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Технология разработки авторских или адаптированных образовательных программ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1.Приоритеты при формировании программ.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Характеристика компетентностей как цели программы.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Способы их формирования.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Отбор информации, которая будет способствовать решению конкретных задач и развивать компетентности.</a:t>
            </a:r>
          </a:p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2. Задача изменения учебных программ. Перенос внимания с предметного содержания дисциплины на условия усвоения этого содержания.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Структура учебной программы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401080" cy="557216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Четко обозначенные цели преподавания данного предмета, включая предполагаемые в ходе курса обучения изменения в характеристиках школьников.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Отбор изучаемого материала, структурированный под процесс решения различных задач и проблем.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Ожидаемая учебная деятельность со стороны школьников и особые виды деятельности для приобретения опыта решения задач в условиях реальных ситуаций.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Применяемые средства обучения.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Специальные требования к оценке уровней конкретных компетенций и вопросы-задания для диагностики, оценки.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Модель учебной программы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Зачем?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Цели образования – структурированные ключевые и предметные компетенции  школьника, комплекс умений для решения типовых и нестандартных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задач. </a:t>
            </a:r>
          </a:p>
          <a:p>
            <a:pPr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Что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Содержание учебного материала, его структурированный образ для решения задач разного типа. Логика усвоения учебного материала в контексте деятельности.</a:t>
            </a:r>
          </a:p>
          <a:p>
            <a:pPr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Как?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Модель организации деятельности учителя и школьников при работе с учебным материалом для достижения образовательных целей, диагностика и оценка развития компетентностей.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Проектирование образовательных стратегий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  <a:solidFill>
            <a:schemeClr val="accent3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 создании программ нового поколения большое внимание уделяется изменению методов обучения, а не собственно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содержанию</a:t>
            </a:r>
          </a:p>
          <a:p>
            <a:pPr lvl="0"/>
            <a:r>
              <a:rPr lang="ru-RU" b="1" dirty="0" smtClean="0">
                <a:latin typeface="Arial" pitchFamily="34" charset="0"/>
                <a:cs typeface="Arial" pitchFamily="34" charset="0"/>
              </a:rPr>
              <a:t>Проектное обучение</a:t>
            </a:r>
          </a:p>
          <a:p>
            <a:pPr lvl="0"/>
            <a:r>
              <a:rPr lang="ru-RU" b="1" dirty="0" smtClean="0">
                <a:latin typeface="Arial" pitchFamily="34" charset="0"/>
                <a:cs typeface="Arial" pitchFamily="34" charset="0"/>
              </a:rPr>
              <a:t>Обучение посредством ситуационных задач</a:t>
            </a:r>
          </a:p>
          <a:p>
            <a:pPr lvl="0"/>
            <a:r>
              <a:rPr lang="ru-RU" b="1" dirty="0" smtClean="0">
                <a:latin typeface="Arial" pitchFamily="34" charset="0"/>
                <a:cs typeface="Arial" pitchFamily="34" charset="0"/>
              </a:rPr>
              <a:t>Социальная практика.</a:t>
            </a:r>
          </a:p>
          <a:p>
            <a:pPr algn="ctr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Содержание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программы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  <a:solidFill>
            <a:schemeClr val="accent3"/>
          </a:solidFill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Словарь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понятий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Пояснительная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записка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1.Функциональное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назначение курса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2.Цели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 задачи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3.Ожидаемые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результаты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4.Дидактическое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оснащение</a:t>
            </a:r>
          </a:p>
          <a:p>
            <a:pPr lvl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Содержание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курса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1.Модульно-блочная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форма планирования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2.Тематическая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форма планирования (ТКТ)</a:t>
            </a:r>
          </a:p>
          <a:p>
            <a:pPr lvl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Контролирующие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материалы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1.Текущий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контроль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2.Рубежный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контроль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3.Итоговый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контроль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4.Критерии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оценки </a:t>
            </a:r>
          </a:p>
          <a:p>
            <a:pPr lvl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Рекомендуемая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литература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Критерии оценки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образовательных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программ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  <a:solidFill>
            <a:schemeClr val="accent3"/>
          </a:solidFill>
        </p:spPr>
        <p:txBody>
          <a:bodyPr>
            <a:noAutofit/>
          </a:bodyPr>
          <a:lstStyle/>
          <a:p>
            <a:pPr lvl="0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Актуальность (нацеленность на решение ключевых проблем развития образовательного учреждения).</a:t>
            </a:r>
          </a:p>
          <a:p>
            <a:pPr lvl="0"/>
            <a:r>
              <a:rPr lang="ru-RU" sz="1800" b="1" dirty="0" err="1" smtClean="0">
                <a:latin typeface="Arial" pitchFamily="34" charset="0"/>
                <a:cs typeface="Arial" pitchFamily="34" charset="0"/>
              </a:rPr>
              <a:t>Прогностичность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(ориентация на удовлетворение "завтрашнего" социального заказа на образование и управление школой, и учет изменений социальной ситуации).</a:t>
            </a:r>
          </a:p>
          <a:p>
            <a:pPr lvl="0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Эффективность (нацеленность на максимально возможные результаты при рациональном использовании имеющихся ресурсов).</a:t>
            </a:r>
          </a:p>
          <a:p>
            <a:pPr lvl="0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Полнота и целостность Программы, наличие системного образа школы, образовательного процесса, отображением в комплексе всех направлений развития. </a:t>
            </a:r>
          </a:p>
          <a:p>
            <a:pPr lvl="0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Управляемость (разработанный механизм управленческого сопровождения реализации Программы).</a:t>
            </a:r>
          </a:p>
          <a:p>
            <a:pPr lvl="0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Контролируемость (наличие максимально возможного набора индикативных показателей).</a:t>
            </a:r>
          </a:p>
          <a:p>
            <a:pPr lvl="0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Социальная открытость (наличие механизмов информирования участников работы и социальных партнеров).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368</Words>
  <PresentationFormat>Экран (4:3)</PresentationFormat>
  <Paragraphs>49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Технология разработки авторских или адаптированных образовательных программ</vt:lpstr>
      <vt:lpstr>Структура учебной программы</vt:lpstr>
      <vt:lpstr>Модель учебной программы</vt:lpstr>
      <vt:lpstr>Проектирование образовательных стратегий.</vt:lpstr>
      <vt:lpstr>Содержание программы</vt:lpstr>
      <vt:lpstr>Критерии оценки образовательных программ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разработки авторских или адаптированных образовательных программ</dc:title>
  <cp:lastModifiedBy>гаухар</cp:lastModifiedBy>
  <cp:revision>6</cp:revision>
  <dcterms:modified xsi:type="dcterms:W3CDTF">2012-10-18T03:33:16Z</dcterms:modified>
</cp:coreProperties>
</file>