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0"/>
            <a:ext cx="10873208" cy="1547664"/>
          </a:xfrm>
        </p:spPr>
        <p:txBody>
          <a:bodyPr/>
          <a:lstStyle/>
          <a:p>
            <a:pPr marL="0" indent="0" algn="ctr">
              <a:buNone/>
            </a:pPr>
            <a:r>
              <a:rPr lang="kk-KZ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1-сыныпқа қабылдау №7 </a:t>
            </a:r>
            <a:r>
              <a:rPr lang="kk-KZ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ЖОББББМ </a:t>
            </a:r>
            <a:r>
              <a:rPr lang="kk-KZ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мектебіне</a:t>
            </a:r>
            <a:br>
              <a:rPr lang="kk-KZ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шақырамыз!</a:t>
            </a:r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t="27380" r="27697" b="17860"/>
          <a:stretch/>
        </p:blipFill>
        <p:spPr bwMode="auto">
          <a:xfrm>
            <a:off x="1979712" y="1988840"/>
            <a:ext cx="52565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0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14599"/>
            <a:ext cx="6696744" cy="3993624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ішіндегі үйірмелер</a:t>
            </a:r>
            <a:endParaRPr lang="kk-KZ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 үйірмесі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Ырғақ үйірмесі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 өнер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Тоғызқұмалақ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 студиясы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 үйірмесі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312368" cy="2754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31" y="3933056"/>
            <a:ext cx="1976315" cy="2612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3224362" cy="2754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7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88640"/>
            <a:ext cx="6400800" cy="464169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 дәстүрлі іс-шаралар өткізіледі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 күз ертеңгілігі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16-желтоқсан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жыл мерекесі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Қыздар мерекесі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22-наурыз мерекесі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мамыр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7-мамыр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9-мамыр</a:t>
            </a:r>
          </a:p>
          <a:p>
            <a:pPr marL="4572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апталықтары өткізіліп отырады.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38054"/>
            <a:ext cx="3096344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71" y="4643734"/>
            <a:ext cx="2808312" cy="20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9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475656" y="467504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kk-K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 қатар мектеп оқушылары қалалық, облыстық, республикалық түрлі олимпиада мен конкурстар жүлдегерлері.</a:t>
            </a:r>
          </a:p>
          <a:p>
            <a:pPr marL="45720" indent="0" algn="ctr">
              <a:buNone/>
            </a:pPr>
            <a:endParaRPr lang="kk-KZ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3" y="2204864"/>
            <a:ext cx="3328987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36587"/>
            <a:ext cx="3432175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75" y="4077072"/>
            <a:ext cx="1796493" cy="253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4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71600" y="332656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 компьютерлік кабинет пен мектеп 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кітапханасы 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жасайды.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F:\4а портрет\IMG_4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01008"/>
            <a:ext cx="436989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05" y="1340768"/>
            <a:ext cx="4464496" cy="2976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53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"/>
            <a:ext cx="9144000" cy="68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4646" y="202107"/>
            <a:ext cx="7488832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kk-KZ" sz="2400" b="1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Құрметті болашақ бірінші сынып оқушыларының ата-аналары!</a:t>
            </a:r>
            <a:endParaRPr lang="ru-RU" sz="2400" b="1" i="1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kk-KZ" b="1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№7 ж</a:t>
            </a:r>
            <a:r>
              <a:rPr lang="kk-KZ" b="1" i="1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алпы </a:t>
            </a:r>
            <a:r>
              <a:rPr lang="kk-KZ" b="1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орта білім беру бейіндік бейімдеуге мамандандырылған мектебі  сіздердің балаларыңызды</a:t>
            </a:r>
            <a:endParaRPr lang="ru-RU" sz="1200" b="1" i="1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kk-KZ" sz="2000" b="1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«Болашақ бірінші сынып оқушысының мектебіне»  </a:t>
            </a:r>
            <a:r>
              <a:rPr lang="kk-KZ" b="1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білім алуға </a:t>
            </a:r>
            <a:r>
              <a:rPr lang="kk-KZ" sz="2400" b="1" i="1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ШАҚЫРАДЫ</a:t>
            </a:r>
            <a:r>
              <a:rPr lang="kk-KZ" sz="24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53838"/>
            <a:ext cx="6840760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kk-KZ" sz="1600" b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1-сыныпқа қабылдау үшін қажет құжаттар тізімі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Өтініш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Туу туралы куәлік (көшірме)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Фото 3*4   (2 дана) 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ЖСН көшірмесі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Ата-ананың жұмыс орнынан анықтама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Ата-ананың жеке куәлігі 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Тұрғылықты жерінен  анықтама (үй құжатының көшірмесі)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Мед.карта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Медициналық тексеру</a:t>
            </a:r>
            <a:endParaRPr lang="ru-RU" sz="12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16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10. Файл </a:t>
            </a: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1 </a:t>
            </a:r>
            <a:r>
              <a:rPr lang="kk-KZ" sz="16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дана   </a:t>
            </a:r>
          </a:p>
          <a:p>
            <a:pPr>
              <a:spcAft>
                <a:spcPts val="1000"/>
              </a:spcAft>
            </a:pPr>
            <a:r>
              <a:rPr lang="kk-KZ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1400" i="1" dirty="0">
                <a:latin typeface="Times New Roman"/>
                <a:ea typeface="Calibri"/>
                <a:cs typeface="Times New Roman"/>
              </a:rPr>
              <a:t>1-сыныпқа қабылдайтын ұстаздар :</a:t>
            </a:r>
            <a:r>
              <a:rPr lang="kk-KZ" sz="1400" dirty="0">
                <a:latin typeface="Times New Roman"/>
                <a:ea typeface="Calibri"/>
                <a:cs typeface="Times New Roman"/>
              </a:rPr>
              <a:t>Тлеуғазықызы Назгүл Тлеуғазықызы</a:t>
            </a:r>
            <a:endParaRPr lang="ru-RU" sz="11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kk-KZ" sz="1400" dirty="0">
                <a:latin typeface="Times New Roman"/>
                <a:ea typeface="Calibri"/>
                <a:cs typeface="Times New Roman"/>
              </a:rPr>
              <a:t>                                                             </a:t>
            </a:r>
            <a:r>
              <a:rPr lang="kk-KZ" sz="1400" dirty="0" smtClean="0">
                <a:latin typeface="Times New Roman"/>
                <a:ea typeface="Calibri"/>
                <a:cs typeface="Times New Roman"/>
              </a:rPr>
              <a:t>    Толегенова </a:t>
            </a:r>
            <a:r>
              <a:rPr lang="kk-KZ" sz="1400" dirty="0">
                <a:latin typeface="Times New Roman"/>
                <a:ea typeface="Calibri"/>
                <a:cs typeface="Times New Roman"/>
              </a:rPr>
              <a:t>Жанбота Толегеновна</a:t>
            </a:r>
            <a:endParaRPr lang="ru-RU" sz="1100" dirty="0">
              <a:ea typeface="Calibri"/>
              <a:cs typeface="Times New Roman"/>
            </a:endParaRPr>
          </a:p>
          <a:p>
            <a:r>
              <a:rPr lang="kk-KZ" sz="1400" dirty="0">
                <a:latin typeface="Times New Roman"/>
                <a:ea typeface="Calibri"/>
              </a:rPr>
              <a:t>                                                           </a:t>
            </a:r>
            <a:r>
              <a:rPr lang="kk-KZ" sz="1400" dirty="0" smtClean="0">
                <a:latin typeface="Times New Roman"/>
                <a:ea typeface="Calibri"/>
              </a:rPr>
              <a:t>      </a:t>
            </a:r>
            <a:r>
              <a:rPr lang="kk-KZ" sz="1400" dirty="0">
                <a:latin typeface="Times New Roman"/>
                <a:ea typeface="Calibri"/>
              </a:rPr>
              <a:t>Зияда Мөлдір Қуандыққызы</a:t>
            </a:r>
            <a:endParaRPr lang="ru-RU" sz="14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2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157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1-сыныпқа қабылдау №7 ЖОББББМ мектебіне  шақырамыз!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53</dc:creator>
  <cp:lastModifiedBy>ПК</cp:lastModifiedBy>
  <cp:revision>14</cp:revision>
  <dcterms:created xsi:type="dcterms:W3CDTF">2017-06-14T06:29:54Z</dcterms:created>
  <dcterms:modified xsi:type="dcterms:W3CDTF">2017-06-14T08:44:24Z</dcterms:modified>
</cp:coreProperties>
</file>