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8" r:id="rId3"/>
    <p:sldId id="259" r:id="rId4"/>
    <p:sldId id="261" r:id="rId5"/>
    <p:sldId id="262" r:id="rId6"/>
    <p:sldId id="25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4584" y="0"/>
            <a:ext cx="10873208" cy="1547664"/>
          </a:xfrm>
        </p:spPr>
        <p:txBody>
          <a:bodyPr/>
          <a:lstStyle/>
          <a:p>
            <a:pPr marL="0" indent="0" algn="ctr">
              <a:buNone/>
            </a:pPr>
            <a:r>
              <a:rPr lang="kk-KZ" sz="28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8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1-сыныпқа қабылдау №7 </a:t>
            </a:r>
            <a:r>
              <a:rPr lang="kk-KZ" sz="28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ЖОББББМ </a:t>
            </a:r>
            <a:r>
              <a:rPr lang="kk-KZ" sz="28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мектебіне</a:t>
            </a:r>
            <a:br>
              <a:rPr lang="kk-KZ" sz="28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шақырамыз!</a:t>
            </a:r>
            <a:endParaRPr lang="ru-RU" sz="28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3" t="27380" r="27697" b="17860"/>
          <a:stretch/>
        </p:blipFill>
        <p:spPr bwMode="auto">
          <a:xfrm>
            <a:off x="1979712" y="1988840"/>
            <a:ext cx="5256584" cy="4608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1104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31640" y="114599"/>
            <a:ext cx="6696744" cy="3993624"/>
          </a:xfrm>
        </p:spPr>
        <p:txBody>
          <a:bodyPr>
            <a:normAutofit fontScale="77500" lnSpcReduction="20000"/>
          </a:bodyPr>
          <a:lstStyle/>
          <a:p>
            <a:pPr marL="45720" indent="0" algn="ctr">
              <a:buNone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 ішіндегі үйірмелер</a:t>
            </a:r>
            <a:endParaRPr lang="kk-KZ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k-K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Еңбек үйірмесі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Шахмат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Ырғақ үйірмесі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 өнер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Футбол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Күрес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Тоғызқұмалақ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Робототехника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Вокал студиясы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 үйірмесі</a:t>
            </a:r>
          </a:p>
          <a:p>
            <a:pPr>
              <a:buFont typeface="Wingdings" panose="05000000000000000000" pitchFamily="2" charset="2"/>
              <a:buChar char="v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33056"/>
            <a:ext cx="3312368" cy="27544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531" y="3933056"/>
            <a:ext cx="1976315" cy="26128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933056"/>
            <a:ext cx="3224362" cy="27544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376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31640" y="188640"/>
            <a:ext cx="6400800" cy="4641696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 дәстүрлі іс-шаралар өткізіледі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Алтын күз ертеңгілігі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16-желтоқсан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Жаңа жыл мерекесі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Қыздар мерекесі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22-наурыз мерекесі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мамыр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7-мамыр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9-мамыр</a:t>
            </a:r>
          </a:p>
          <a:p>
            <a:pPr marL="45720" indent="0">
              <a:buNone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Бастауыш апталықтары өткізіліп отырады.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38054"/>
            <a:ext cx="3096344" cy="201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271" y="4643734"/>
            <a:ext cx="2808312" cy="2045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90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1475656" y="467504"/>
            <a:ext cx="6400800" cy="3474720"/>
          </a:xfrm>
        </p:spPr>
        <p:txBody>
          <a:bodyPr/>
          <a:lstStyle/>
          <a:p>
            <a:pPr marL="45720" indent="0" algn="ctr">
              <a:buNone/>
            </a:pPr>
            <a:r>
              <a:rPr lang="kk-KZ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 қатар мектеп оқушылары қалалық, облыстық, республикалық түрлі олимпиада мен конкурстар жүлдегерлері.</a:t>
            </a:r>
          </a:p>
          <a:p>
            <a:pPr marL="45720" indent="0" algn="ctr">
              <a:buNone/>
            </a:pPr>
            <a:endParaRPr lang="kk-KZ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13" y="2204864"/>
            <a:ext cx="3328987" cy="2219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236587"/>
            <a:ext cx="3432175" cy="2219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775" y="4077072"/>
            <a:ext cx="1796493" cy="25390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248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371600" y="332656"/>
            <a:ext cx="6400800" cy="3474720"/>
          </a:xfrm>
        </p:spPr>
        <p:txBody>
          <a:bodyPr/>
          <a:lstStyle/>
          <a:p>
            <a:pPr marL="45720" indent="0" algn="ctr">
              <a:buNone/>
            </a:pPr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 компьютерлік кабинет пен мектеп </a:t>
            </a:r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кітапханасы </a:t>
            </a:r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 жасайды.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F:\4а портрет\IMG_44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501008"/>
            <a:ext cx="4369892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405" y="1340768"/>
            <a:ext cx="4464496" cy="29763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921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53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82"/>
            <a:ext cx="9144000" cy="6850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44646" y="202107"/>
            <a:ext cx="7488832" cy="2357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kk-KZ" sz="2400" b="1" i="1" dirty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Құрметті болашақ бірінші сынып оқушыларының ата-аналары!</a:t>
            </a:r>
            <a:endParaRPr lang="ru-RU" sz="2400" b="1" i="1" dirty="0">
              <a:solidFill>
                <a:srgbClr val="1F497D">
                  <a:lumMod val="50000"/>
                </a:srgbClr>
              </a:solidFill>
              <a:ea typeface="Calibri"/>
              <a:cs typeface="Times New Roman"/>
            </a:endParaRPr>
          </a:p>
          <a:p>
            <a:pPr lvl="0" algn="ctr">
              <a:lnSpc>
                <a:spcPct val="115000"/>
              </a:lnSpc>
            </a:pPr>
            <a:r>
              <a:rPr lang="kk-KZ" b="1" i="1" dirty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№7 ж</a:t>
            </a:r>
            <a:r>
              <a:rPr lang="kk-KZ" b="1" i="1" dirty="0" smtClean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алпы </a:t>
            </a:r>
            <a:r>
              <a:rPr lang="kk-KZ" b="1" i="1" dirty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орта білім беру бейіндік бейімдеуге мамандандырылған мектебі  сіздердің балаларыңызды</a:t>
            </a:r>
            <a:endParaRPr lang="ru-RU" sz="1200" b="1" i="1" dirty="0">
              <a:solidFill>
                <a:srgbClr val="1F497D">
                  <a:lumMod val="50000"/>
                </a:srgbClr>
              </a:solidFill>
              <a:ea typeface="Calibri"/>
              <a:cs typeface="Times New Roman"/>
            </a:endParaRPr>
          </a:p>
          <a:p>
            <a:pPr lvl="0" algn="ctr">
              <a:lnSpc>
                <a:spcPct val="115000"/>
              </a:lnSpc>
            </a:pPr>
            <a:r>
              <a:rPr lang="kk-KZ" sz="2000" b="1" i="1" dirty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«Болашақ бірінші сынып оқушысының мектебіне»  </a:t>
            </a:r>
            <a:r>
              <a:rPr lang="kk-KZ" b="1" i="1" dirty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білім алуға </a:t>
            </a:r>
            <a:r>
              <a:rPr lang="kk-KZ" sz="2400" b="1" i="1" dirty="0" smtClean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ШАҚЫРАДЫ</a:t>
            </a:r>
            <a:r>
              <a:rPr lang="kk-KZ" sz="2400" dirty="0" smtClean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1200" dirty="0">
              <a:solidFill>
                <a:srgbClr val="1F497D">
                  <a:lumMod val="50000"/>
                </a:srgbClr>
              </a:solidFill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453838"/>
            <a:ext cx="6840760" cy="4390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kk-KZ" sz="1600" b="1" dirty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1-сыныпқа қабылдау үшін қажет құжаттар тізімі</a:t>
            </a:r>
            <a:endParaRPr lang="ru-RU" sz="1200" dirty="0">
              <a:solidFill>
                <a:srgbClr val="1F497D">
                  <a:lumMod val="50000"/>
                </a:srgbClr>
              </a:solidFill>
              <a:ea typeface="Calibri"/>
              <a:cs typeface="Times New Roman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kk-KZ" sz="1600" dirty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Өтініш</a:t>
            </a:r>
            <a:endParaRPr lang="ru-RU" sz="1200" dirty="0">
              <a:solidFill>
                <a:srgbClr val="1F497D">
                  <a:lumMod val="50000"/>
                </a:srgbClr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kk-KZ" sz="1600" dirty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Туу туралы куәлік (көшірме)</a:t>
            </a:r>
            <a:endParaRPr lang="ru-RU" sz="1200" dirty="0">
              <a:solidFill>
                <a:srgbClr val="1F497D">
                  <a:lumMod val="50000"/>
                </a:srgbClr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kk-KZ" sz="1600" dirty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Фото 3*4   (2 дана) </a:t>
            </a:r>
            <a:endParaRPr lang="ru-RU" sz="1200" dirty="0">
              <a:solidFill>
                <a:srgbClr val="1F497D">
                  <a:lumMod val="50000"/>
                </a:srgbClr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kk-KZ" sz="1600" dirty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ЖСН көшірмесі</a:t>
            </a:r>
            <a:endParaRPr lang="ru-RU" sz="1200" dirty="0">
              <a:solidFill>
                <a:srgbClr val="1F497D">
                  <a:lumMod val="50000"/>
                </a:srgbClr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kk-KZ" sz="1600" dirty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Ата-ананың жұмыс орнынан анықтама</a:t>
            </a:r>
            <a:endParaRPr lang="ru-RU" sz="1200" dirty="0">
              <a:solidFill>
                <a:srgbClr val="1F497D">
                  <a:lumMod val="50000"/>
                </a:srgbClr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kk-KZ" sz="1600" dirty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Ата-ананың жеке куәлігі </a:t>
            </a:r>
            <a:endParaRPr lang="ru-RU" sz="1200" dirty="0">
              <a:solidFill>
                <a:srgbClr val="1F497D">
                  <a:lumMod val="50000"/>
                </a:srgbClr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kk-KZ" sz="1600" dirty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Тұрғылықты жерінен  анықтама (үй құжатының көшірмесі)</a:t>
            </a:r>
            <a:endParaRPr lang="ru-RU" sz="1200" dirty="0">
              <a:solidFill>
                <a:srgbClr val="1F497D">
                  <a:lumMod val="50000"/>
                </a:srgbClr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kk-KZ" sz="1600" dirty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Мед.карта</a:t>
            </a:r>
            <a:endParaRPr lang="ru-RU" sz="1200" dirty="0">
              <a:solidFill>
                <a:srgbClr val="1F497D">
                  <a:lumMod val="50000"/>
                </a:srgbClr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kk-KZ" sz="1600" dirty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Медициналық тексеру</a:t>
            </a:r>
            <a:endParaRPr lang="ru-RU" sz="1200" dirty="0">
              <a:solidFill>
                <a:srgbClr val="1F497D">
                  <a:lumMod val="50000"/>
                </a:srgbClr>
              </a:solidFill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kk-KZ" sz="1600" dirty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kk-KZ" sz="1600" dirty="0" smtClean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10. Файл </a:t>
            </a:r>
            <a:r>
              <a:rPr lang="kk-KZ" sz="1600" dirty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1 </a:t>
            </a:r>
            <a:r>
              <a:rPr lang="kk-KZ" sz="1600" dirty="0" smtClean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дана   </a:t>
            </a:r>
          </a:p>
          <a:p>
            <a:pPr>
              <a:spcAft>
                <a:spcPts val="1000"/>
              </a:spcAft>
            </a:pPr>
            <a:r>
              <a:rPr lang="kk-KZ" dirty="0" smtClean="0">
                <a:solidFill>
                  <a:srgbClr val="1F497D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kk-KZ" sz="1400" i="1" dirty="0">
                <a:latin typeface="Times New Roman"/>
                <a:ea typeface="Calibri"/>
                <a:cs typeface="Times New Roman"/>
              </a:rPr>
              <a:t>1-сыныпқа қабылдайтын ұстаздар :</a:t>
            </a:r>
            <a:r>
              <a:rPr lang="kk-KZ" sz="1400" dirty="0">
                <a:latin typeface="Times New Roman"/>
                <a:ea typeface="Calibri"/>
                <a:cs typeface="Times New Roman"/>
              </a:rPr>
              <a:t>Тлеуғазықызы Назгүл Тлеуғазықызы</a:t>
            </a:r>
            <a:endParaRPr lang="ru-RU" sz="1100" dirty="0"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kk-KZ" sz="1400" dirty="0">
                <a:latin typeface="Times New Roman"/>
                <a:ea typeface="Calibri"/>
                <a:cs typeface="Times New Roman"/>
              </a:rPr>
              <a:t>                                                             </a:t>
            </a:r>
            <a:r>
              <a:rPr lang="kk-KZ" sz="1400" dirty="0" smtClean="0">
                <a:latin typeface="Times New Roman"/>
                <a:ea typeface="Calibri"/>
                <a:cs typeface="Times New Roman"/>
              </a:rPr>
              <a:t>    Толегенова </a:t>
            </a:r>
            <a:r>
              <a:rPr lang="kk-KZ" sz="1400" dirty="0">
                <a:latin typeface="Times New Roman"/>
                <a:ea typeface="Calibri"/>
                <a:cs typeface="Times New Roman"/>
              </a:rPr>
              <a:t>Жанбота Толегеновна</a:t>
            </a:r>
            <a:endParaRPr lang="ru-RU" sz="1100" dirty="0">
              <a:ea typeface="Calibri"/>
              <a:cs typeface="Times New Roman"/>
            </a:endParaRPr>
          </a:p>
          <a:p>
            <a:r>
              <a:rPr lang="kk-KZ" sz="1400" dirty="0">
                <a:latin typeface="Times New Roman"/>
                <a:ea typeface="Calibri"/>
              </a:rPr>
              <a:t>                                                           </a:t>
            </a:r>
            <a:r>
              <a:rPr lang="kk-KZ" sz="1400" dirty="0" smtClean="0">
                <a:latin typeface="Times New Roman"/>
                <a:ea typeface="Calibri"/>
              </a:rPr>
              <a:t>      </a:t>
            </a:r>
            <a:r>
              <a:rPr lang="kk-KZ" sz="1400" dirty="0">
                <a:latin typeface="Times New Roman"/>
                <a:ea typeface="Calibri"/>
              </a:rPr>
              <a:t>Зияда Мөлдір Қуандыққызы</a:t>
            </a:r>
            <a:endParaRPr lang="ru-RU" sz="1400" dirty="0">
              <a:solidFill>
                <a:srgbClr val="1F497D">
                  <a:lumMod val="50000"/>
                </a:srgbClr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6328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86</TotalTime>
  <Words>157</Words>
  <Application>Microsoft Office PowerPoint</Application>
  <PresentationFormat>Экран (4:3)</PresentationFormat>
  <Paragraphs>41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 1-сыныпқа қабылдау №7 ЖОББББМ мектебіне  шақырамыз!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53</dc:creator>
  <cp:lastModifiedBy>ПК</cp:lastModifiedBy>
  <cp:revision>14</cp:revision>
  <dcterms:created xsi:type="dcterms:W3CDTF">2017-06-14T06:29:54Z</dcterms:created>
  <dcterms:modified xsi:type="dcterms:W3CDTF">2017-06-14T08:44:24Z</dcterms:modified>
</cp:coreProperties>
</file>