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4" r:id="rId11"/>
    <p:sldId id="265" r:id="rId12"/>
    <p:sldId id="266" r:id="rId13"/>
    <p:sldId id="268" r:id="rId14"/>
    <p:sldId id="271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06" autoAdjust="0"/>
    <p:restoredTop sz="86475" autoAdjust="0"/>
  </p:normalViewPr>
  <p:slideViewPr>
    <p:cSldViewPr>
      <p:cViewPr varScale="1">
        <p:scale>
          <a:sx n="94" d="100"/>
          <a:sy n="94" d="100"/>
        </p:scale>
        <p:origin x="-148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45375950 h 640"/>
                <a:gd name="T6" fmla="*/ 2147483647 w 2706"/>
                <a:gd name="T7" fmla="*/ 95794554 h 640"/>
                <a:gd name="T8" fmla="*/ 2147483647 w 2706"/>
                <a:gd name="T9" fmla="*/ 151254225 h 640"/>
                <a:gd name="T10" fmla="*/ 2147483647 w 2706"/>
                <a:gd name="T11" fmla="*/ 206713896 h 640"/>
                <a:gd name="T12" fmla="*/ 2147483647 w 2706"/>
                <a:gd name="T13" fmla="*/ 272258876 h 640"/>
                <a:gd name="T14" fmla="*/ 2147483647 w 2706"/>
                <a:gd name="T15" fmla="*/ 337802267 h 640"/>
                <a:gd name="T16" fmla="*/ 2147483647 w 2706"/>
                <a:gd name="T17" fmla="*/ 413429380 h 640"/>
                <a:gd name="T18" fmla="*/ 2147483647 w 2706"/>
                <a:gd name="T19" fmla="*/ 489056492 h 640"/>
                <a:gd name="T20" fmla="*/ 2147483647 w 2706"/>
                <a:gd name="T21" fmla="*/ 489056492 h 640"/>
                <a:gd name="T22" fmla="*/ 2147483647 w 2706"/>
                <a:gd name="T23" fmla="*/ 635269651 h 640"/>
                <a:gd name="T24" fmla="*/ 2147483647 w 2706"/>
                <a:gd name="T25" fmla="*/ 766356435 h 640"/>
                <a:gd name="T26" fmla="*/ 2147483647 w 2706"/>
                <a:gd name="T27" fmla="*/ 887361085 h 640"/>
                <a:gd name="T28" fmla="*/ 1995446684 w 2706"/>
                <a:gd name="T29" fmla="*/ 1003323081 h 640"/>
                <a:gd name="T30" fmla="*/ 1471390284 w 2706"/>
                <a:gd name="T31" fmla="*/ 1104158702 h 640"/>
                <a:gd name="T32" fmla="*/ 962451277 w 2706"/>
                <a:gd name="T33" fmla="*/ 1194912190 h 640"/>
                <a:gd name="T34" fmla="*/ 473666148 w 2706"/>
                <a:gd name="T35" fmla="*/ 1280623023 h 640"/>
                <a:gd name="T36" fmla="*/ 0 w 2706"/>
                <a:gd name="T37" fmla="*/ 1356250136 h 640"/>
                <a:gd name="T38" fmla="*/ 0 w 2706"/>
                <a:gd name="T39" fmla="*/ 1356250136 h 640"/>
                <a:gd name="T40" fmla="*/ 327535052 w 2706"/>
                <a:gd name="T41" fmla="*/ 1401626086 h 640"/>
                <a:gd name="T42" fmla="*/ 639954298 w 2706"/>
                <a:gd name="T43" fmla="*/ 1441960969 h 640"/>
                <a:gd name="T44" fmla="*/ 942294224 w 2706"/>
                <a:gd name="T45" fmla="*/ 1477253198 h 640"/>
                <a:gd name="T46" fmla="*/ 1239596076 w 2706"/>
                <a:gd name="T47" fmla="*/ 1507504361 h 640"/>
                <a:gd name="T48" fmla="*/ 1526818609 w 2706"/>
                <a:gd name="T49" fmla="*/ 1537755524 h 640"/>
                <a:gd name="T50" fmla="*/ 1803964996 w 2706"/>
                <a:gd name="T51" fmla="*/ 1557922965 h 640"/>
                <a:gd name="T52" fmla="*/ 2071032063 w 2706"/>
                <a:gd name="T53" fmla="*/ 1578090407 h 640"/>
                <a:gd name="T54" fmla="*/ 2147483647 w 2706"/>
                <a:gd name="T55" fmla="*/ 1593215194 h 640"/>
                <a:gd name="T56" fmla="*/ 2147483647 w 2706"/>
                <a:gd name="T57" fmla="*/ 1603298915 h 640"/>
                <a:gd name="T58" fmla="*/ 2147483647 w 2706"/>
                <a:gd name="T59" fmla="*/ 1608341570 h 640"/>
                <a:gd name="T60" fmla="*/ 2147483647 w 2706"/>
                <a:gd name="T61" fmla="*/ 1613382636 h 640"/>
                <a:gd name="T62" fmla="*/ 2147483647 w 2706"/>
                <a:gd name="T63" fmla="*/ 1613382636 h 640"/>
                <a:gd name="T64" fmla="*/ 2147483647 w 2706"/>
                <a:gd name="T65" fmla="*/ 1608341570 h 640"/>
                <a:gd name="T66" fmla="*/ 2147483647 w 2706"/>
                <a:gd name="T67" fmla="*/ 1603298915 h 640"/>
                <a:gd name="T68" fmla="*/ 2147483647 w 2706"/>
                <a:gd name="T69" fmla="*/ 1593215194 h 640"/>
                <a:gd name="T70" fmla="*/ 2147483647 w 2706"/>
                <a:gd name="T71" fmla="*/ 1578090407 h 640"/>
                <a:gd name="T72" fmla="*/ 2147483647 w 2706"/>
                <a:gd name="T73" fmla="*/ 1562964032 h 640"/>
                <a:gd name="T74" fmla="*/ 2147483647 w 2706"/>
                <a:gd name="T75" fmla="*/ 1542796590 h 640"/>
                <a:gd name="T76" fmla="*/ 2147483647 w 2706"/>
                <a:gd name="T77" fmla="*/ 1517588082 h 640"/>
                <a:gd name="T78" fmla="*/ 2147483647 w 2706"/>
                <a:gd name="T79" fmla="*/ 1492379573 h 640"/>
                <a:gd name="T80" fmla="*/ 2147483647 w 2706"/>
                <a:gd name="T81" fmla="*/ 1462128411 h 640"/>
                <a:gd name="T82" fmla="*/ 2147483647 w 2706"/>
                <a:gd name="T83" fmla="*/ 1431877248 h 640"/>
                <a:gd name="T84" fmla="*/ 2147483647 w 2706"/>
                <a:gd name="T85" fmla="*/ 1396585019 h 640"/>
                <a:gd name="T86" fmla="*/ 2147483647 w 2706"/>
                <a:gd name="T87" fmla="*/ 1361291202 h 640"/>
                <a:gd name="T88" fmla="*/ 2147483647 w 2706"/>
                <a:gd name="T89" fmla="*/ 1320956319 h 640"/>
                <a:gd name="T90" fmla="*/ 2147483647 w 2706"/>
                <a:gd name="T91" fmla="*/ 1280623023 h 640"/>
                <a:gd name="T92" fmla="*/ 2147483647 w 2706"/>
                <a:gd name="T93" fmla="*/ 1235245485 h 640"/>
                <a:gd name="T94" fmla="*/ 2147483647 w 2706"/>
                <a:gd name="T95" fmla="*/ 1189869535 h 640"/>
                <a:gd name="T96" fmla="*/ 2147483647 w 2706"/>
                <a:gd name="T97" fmla="*/ 1089033914 h 640"/>
                <a:gd name="T98" fmla="*/ 2147483647 w 2706"/>
                <a:gd name="T99" fmla="*/ 983155639 h 640"/>
                <a:gd name="T100" fmla="*/ 2147483647 w 2706"/>
                <a:gd name="T101" fmla="*/ 983155639 h 640"/>
                <a:gd name="T102" fmla="*/ 2147483647 w 2706"/>
                <a:gd name="T103" fmla="*/ 978112985 h 640"/>
                <a:gd name="T104" fmla="*/ 2147483647 w 2706"/>
                <a:gd name="T105" fmla="*/ 978112985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2147483647 w 5216"/>
                <a:gd name="T1" fmla="*/ 1794685668 h 762"/>
                <a:gd name="T2" fmla="*/ 2147483647 w 5216"/>
                <a:gd name="T3" fmla="*/ 1724305590 h 762"/>
                <a:gd name="T4" fmla="*/ 2147483647 w 5216"/>
                <a:gd name="T5" fmla="*/ 1533274853 h 762"/>
                <a:gd name="T6" fmla="*/ 2147483647 w 5216"/>
                <a:gd name="T7" fmla="*/ 1276891413 h 762"/>
                <a:gd name="T8" fmla="*/ 2147483647 w 5216"/>
                <a:gd name="T9" fmla="*/ 940073143 h 762"/>
                <a:gd name="T10" fmla="*/ 2147483647 w 5216"/>
                <a:gd name="T11" fmla="*/ 744015032 h 762"/>
                <a:gd name="T12" fmla="*/ 2147483647 w 5216"/>
                <a:gd name="T13" fmla="*/ 593201710 h 762"/>
                <a:gd name="T14" fmla="*/ 2147483647 w 5216"/>
                <a:gd name="T15" fmla="*/ 462496302 h 762"/>
                <a:gd name="T16" fmla="*/ 2147483647 w 5216"/>
                <a:gd name="T17" fmla="*/ 351898809 h 762"/>
                <a:gd name="T18" fmla="*/ 2147483647 w 5216"/>
                <a:gd name="T19" fmla="*/ 256383440 h 762"/>
                <a:gd name="T20" fmla="*/ 2147483647 w 5216"/>
                <a:gd name="T21" fmla="*/ 180975987 h 762"/>
                <a:gd name="T22" fmla="*/ 2147483647 w 5216"/>
                <a:gd name="T23" fmla="*/ 70380079 h 762"/>
                <a:gd name="T24" fmla="*/ 2147483647 w 5216"/>
                <a:gd name="T25" fmla="*/ 10054750 h 762"/>
                <a:gd name="T26" fmla="*/ 1622923434 w 5216"/>
                <a:gd name="T27" fmla="*/ 0 h 762"/>
                <a:gd name="T28" fmla="*/ 902184155 w 5216"/>
                <a:gd name="T29" fmla="*/ 25135289 h 762"/>
                <a:gd name="T30" fmla="*/ 277207537 w 5216"/>
                <a:gd name="T31" fmla="*/ 80434829 h 762"/>
                <a:gd name="T32" fmla="*/ 0 w 5216"/>
                <a:gd name="T33" fmla="*/ 120650658 h 762"/>
                <a:gd name="T34" fmla="*/ 791300823 w 5216"/>
                <a:gd name="T35" fmla="*/ 216166026 h 762"/>
                <a:gd name="T36" fmla="*/ 1643084329 w 5216"/>
                <a:gd name="T37" fmla="*/ 351898809 h 762"/>
                <a:gd name="T38" fmla="*/ 2147483647 w 5216"/>
                <a:gd name="T39" fmla="*/ 527849006 h 762"/>
                <a:gd name="T40" fmla="*/ 2147483647 w 5216"/>
                <a:gd name="T41" fmla="*/ 744015032 h 762"/>
                <a:gd name="T42" fmla="*/ 2147483647 w 5216"/>
                <a:gd name="T43" fmla="*/ 950127893 h 762"/>
                <a:gd name="T44" fmla="*/ 2147483647 w 5216"/>
                <a:gd name="T45" fmla="*/ 1296999327 h 762"/>
                <a:gd name="T46" fmla="*/ 2147483647 w 5216"/>
                <a:gd name="T47" fmla="*/ 1437759485 h 762"/>
                <a:gd name="T48" fmla="*/ 2147483647 w 5216"/>
                <a:gd name="T49" fmla="*/ 1558410142 h 762"/>
                <a:gd name="T50" fmla="*/ 2147483647 w 5216"/>
                <a:gd name="T51" fmla="*/ 1663980261 h 762"/>
                <a:gd name="T52" fmla="*/ 2147483647 w 5216"/>
                <a:gd name="T53" fmla="*/ 1744413504 h 762"/>
                <a:gd name="T54" fmla="*/ 2147483647 w 5216"/>
                <a:gd name="T55" fmla="*/ 1814793583 h 762"/>
                <a:gd name="T56" fmla="*/ 2147483647 w 5216"/>
                <a:gd name="T57" fmla="*/ 1860038372 h 762"/>
                <a:gd name="T58" fmla="*/ 2147483647 w 5216"/>
                <a:gd name="T59" fmla="*/ 1895228412 h 762"/>
                <a:gd name="T60" fmla="*/ 2147483647 w 5216"/>
                <a:gd name="T61" fmla="*/ 1915336326 h 762"/>
                <a:gd name="T62" fmla="*/ 2147483647 w 5216"/>
                <a:gd name="T63" fmla="*/ 1915336326 h 762"/>
                <a:gd name="T64" fmla="*/ 2147483647 w 5216"/>
                <a:gd name="T65" fmla="*/ 1905281576 h 762"/>
                <a:gd name="T66" fmla="*/ 2147483647 w 5216"/>
                <a:gd name="T67" fmla="*/ 1880146287 h 762"/>
                <a:gd name="T68" fmla="*/ 2147483647 w 5216"/>
                <a:gd name="T69" fmla="*/ 1839928872 h 762"/>
                <a:gd name="T70" fmla="*/ 2147483647 w 5216"/>
                <a:gd name="T71" fmla="*/ 1794685668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176486674 h 694"/>
                <a:gd name="T2" fmla="*/ 0 w 5144"/>
                <a:gd name="T3" fmla="*/ 176486674 h 694"/>
                <a:gd name="T4" fmla="*/ 45341320 w 5144"/>
                <a:gd name="T5" fmla="*/ 166400724 h 694"/>
                <a:gd name="T6" fmla="*/ 181368455 w 5144"/>
                <a:gd name="T7" fmla="*/ 141189022 h 694"/>
                <a:gd name="T8" fmla="*/ 413115802 w 5144"/>
                <a:gd name="T9" fmla="*/ 105891370 h 694"/>
                <a:gd name="T10" fmla="*/ 564257240 w 5144"/>
                <a:gd name="T11" fmla="*/ 85722643 h 694"/>
                <a:gd name="T12" fmla="*/ 740586536 w 5144"/>
                <a:gd name="T13" fmla="*/ 65552329 h 694"/>
                <a:gd name="T14" fmla="*/ 937069294 w 5144"/>
                <a:gd name="T15" fmla="*/ 50424991 h 694"/>
                <a:gd name="T16" fmla="*/ 1163779069 w 5144"/>
                <a:gd name="T17" fmla="*/ 35297652 h 694"/>
                <a:gd name="T18" fmla="*/ 1410642306 w 5144"/>
                <a:gd name="T19" fmla="*/ 20170314 h 694"/>
                <a:gd name="T20" fmla="*/ 1687732560 w 5144"/>
                <a:gd name="T21" fmla="*/ 10084363 h 694"/>
                <a:gd name="T22" fmla="*/ 1990012261 w 5144"/>
                <a:gd name="T23" fmla="*/ 5042975 h 694"/>
                <a:gd name="T24" fmla="*/ 2147483647 w 5144"/>
                <a:gd name="T25" fmla="*/ 0 h 694"/>
                <a:gd name="T26" fmla="*/ 2147483647 w 5144"/>
                <a:gd name="T27" fmla="*/ 5042975 h 694"/>
                <a:gd name="T28" fmla="*/ 2147483647 w 5144"/>
                <a:gd name="T29" fmla="*/ 15127339 h 694"/>
                <a:gd name="T30" fmla="*/ 2147483647 w 5144"/>
                <a:gd name="T31" fmla="*/ 35297652 h 694"/>
                <a:gd name="T32" fmla="*/ 2147483647 w 5144"/>
                <a:gd name="T33" fmla="*/ 60509354 h 694"/>
                <a:gd name="T34" fmla="*/ 2147483647 w 5144"/>
                <a:gd name="T35" fmla="*/ 100849982 h 694"/>
                <a:gd name="T36" fmla="*/ 2147483647 w 5144"/>
                <a:gd name="T37" fmla="*/ 146231997 h 694"/>
                <a:gd name="T38" fmla="*/ 2147483647 w 5144"/>
                <a:gd name="T39" fmla="*/ 201698376 h 694"/>
                <a:gd name="T40" fmla="*/ 2147483647 w 5144"/>
                <a:gd name="T41" fmla="*/ 267250705 h 694"/>
                <a:gd name="T42" fmla="*/ 2147483647 w 5144"/>
                <a:gd name="T43" fmla="*/ 347930373 h 694"/>
                <a:gd name="T44" fmla="*/ 2147483647 w 5144"/>
                <a:gd name="T45" fmla="*/ 438694404 h 694"/>
                <a:gd name="T46" fmla="*/ 2147483647 w 5144"/>
                <a:gd name="T47" fmla="*/ 544585774 h 694"/>
                <a:gd name="T48" fmla="*/ 2147483647 w 5144"/>
                <a:gd name="T49" fmla="*/ 670647457 h 694"/>
                <a:gd name="T50" fmla="*/ 2147483647 w 5144"/>
                <a:gd name="T51" fmla="*/ 806793504 h 694"/>
                <a:gd name="T52" fmla="*/ 2147483647 w 5144"/>
                <a:gd name="T53" fmla="*/ 958068477 h 694"/>
                <a:gd name="T54" fmla="*/ 2147483647 w 5144"/>
                <a:gd name="T55" fmla="*/ 1129512176 h 694"/>
                <a:gd name="T56" fmla="*/ 2147483647 w 5144"/>
                <a:gd name="T57" fmla="*/ 1316083213 h 694"/>
                <a:gd name="T58" fmla="*/ 2147483647 w 5144"/>
                <a:gd name="T59" fmla="*/ 1522824565 h 694"/>
                <a:gd name="T60" fmla="*/ 2147483647 w 5144"/>
                <a:gd name="T61" fmla="*/ 1749734642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1467732250 h 584"/>
                <a:gd name="T2" fmla="*/ 0 w 3112"/>
                <a:gd name="T3" fmla="*/ 1467732250 h 584"/>
                <a:gd name="T4" fmla="*/ 226718930 w 3112"/>
                <a:gd name="T5" fmla="*/ 1407413987 h 584"/>
                <a:gd name="T6" fmla="*/ 846417337 w 3112"/>
                <a:gd name="T7" fmla="*/ 1251592864 h 584"/>
                <a:gd name="T8" fmla="*/ 1274665262 w 3112"/>
                <a:gd name="T9" fmla="*/ 1146037488 h 584"/>
                <a:gd name="T10" fmla="*/ 1768409238 w 3112"/>
                <a:gd name="T11" fmla="*/ 1030428012 h 584"/>
                <a:gd name="T12" fmla="*/ 2147483647 w 3112"/>
                <a:gd name="T13" fmla="*/ 904766021 h 584"/>
                <a:gd name="T14" fmla="*/ 2147483647 w 3112"/>
                <a:gd name="T15" fmla="*/ 769051514 h 584"/>
                <a:gd name="T16" fmla="*/ 2147483647 w 3112"/>
                <a:gd name="T17" fmla="*/ 638362472 h 584"/>
                <a:gd name="T18" fmla="*/ 2147483647 w 3112"/>
                <a:gd name="T19" fmla="*/ 507675016 h 584"/>
                <a:gd name="T20" fmla="*/ 2147483647 w 3112"/>
                <a:gd name="T21" fmla="*/ 387038490 h 584"/>
                <a:gd name="T22" fmla="*/ 2147483647 w 3112"/>
                <a:gd name="T23" fmla="*/ 271430599 h 584"/>
                <a:gd name="T24" fmla="*/ 2147483647 w 3112"/>
                <a:gd name="T25" fmla="*/ 221164851 h 584"/>
                <a:gd name="T26" fmla="*/ 2147483647 w 3112"/>
                <a:gd name="T27" fmla="*/ 170900689 h 584"/>
                <a:gd name="T28" fmla="*/ 2147483647 w 3112"/>
                <a:gd name="T29" fmla="*/ 130689042 h 584"/>
                <a:gd name="T30" fmla="*/ 2147483647 w 3112"/>
                <a:gd name="T31" fmla="*/ 90477395 h 584"/>
                <a:gd name="T32" fmla="*/ 2147483647 w 3112"/>
                <a:gd name="T33" fmla="*/ 60318263 h 584"/>
                <a:gd name="T34" fmla="*/ 2147483647 w 3112"/>
                <a:gd name="T35" fmla="*/ 35184597 h 584"/>
                <a:gd name="T36" fmla="*/ 2147483647 w 3112"/>
                <a:gd name="T37" fmla="*/ 15079566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1290320000 h 1192"/>
                <a:gd name="T2" fmla="*/ 2147483647 w 8196"/>
                <a:gd name="T3" fmla="*/ 1436489063 h 1192"/>
                <a:gd name="T4" fmla="*/ 2147483647 w 8196"/>
                <a:gd name="T5" fmla="*/ 1562496875 h 1192"/>
                <a:gd name="T6" fmla="*/ 2147483647 w 8196"/>
                <a:gd name="T7" fmla="*/ 1678424063 h 1192"/>
                <a:gd name="T8" fmla="*/ 2147483647 w 8196"/>
                <a:gd name="T9" fmla="*/ 1769149688 h 1192"/>
                <a:gd name="T10" fmla="*/ 2147483647 w 8196"/>
                <a:gd name="T11" fmla="*/ 1839714063 h 1192"/>
                <a:gd name="T12" fmla="*/ 2147483647 w 8196"/>
                <a:gd name="T13" fmla="*/ 1890117188 h 1192"/>
                <a:gd name="T14" fmla="*/ 2147483647 w 8196"/>
                <a:gd name="T15" fmla="*/ 1920359063 h 1192"/>
                <a:gd name="T16" fmla="*/ 2147483647 w 8196"/>
                <a:gd name="T17" fmla="*/ 1915318750 h 1192"/>
                <a:gd name="T18" fmla="*/ 2147483647 w 8196"/>
                <a:gd name="T19" fmla="*/ 1890117188 h 1192"/>
                <a:gd name="T20" fmla="*/ 2147483647 w 8196"/>
                <a:gd name="T21" fmla="*/ 1829633438 h 1192"/>
                <a:gd name="T22" fmla="*/ 2147483647 w 8196"/>
                <a:gd name="T23" fmla="*/ 1738907813 h 1192"/>
                <a:gd name="T24" fmla="*/ 2147483647 w 8196"/>
                <a:gd name="T25" fmla="*/ 1617940313 h 1192"/>
                <a:gd name="T26" fmla="*/ 2147483647 w 8196"/>
                <a:gd name="T27" fmla="*/ 1456650313 h 1192"/>
                <a:gd name="T28" fmla="*/ 2147483647 w 8196"/>
                <a:gd name="T29" fmla="*/ 1260078125 h 1192"/>
                <a:gd name="T30" fmla="*/ 2147483647 w 8196"/>
                <a:gd name="T31" fmla="*/ 1023183438 h 1192"/>
                <a:gd name="T32" fmla="*/ 2147483647 w 8196"/>
                <a:gd name="T33" fmla="*/ 745966250 h 1192"/>
                <a:gd name="T34" fmla="*/ 2147483647 w 8196"/>
                <a:gd name="T35" fmla="*/ 604837500 h 1192"/>
                <a:gd name="T36" fmla="*/ 2147483647 w 8196"/>
                <a:gd name="T37" fmla="*/ 372983125 h 1192"/>
                <a:gd name="T38" fmla="*/ 2147483647 w 8196"/>
                <a:gd name="T39" fmla="*/ 206652813 h 1192"/>
                <a:gd name="T40" fmla="*/ 2147483647 w 8196"/>
                <a:gd name="T41" fmla="*/ 90725625 h 1192"/>
                <a:gd name="T42" fmla="*/ 2147483647 w 8196"/>
                <a:gd name="T43" fmla="*/ 25201563 h 1192"/>
                <a:gd name="T44" fmla="*/ 2147483647 w 8196"/>
                <a:gd name="T45" fmla="*/ 0 h 1192"/>
                <a:gd name="T46" fmla="*/ 2147483647 w 8196"/>
                <a:gd name="T47" fmla="*/ 10080625 h 1192"/>
                <a:gd name="T48" fmla="*/ 2147483647 w 8196"/>
                <a:gd name="T49" fmla="*/ 50403125 h 1192"/>
                <a:gd name="T50" fmla="*/ 1804431875 w 8196"/>
                <a:gd name="T51" fmla="*/ 110886875 h 1192"/>
                <a:gd name="T52" fmla="*/ 1335682813 w 8196"/>
                <a:gd name="T53" fmla="*/ 186491563 h 1192"/>
                <a:gd name="T54" fmla="*/ 942538438 w 8196"/>
                <a:gd name="T55" fmla="*/ 272176875 h 1192"/>
                <a:gd name="T56" fmla="*/ 624998750 w 8196"/>
                <a:gd name="T57" fmla="*/ 362902500 h 1192"/>
                <a:gd name="T58" fmla="*/ 372983125 w 8196"/>
                <a:gd name="T59" fmla="*/ 443547500 h 1192"/>
                <a:gd name="T60" fmla="*/ 120967500 w 8196"/>
                <a:gd name="T61" fmla="*/ 544353750 h 1192"/>
                <a:gd name="T62" fmla="*/ 0 w 8196"/>
                <a:gd name="T63" fmla="*/ 604837500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1285279688 h 1192"/>
                <a:gd name="T70" fmla="*/ 2147483647 w 8196"/>
                <a:gd name="T71" fmla="*/ 12903200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A9E56-EE46-41C8-9915-C295038F802D}" type="slidenum">
              <a:rPr lang="ru-RU" alt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921049"/>
      </p:ext>
    </p:extLst>
  </p:cSld>
  <p:clrMapOvr>
    <a:masterClrMapping/>
  </p:clrMapOvr>
  <p:transition spd="slow" advClick="0">
    <p:cover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7822B-CA2E-495F-8083-BB1F5BAB615A}" type="slidenum">
              <a:rPr lang="ru-RU" alt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155259"/>
      </p:ext>
    </p:extLst>
  </p:cSld>
  <p:clrMapOvr>
    <a:masterClrMapping/>
  </p:clrMapOvr>
  <p:transition spd="slow" advClick="0">
    <p:cover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147483647 w 2706"/>
              <a:gd name="T1" fmla="*/ 0 h 640"/>
              <a:gd name="T2" fmla="*/ 2147483647 w 2706"/>
              <a:gd name="T3" fmla="*/ 0 h 640"/>
              <a:gd name="T4" fmla="*/ 2147483647 w 2706"/>
              <a:gd name="T5" fmla="*/ 22426910 h 640"/>
              <a:gd name="T6" fmla="*/ 2147483647 w 2706"/>
              <a:gd name="T7" fmla="*/ 47345203 h 640"/>
              <a:gd name="T8" fmla="*/ 2147483647 w 2706"/>
              <a:gd name="T9" fmla="*/ 74755995 h 640"/>
              <a:gd name="T10" fmla="*/ 2147483647 w 2706"/>
              <a:gd name="T11" fmla="*/ 102165671 h 640"/>
              <a:gd name="T12" fmla="*/ 2147483647 w 2706"/>
              <a:gd name="T13" fmla="*/ 134560345 h 640"/>
              <a:gd name="T14" fmla="*/ 2147483647 w 2706"/>
              <a:gd name="T15" fmla="*/ 166953902 h 640"/>
              <a:gd name="T16" fmla="*/ 2088287069 w 2706"/>
              <a:gd name="T17" fmla="*/ 204332458 h 640"/>
              <a:gd name="T18" fmla="*/ 1936864244 w 2706"/>
              <a:gd name="T19" fmla="*/ 241709897 h 640"/>
              <a:gd name="T20" fmla="*/ 1936864244 w 2706"/>
              <a:gd name="T21" fmla="*/ 241709897 h 640"/>
              <a:gd name="T22" fmla="*/ 1663397460 w 2706"/>
              <a:gd name="T23" fmla="*/ 313973394 h 640"/>
              <a:gd name="T24" fmla="*/ 1396711723 w 2706"/>
              <a:gd name="T25" fmla="*/ 378761625 h 640"/>
              <a:gd name="T26" fmla="*/ 1141325958 w 2706"/>
              <a:gd name="T27" fmla="*/ 438565975 h 640"/>
              <a:gd name="T28" fmla="*/ 894980172 w 2706"/>
              <a:gd name="T29" fmla="*/ 495878941 h 640"/>
              <a:gd name="T30" fmla="*/ 659935422 w 2706"/>
              <a:gd name="T31" fmla="*/ 545715527 h 640"/>
              <a:gd name="T32" fmla="*/ 431669593 w 2706"/>
              <a:gd name="T33" fmla="*/ 590569348 h 640"/>
              <a:gd name="T34" fmla="*/ 212444804 w 2706"/>
              <a:gd name="T35" fmla="*/ 632930669 h 640"/>
              <a:gd name="T36" fmla="*/ 0 w 2706"/>
              <a:gd name="T37" fmla="*/ 670308108 h 640"/>
              <a:gd name="T38" fmla="*/ 0 w 2706"/>
              <a:gd name="T39" fmla="*/ 670308108 h 640"/>
              <a:gd name="T40" fmla="*/ 146902836 w 2706"/>
              <a:gd name="T41" fmla="*/ 692735019 h 640"/>
              <a:gd name="T42" fmla="*/ 287026751 w 2706"/>
              <a:gd name="T43" fmla="*/ 712670546 h 640"/>
              <a:gd name="T44" fmla="*/ 422629614 w 2706"/>
              <a:gd name="T45" fmla="*/ 730113574 h 640"/>
              <a:gd name="T46" fmla="*/ 555972483 w 2706"/>
              <a:gd name="T47" fmla="*/ 745064104 h 640"/>
              <a:gd name="T48" fmla="*/ 684795362 w 2706"/>
              <a:gd name="T49" fmla="*/ 760015749 h 640"/>
              <a:gd name="T50" fmla="*/ 809098253 w 2706"/>
              <a:gd name="T51" fmla="*/ 769982396 h 640"/>
              <a:gd name="T52" fmla="*/ 928881154 w 2706"/>
              <a:gd name="T53" fmla="*/ 779950160 h 640"/>
              <a:gd name="T54" fmla="*/ 1046404060 w 2706"/>
              <a:gd name="T55" fmla="*/ 787425425 h 640"/>
              <a:gd name="T56" fmla="*/ 1161665909 w 2706"/>
              <a:gd name="T57" fmla="*/ 792409307 h 640"/>
              <a:gd name="T58" fmla="*/ 1272408832 w 2706"/>
              <a:gd name="T59" fmla="*/ 794901806 h 640"/>
              <a:gd name="T60" fmla="*/ 1378630703 w 2706"/>
              <a:gd name="T61" fmla="*/ 797393188 h 640"/>
              <a:gd name="T62" fmla="*/ 1482593642 w 2706"/>
              <a:gd name="T63" fmla="*/ 797393188 h 640"/>
              <a:gd name="T64" fmla="*/ 1584295524 w 2706"/>
              <a:gd name="T65" fmla="*/ 794901806 h 640"/>
              <a:gd name="T66" fmla="*/ 1683738474 w 2706"/>
              <a:gd name="T67" fmla="*/ 792409307 h 640"/>
              <a:gd name="T68" fmla="*/ 1778660372 w 2706"/>
              <a:gd name="T69" fmla="*/ 787425425 h 640"/>
              <a:gd name="T70" fmla="*/ 1871322275 w 2706"/>
              <a:gd name="T71" fmla="*/ 779950160 h 640"/>
              <a:gd name="T72" fmla="*/ 1959464189 w 2706"/>
              <a:gd name="T73" fmla="*/ 772474896 h 640"/>
              <a:gd name="T74" fmla="*/ 2047606104 w 2706"/>
              <a:gd name="T75" fmla="*/ 762507132 h 640"/>
              <a:gd name="T76" fmla="*/ 2131228029 w 2706"/>
              <a:gd name="T77" fmla="*/ 750047985 h 640"/>
              <a:gd name="T78" fmla="*/ 2147483647 w 2706"/>
              <a:gd name="T79" fmla="*/ 737588839 h 640"/>
              <a:gd name="T80" fmla="*/ 2147483647 w 2706"/>
              <a:gd name="T81" fmla="*/ 722637193 h 640"/>
              <a:gd name="T82" fmla="*/ 2147483647 w 2706"/>
              <a:gd name="T83" fmla="*/ 707686664 h 640"/>
              <a:gd name="T84" fmla="*/ 2147483647 w 2706"/>
              <a:gd name="T85" fmla="*/ 690243636 h 640"/>
              <a:gd name="T86" fmla="*/ 2147483647 w 2706"/>
              <a:gd name="T87" fmla="*/ 672800607 h 640"/>
              <a:gd name="T88" fmla="*/ 2147483647 w 2706"/>
              <a:gd name="T89" fmla="*/ 652866196 h 640"/>
              <a:gd name="T90" fmla="*/ 2147483647 w 2706"/>
              <a:gd name="T91" fmla="*/ 632930669 h 640"/>
              <a:gd name="T92" fmla="*/ 2147483647 w 2706"/>
              <a:gd name="T93" fmla="*/ 610503759 h 640"/>
              <a:gd name="T94" fmla="*/ 2147483647 w 2706"/>
              <a:gd name="T95" fmla="*/ 588077965 h 640"/>
              <a:gd name="T96" fmla="*/ 2147483647 w 2706"/>
              <a:gd name="T97" fmla="*/ 538240263 h 640"/>
              <a:gd name="T98" fmla="*/ 2147483647 w 2706"/>
              <a:gd name="T99" fmla="*/ 485911178 h 640"/>
              <a:gd name="T100" fmla="*/ 2147483647 w 2706"/>
              <a:gd name="T101" fmla="*/ 485911178 h 640"/>
              <a:gd name="T102" fmla="*/ 2147483647 w 2706"/>
              <a:gd name="T103" fmla="*/ 483419795 h 640"/>
              <a:gd name="T104" fmla="*/ 2147483647 w 2706"/>
              <a:gd name="T105" fmla="*/ 483419795 h 640"/>
              <a:gd name="T106" fmla="*/ 2147483647 w 2706"/>
              <a:gd name="T107" fmla="*/ 0 h 640"/>
              <a:gd name="T108" fmla="*/ 2147483647 w 2706"/>
              <a:gd name="T109" fmla="*/ 0 h 640"/>
              <a:gd name="T110" fmla="*/ 2147483647 w 2706"/>
              <a:gd name="T111" fmla="*/ 0 h 640"/>
              <a:gd name="T112" fmla="*/ 2147483647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2147483647 w 5216"/>
              <a:gd name="T1" fmla="*/ 890318333 h 762"/>
              <a:gd name="T2" fmla="*/ 2147483647 w 5216"/>
              <a:gd name="T3" fmla="*/ 855403517 h 762"/>
              <a:gd name="T4" fmla="*/ 2147483647 w 5216"/>
              <a:gd name="T5" fmla="*/ 760636483 h 762"/>
              <a:gd name="T6" fmla="*/ 2147483647 w 5216"/>
              <a:gd name="T7" fmla="*/ 633448150 h 762"/>
              <a:gd name="T8" fmla="*/ 2147483647 w 5216"/>
              <a:gd name="T9" fmla="*/ 466356850 h 762"/>
              <a:gd name="T10" fmla="*/ 2147483647 w 5216"/>
              <a:gd name="T11" fmla="*/ 369095183 h 762"/>
              <a:gd name="T12" fmla="*/ 2147483647 w 5216"/>
              <a:gd name="T13" fmla="*/ 294278517 h 762"/>
              <a:gd name="T14" fmla="*/ 2147483647 w 5216"/>
              <a:gd name="T15" fmla="*/ 229438150 h 762"/>
              <a:gd name="T16" fmla="*/ 2147483647 w 5216"/>
              <a:gd name="T17" fmla="*/ 174571850 h 762"/>
              <a:gd name="T18" fmla="*/ 2147483647 w 5216"/>
              <a:gd name="T19" fmla="*/ 127188333 h 762"/>
              <a:gd name="T20" fmla="*/ 1966522170 w 5216"/>
              <a:gd name="T21" fmla="*/ 89780000 h 762"/>
              <a:gd name="T22" fmla="*/ 1507667316 w 5216"/>
              <a:gd name="T23" fmla="*/ 34914817 h 762"/>
              <a:gd name="T24" fmla="*/ 1096279949 w 5216"/>
              <a:gd name="T25" fmla="*/ 4988150 h 762"/>
              <a:gd name="T26" fmla="*/ 727838697 w 5216"/>
              <a:gd name="T27" fmla="*/ 0 h 762"/>
              <a:gd name="T28" fmla="*/ 404605842 w 5216"/>
              <a:gd name="T29" fmla="*/ 12469817 h 762"/>
              <a:gd name="T30" fmla="*/ 124320165 w 5216"/>
              <a:gd name="T31" fmla="*/ 39901850 h 762"/>
              <a:gd name="T32" fmla="*/ 0 w 5216"/>
              <a:gd name="T33" fmla="*/ 59853333 h 762"/>
              <a:gd name="T34" fmla="*/ 354878201 w 5216"/>
              <a:gd name="T35" fmla="*/ 107236850 h 762"/>
              <a:gd name="T36" fmla="*/ 736880376 w 5216"/>
              <a:gd name="T37" fmla="*/ 174571850 h 762"/>
              <a:gd name="T38" fmla="*/ 1146007590 w 5216"/>
              <a:gd name="T39" fmla="*/ 261858333 h 762"/>
              <a:gd name="T40" fmla="*/ 1584518931 w 5216"/>
              <a:gd name="T41" fmla="*/ 369095183 h 762"/>
              <a:gd name="T42" fmla="*/ 1984604465 w 5216"/>
              <a:gd name="T43" fmla="*/ 471345000 h 762"/>
              <a:gd name="T44" fmla="*/ 2147483647 w 5216"/>
              <a:gd name="T45" fmla="*/ 643423333 h 762"/>
              <a:gd name="T46" fmla="*/ 2147483647 w 5216"/>
              <a:gd name="T47" fmla="*/ 713251850 h 762"/>
              <a:gd name="T48" fmla="*/ 2147483647 w 5216"/>
              <a:gd name="T49" fmla="*/ 773105183 h 762"/>
              <a:gd name="T50" fmla="*/ 2147483647 w 5216"/>
              <a:gd name="T51" fmla="*/ 825476850 h 762"/>
              <a:gd name="T52" fmla="*/ 2147483647 w 5216"/>
              <a:gd name="T53" fmla="*/ 865379817 h 762"/>
              <a:gd name="T54" fmla="*/ 2147483647 w 5216"/>
              <a:gd name="T55" fmla="*/ 900293517 h 762"/>
              <a:gd name="T56" fmla="*/ 2147483647 w 5216"/>
              <a:gd name="T57" fmla="*/ 922738517 h 762"/>
              <a:gd name="T58" fmla="*/ 2147483647 w 5216"/>
              <a:gd name="T59" fmla="*/ 940196483 h 762"/>
              <a:gd name="T60" fmla="*/ 2147483647 w 5216"/>
              <a:gd name="T61" fmla="*/ 950171667 h 762"/>
              <a:gd name="T62" fmla="*/ 2147483647 w 5216"/>
              <a:gd name="T63" fmla="*/ 950171667 h 762"/>
              <a:gd name="T64" fmla="*/ 2147483647 w 5216"/>
              <a:gd name="T65" fmla="*/ 945183517 h 762"/>
              <a:gd name="T66" fmla="*/ 2147483647 w 5216"/>
              <a:gd name="T67" fmla="*/ 932714817 h 762"/>
              <a:gd name="T68" fmla="*/ 2147483647 w 5216"/>
              <a:gd name="T69" fmla="*/ 912763333 h 762"/>
              <a:gd name="T70" fmla="*/ 2147483647 w 5216"/>
              <a:gd name="T71" fmla="*/ 890318333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87226308 h 694"/>
              <a:gd name="T2" fmla="*/ 0 w 5144"/>
              <a:gd name="T3" fmla="*/ 87226308 h 694"/>
              <a:gd name="T4" fmla="*/ 20333568 w 5144"/>
              <a:gd name="T5" fmla="*/ 82242107 h 694"/>
              <a:gd name="T6" fmla="*/ 81336397 w 5144"/>
              <a:gd name="T7" fmla="*/ 69781047 h 694"/>
              <a:gd name="T8" fmla="*/ 185266001 w 5144"/>
              <a:gd name="T9" fmla="*/ 52335785 h 694"/>
              <a:gd name="T10" fmla="*/ 253046686 w 5144"/>
              <a:gd name="T11" fmla="*/ 42367383 h 694"/>
              <a:gd name="T12" fmla="*/ 332123444 w 5144"/>
              <a:gd name="T13" fmla="*/ 32397865 h 694"/>
              <a:gd name="T14" fmla="*/ 420237697 w 5144"/>
              <a:gd name="T15" fmla="*/ 24922121 h 694"/>
              <a:gd name="T16" fmla="*/ 521907662 w 5144"/>
              <a:gd name="T17" fmla="*/ 17445262 h 694"/>
              <a:gd name="T18" fmla="*/ 632615122 w 5144"/>
              <a:gd name="T19" fmla="*/ 9968402 h 694"/>
              <a:gd name="T20" fmla="*/ 756879357 w 5144"/>
              <a:gd name="T21" fmla="*/ 4984201 h 694"/>
              <a:gd name="T22" fmla="*/ 892439664 w 5144"/>
              <a:gd name="T23" fmla="*/ 2492659 h 694"/>
              <a:gd name="T24" fmla="*/ 1039297107 w 5144"/>
              <a:gd name="T25" fmla="*/ 0 h 694"/>
              <a:gd name="T26" fmla="*/ 1197450622 w 5144"/>
              <a:gd name="T27" fmla="*/ 2492659 h 694"/>
              <a:gd name="T28" fmla="*/ 1366901272 w 5144"/>
              <a:gd name="T29" fmla="*/ 7476860 h 694"/>
              <a:gd name="T30" fmla="*/ 1549907633 w 5144"/>
              <a:gd name="T31" fmla="*/ 17445262 h 694"/>
              <a:gd name="T32" fmla="*/ 1744211130 w 5144"/>
              <a:gd name="T33" fmla="*/ 29906322 h 694"/>
              <a:gd name="T34" fmla="*/ 1949811762 w 5144"/>
              <a:gd name="T35" fmla="*/ 49843126 h 694"/>
              <a:gd name="T36" fmla="*/ 2147483647 w 5144"/>
              <a:gd name="T37" fmla="*/ 72272589 h 694"/>
              <a:gd name="T38" fmla="*/ 2147483647 w 5144"/>
              <a:gd name="T39" fmla="*/ 99687369 h 694"/>
              <a:gd name="T40" fmla="*/ 2147483647 w 5144"/>
              <a:gd name="T41" fmla="*/ 132085234 h 694"/>
              <a:gd name="T42" fmla="*/ 2147483647 w 5144"/>
              <a:gd name="T43" fmla="*/ 171959958 h 694"/>
              <a:gd name="T44" fmla="*/ 2147483647 w 5144"/>
              <a:gd name="T45" fmla="*/ 216818883 h 694"/>
              <a:gd name="T46" fmla="*/ 2147483647 w 5144"/>
              <a:gd name="T47" fmla="*/ 269154668 h 694"/>
              <a:gd name="T48" fmla="*/ 2147483647 w 5144"/>
              <a:gd name="T49" fmla="*/ 331458855 h 694"/>
              <a:gd name="T50" fmla="*/ 2147483647 w 5144"/>
              <a:gd name="T51" fmla="*/ 398747244 h 694"/>
              <a:gd name="T52" fmla="*/ 2147483647 w 5144"/>
              <a:gd name="T53" fmla="*/ 473512491 h 694"/>
              <a:gd name="T54" fmla="*/ 2147483647 w 5144"/>
              <a:gd name="T55" fmla="*/ 558247257 h 694"/>
              <a:gd name="T56" fmla="*/ 2147483647 w 5144"/>
              <a:gd name="T57" fmla="*/ 650456650 h 694"/>
              <a:gd name="T58" fmla="*/ 2147483647 w 5144"/>
              <a:gd name="T59" fmla="*/ 752636678 h 694"/>
              <a:gd name="T60" fmla="*/ 2147483647 w 5144"/>
              <a:gd name="T61" fmla="*/ 864783991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728951997 h 584"/>
              <a:gd name="T2" fmla="*/ 0 w 3112"/>
              <a:gd name="T3" fmla="*/ 728951997 h 584"/>
              <a:gd name="T4" fmla="*/ 101618145 w 3112"/>
              <a:gd name="T5" fmla="*/ 698994561 h 584"/>
              <a:gd name="T6" fmla="*/ 379372423 w 3112"/>
              <a:gd name="T7" fmla="*/ 621606192 h 584"/>
              <a:gd name="T8" fmla="*/ 571317689 w 3112"/>
              <a:gd name="T9" fmla="*/ 569181237 h 584"/>
              <a:gd name="T10" fmla="*/ 792617915 w 3112"/>
              <a:gd name="T11" fmla="*/ 511764493 h 584"/>
              <a:gd name="T12" fmla="*/ 1038759242 w 3112"/>
              <a:gd name="T13" fmla="*/ 449353726 h 584"/>
              <a:gd name="T14" fmla="*/ 1302965568 w 3112"/>
              <a:gd name="T15" fmla="*/ 381951170 h 584"/>
              <a:gd name="T16" fmla="*/ 1582977838 w 3112"/>
              <a:gd name="T17" fmla="*/ 317044508 h 584"/>
              <a:gd name="T18" fmla="*/ 1869766210 w 3112"/>
              <a:gd name="T19" fmla="*/ 252137846 h 584"/>
              <a:gd name="T20" fmla="*/ 2147483647 w 3112"/>
              <a:gd name="T21" fmla="*/ 192224091 h 584"/>
              <a:gd name="T22" fmla="*/ 2147483647 w 3112"/>
              <a:gd name="T23" fmla="*/ 134806230 h 584"/>
              <a:gd name="T24" fmla="*/ 2147483647 w 3112"/>
              <a:gd name="T25" fmla="*/ 109841699 h 584"/>
              <a:gd name="T26" fmla="*/ 2147483647 w 3112"/>
              <a:gd name="T27" fmla="*/ 84878286 h 584"/>
              <a:gd name="T28" fmla="*/ 2147483647 w 3112"/>
              <a:gd name="T29" fmla="*/ 64906662 h 584"/>
              <a:gd name="T30" fmla="*/ 2147483647 w 3112"/>
              <a:gd name="T31" fmla="*/ 44935037 h 584"/>
              <a:gd name="T32" fmla="*/ 2147483647 w 3112"/>
              <a:gd name="T33" fmla="*/ 29957436 h 584"/>
              <a:gd name="T34" fmla="*/ 2147483647 w 3112"/>
              <a:gd name="T35" fmla="*/ 17474613 h 584"/>
              <a:gd name="T36" fmla="*/ 2147483647 w 3112"/>
              <a:gd name="T37" fmla="*/ 7488800 h 584"/>
              <a:gd name="T38" fmla="*/ 2147483647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2147483647 w 8196"/>
              <a:gd name="T1" fmla="*/ 636203066 h 1192"/>
              <a:gd name="T2" fmla="*/ 2147483647 w 8196"/>
              <a:gd name="T3" fmla="*/ 708272557 h 1192"/>
              <a:gd name="T4" fmla="*/ 2147483647 w 8196"/>
              <a:gd name="T5" fmla="*/ 770402158 h 1192"/>
              <a:gd name="T6" fmla="*/ 2147483647 w 8196"/>
              <a:gd name="T7" fmla="*/ 827560144 h 1192"/>
              <a:gd name="T8" fmla="*/ 2147483647 w 8196"/>
              <a:gd name="T9" fmla="*/ 872293546 h 1192"/>
              <a:gd name="T10" fmla="*/ 2147483647 w 8196"/>
              <a:gd name="T11" fmla="*/ 907085945 h 1192"/>
              <a:gd name="T12" fmla="*/ 2147483647 w 8196"/>
              <a:gd name="T13" fmla="*/ 931937340 h 1192"/>
              <a:gd name="T14" fmla="*/ 2147483647 w 8196"/>
              <a:gd name="T15" fmla="*/ 946848846 h 1192"/>
              <a:gd name="T16" fmla="*/ 2147483647 w 8196"/>
              <a:gd name="T17" fmla="*/ 944363037 h 1192"/>
              <a:gd name="T18" fmla="*/ 2147483647 w 8196"/>
              <a:gd name="T19" fmla="*/ 931937340 h 1192"/>
              <a:gd name="T20" fmla="*/ 2147483647 w 8196"/>
              <a:gd name="T21" fmla="*/ 902115443 h 1192"/>
              <a:gd name="T22" fmla="*/ 2147483647 w 8196"/>
              <a:gd name="T23" fmla="*/ 857382041 h 1192"/>
              <a:gd name="T24" fmla="*/ 2147483647 w 8196"/>
              <a:gd name="T25" fmla="*/ 797738247 h 1192"/>
              <a:gd name="T26" fmla="*/ 2147483647 w 8196"/>
              <a:gd name="T27" fmla="*/ 718213560 h 1192"/>
              <a:gd name="T28" fmla="*/ 2147483647 w 8196"/>
              <a:gd name="T29" fmla="*/ 621291560 h 1192"/>
              <a:gd name="T30" fmla="*/ 2147483647 w 8196"/>
              <a:gd name="T31" fmla="*/ 504488666 h 1192"/>
              <a:gd name="T32" fmla="*/ 2147483647 w 8196"/>
              <a:gd name="T33" fmla="*/ 367804880 h 1192"/>
              <a:gd name="T34" fmla="*/ 2147483647 w 8196"/>
              <a:gd name="T35" fmla="*/ 298220083 h 1192"/>
              <a:gd name="T36" fmla="*/ 2147483647 w 8196"/>
              <a:gd name="T37" fmla="*/ 183901883 h 1192"/>
              <a:gd name="T38" fmla="*/ 2147483647 w 8196"/>
              <a:gd name="T39" fmla="*/ 101891388 h 1192"/>
              <a:gd name="T40" fmla="*/ 2147483647 w 8196"/>
              <a:gd name="T41" fmla="*/ 44733403 h 1192"/>
              <a:gd name="T42" fmla="*/ 2011879287 w 8196"/>
              <a:gd name="T43" fmla="*/ 12425697 h 1192"/>
              <a:gd name="T44" fmla="*/ 1656175490 w 8196"/>
              <a:gd name="T45" fmla="*/ 0 h 1192"/>
              <a:gd name="T46" fmla="*/ 1338986883 w 8196"/>
              <a:gd name="T47" fmla="*/ 4970502 h 1192"/>
              <a:gd name="T48" fmla="*/ 1058048554 w 8196"/>
              <a:gd name="T49" fmla="*/ 24851395 h 1192"/>
              <a:gd name="T50" fmla="*/ 811095593 w 8196"/>
              <a:gd name="T51" fmla="*/ 54673292 h 1192"/>
              <a:gd name="T52" fmla="*/ 600391847 w 8196"/>
              <a:gd name="T53" fmla="*/ 91951499 h 1192"/>
              <a:gd name="T54" fmla="*/ 423672404 w 8196"/>
              <a:gd name="T55" fmla="*/ 134199093 h 1192"/>
              <a:gd name="T56" fmla="*/ 280938329 w 8196"/>
              <a:gd name="T57" fmla="*/ 178932495 h 1192"/>
              <a:gd name="T58" fmla="*/ 167656607 w 8196"/>
              <a:gd name="T59" fmla="*/ 218694281 h 1192"/>
              <a:gd name="T60" fmla="*/ 54374886 w 8196"/>
              <a:gd name="T61" fmla="*/ 268398186 h 1192"/>
              <a:gd name="T62" fmla="*/ 0 w 8196"/>
              <a:gd name="T63" fmla="*/ 298220083 h 1192"/>
              <a:gd name="T64" fmla="*/ 2147483647 w 8196"/>
              <a:gd name="T65" fmla="*/ 1481159409 h 1192"/>
              <a:gd name="T66" fmla="*/ 2147483647 w 8196"/>
              <a:gd name="T67" fmla="*/ 1473704213 h 1192"/>
              <a:gd name="T68" fmla="*/ 2147483647 w 8196"/>
              <a:gd name="T69" fmla="*/ 633717257 h 1192"/>
              <a:gd name="T70" fmla="*/ 2147483647 w 8196"/>
              <a:gd name="T71" fmla="*/ 636203066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60734-6E62-49DB-A17E-5B8ED9A1EAC4}" type="slidenum">
              <a:rPr lang="ru-RU" alt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743522"/>
      </p:ext>
    </p:extLst>
  </p:cSld>
  <p:clrMapOvr>
    <a:masterClrMapping/>
  </p:clrMapOvr>
  <p:transition spd="slow" advClick="0">
    <p:cover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98F5C-C58A-407B-8D49-761C5AB3DFA3}" type="slidenum">
              <a:rPr lang="ru-RU" alt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97184"/>
      </p:ext>
    </p:extLst>
  </p:cSld>
  <p:clrMapOvr>
    <a:masterClrMapping/>
  </p:clrMapOvr>
  <p:transition spd="slow" advClick="0">
    <p:cover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1117A-6D37-468C-A595-479AD10DBEA6}" type="slidenum">
              <a:rPr lang="ru-RU" alt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058898"/>
      </p:ext>
    </p:extLst>
  </p:cSld>
  <p:clrMapOvr>
    <a:masterClrMapping/>
  </p:clrMapOvr>
  <p:transition spd="slow" advClick="0">
    <p:cover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0E802-DB00-4A91-8C70-13F540EC969C}" type="slidenum">
              <a:rPr lang="ru-RU" alt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248812"/>
      </p:ext>
    </p:extLst>
  </p:cSld>
  <p:clrMapOvr>
    <a:masterClrMapping/>
  </p:clrMapOvr>
  <p:transition spd="slow" advClick="0">
    <p:cover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45375950 h 640"/>
                <a:gd name="T6" fmla="*/ 2147483647 w 2706"/>
                <a:gd name="T7" fmla="*/ 95794554 h 640"/>
                <a:gd name="T8" fmla="*/ 2147483647 w 2706"/>
                <a:gd name="T9" fmla="*/ 151254225 h 640"/>
                <a:gd name="T10" fmla="*/ 2147483647 w 2706"/>
                <a:gd name="T11" fmla="*/ 206713896 h 640"/>
                <a:gd name="T12" fmla="*/ 2147483647 w 2706"/>
                <a:gd name="T13" fmla="*/ 272258876 h 640"/>
                <a:gd name="T14" fmla="*/ 2147483647 w 2706"/>
                <a:gd name="T15" fmla="*/ 337802267 h 640"/>
                <a:gd name="T16" fmla="*/ 2147483647 w 2706"/>
                <a:gd name="T17" fmla="*/ 413429380 h 640"/>
                <a:gd name="T18" fmla="*/ 2147483647 w 2706"/>
                <a:gd name="T19" fmla="*/ 489056492 h 640"/>
                <a:gd name="T20" fmla="*/ 2147483647 w 2706"/>
                <a:gd name="T21" fmla="*/ 489056492 h 640"/>
                <a:gd name="T22" fmla="*/ 2147483647 w 2706"/>
                <a:gd name="T23" fmla="*/ 635269651 h 640"/>
                <a:gd name="T24" fmla="*/ 2147483647 w 2706"/>
                <a:gd name="T25" fmla="*/ 766356435 h 640"/>
                <a:gd name="T26" fmla="*/ 2147483647 w 2706"/>
                <a:gd name="T27" fmla="*/ 887361085 h 640"/>
                <a:gd name="T28" fmla="*/ 1996160218 w 2706"/>
                <a:gd name="T29" fmla="*/ 1003323081 h 640"/>
                <a:gd name="T30" fmla="*/ 1471916569 w 2706"/>
                <a:gd name="T31" fmla="*/ 1104158702 h 640"/>
                <a:gd name="T32" fmla="*/ 962794601 w 2706"/>
                <a:gd name="T33" fmla="*/ 1194912190 h 640"/>
                <a:gd name="T34" fmla="*/ 473836460 w 2706"/>
                <a:gd name="T35" fmla="*/ 1280623023 h 640"/>
                <a:gd name="T36" fmla="*/ 0 w 2706"/>
                <a:gd name="T37" fmla="*/ 1356250136 h 640"/>
                <a:gd name="T38" fmla="*/ 0 w 2706"/>
                <a:gd name="T39" fmla="*/ 1356250136 h 640"/>
                <a:gd name="T40" fmla="*/ 327652280 w 2706"/>
                <a:gd name="T41" fmla="*/ 1401626086 h 640"/>
                <a:gd name="T42" fmla="*/ 640182880 w 2706"/>
                <a:gd name="T43" fmla="*/ 1441960969 h 640"/>
                <a:gd name="T44" fmla="*/ 942630773 w 2706"/>
                <a:gd name="T45" fmla="*/ 1477253198 h 640"/>
                <a:gd name="T46" fmla="*/ 1240038105 w 2706"/>
                <a:gd name="T47" fmla="*/ 1507504361 h 640"/>
                <a:gd name="T48" fmla="*/ 1527364317 w 2706"/>
                <a:gd name="T49" fmla="*/ 1537755524 h 640"/>
                <a:gd name="T50" fmla="*/ 1804609410 w 2706"/>
                <a:gd name="T51" fmla="*/ 1557922965 h 640"/>
                <a:gd name="T52" fmla="*/ 2071771794 w 2706"/>
                <a:gd name="T53" fmla="*/ 1578090407 h 640"/>
                <a:gd name="T54" fmla="*/ 2147483647 w 2706"/>
                <a:gd name="T55" fmla="*/ 1593215194 h 640"/>
                <a:gd name="T56" fmla="*/ 2147483647 w 2706"/>
                <a:gd name="T57" fmla="*/ 1603298915 h 640"/>
                <a:gd name="T58" fmla="*/ 2147483647 w 2706"/>
                <a:gd name="T59" fmla="*/ 1608341570 h 640"/>
                <a:gd name="T60" fmla="*/ 2147483647 w 2706"/>
                <a:gd name="T61" fmla="*/ 1613382636 h 640"/>
                <a:gd name="T62" fmla="*/ 2147483647 w 2706"/>
                <a:gd name="T63" fmla="*/ 1613382636 h 640"/>
                <a:gd name="T64" fmla="*/ 2147483647 w 2706"/>
                <a:gd name="T65" fmla="*/ 1608341570 h 640"/>
                <a:gd name="T66" fmla="*/ 2147483647 w 2706"/>
                <a:gd name="T67" fmla="*/ 1603298915 h 640"/>
                <a:gd name="T68" fmla="*/ 2147483647 w 2706"/>
                <a:gd name="T69" fmla="*/ 1593215194 h 640"/>
                <a:gd name="T70" fmla="*/ 2147483647 w 2706"/>
                <a:gd name="T71" fmla="*/ 1578090407 h 640"/>
                <a:gd name="T72" fmla="*/ 2147483647 w 2706"/>
                <a:gd name="T73" fmla="*/ 1562964032 h 640"/>
                <a:gd name="T74" fmla="*/ 2147483647 w 2706"/>
                <a:gd name="T75" fmla="*/ 1542796590 h 640"/>
                <a:gd name="T76" fmla="*/ 2147483647 w 2706"/>
                <a:gd name="T77" fmla="*/ 1517588082 h 640"/>
                <a:gd name="T78" fmla="*/ 2147483647 w 2706"/>
                <a:gd name="T79" fmla="*/ 1492379573 h 640"/>
                <a:gd name="T80" fmla="*/ 2147483647 w 2706"/>
                <a:gd name="T81" fmla="*/ 1462128411 h 640"/>
                <a:gd name="T82" fmla="*/ 2147483647 w 2706"/>
                <a:gd name="T83" fmla="*/ 1431877248 h 640"/>
                <a:gd name="T84" fmla="*/ 2147483647 w 2706"/>
                <a:gd name="T85" fmla="*/ 1396585019 h 640"/>
                <a:gd name="T86" fmla="*/ 2147483647 w 2706"/>
                <a:gd name="T87" fmla="*/ 1361291202 h 640"/>
                <a:gd name="T88" fmla="*/ 2147483647 w 2706"/>
                <a:gd name="T89" fmla="*/ 1320956319 h 640"/>
                <a:gd name="T90" fmla="*/ 2147483647 w 2706"/>
                <a:gd name="T91" fmla="*/ 1280623023 h 640"/>
                <a:gd name="T92" fmla="*/ 2147483647 w 2706"/>
                <a:gd name="T93" fmla="*/ 1235245485 h 640"/>
                <a:gd name="T94" fmla="*/ 2147483647 w 2706"/>
                <a:gd name="T95" fmla="*/ 1189869535 h 640"/>
                <a:gd name="T96" fmla="*/ 2147483647 w 2706"/>
                <a:gd name="T97" fmla="*/ 1089033914 h 640"/>
                <a:gd name="T98" fmla="*/ 2147483647 w 2706"/>
                <a:gd name="T99" fmla="*/ 983155639 h 640"/>
                <a:gd name="T100" fmla="*/ 2147483647 w 2706"/>
                <a:gd name="T101" fmla="*/ 983155639 h 640"/>
                <a:gd name="T102" fmla="*/ 2147483647 w 2706"/>
                <a:gd name="T103" fmla="*/ 978112985 h 640"/>
                <a:gd name="T104" fmla="*/ 2147483647 w 2706"/>
                <a:gd name="T105" fmla="*/ 978112985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2147483647 w 5216"/>
                <a:gd name="T1" fmla="*/ 1794682597 h 762"/>
                <a:gd name="T2" fmla="*/ 2147483647 w 5216"/>
                <a:gd name="T3" fmla="*/ 1724302577 h 762"/>
                <a:gd name="T4" fmla="*/ 2147483647 w 5216"/>
                <a:gd name="T5" fmla="*/ 1533271998 h 762"/>
                <a:gd name="T6" fmla="*/ 2147483647 w 5216"/>
                <a:gd name="T7" fmla="*/ 1276888770 h 762"/>
                <a:gd name="T8" fmla="*/ 2147483647 w 5216"/>
                <a:gd name="T9" fmla="*/ 940072365 h 762"/>
                <a:gd name="T10" fmla="*/ 2147483647 w 5216"/>
                <a:gd name="T11" fmla="*/ 744014416 h 762"/>
                <a:gd name="T12" fmla="*/ 2147483647 w 5216"/>
                <a:gd name="T13" fmla="*/ 593199633 h 762"/>
                <a:gd name="T14" fmla="*/ 2147483647 w 5216"/>
                <a:gd name="T15" fmla="*/ 462495919 h 762"/>
                <a:gd name="T16" fmla="*/ 2147483647 w 5216"/>
                <a:gd name="T17" fmla="*/ 351898517 h 762"/>
                <a:gd name="T18" fmla="*/ 2147483647 w 5216"/>
                <a:gd name="T19" fmla="*/ 256383228 h 762"/>
                <a:gd name="T20" fmla="*/ 2147483647 w 5216"/>
                <a:gd name="T21" fmla="*/ 180975837 h 762"/>
                <a:gd name="T22" fmla="*/ 2147483647 w 5216"/>
                <a:gd name="T23" fmla="*/ 70380021 h 762"/>
                <a:gd name="T24" fmla="*/ 2147483647 w 5216"/>
                <a:gd name="T25" fmla="*/ 10054742 h 762"/>
                <a:gd name="T26" fmla="*/ 1622440311 w 5216"/>
                <a:gd name="T27" fmla="*/ 0 h 762"/>
                <a:gd name="T28" fmla="*/ 901914788 w 5216"/>
                <a:gd name="T29" fmla="*/ 25135269 h 762"/>
                <a:gd name="T30" fmla="*/ 277124957 w 5216"/>
                <a:gd name="T31" fmla="*/ 80433177 h 762"/>
                <a:gd name="T32" fmla="*/ 0 w 5216"/>
                <a:gd name="T33" fmla="*/ 120650558 h 762"/>
                <a:gd name="T34" fmla="*/ 791065440 w 5216"/>
                <a:gd name="T35" fmla="*/ 216165847 h 762"/>
                <a:gd name="T36" fmla="*/ 1642595027 w 5216"/>
                <a:gd name="T37" fmla="*/ 351898517 h 762"/>
                <a:gd name="T38" fmla="*/ 2147483647 w 5216"/>
                <a:gd name="T39" fmla="*/ 527846983 h 762"/>
                <a:gd name="T40" fmla="*/ 2147483647 w 5216"/>
                <a:gd name="T41" fmla="*/ 744014416 h 762"/>
                <a:gd name="T42" fmla="*/ 2147483647 w 5216"/>
                <a:gd name="T43" fmla="*/ 950125521 h 762"/>
                <a:gd name="T44" fmla="*/ 2147483647 w 5216"/>
                <a:gd name="T45" fmla="*/ 1296996668 h 762"/>
                <a:gd name="T46" fmla="*/ 2147483647 w 5216"/>
                <a:gd name="T47" fmla="*/ 1437756709 h 762"/>
                <a:gd name="T48" fmla="*/ 2147483647 w 5216"/>
                <a:gd name="T49" fmla="*/ 1558407267 h 762"/>
                <a:gd name="T50" fmla="*/ 2147483647 w 5216"/>
                <a:gd name="T51" fmla="*/ 1663977298 h 762"/>
                <a:gd name="T52" fmla="*/ 2147483647 w 5216"/>
                <a:gd name="T53" fmla="*/ 1744410475 h 762"/>
                <a:gd name="T54" fmla="*/ 2147483647 w 5216"/>
                <a:gd name="T55" fmla="*/ 1814790495 h 762"/>
                <a:gd name="T56" fmla="*/ 2147483647 w 5216"/>
                <a:gd name="T57" fmla="*/ 1860035247 h 762"/>
                <a:gd name="T58" fmla="*/ 2147483647 w 5216"/>
                <a:gd name="T59" fmla="*/ 1895225257 h 762"/>
                <a:gd name="T60" fmla="*/ 2147483647 w 5216"/>
                <a:gd name="T61" fmla="*/ 1915333155 h 762"/>
                <a:gd name="T62" fmla="*/ 2147483647 w 5216"/>
                <a:gd name="T63" fmla="*/ 1915333155 h 762"/>
                <a:gd name="T64" fmla="*/ 2147483647 w 5216"/>
                <a:gd name="T65" fmla="*/ 1905278414 h 762"/>
                <a:gd name="T66" fmla="*/ 2147483647 w 5216"/>
                <a:gd name="T67" fmla="*/ 1880143145 h 762"/>
                <a:gd name="T68" fmla="*/ 2147483647 w 5216"/>
                <a:gd name="T69" fmla="*/ 1839925764 h 762"/>
                <a:gd name="T70" fmla="*/ 2147483647 w 5216"/>
                <a:gd name="T71" fmla="*/ 179468259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176486674 h 694"/>
                <a:gd name="T2" fmla="*/ 0 w 5144"/>
                <a:gd name="T3" fmla="*/ 176486674 h 694"/>
                <a:gd name="T4" fmla="*/ 45353157 w 5144"/>
                <a:gd name="T5" fmla="*/ 166400724 h 694"/>
                <a:gd name="T6" fmla="*/ 181412626 w 5144"/>
                <a:gd name="T7" fmla="*/ 141189022 h 694"/>
                <a:gd name="T8" fmla="*/ 413216590 w 5144"/>
                <a:gd name="T9" fmla="*/ 105891370 h 694"/>
                <a:gd name="T10" fmla="*/ 564393779 w 5144"/>
                <a:gd name="T11" fmla="*/ 85722643 h 694"/>
                <a:gd name="T12" fmla="*/ 740766636 w 5144"/>
                <a:gd name="T13" fmla="*/ 65552329 h 694"/>
                <a:gd name="T14" fmla="*/ 937295394 w 5144"/>
                <a:gd name="T15" fmla="*/ 50424991 h 694"/>
                <a:gd name="T16" fmla="*/ 1164061177 w 5144"/>
                <a:gd name="T17" fmla="*/ 35297652 h 694"/>
                <a:gd name="T18" fmla="*/ 1410982860 w 5144"/>
                <a:gd name="T19" fmla="*/ 20170314 h 694"/>
                <a:gd name="T20" fmla="*/ 1688139980 w 5144"/>
                <a:gd name="T21" fmla="*/ 10084363 h 694"/>
                <a:gd name="T22" fmla="*/ 1990494357 w 5144"/>
                <a:gd name="T23" fmla="*/ 5042975 h 694"/>
                <a:gd name="T24" fmla="*/ 2147483647 w 5144"/>
                <a:gd name="T25" fmla="*/ 0 h 694"/>
                <a:gd name="T26" fmla="*/ 2147483647 w 5144"/>
                <a:gd name="T27" fmla="*/ 5042975 h 694"/>
                <a:gd name="T28" fmla="*/ 2147483647 w 5144"/>
                <a:gd name="T29" fmla="*/ 15127339 h 694"/>
                <a:gd name="T30" fmla="*/ 2147483647 w 5144"/>
                <a:gd name="T31" fmla="*/ 35297652 h 694"/>
                <a:gd name="T32" fmla="*/ 2147483647 w 5144"/>
                <a:gd name="T33" fmla="*/ 60509354 h 694"/>
                <a:gd name="T34" fmla="*/ 2147483647 w 5144"/>
                <a:gd name="T35" fmla="*/ 100849982 h 694"/>
                <a:gd name="T36" fmla="*/ 2147483647 w 5144"/>
                <a:gd name="T37" fmla="*/ 146231997 h 694"/>
                <a:gd name="T38" fmla="*/ 2147483647 w 5144"/>
                <a:gd name="T39" fmla="*/ 201698376 h 694"/>
                <a:gd name="T40" fmla="*/ 2147483647 w 5144"/>
                <a:gd name="T41" fmla="*/ 267250705 h 694"/>
                <a:gd name="T42" fmla="*/ 2147483647 w 5144"/>
                <a:gd name="T43" fmla="*/ 347930373 h 694"/>
                <a:gd name="T44" fmla="*/ 2147483647 w 5144"/>
                <a:gd name="T45" fmla="*/ 438694404 h 694"/>
                <a:gd name="T46" fmla="*/ 2147483647 w 5144"/>
                <a:gd name="T47" fmla="*/ 544585774 h 694"/>
                <a:gd name="T48" fmla="*/ 2147483647 w 5144"/>
                <a:gd name="T49" fmla="*/ 670647457 h 694"/>
                <a:gd name="T50" fmla="*/ 2147483647 w 5144"/>
                <a:gd name="T51" fmla="*/ 806793504 h 694"/>
                <a:gd name="T52" fmla="*/ 2147483647 w 5144"/>
                <a:gd name="T53" fmla="*/ 958068477 h 694"/>
                <a:gd name="T54" fmla="*/ 2147483647 w 5144"/>
                <a:gd name="T55" fmla="*/ 1129512176 h 694"/>
                <a:gd name="T56" fmla="*/ 2147483647 w 5144"/>
                <a:gd name="T57" fmla="*/ 1316083213 h 694"/>
                <a:gd name="T58" fmla="*/ 2147483647 w 5144"/>
                <a:gd name="T59" fmla="*/ 1522824565 h 694"/>
                <a:gd name="T60" fmla="*/ 2147483647 w 5144"/>
                <a:gd name="T61" fmla="*/ 1749734642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1467732250 h 584"/>
                <a:gd name="T2" fmla="*/ 0 w 3112"/>
                <a:gd name="T3" fmla="*/ 1467732250 h 584"/>
                <a:gd name="T4" fmla="*/ 226865130 w 3112"/>
                <a:gd name="T5" fmla="*/ 1407413987 h 584"/>
                <a:gd name="T6" fmla="*/ 846963574 w 3112"/>
                <a:gd name="T7" fmla="*/ 1251592864 h 584"/>
                <a:gd name="T8" fmla="*/ 1275487831 w 3112"/>
                <a:gd name="T9" fmla="*/ 1146037488 h 584"/>
                <a:gd name="T10" fmla="*/ 1769549916 w 3112"/>
                <a:gd name="T11" fmla="*/ 1030428012 h 584"/>
                <a:gd name="T12" fmla="*/ 2147483647 w 3112"/>
                <a:gd name="T13" fmla="*/ 904766021 h 584"/>
                <a:gd name="T14" fmla="*/ 2147483647 w 3112"/>
                <a:gd name="T15" fmla="*/ 769051514 h 584"/>
                <a:gd name="T16" fmla="*/ 2147483647 w 3112"/>
                <a:gd name="T17" fmla="*/ 638362472 h 584"/>
                <a:gd name="T18" fmla="*/ 2147483647 w 3112"/>
                <a:gd name="T19" fmla="*/ 507675016 h 584"/>
                <a:gd name="T20" fmla="*/ 2147483647 w 3112"/>
                <a:gd name="T21" fmla="*/ 387038490 h 584"/>
                <a:gd name="T22" fmla="*/ 2147483647 w 3112"/>
                <a:gd name="T23" fmla="*/ 271430599 h 584"/>
                <a:gd name="T24" fmla="*/ 2147483647 w 3112"/>
                <a:gd name="T25" fmla="*/ 221164851 h 584"/>
                <a:gd name="T26" fmla="*/ 2147483647 w 3112"/>
                <a:gd name="T27" fmla="*/ 170900689 h 584"/>
                <a:gd name="T28" fmla="*/ 2147483647 w 3112"/>
                <a:gd name="T29" fmla="*/ 130689042 h 584"/>
                <a:gd name="T30" fmla="*/ 2147483647 w 3112"/>
                <a:gd name="T31" fmla="*/ 90477395 h 584"/>
                <a:gd name="T32" fmla="*/ 2147483647 w 3112"/>
                <a:gd name="T33" fmla="*/ 60318263 h 584"/>
                <a:gd name="T34" fmla="*/ 2147483647 w 3112"/>
                <a:gd name="T35" fmla="*/ 35184597 h 584"/>
                <a:gd name="T36" fmla="*/ 2147483647 w 3112"/>
                <a:gd name="T37" fmla="*/ 15079566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1290320000 h 1192"/>
                <a:gd name="T2" fmla="*/ 2147483647 w 8196"/>
                <a:gd name="T3" fmla="*/ 1436489063 h 1192"/>
                <a:gd name="T4" fmla="*/ 2147483647 w 8196"/>
                <a:gd name="T5" fmla="*/ 1562496875 h 1192"/>
                <a:gd name="T6" fmla="*/ 2147483647 w 8196"/>
                <a:gd name="T7" fmla="*/ 1678424063 h 1192"/>
                <a:gd name="T8" fmla="*/ 2147483647 w 8196"/>
                <a:gd name="T9" fmla="*/ 1769149688 h 1192"/>
                <a:gd name="T10" fmla="*/ 2147483647 w 8196"/>
                <a:gd name="T11" fmla="*/ 1839714063 h 1192"/>
                <a:gd name="T12" fmla="*/ 2147483647 w 8196"/>
                <a:gd name="T13" fmla="*/ 1890117188 h 1192"/>
                <a:gd name="T14" fmla="*/ 2147483647 w 8196"/>
                <a:gd name="T15" fmla="*/ 1920359063 h 1192"/>
                <a:gd name="T16" fmla="*/ 2147483647 w 8196"/>
                <a:gd name="T17" fmla="*/ 1915318750 h 1192"/>
                <a:gd name="T18" fmla="*/ 2147483647 w 8196"/>
                <a:gd name="T19" fmla="*/ 1890117188 h 1192"/>
                <a:gd name="T20" fmla="*/ 2147483647 w 8196"/>
                <a:gd name="T21" fmla="*/ 1829633438 h 1192"/>
                <a:gd name="T22" fmla="*/ 2147483647 w 8196"/>
                <a:gd name="T23" fmla="*/ 1738907813 h 1192"/>
                <a:gd name="T24" fmla="*/ 2147483647 w 8196"/>
                <a:gd name="T25" fmla="*/ 1617940313 h 1192"/>
                <a:gd name="T26" fmla="*/ 2147483647 w 8196"/>
                <a:gd name="T27" fmla="*/ 1456650313 h 1192"/>
                <a:gd name="T28" fmla="*/ 2147483647 w 8196"/>
                <a:gd name="T29" fmla="*/ 1260078125 h 1192"/>
                <a:gd name="T30" fmla="*/ 2147483647 w 8196"/>
                <a:gd name="T31" fmla="*/ 1023183438 h 1192"/>
                <a:gd name="T32" fmla="*/ 2147483647 w 8196"/>
                <a:gd name="T33" fmla="*/ 745966250 h 1192"/>
                <a:gd name="T34" fmla="*/ 2147483647 w 8196"/>
                <a:gd name="T35" fmla="*/ 604837500 h 1192"/>
                <a:gd name="T36" fmla="*/ 2147483647 w 8196"/>
                <a:gd name="T37" fmla="*/ 372983125 h 1192"/>
                <a:gd name="T38" fmla="*/ 2147483647 w 8196"/>
                <a:gd name="T39" fmla="*/ 206652813 h 1192"/>
                <a:gd name="T40" fmla="*/ 2147483647 w 8196"/>
                <a:gd name="T41" fmla="*/ 90725625 h 1192"/>
                <a:gd name="T42" fmla="*/ 2147483647 w 8196"/>
                <a:gd name="T43" fmla="*/ 25201563 h 1192"/>
                <a:gd name="T44" fmla="*/ 2147483647 w 8196"/>
                <a:gd name="T45" fmla="*/ 0 h 1192"/>
                <a:gd name="T46" fmla="*/ 2147483647 w 8196"/>
                <a:gd name="T47" fmla="*/ 10080625 h 1192"/>
                <a:gd name="T48" fmla="*/ 2147483647 w 8196"/>
                <a:gd name="T49" fmla="*/ 50403125 h 1192"/>
                <a:gd name="T50" fmla="*/ 1809063908 w 8196"/>
                <a:gd name="T51" fmla="*/ 110886875 h 1192"/>
                <a:gd name="T52" fmla="*/ 1339111161 w 8196"/>
                <a:gd name="T53" fmla="*/ 186491563 h 1192"/>
                <a:gd name="T54" fmla="*/ 944958629 w 8196"/>
                <a:gd name="T55" fmla="*/ 272176875 h 1192"/>
                <a:gd name="T56" fmla="*/ 626603132 w 8196"/>
                <a:gd name="T57" fmla="*/ 362902500 h 1192"/>
                <a:gd name="T58" fmla="*/ 373939989 w 8196"/>
                <a:gd name="T59" fmla="*/ 443547500 h 1192"/>
                <a:gd name="T60" fmla="*/ 121278436 w 8196"/>
                <a:gd name="T61" fmla="*/ 544353750 h 1192"/>
                <a:gd name="T62" fmla="*/ 0 w 8196"/>
                <a:gd name="T63" fmla="*/ 604837500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1285279688 h 1192"/>
                <a:gd name="T70" fmla="*/ 2147483647 w 8196"/>
                <a:gd name="T71" fmla="*/ 12903200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756DB-20F9-4DE9-A19C-FAF8BCFAD370}" type="slidenum">
              <a:rPr lang="ru-RU" alt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03325"/>
      </p:ext>
    </p:extLst>
  </p:cSld>
  <p:clrMapOvr>
    <a:masterClrMapping/>
  </p:clrMapOvr>
  <p:transition spd="slow" advClick="0">
    <p:cover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45267910 h 640"/>
                <a:gd name="T6" fmla="*/ 2147483647 w 2706"/>
                <a:gd name="T7" fmla="*/ 95566116 h 640"/>
                <a:gd name="T8" fmla="*/ 2147483647 w 2706"/>
                <a:gd name="T9" fmla="*/ 150894619 h 640"/>
                <a:gd name="T10" fmla="*/ 2147483647 w 2706"/>
                <a:gd name="T11" fmla="*/ 206221535 h 640"/>
                <a:gd name="T12" fmla="*/ 2147483647 w 2706"/>
                <a:gd name="T13" fmla="*/ 271609045 h 640"/>
                <a:gd name="T14" fmla="*/ 2147483647 w 2706"/>
                <a:gd name="T15" fmla="*/ 336996554 h 640"/>
                <a:gd name="T16" fmla="*/ 2147483647 w 2706"/>
                <a:gd name="T17" fmla="*/ 412443071 h 640"/>
                <a:gd name="T18" fmla="*/ 2147483647 w 2706"/>
                <a:gd name="T19" fmla="*/ 487891173 h 640"/>
                <a:gd name="T20" fmla="*/ 2147483647 w 2706"/>
                <a:gd name="T21" fmla="*/ 487891173 h 640"/>
                <a:gd name="T22" fmla="*/ 2147483647 w 2706"/>
                <a:gd name="T23" fmla="*/ 633755495 h 640"/>
                <a:gd name="T24" fmla="*/ 2147483647 w 2706"/>
                <a:gd name="T25" fmla="*/ 764530514 h 640"/>
                <a:gd name="T26" fmla="*/ 2147483647 w 2706"/>
                <a:gd name="T27" fmla="*/ 885244941 h 640"/>
                <a:gd name="T28" fmla="*/ 1995446684 w 2706"/>
                <a:gd name="T29" fmla="*/ 1000930656 h 640"/>
                <a:gd name="T30" fmla="*/ 1471390284 w 2706"/>
                <a:gd name="T31" fmla="*/ 1101527069 h 640"/>
                <a:gd name="T32" fmla="*/ 962451277 w 2706"/>
                <a:gd name="T33" fmla="*/ 1192062888 h 640"/>
                <a:gd name="T34" fmla="*/ 473666148 w 2706"/>
                <a:gd name="T35" fmla="*/ 1277569998 h 640"/>
                <a:gd name="T36" fmla="*/ 0 w 2706"/>
                <a:gd name="T37" fmla="*/ 1353016514 h 640"/>
                <a:gd name="T38" fmla="*/ 0 w 2706"/>
                <a:gd name="T39" fmla="*/ 1353016514 h 640"/>
                <a:gd name="T40" fmla="*/ 327535052 w 2706"/>
                <a:gd name="T41" fmla="*/ 1398284424 h 640"/>
                <a:gd name="T42" fmla="*/ 639954298 w 2706"/>
                <a:gd name="T43" fmla="*/ 1438523623 h 640"/>
                <a:gd name="T44" fmla="*/ 942294224 w 2706"/>
                <a:gd name="T45" fmla="*/ 1473730940 h 640"/>
                <a:gd name="T46" fmla="*/ 1239596076 w 2706"/>
                <a:gd name="T47" fmla="*/ 1503911133 h 640"/>
                <a:gd name="T48" fmla="*/ 1526818609 w 2706"/>
                <a:gd name="T49" fmla="*/ 1534089739 h 640"/>
                <a:gd name="T50" fmla="*/ 1803964996 w 2706"/>
                <a:gd name="T51" fmla="*/ 1554207753 h 640"/>
                <a:gd name="T52" fmla="*/ 2071032063 w 2706"/>
                <a:gd name="T53" fmla="*/ 1574327353 h 640"/>
                <a:gd name="T54" fmla="*/ 2147483647 w 2706"/>
                <a:gd name="T55" fmla="*/ 1589416656 h 640"/>
                <a:gd name="T56" fmla="*/ 2147483647 w 2706"/>
                <a:gd name="T57" fmla="*/ 1599477249 h 640"/>
                <a:gd name="T58" fmla="*/ 2147483647 w 2706"/>
                <a:gd name="T59" fmla="*/ 1604505959 h 640"/>
                <a:gd name="T60" fmla="*/ 2147483647 w 2706"/>
                <a:gd name="T61" fmla="*/ 1609536256 h 640"/>
                <a:gd name="T62" fmla="*/ 2147483647 w 2706"/>
                <a:gd name="T63" fmla="*/ 1609536256 h 640"/>
                <a:gd name="T64" fmla="*/ 2147483647 w 2706"/>
                <a:gd name="T65" fmla="*/ 1604505959 h 640"/>
                <a:gd name="T66" fmla="*/ 2147483647 w 2706"/>
                <a:gd name="T67" fmla="*/ 1599477249 h 640"/>
                <a:gd name="T68" fmla="*/ 2147483647 w 2706"/>
                <a:gd name="T69" fmla="*/ 1589416656 h 640"/>
                <a:gd name="T70" fmla="*/ 2147483647 w 2706"/>
                <a:gd name="T71" fmla="*/ 1574327353 h 640"/>
                <a:gd name="T72" fmla="*/ 2147483647 w 2706"/>
                <a:gd name="T73" fmla="*/ 1559238049 h 640"/>
                <a:gd name="T74" fmla="*/ 2147483647 w 2706"/>
                <a:gd name="T75" fmla="*/ 1539118450 h 640"/>
                <a:gd name="T76" fmla="*/ 2147483647 w 2706"/>
                <a:gd name="T77" fmla="*/ 1513970140 h 640"/>
                <a:gd name="T78" fmla="*/ 2147483647 w 2706"/>
                <a:gd name="T79" fmla="*/ 1488821829 h 640"/>
                <a:gd name="T80" fmla="*/ 2147483647 w 2706"/>
                <a:gd name="T81" fmla="*/ 1458641637 h 640"/>
                <a:gd name="T82" fmla="*/ 2147483647 w 2706"/>
                <a:gd name="T83" fmla="*/ 1428463030 h 640"/>
                <a:gd name="T84" fmla="*/ 2147483647 w 2706"/>
                <a:gd name="T85" fmla="*/ 1393254127 h 640"/>
                <a:gd name="T86" fmla="*/ 2147483647 w 2706"/>
                <a:gd name="T87" fmla="*/ 1358046810 h 640"/>
                <a:gd name="T88" fmla="*/ 2147483647 w 2706"/>
                <a:gd name="T89" fmla="*/ 1317807611 h 640"/>
                <a:gd name="T90" fmla="*/ 2147483647 w 2706"/>
                <a:gd name="T91" fmla="*/ 1277569998 h 640"/>
                <a:gd name="T92" fmla="*/ 2147483647 w 2706"/>
                <a:gd name="T93" fmla="*/ 1232300502 h 640"/>
                <a:gd name="T94" fmla="*/ 2147483647 w 2706"/>
                <a:gd name="T95" fmla="*/ 1187032592 h 640"/>
                <a:gd name="T96" fmla="*/ 2147483647 w 2706"/>
                <a:gd name="T97" fmla="*/ 1086437765 h 640"/>
                <a:gd name="T98" fmla="*/ 2147483647 w 2706"/>
                <a:gd name="T99" fmla="*/ 980811057 h 640"/>
                <a:gd name="T100" fmla="*/ 2147483647 w 2706"/>
                <a:gd name="T101" fmla="*/ 980811057 h 640"/>
                <a:gd name="T102" fmla="*/ 2147483647 w 2706"/>
                <a:gd name="T103" fmla="*/ 975780760 h 640"/>
                <a:gd name="T104" fmla="*/ 2147483647 w 2706"/>
                <a:gd name="T105" fmla="*/ 975780760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2147483647 w 5216"/>
                <a:gd name="T1" fmla="*/ 1797103815 h 762"/>
                <a:gd name="T2" fmla="*/ 2147483647 w 5216"/>
                <a:gd name="T3" fmla="*/ 1726630307 h 762"/>
                <a:gd name="T4" fmla="*/ 2147483647 w 5216"/>
                <a:gd name="T5" fmla="*/ 1535340763 h 762"/>
                <a:gd name="T6" fmla="*/ 2147483647 w 5216"/>
                <a:gd name="T7" fmla="*/ 1278611647 h 762"/>
                <a:gd name="T8" fmla="*/ 2147483647 w 5216"/>
                <a:gd name="T9" fmla="*/ 941341151 h 762"/>
                <a:gd name="T10" fmla="*/ 2147483647 w 5216"/>
                <a:gd name="T11" fmla="*/ 745017673 h 762"/>
                <a:gd name="T12" fmla="*/ 2147483647 w 5216"/>
                <a:gd name="T13" fmla="*/ 594001199 h 762"/>
                <a:gd name="T14" fmla="*/ 2147483647 w 5216"/>
                <a:gd name="T15" fmla="*/ 463118879 h 762"/>
                <a:gd name="T16" fmla="*/ 2147483647 w 5216"/>
                <a:gd name="T17" fmla="*/ 352373888 h 762"/>
                <a:gd name="T18" fmla="*/ 2147483647 w 5216"/>
                <a:gd name="T19" fmla="*/ 256729116 h 762"/>
                <a:gd name="T20" fmla="*/ 2147483647 w 5216"/>
                <a:gd name="T21" fmla="*/ 181220086 h 762"/>
                <a:gd name="T22" fmla="*/ 2147483647 w 5216"/>
                <a:gd name="T23" fmla="*/ 70475095 h 762"/>
                <a:gd name="T24" fmla="*/ 2147483647 w 5216"/>
                <a:gd name="T25" fmla="*/ 10067871 h 762"/>
                <a:gd name="T26" fmla="*/ 1622923434 w 5216"/>
                <a:gd name="T27" fmla="*/ 0 h 762"/>
                <a:gd name="T28" fmla="*/ 902184155 w 5216"/>
                <a:gd name="T29" fmla="*/ 25169677 h 762"/>
                <a:gd name="T30" fmla="*/ 277207537 w 5216"/>
                <a:gd name="T31" fmla="*/ 80542966 h 762"/>
                <a:gd name="T32" fmla="*/ 0 w 5216"/>
                <a:gd name="T33" fmla="*/ 120814448 h 762"/>
                <a:gd name="T34" fmla="*/ 791300823 w 5216"/>
                <a:gd name="T35" fmla="*/ 216457634 h 762"/>
                <a:gd name="T36" fmla="*/ 1643084329 w 5216"/>
                <a:gd name="T37" fmla="*/ 352373888 h 762"/>
                <a:gd name="T38" fmla="*/ 2147483647 w 5216"/>
                <a:gd name="T39" fmla="*/ 528560039 h 762"/>
                <a:gd name="T40" fmla="*/ 2147483647 w 5216"/>
                <a:gd name="T41" fmla="*/ 745017673 h 762"/>
                <a:gd name="T42" fmla="*/ 2147483647 w 5216"/>
                <a:gd name="T43" fmla="*/ 951409022 h 762"/>
                <a:gd name="T44" fmla="*/ 2147483647 w 5216"/>
                <a:gd name="T45" fmla="*/ 1298747388 h 762"/>
                <a:gd name="T46" fmla="*/ 2147483647 w 5216"/>
                <a:gd name="T47" fmla="*/ 1439697578 h 762"/>
                <a:gd name="T48" fmla="*/ 2147483647 w 5216"/>
                <a:gd name="T49" fmla="*/ 1560510440 h 762"/>
                <a:gd name="T50" fmla="*/ 2147483647 w 5216"/>
                <a:gd name="T51" fmla="*/ 1666223082 h 762"/>
                <a:gd name="T52" fmla="*/ 2147483647 w 5216"/>
                <a:gd name="T53" fmla="*/ 1746766048 h 762"/>
                <a:gd name="T54" fmla="*/ 2147483647 w 5216"/>
                <a:gd name="T55" fmla="*/ 1817239557 h 762"/>
                <a:gd name="T56" fmla="*/ 2147483647 w 5216"/>
                <a:gd name="T57" fmla="*/ 1862544975 h 762"/>
                <a:gd name="T58" fmla="*/ 2147483647 w 5216"/>
                <a:gd name="T59" fmla="*/ 1897782522 h 762"/>
                <a:gd name="T60" fmla="*/ 2147483647 w 5216"/>
                <a:gd name="T61" fmla="*/ 1917918264 h 762"/>
                <a:gd name="T62" fmla="*/ 2147483647 w 5216"/>
                <a:gd name="T63" fmla="*/ 1917918264 h 762"/>
                <a:gd name="T64" fmla="*/ 2147483647 w 5216"/>
                <a:gd name="T65" fmla="*/ 1907850393 h 762"/>
                <a:gd name="T66" fmla="*/ 2147483647 w 5216"/>
                <a:gd name="T67" fmla="*/ 1882680716 h 762"/>
                <a:gd name="T68" fmla="*/ 2147483647 w 5216"/>
                <a:gd name="T69" fmla="*/ 1842409233 h 762"/>
                <a:gd name="T70" fmla="*/ 2147483647 w 5216"/>
                <a:gd name="T71" fmla="*/ 179710381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176788516 h 694"/>
                <a:gd name="T2" fmla="*/ 0 w 5144"/>
                <a:gd name="T3" fmla="*/ 176788516 h 694"/>
                <a:gd name="T4" fmla="*/ 45341320 w 5144"/>
                <a:gd name="T5" fmla="*/ 166685997 h 694"/>
                <a:gd name="T6" fmla="*/ 181368455 w 5144"/>
                <a:gd name="T7" fmla="*/ 141430495 h 694"/>
                <a:gd name="T8" fmla="*/ 413115802 w 5144"/>
                <a:gd name="T9" fmla="*/ 106072474 h 694"/>
                <a:gd name="T10" fmla="*/ 564257240 w 5144"/>
                <a:gd name="T11" fmla="*/ 85869026 h 694"/>
                <a:gd name="T12" fmla="*/ 740586536 w 5144"/>
                <a:gd name="T13" fmla="*/ 65663988 h 694"/>
                <a:gd name="T14" fmla="*/ 937069294 w 5144"/>
                <a:gd name="T15" fmla="*/ 50511005 h 694"/>
                <a:gd name="T16" fmla="*/ 1163779069 w 5144"/>
                <a:gd name="T17" fmla="*/ 35358021 h 694"/>
                <a:gd name="T18" fmla="*/ 1410642306 w 5144"/>
                <a:gd name="T19" fmla="*/ 20205038 h 694"/>
                <a:gd name="T20" fmla="*/ 1687732560 w 5144"/>
                <a:gd name="T21" fmla="*/ 10102519 h 694"/>
                <a:gd name="T22" fmla="*/ 1990012261 w 5144"/>
                <a:gd name="T23" fmla="*/ 5050465 h 694"/>
                <a:gd name="T24" fmla="*/ 2147483647 w 5144"/>
                <a:gd name="T25" fmla="*/ 0 h 694"/>
                <a:gd name="T26" fmla="*/ 2147483647 w 5144"/>
                <a:gd name="T27" fmla="*/ 5050465 h 694"/>
                <a:gd name="T28" fmla="*/ 2147483647 w 5144"/>
                <a:gd name="T29" fmla="*/ 15152984 h 694"/>
                <a:gd name="T30" fmla="*/ 2147483647 w 5144"/>
                <a:gd name="T31" fmla="*/ 35358021 h 694"/>
                <a:gd name="T32" fmla="*/ 2147483647 w 5144"/>
                <a:gd name="T33" fmla="*/ 60613523 h 694"/>
                <a:gd name="T34" fmla="*/ 2147483647 w 5144"/>
                <a:gd name="T35" fmla="*/ 101022009 h 694"/>
                <a:gd name="T36" fmla="*/ 2147483647 w 5144"/>
                <a:gd name="T37" fmla="*/ 146480960 h 694"/>
                <a:gd name="T38" fmla="*/ 2147483647 w 5144"/>
                <a:gd name="T39" fmla="*/ 202044018 h 694"/>
                <a:gd name="T40" fmla="*/ 2147483647 w 5144"/>
                <a:gd name="T41" fmla="*/ 267708006 h 694"/>
                <a:gd name="T42" fmla="*/ 2147483647 w 5144"/>
                <a:gd name="T43" fmla="*/ 348524978 h 694"/>
                <a:gd name="T44" fmla="*/ 2147483647 w 5144"/>
                <a:gd name="T45" fmla="*/ 439444468 h 694"/>
                <a:gd name="T46" fmla="*/ 2147483647 w 5144"/>
                <a:gd name="T47" fmla="*/ 545516942 h 694"/>
                <a:gd name="T48" fmla="*/ 2147483647 w 5144"/>
                <a:gd name="T49" fmla="*/ 671794454 h 694"/>
                <a:gd name="T50" fmla="*/ 2147483647 w 5144"/>
                <a:gd name="T51" fmla="*/ 808174484 h 694"/>
                <a:gd name="T52" fmla="*/ 2147483647 w 5144"/>
                <a:gd name="T53" fmla="*/ 959705908 h 694"/>
                <a:gd name="T54" fmla="*/ 2147483647 w 5144"/>
                <a:gd name="T55" fmla="*/ 1131443960 h 694"/>
                <a:gd name="T56" fmla="*/ 2147483647 w 5144"/>
                <a:gd name="T57" fmla="*/ 1318333405 h 694"/>
                <a:gd name="T58" fmla="*/ 2147483647 w 5144"/>
                <a:gd name="T59" fmla="*/ 1525427888 h 694"/>
                <a:gd name="T60" fmla="*/ 2147483647 w 5144"/>
                <a:gd name="T61" fmla="*/ 1752727409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1471387100 h 584"/>
                <a:gd name="T2" fmla="*/ 0 w 3112"/>
                <a:gd name="T3" fmla="*/ 1471387100 h 584"/>
                <a:gd name="T4" fmla="*/ 226718930 w 3112"/>
                <a:gd name="T5" fmla="*/ 1410919181 h 584"/>
                <a:gd name="T6" fmla="*/ 846417337 w 3112"/>
                <a:gd name="T7" fmla="*/ 1254710521 h 584"/>
                <a:gd name="T8" fmla="*/ 1274665262 w 3112"/>
                <a:gd name="T9" fmla="*/ 1148892058 h 584"/>
                <a:gd name="T10" fmla="*/ 1768409238 w 3112"/>
                <a:gd name="T11" fmla="*/ 1032994287 h 584"/>
                <a:gd name="T12" fmla="*/ 2147483647 w 3112"/>
                <a:gd name="T13" fmla="*/ 907018793 h 584"/>
                <a:gd name="T14" fmla="*/ 2147483647 w 3112"/>
                <a:gd name="T15" fmla="*/ 770967164 h 584"/>
                <a:gd name="T16" fmla="*/ 2147483647 w 3112"/>
                <a:gd name="T17" fmla="*/ 639952016 h 584"/>
                <a:gd name="T18" fmla="*/ 2147483647 w 3112"/>
                <a:gd name="T19" fmla="*/ 508938455 h 584"/>
                <a:gd name="T20" fmla="*/ 2147483647 w 3112"/>
                <a:gd name="T21" fmla="*/ 388002616 h 584"/>
                <a:gd name="T22" fmla="*/ 2147483647 w 3112"/>
                <a:gd name="T23" fmla="*/ 272106432 h 584"/>
                <a:gd name="T24" fmla="*/ 2147483647 w 3112"/>
                <a:gd name="T25" fmla="*/ 221716234 h 584"/>
                <a:gd name="T26" fmla="*/ 2147483647 w 3112"/>
                <a:gd name="T27" fmla="*/ 171326037 h 584"/>
                <a:gd name="T28" fmla="*/ 2147483647 w 3112"/>
                <a:gd name="T29" fmla="*/ 131013561 h 584"/>
                <a:gd name="T30" fmla="*/ 2147483647 w 3112"/>
                <a:gd name="T31" fmla="*/ 90702673 h 584"/>
                <a:gd name="T32" fmla="*/ 2147483647 w 3112"/>
                <a:gd name="T33" fmla="*/ 60467920 h 584"/>
                <a:gd name="T34" fmla="*/ 2147483647 w 3112"/>
                <a:gd name="T35" fmla="*/ 35272821 h 584"/>
                <a:gd name="T36" fmla="*/ 2147483647 w 3112"/>
                <a:gd name="T37" fmla="*/ 1511737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1290320000 h 1192"/>
                <a:gd name="T2" fmla="*/ 2147483647 w 8196"/>
                <a:gd name="T3" fmla="*/ 1436489063 h 1192"/>
                <a:gd name="T4" fmla="*/ 2147483647 w 8196"/>
                <a:gd name="T5" fmla="*/ 1562496875 h 1192"/>
                <a:gd name="T6" fmla="*/ 2147483647 w 8196"/>
                <a:gd name="T7" fmla="*/ 1678424063 h 1192"/>
                <a:gd name="T8" fmla="*/ 2147483647 w 8196"/>
                <a:gd name="T9" fmla="*/ 1769149688 h 1192"/>
                <a:gd name="T10" fmla="*/ 2147483647 w 8196"/>
                <a:gd name="T11" fmla="*/ 1839714063 h 1192"/>
                <a:gd name="T12" fmla="*/ 2147483647 w 8196"/>
                <a:gd name="T13" fmla="*/ 1890117188 h 1192"/>
                <a:gd name="T14" fmla="*/ 2147483647 w 8196"/>
                <a:gd name="T15" fmla="*/ 1920359063 h 1192"/>
                <a:gd name="T16" fmla="*/ 2147483647 w 8196"/>
                <a:gd name="T17" fmla="*/ 1915318750 h 1192"/>
                <a:gd name="T18" fmla="*/ 2147483647 w 8196"/>
                <a:gd name="T19" fmla="*/ 1890117188 h 1192"/>
                <a:gd name="T20" fmla="*/ 2147483647 w 8196"/>
                <a:gd name="T21" fmla="*/ 1829633438 h 1192"/>
                <a:gd name="T22" fmla="*/ 2147483647 w 8196"/>
                <a:gd name="T23" fmla="*/ 1738907813 h 1192"/>
                <a:gd name="T24" fmla="*/ 2147483647 w 8196"/>
                <a:gd name="T25" fmla="*/ 1617940313 h 1192"/>
                <a:gd name="T26" fmla="*/ 2147483647 w 8196"/>
                <a:gd name="T27" fmla="*/ 1456650313 h 1192"/>
                <a:gd name="T28" fmla="*/ 2147483647 w 8196"/>
                <a:gd name="T29" fmla="*/ 1260078125 h 1192"/>
                <a:gd name="T30" fmla="*/ 2147483647 w 8196"/>
                <a:gd name="T31" fmla="*/ 1023183438 h 1192"/>
                <a:gd name="T32" fmla="*/ 2147483647 w 8196"/>
                <a:gd name="T33" fmla="*/ 745966250 h 1192"/>
                <a:gd name="T34" fmla="*/ 2147483647 w 8196"/>
                <a:gd name="T35" fmla="*/ 604837500 h 1192"/>
                <a:gd name="T36" fmla="*/ 2147483647 w 8196"/>
                <a:gd name="T37" fmla="*/ 372983125 h 1192"/>
                <a:gd name="T38" fmla="*/ 2147483647 w 8196"/>
                <a:gd name="T39" fmla="*/ 206652813 h 1192"/>
                <a:gd name="T40" fmla="*/ 2147483647 w 8196"/>
                <a:gd name="T41" fmla="*/ 90725625 h 1192"/>
                <a:gd name="T42" fmla="*/ 2147483647 w 8196"/>
                <a:gd name="T43" fmla="*/ 25201563 h 1192"/>
                <a:gd name="T44" fmla="*/ 2147483647 w 8196"/>
                <a:gd name="T45" fmla="*/ 0 h 1192"/>
                <a:gd name="T46" fmla="*/ 2147483647 w 8196"/>
                <a:gd name="T47" fmla="*/ 10080625 h 1192"/>
                <a:gd name="T48" fmla="*/ 2147483647 w 8196"/>
                <a:gd name="T49" fmla="*/ 50403125 h 1192"/>
                <a:gd name="T50" fmla="*/ 1804431875 w 8196"/>
                <a:gd name="T51" fmla="*/ 110886875 h 1192"/>
                <a:gd name="T52" fmla="*/ 1335682813 w 8196"/>
                <a:gd name="T53" fmla="*/ 186491563 h 1192"/>
                <a:gd name="T54" fmla="*/ 942538438 w 8196"/>
                <a:gd name="T55" fmla="*/ 272176875 h 1192"/>
                <a:gd name="T56" fmla="*/ 624998750 w 8196"/>
                <a:gd name="T57" fmla="*/ 362902500 h 1192"/>
                <a:gd name="T58" fmla="*/ 372983125 w 8196"/>
                <a:gd name="T59" fmla="*/ 443547500 h 1192"/>
                <a:gd name="T60" fmla="*/ 120967500 w 8196"/>
                <a:gd name="T61" fmla="*/ 544353750 h 1192"/>
                <a:gd name="T62" fmla="*/ 0 w 8196"/>
                <a:gd name="T63" fmla="*/ 604837500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1285279688 h 1192"/>
                <a:gd name="T70" fmla="*/ 2147483647 w 8196"/>
                <a:gd name="T71" fmla="*/ 12903200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EFB77-87F0-4492-B6E8-E874C47168AA}" type="slidenum">
              <a:rPr lang="ru-RU" alt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953865"/>
      </p:ext>
    </p:extLst>
  </p:cSld>
  <p:clrMapOvr>
    <a:masterClrMapping/>
  </p:clrMapOvr>
  <p:transition spd="slow" advClick="0">
    <p:cover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45375950 h 640"/>
                <a:gd name="T6" fmla="*/ 2147483647 w 2706"/>
                <a:gd name="T7" fmla="*/ 95794554 h 640"/>
                <a:gd name="T8" fmla="*/ 2147483647 w 2706"/>
                <a:gd name="T9" fmla="*/ 151254225 h 640"/>
                <a:gd name="T10" fmla="*/ 2147483647 w 2706"/>
                <a:gd name="T11" fmla="*/ 206713896 h 640"/>
                <a:gd name="T12" fmla="*/ 2147483647 w 2706"/>
                <a:gd name="T13" fmla="*/ 272258876 h 640"/>
                <a:gd name="T14" fmla="*/ 2147483647 w 2706"/>
                <a:gd name="T15" fmla="*/ 337802267 h 640"/>
                <a:gd name="T16" fmla="*/ 2147483647 w 2706"/>
                <a:gd name="T17" fmla="*/ 413429380 h 640"/>
                <a:gd name="T18" fmla="*/ 2147483647 w 2706"/>
                <a:gd name="T19" fmla="*/ 489056492 h 640"/>
                <a:gd name="T20" fmla="*/ 2147483647 w 2706"/>
                <a:gd name="T21" fmla="*/ 489056492 h 640"/>
                <a:gd name="T22" fmla="*/ 2147483647 w 2706"/>
                <a:gd name="T23" fmla="*/ 635269651 h 640"/>
                <a:gd name="T24" fmla="*/ 2147483647 w 2706"/>
                <a:gd name="T25" fmla="*/ 766356435 h 640"/>
                <a:gd name="T26" fmla="*/ 2147483647 w 2706"/>
                <a:gd name="T27" fmla="*/ 887361085 h 640"/>
                <a:gd name="T28" fmla="*/ 1995446684 w 2706"/>
                <a:gd name="T29" fmla="*/ 1003323081 h 640"/>
                <a:gd name="T30" fmla="*/ 1471390284 w 2706"/>
                <a:gd name="T31" fmla="*/ 1104158702 h 640"/>
                <a:gd name="T32" fmla="*/ 962451277 w 2706"/>
                <a:gd name="T33" fmla="*/ 1194912190 h 640"/>
                <a:gd name="T34" fmla="*/ 473666148 w 2706"/>
                <a:gd name="T35" fmla="*/ 1280623023 h 640"/>
                <a:gd name="T36" fmla="*/ 0 w 2706"/>
                <a:gd name="T37" fmla="*/ 1356250136 h 640"/>
                <a:gd name="T38" fmla="*/ 0 w 2706"/>
                <a:gd name="T39" fmla="*/ 1356250136 h 640"/>
                <a:gd name="T40" fmla="*/ 327535052 w 2706"/>
                <a:gd name="T41" fmla="*/ 1401626086 h 640"/>
                <a:gd name="T42" fmla="*/ 639954298 w 2706"/>
                <a:gd name="T43" fmla="*/ 1441960969 h 640"/>
                <a:gd name="T44" fmla="*/ 942294224 w 2706"/>
                <a:gd name="T45" fmla="*/ 1477253198 h 640"/>
                <a:gd name="T46" fmla="*/ 1239596076 w 2706"/>
                <a:gd name="T47" fmla="*/ 1507504361 h 640"/>
                <a:gd name="T48" fmla="*/ 1526818609 w 2706"/>
                <a:gd name="T49" fmla="*/ 1537755524 h 640"/>
                <a:gd name="T50" fmla="*/ 1803964996 w 2706"/>
                <a:gd name="T51" fmla="*/ 1557922965 h 640"/>
                <a:gd name="T52" fmla="*/ 2071032063 w 2706"/>
                <a:gd name="T53" fmla="*/ 1578090407 h 640"/>
                <a:gd name="T54" fmla="*/ 2147483647 w 2706"/>
                <a:gd name="T55" fmla="*/ 1593215194 h 640"/>
                <a:gd name="T56" fmla="*/ 2147483647 w 2706"/>
                <a:gd name="T57" fmla="*/ 1603298915 h 640"/>
                <a:gd name="T58" fmla="*/ 2147483647 w 2706"/>
                <a:gd name="T59" fmla="*/ 1608341570 h 640"/>
                <a:gd name="T60" fmla="*/ 2147483647 w 2706"/>
                <a:gd name="T61" fmla="*/ 1613382636 h 640"/>
                <a:gd name="T62" fmla="*/ 2147483647 w 2706"/>
                <a:gd name="T63" fmla="*/ 1613382636 h 640"/>
                <a:gd name="T64" fmla="*/ 2147483647 w 2706"/>
                <a:gd name="T65" fmla="*/ 1608341570 h 640"/>
                <a:gd name="T66" fmla="*/ 2147483647 w 2706"/>
                <a:gd name="T67" fmla="*/ 1603298915 h 640"/>
                <a:gd name="T68" fmla="*/ 2147483647 w 2706"/>
                <a:gd name="T69" fmla="*/ 1593215194 h 640"/>
                <a:gd name="T70" fmla="*/ 2147483647 w 2706"/>
                <a:gd name="T71" fmla="*/ 1578090407 h 640"/>
                <a:gd name="T72" fmla="*/ 2147483647 w 2706"/>
                <a:gd name="T73" fmla="*/ 1562964032 h 640"/>
                <a:gd name="T74" fmla="*/ 2147483647 w 2706"/>
                <a:gd name="T75" fmla="*/ 1542796590 h 640"/>
                <a:gd name="T76" fmla="*/ 2147483647 w 2706"/>
                <a:gd name="T77" fmla="*/ 1517588082 h 640"/>
                <a:gd name="T78" fmla="*/ 2147483647 w 2706"/>
                <a:gd name="T79" fmla="*/ 1492379573 h 640"/>
                <a:gd name="T80" fmla="*/ 2147483647 w 2706"/>
                <a:gd name="T81" fmla="*/ 1462128411 h 640"/>
                <a:gd name="T82" fmla="*/ 2147483647 w 2706"/>
                <a:gd name="T83" fmla="*/ 1431877248 h 640"/>
                <a:gd name="T84" fmla="*/ 2147483647 w 2706"/>
                <a:gd name="T85" fmla="*/ 1396585019 h 640"/>
                <a:gd name="T86" fmla="*/ 2147483647 w 2706"/>
                <a:gd name="T87" fmla="*/ 1361291202 h 640"/>
                <a:gd name="T88" fmla="*/ 2147483647 w 2706"/>
                <a:gd name="T89" fmla="*/ 1320956319 h 640"/>
                <a:gd name="T90" fmla="*/ 2147483647 w 2706"/>
                <a:gd name="T91" fmla="*/ 1280623023 h 640"/>
                <a:gd name="T92" fmla="*/ 2147483647 w 2706"/>
                <a:gd name="T93" fmla="*/ 1235245485 h 640"/>
                <a:gd name="T94" fmla="*/ 2147483647 w 2706"/>
                <a:gd name="T95" fmla="*/ 1189869535 h 640"/>
                <a:gd name="T96" fmla="*/ 2147483647 w 2706"/>
                <a:gd name="T97" fmla="*/ 1089033914 h 640"/>
                <a:gd name="T98" fmla="*/ 2147483647 w 2706"/>
                <a:gd name="T99" fmla="*/ 983155639 h 640"/>
                <a:gd name="T100" fmla="*/ 2147483647 w 2706"/>
                <a:gd name="T101" fmla="*/ 983155639 h 640"/>
                <a:gd name="T102" fmla="*/ 2147483647 w 2706"/>
                <a:gd name="T103" fmla="*/ 978112985 h 640"/>
                <a:gd name="T104" fmla="*/ 2147483647 w 2706"/>
                <a:gd name="T105" fmla="*/ 978112985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2147483647 w 5216"/>
                <a:gd name="T1" fmla="*/ 1794685668 h 762"/>
                <a:gd name="T2" fmla="*/ 2147483647 w 5216"/>
                <a:gd name="T3" fmla="*/ 1724305590 h 762"/>
                <a:gd name="T4" fmla="*/ 2147483647 w 5216"/>
                <a:gd name="T5" fmla="*/ 1533274853 h 762"/>
                <a:gd name="T6" fmla="*/ 2147483647 w 5216"/>
                <a:gd name="T7" fmla="*/ 1276891413 h 762"/>
                <a:gd name="T8" fmla="*/ 2147483647 w 5216"/>
                <a:gd name="T9" fmla="*/ 940073143 h 762"/>
                <a:gd name="T10" fmla="*/ 2147483647 w 5216"/>
                <a:gd name="T11" fmla="*/ 744015032 h 762"/>
                <a:gd name="T12" fmla="*/ 2147483647 w 5216"/>
                <a:gd name="T13" fmla="*/ 593201710 h 762"/>
                <a:gd name="T14" fmla="*/ 2147483647 w 5216"/>
                <a:gd name="T15" fmla="*/ 462496302 h 762"/>
                <a:gd name="T16" fmla="*/ 2147483647 w 5216"/>
                <a:gd name="T17" fmla="*/ 351898809 h 762"/>
                <a:gd name="T18" fmla="*/ 2147483647 w 5216"/>
                <a:gd name="T19" fmla="*/ 256383440 h 762"/>
                <a:gd name="T20" fmla="*/ 2147483647 w 5216"/>
                <a:gd name="T21" fmla="*/ 180975987 h 762"/>
                <a:gd name="T22" fmla="*/ 2147483647 w 5216"/>
                <a:gd name="T23" fmla="*/ 70380079 h 762"/>
                <a:gd name="T24" fmla="*/ 2147483647 w 5216"/>
                <a:gd name="T25" fmla="*/ 10054750 h 762"/>
                <a:gd name="T26" fmla="*/ 1622923434 w 5216"/>
                <a:gd name="T27" fmla="*/ 0 h 762"/>
                <a:gd name="T28" fmla="*/ 902184155 w 5216"/>
                <a:gd name="T29" fmla="*/ 25135289 h 762"/>
                <a:gd name="T30" fmla="*/ 277207537 w 5216"/>
                <a:gd name="T31" fmla="*/ 80434829 h 762"/>
                <a:gd name="T32" fmla="*/ 0 w 5216"/>
                <a:gd name="T33" fmla="*/ 120650658 h 762"/>
                <a:gd name="T34" fmla="*/ 791300823 w 5216"/>
                <a:gd name="T35" fmla="*/ 216166026 h 762"/>
                <a:gd name="T36" fmla="*/ 1643084329 w 5216"/>
                <a:gd name="T37" fmla="*/ 351898809 h 762"/>
                <a:gd name="T38" fmla="*/ 2147483647 w 5216"/>
                <a:gd name="T39" fmla="*/ 527849006 h 762"/>
                <a:gd name="T40" fmla="*/ 2147483647 w 5216"/>
                <a:gd name="T41" fmla="*/ 744015032 h 762"/>
                <a:gd name="T42" fmla="*/ 2147483647 w 5216"/>
                <a:gd name="T43" fmla="*/ 950127893 h 762"/>
                <a:gd name="T44" fmla="*/ 2147483647 w 5216"/>
                <a:gd name="T45" fmla="*/ 1296999327 h 762"/>
                <a:gd name="T46" fmla="*/ 2147483647 w 5216"/>
                <a:gd name="T47" fmla="*/ 1437759485 h 762"/>
                <a:gd name="T48" fmla="*/ 2147483647 w 5216"/>
                <a:gd name="T49" fmla="*/ 1558410142 h 762"/>
                <a:gd name="T50" fmla="*/ 2147483647 w 5216"/>
                <a:gd name="T51" fmla="*/ 1663980261 h 762"/>
                <a:gd name="T52" fmla="*/ 2147483647 w 5216"/>
                <a:gd name="T53" fmla="*/ 1744413504 h 762"/>
                <a:gd name="T54" fmla="*/ 2147483647 w 5216"/>
                <a:gd name="T55" fmla="*/ 1814793583 h 762"/>
                <a:gd name="T56" fmla="*/ 2147483647 w 5216"/>
                <a:gd name="T57" fmla="*/ 1860038372 h 762"/>
                <a:gd name="T58" fmla="*/ 2147483647 w 5216"/>
                <a:gd name="T59" fmla="*/ 1895228412 h 762"/>
                <a:gd name="T60" fmla="*/ 2147483647 w 5216"/>
                <a:gd name="T61" fmla="*/ 1915336326 h 762"/>
                <a:gd name="T62" fmla="*/ 2147483647 w 5216"/>
                <a:gd name="T63" fmla="*/ 1915336326 h 762"/>
                <a:gd name="T64" fmla="*/ 2147483647 w 5216"/>
                <a:gd name="T65" fmla="*/ 1905281576 h 762"/>
                <a:gd name="T66" fmla="*/ 2147483647 w 5216"/>
                <a:gd name="T67" fmla="*/ 1880146287 h 762"/>
                <a:gd name="T68" fmla="*/ 2147483647 w 5216"/>
                <a:gd name="T69" fmla="*/ 1839928872 h 762"/>
                <a:gd name="T70" fmla="*/ 2147483647 w 5216"/>
                <a:gd name="T71" fmla="*/ 1794685668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176486674 h 694"/>
                <a:gd name="T2" fmla="*/ 0 w 5144"/>
                <a:gd name="T3" fmla="*/ 176486674 h 694"/>
                <a:gd name="T4" fmla="*/ 45341320 w 5144"/>
                <a:gd name="T5" fmla="*/ 166400724 h 694"/>
                <a:gd name="T6" fmla="*/ 181368455 w 5144"/>
                <a:gd name="T7" fmla="*/ 141189022 h 694"/>
                <a:gd name="T8" fmla="*/ 413115802 w 5144"/>
                <a:gd name="T9" fmla="*/ 105891370 h 694"/>
                <a:gd name="T10" fmla="*/ 564257240 w 5144"/>
                <a:gd name="T11" fmla="*/ 85722643 h 694"/>
                <a:gd name="T12" fmla="*/ 740586536 w 5144"/>
                <a:gd name="T13" fmla="*/ 65552329 h 694"/>
                <a:gd name="T14" fmla="*/ 937069294 w 5144"/>
                <a:gd name="T15" fmla="*/ 50424991 h 694"/>
                <a:gd name="T16" fmla="*/ 1163779069 w 5144"/>
                <a:gd name="T17" fmla="*/ 35297652 h 694"/>
                <a:gd name="T18" fmla="*/ 1410642306 w 5144"/>
                <a:gd name="T19" fmla="*/ 20170314 h 694"/>
                <a:gd name="T20" fmla="*/ 1687732560 w 5144"/>
                <a:gd name="T21" fmla="*/ 10084363 h 694"/>
                <a:gd name="T22" fmla="*/ 1990012261 w 5144"/>
                <a:gd name="T23" fmla="*/ 5042975 h 694"/>
                <a:gd name="T24" fmla="*/ 2147483647 w 5144"/>
                <a:gd name="T25" fmla="*/ 0 h 694"/>
                <a:gd name="T26" fmla="*/ 2147483647 w 5144"/>
                <a:gd name="T27" fmla="*/ 5042975 h 694"/>
                <a:gd name="T28" fmla="*/ 2147483647 w 5144"/>
                <a:gd name="T29" fmla="*/ 15127339 h 694"/>
                <a:gd name="T30" fmla="*/ 2147483647 w 5144"/>
                <a:gd name="T31" fmla="*/ 35297652 h 694"/>
                <a:gd name="T32" fmla="*/ 2147483647 w 5144"/>
                <a:gd name="T33" fmla="*/ 60509354 h 694"/>
                <a:gd name="T34" fmla="*/ 2147483647 w 5144"/>
                <a:gd name="T35" fmla="*/ 100849982 h 694"/>
                <a:gd name="T36" fmla="*/ 2147483647 w 5144"/>
                <a:gd name="T37" fmla="*/ 146231997 h 694"/>
                <a:gd name="T38" fmla="*/ 2147483647 w 5144"/>
                <a:gd name="T39" fmla="*/ 201698376 h 694"/>
                <a:gd name="T40" fmla="*/ 2147483647 w 5144"/>
                <a:gd name="T41" fmla="*/ 267250705 h 694"/>
                <a:gd name="T42" fmla="*/ 2147483647 w 5144"/>
                <a:gd name="T43" fmla="*/ 347930373 h 694"/>
                <a:gd name="T44" fmla="*/ 2147483647 w 5144"/>
                <a:gd name="T45" fmla="*/ 438694404 h 694"/>
                <a:gd name="T46" fmla="*/ 2147483647 w 5144"/>
                <a:gd name="T47" fmla="*/ 544585774 h 694"/>
                <a:gd name="T48" fmla="*/ 2147483647 w 5144"/>
                <a:gd name="T49" fmla="*/ 670647457 h 694"/>
                <a:gd name="T50" fmla="*/ 2147483647 w 5144"/>
                <a:gd name="T51" fmla="*/ 806793504 h 694"/>
                <a:gd name="T52" fmla="*/ 2147483647 w 5144"/>
                <a:gd name="T53" fmla="*/ 958068477 h 694"/>
                <a:gd name="T54" fmla="*/ 2147483647 w 5144"/>
                <a:gd name="T55" fmla="*/ 1129512176 h 694"/>
                <a:gd name="T56" fmla="*/ 2147483647 w 5144"/>
                <a:gd name="T57" fmla="*/ 1316083213 h 694"/>
                <a:gd name="T58" fmla="*/ 2147483647 w 5144"/>
                <a:gd name="T59" fmla="*/ 1522824565 h 694"/>
                <a:gd name="T60" fmla="*/ 2147483647 w 5144"/>
                <a:gd name="T61" fmla="*/ 1749734642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1467732250 h 584"/>
                <a:gd name="T2" fmla="*/ 0 w 3112"/>
                <a:gd name="T3" fmla="*/ 1467732250 h 584"/>
                <a:gd name="T4" fmla="*/ 226718930 w 3112"/>
                <a:gd name="T5" fmla="*/ 1407413987 h 584"/>
                <a:gd name="T6" fmla="*/ 846417337 w 3112"/>
                <a:gd name="T7" fmla="*/ 1251592864 h 584"/>
                <a:gd name="T8" fmla="*/ 1274665262 w 3112"/>
                <a:gd name="T9" fmla="*/ 1146037488 h 584"/>
                <a:gd name="T10" fmla="*/ 1768409238 w 3112"/>
                <a:gd name="T11" fmla="*/ 1030428012 h 584"/>
                <a:gd name="T12" fmla="*/ 2147483647 w 3112"/>
                <a:gd name="T13" fmla="*/ 904766021 h 584"/>
                <a:gd name="T14" fmla="*/ 2147483647 w 3112"/>
                <a:gd name="T15" fmla="*/ 769051514 h 584"/>
                <a:gd name="T16" fmla="*/ 2147483647 w 3112"/>
                <a:gd name="T17" fmla="*/ 638362472 h 584"/>
                <a:gd name="T18" fmla="*/ 2147483647 w 3112"/>
                <a:gd name="T19" fmla="*/ 507675016 h 584"/>
                <a:gd name="T20" fmla="*/ 2147483647 w 3112"/>
                <a:gd name="T21" fmla="*/ 387038490 h 584"/>
                <a:gd name="T22" fmla="*/ 2147483647 w 3112"/>
                <a:gd name="T23" fmla="*/ 271430599 h 584"/>
                <a:gd name="T24" fmla="*/ 2147483647 w 3112"/>
                <a:gd name="T25" fmla="*/ 221164851 h 584"/>
                <a:gd name="T26" fmla="*/ 2147483647 w 3112"/>
                <a:gd name="T27" fmla="*/ 170900689 h 584"/>
                <a:gd name="T28" fmla="*/ 2147483647 w 3112"/>
                <a:gd name="T29" fmla="*/ 130689042 h 584"/>
                <a:gd name="T30" fmla="*/ 2147483647 w 3112"/>
                <a:gd name="T31" fmla="*/ 90477395 h 584"/>
                <a:gd name="T32" fmla="*/ 2147483647 w 3112"/>
                <a:gd name="T33" fmla="*/ 60318263 h 584"/>
                <a:gd name="T34" fmla="*/ 2147483647 w 3112"/>
                <a:gd name="T35" fmla="*/ 35184597 h 584"/>
                <a:gd name="T36" fmla="*/ 2147483647 w 3112"/>
                <a:gd name="T37" fmla="*/ 15079566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1290320000 h 1192"/>
                <a:gd name="T2" fmla="*/ 2147483647 w 8196"/>
                <a:gd name="T3" fmla="*/ 1436489063 h 1192"/>
                <a:gd name="T4" fmla="*/ 2147483647 w 8196"/>
                <a:gd name="T5" fmla="*/ 1562496875 h 1192"/>
                <a:gd name="T6" fmla="*/ 2147483647 w 8196"/>
                <a:gd name="T7" fmla="*/ 1678424063 h 1192"/>
                <a:gd name="T8" fmla="*/ 2147483647 w 8196"/>
                <a:gd name="T9" fmla="*/ 1769149688 h 1192"/>
                <a:gd name="T10" fmla="*/ 2147483647 w 8196"/>
                <a:gd name="T11" fmla="*/ 1839714063 h 1192"/>
                <a:gd name="T12" fmla="*/ 2147483647 w 8196"/>
                <a:gd name="T13" fmla="*/ 1890117188 h 1192"/>
                <a:gd name="T14" fmla="*/ 2147483647 w 8196"/>
                <a:gd name="T15" fmla="*/ 1920359063 h 1192"/>
                <a:gd name="T16" fmla="*/ 2147483647 w 8196"/>
                <a:gd name="T17" fmla="*/ 1915318750 h 1192"/>
                <a:gd name="T18" fmla="*/ 2147483647 w 8196"/>
                <a:gd name="T19" fmla="*/ 1890117188 h 1192"/>
                <a:gd name="T20" fmla="*/ 2147483647 w 8196"/>
                <a:gd name="T21" fmla="*/ 1829633438 h 1192"/>
                <a:gd name="T22" fmla="*/ 2147483647 w 8196"/>
                <a:gd name="T23" fmla="*/ 1738907813 h 1192"/>
                <a:gd name="T24" fmla="*/ 2147483647 w 8196"/>
                <a:gd name="T25" fmla="*/ 1617940313 h 1192"/>
                <a:gd name="T26" fmla="*/ 2147483647 w 8196"/>
                <a:gd name="T27" fmla="*/ 1456650313 h 1192"/>
                <a:gd name="T28" fmla="*/ 2147483647 w 8196"/>
                <a:gd name="T29" fmla="*/ 1260078125 h 1192"/>
                <a:gd name="T30" fmla="*/ 2147483647 w 8196"/>
                <a:gd name="T31" fmla="*/ 1023183438 h 1192"/>
                <a:gd name="T32" fmla="*/ 2147483647 w 8196"/>
                <a:gd name="T33" fmla="*/ 745966250 h 1192"/>
                <a:gd name="T34" fmla="*/ 2147483647 w 8196"/>
                <a:gd name="T35" fmla="*/ 604837500 h 1192"/>
                <a:gd name="T36" fmla="*/ 2147483647 w 8196"/>
                <a:gd name="T37" fmla="*/ 372983125 h 1192"/>
                <a:gd name="T38" fmla="*/ 2147483647 w 8196"/>
                <a:gd name="T39" fmla="*/ 206652813 h 1192"/>
                <a:gd name="T40" fmla="*/ 2147483647 w 8196"/>
                <a:gd name="T41" fmla="*/ 90725625 h 1192"/>
                <a:gd name="T42" fmla="*/ 2147483647 w 8196"/>
                <a:gd name="T43" fmla="*/ 25201563 h 1192"/>
                <a:gd name="T44" fmla="*/ 2147483647 w 8196"/>
                <a:gd name="T45" fmla="*/ 0 h 1192"/>
                <a:gd name="T46" fmla="*/ 2147483647 w 8196"/>
                <a:gd name="T47" fmla="*/ 10080625 h 1192"/>
                <a:gd name="T48" fmla="*/ 2147483647 w 8196"/>
                <a:gd name="T49" fmla="*/ 50403125 h 1192"/>
                <a:gd name="T50" fmla="*/ 1804431875 w 8196"/>
                <a:gd name="T51" fmla="*/ 110886875 h 1192"/>
                <a:gd name="T52" fmla="*/ 1335682813 w 8196"/>
                <a:gd name="T53" fmla="*/ 186491563 h 1192"/>
                <a:gd name="T54" fmla="*/ 942538438 w 8196"/>
                <a:gd name="T55" fmla="*/ 272176875 h 1192"/>
                <a:gd name="T56" fmla="*/ 624998750 w 8196"/>
                <a:gd name="T57" fmla="*/ 362902500 h 1192"/>
                <a:gd name="T58" fmla="*/ 372983125 w 8196"/>
                <a:gd name="T59" fmla="*/ 443547500 h 1192"/>
                <a:gd name="T60" fmla="*/ 120967500 w 8196"/>
                <a:gd name="T61" fmla="*/ 544353750 h 1192"/>
                <a:gd name="T62" fmla="*/ 0 w 8196"/>
                <a:gd name="T63" fmla="*/ 604837500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1285279688 h 1192"/>
                <a:gd name="T70" fmla="*/ 2147483647 w 8196"/>
                <a:gd name="T71" fmla="*/ 12903200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E11E6-1D94-40B6-9660-395732A983A0}" type="slidenum">
              <a:rPr lang="ru-RU" alt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285410"/>
      </p:ext>
    </p:extLst>
  </p:cSld>
  <p:clrMapOvr>
    <a:masterClrMapping/>
  </p:clrMapOvr>
  <p:transition spd="slow" advClick="0">
    <p:cover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836B9-1689-4E2A-82F5-E3352477FCF3}" type="slidenum">
              <a:rPr lang="ru-RU" alt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375149"/>
      </p:ext>
    </p:extLst>
  </p:cSld>
  <p:clrMapOvr>
    <a:masterClrMapping/>
  </p:clrMapOvr>
  <p:transition spd="slow" advClick="0">
    <p:cover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45267910 h 640"/>
                <a:gd name="T6" fmla="*/ 2147483647 w 2706"/>
                <a:gd name="T7" fmla="*/ 95566116 h 640"/>
                <a:gd name="T8" fmla="*/ 2147483647 w 2706"/>
                <a:gd name="T9" fmla="*/ 150894619 h 640"/>
                <a:gd name="T10" fmla="*/ 2147483647 w 2706"/>
                <a:gd name="T11" fmla="*/ 206221535 h 640"/>
                <a:gd name="T12" fmla="*/ 2147483647 w 2706"/>
                <a:gd name="T13" fmla="*/ 271609045 h 640"/>
                <a:gd name="T14" fmla="*/ 2147483647 w 2706"/>
                <a:gd name="T15" fmla="*/ 336996554 h 640"/>
                <a:gd name="T16" fmla="*/ 2147483647 w 2706"/>
                <a:gd name="T17" fmla="*/ 412443071 h 640"/>
                <a:gd name="T18" fmla="*/ 2147483647 w 2706"/>
                <a:gd name="T19" fmla="*/ 487891173 h 640"/>
                <a:gd name="T20" fmla="*/ 2147483647 w 2706"/>
                <a:gd name="T21" fmla="*/ 487891173 h 640"/>
                <a:gd name="T22" fmla="*/ 2147483647 w 2706"/>
                <a:gd name="T23" fmla="*/ 633755495 h 640"/>
                <a:gd name="T24" fmla="*/ 2147483647 w 2706"/>
                <a:gd name="T25" fmla="*/ 764530514 h 640"/>
                <a:gd name="T26" fmla="*/ 2147483647 w 2706"/>
                <a:gd name="T27" fmla="*/ 885244941 h 640"/>
                <a:gd name="T28" fmla="*/ 1995446684 w 2706"/>
                <a:gd name="T29" fmla="*/ 1000930656 h 640"/>
                <a:gd name="T30" fmla="*/ 1471390284 w 2706"/>
                <a:gd name="T31" fmla="*/ 1101527069 h 640"/>
                <a:gd name="T32" fmla="*/ 962451277 w 2706"/>
                <a:gd name="T33" fmla="*/ 1192062888 h 640"/>
                <a:gd name="T34" fmla="*/ 473666148 w 2706"/>
                <a:gd name="T35" fmla="*/ 1277569998 h 640"/>
                <a:gd name="T36" fmla="*/ 0 w 2706"/>
                <a:gd name="T37" fmla="*/ 1353016514 h 640"/>
                <a:gd name="T38" fmla="*/ 0 w 2706"/>
                <a:gd name="T39" fmla="*/ 1353016514 h 640"/>
                <a:gd name="T40" fmla="*/ 327535052 w 2706"/>
                <a:gd name="T41" fmla="*/ 1398284424 h 640"/>
                <a:gd name="T42" fmla="*/ 639954298 w 2706"/>
                <a:gd name="T43" fmla="*/ 1438523623 h 640"/>
                <a:gd name="T44" fmla="*/ 942294224 w 2706"/>
                <a:gd name="T45" fmla="*/ 1473730940 h 640"/>
                <a:gd name="T46" fmla="*/ 1239596076 w 2706"/>
                <a:gd name="T47" fmla="*/ 1503911133 h 640"/>
                <a:gd name="T48" fmla="*/ 1526818609 w 2706"/>
                <a:gd name="T49" fmla="*/ 1534089739 h 640"/>
                <a:gd name="T50" fmla="*/ 1803964996 w 2706"/>
                <a:gd name="T51" fmla="*/ 1554207753 h 640"/>
                <a:gd name="T52" fmla="*/ 2071032063 w 2706"/>
                <a:gd name="T53" fmla="*/ 1574327353 h 640"/>
                <a:gd name="T54" fmla="*/ 2147483647 w 2706"/>
                <a:gd name="T55" fmla="*/ 1589416656 h 640"/>
                <a:gd name="T56" fmla="*/ 2147483647 w 2706"/>
                <a:gd name="T57" fmla="*/ 1599477249 h 640"/>
                <a:gd name="T58" fmla="*/ 2147483647 w 2706"/>
                <a:gd name="T59" fmla="*/ 1604505959 h 640"/>
                <a:gd name="T60" fmla="*/ 2147483647 w 2706"/>
                <a:gd name="T61" fmla="*/ 1609536256 h 640"/>
                <a:gd name="T62" fmla="*/ 2147483647 w 2706"/>
                <a:gd name="T63" fmla="*/ 1609536256 h 640"/>
                <a:gd name="T64" fmla="*/ 2147483647 w 2706"/>
                <a:gd name="T65" fmla="*/ 1604505959 h 640"/>
                <a:gd name="T66" fmla="*/ 2147483647 w 2706"/>
                <a:gd name="T67" fmla="*/ 1599477249 h 640"/>
                <a:gd name="T68" fmla="*/ 2147483647 w 2706"/>
                <a:gd name="T69" fmla="*/ 1589416656 h 640"/>
                <a:gd name="T70" fmla="*/ 2147483647 w 2706"/>
                <a:gd name="T71" fmla="*/ 1574327353 h 640"/>
                <a:gd name="T72" fmla="*/ 2147483647 w 2706"/>
                <a:gd name="T73" fmla="*/ 1559238049 h 640"/>
                <a:gd name="T74" fmla="*/ 2147483647 w 2706"/>
                <a:gd name="T75" fmla="*/ 1539118450 h 640"/>
                <a:gd name="T76" fmla="*/ 2147483647 w 2706"/>
                <a:gd name="T77" fmla="*/ 1513970140 h 640"/>
                <a:gd name="T78" fmla="*/ 2147483647 w 2706"/>
                <a:gd name="T79" fmla="*/ 1488821829 h 640"/>
                <a:gd name="T80" fmla="*/ 2147483647 w 2706"/>
                <a:gd name="T81" fmla="*/ 1458641637 h 640"/>
                <a:gd name="T82" fmla="*/ 2147483647 w 2706"/>
                <a:gd name="T83" fmla="*/ 1428463030 h 640"/>
                <a:gd name="T84" fmla="*/ 2147483647 w 2706"/>
                <a:gd name="T85" fmla="*/ 1393254127 h 640"/>
                <a:gd name="T86" fmla="*/ 2147483647 w 2706"/>
                <a:gd name="T87" fmla="*/ 1358046810 h 640"/>
                <a:gd name="T88" fmla="*/ 2147483647 w 2706"/>
                <a:gd name="T89" fmla="*/ 1317807611 h 640"/>
                <a:gd name="T90" fmla="*/ 2147483647 w 2706"/>
                <a:gd name="T91" fmla="*/ 1277569998 h 640"/>
                <a:gd name="T92" fmla="*/ 2147483647 w 2706"/>
                <a:gd name="T93" fmla="*/ 1232300502 h 640"/>
                <a:gd name="T94" fmla="*/ 2147483647 w 2706"/>
                <a:gd name="T95" fmla="*/ 1187032592 h 640"/>
                <a:gd name="T96" fmla="*/ 2147483647 w 2706"/>
                <a:gd name="T97" fmla="*/ 1086437765 h 640"/>
                <a:gd name="T98" fmla="*/ 2147483647 w 2706"/>
                <a:gd name="T99" fmla="*/ 980811057 h 640"/>
                <a:gd name="T100" fmla="*/ 2147483647 w 2706"/>
                <a:gd name="T101" fmla="*/ 980811057 h 640"/>
                <a:gd name="T102" fmla="*/ 2147483647 w 2706"/>
                <a:gd name="T103" fmla="*/ 975780760 h 640"/>
                <a:gd name="T104" fmla="*/ 2147483647 w 2706"/>
                <a:gd name="T105" fmla="*/ 975780760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2147483647 w 5216"/>
                <a:gd name="T1" fmla="*/ 1797103815 h 762"/>
                <a:gd name="T2" fmla="*/ 2147483647 w 5216"/>
                <a:gd name="T3" fmla="*/ 1726630307 h 762"/>
                <a:gd name="T4" fmla="*/ 2147483647 w 5216"/>
                <a:gd name="T5" fmla="*/ 1535340763 h 762"/>
                <a:gd name="T6" fmla="*/ 2147483647 w 5216"/>
                <a:gd name="T7" fmla="*/ 1278611647 h 762"/>
                <a:gd name="T8" fmla="*/ 2147483647 w 5216"/>
                <a:gd name="T9" fmla="*/ 941341151 h 762"/>
                <a:gd name="T10" fmla="*/ 2147483647 w 5216"/>
                <a:gd name="T11" fmla="*/ 745017673 h 762"/>
                <a:gd name="T12" fmla="*/ 2147483647 w 5216"/>
                <a:gd name="T13" fmla="*/ 594001199 h 762"/>
                <a:gd name="T14" fmla="*/ 2147483647 w 5216"/>
                <a:gd name="T15" fmla="*/ 463118879 h 762"/>
                <a:gd name="T16" fmla="*/ 2147483647 w 5216"/>
                <a:gd name="T17" fmla="*/ 352373888 h 762"/>
                <a:gd name="T18" fmla="*/ 2147483647 w 5216"/>
                <a:gd name="T19" fmla="*/ 256729116 h 762"/>
                <a:gd name="T20" fmla="*/ 2147483647 w 5216"/>
                <a:gd name="T21" fmla="*/ 181220086 h 762"/>
                <a:gd name="T22" fmla="*/ 2147483647 w 5216"/>
                <a:gd name="T23" fmla="*/ 70475095 h 762"/>
                <a:gd name="T24" fmla="*/ 2147483647 w 5216"/>
                <a:gd name="T25" fmla="*/ 10067871 h 762"/>
                <a:gd name="T26" fmla="*/ 1622923434 w 5216"/>
                <a:gd name="T27" fmla="*/ 0 h 762"/>
                <a:gd name="T28" fmla="*/ 902184155 w 5216"/>
                <a:gd name="T29" fmla="*/ 25169677 h 762"/>
                <a:gd name="T30" fmla="*/ 277207537 w 5216"/>
                <a:gd name="T31" fmla="*/ 80542966 h 762"/>
                <a:gd name="T32" fmla="*/ 0 w 5216"/>
                <a:gd name="T33" fmla="*/ 120814448 h 762"/>
                <a:gd name="T34" fmla="*/ 791300823 w 5216"/>
                <a:gd name="T35" fmla="*/ 216457634 h 762"/>
                <a:gd name="T36" fmla="*/ 1643084329 w 5216"/>
                <a:gd name="T37" fmla="*/ 352373888 h 762"/>
                <a:gd name="T38" fmla="*/ 2147483647 w 5216"/>
                <a:gd name="T39" fmla="*/ 528560039 h 762"/>
                <a:gd name="T40" fmla="*/ 2147483647 w 5216"/>
                <a:gd name="T41" fmla="*/ 745017673 h 762"/>
                <a:gd name="T42" fmla="*/ 2147483647 w 5216"/>
                <a:gd name="T43" fmla="*/ 951409022 h 762"/>
                <a:gd name="T44" fmla="*/ 2147483647 w 5216"/>
                <a:gd name="T45" fmla="*/ 1298747388 h 762"/>
                <a:gd name="T46" fmla="*/ 2147483647 w 5216"/>
                <a:gd name="T47" fmla="*/ 1439697578 h 762"/>
                <a:gd name="T48" fmla="*/ 2147483647 w 5216"/>
                <a:gd name="T49" fmla="*/ 1560510440 h 762"/>
                <a:gd name="T50" fmla="*/ 2147483647 w 5216"/>
                <a:gd name="T51" fmla="*/ 1666223082 h 762"/>
                <a:gd name="T52" fmla="*/ 2147483647 w 5216"/>
                <a:gd name="T53" fmla="*/ 1746766048 h 762"/>
                <a:gd name="T54" fmla="*/ 2147483647 w 5216"/>
                <a:gd name="T55" fmla="*/ 1817239557 h 762"/>
                <a:gd name="T56" fmla="*/ 2147483647 w 5216"/>
                <a:gd name="T57" fmla="*/ 1862544975 h 762"/>
                <a:gd name="T58" fmla="*/ 2147483647 w 5216"/>
                <a:gd name="T59" fmla="*/ 1897782522 h 762"/>
                <a:gd name="T60" fmla="*/ 2147483647 w 5216"/>
                <a:gd name="T61" fmla="*/ 1917918264 h 762"/>
                <a:gd name="T62" fmla="*/ 2147483647 w 5216"/>
                <a:gd name="T63" fmla="*/ 1917918264 h 762"/>
                <a:gd name="T64" fmla="*/ 2147483647 w 5216"/>
                <a:gd name="T65" fmla="*/ 1907850393 h 762"/>
                <a:gd name="T66" fmla="*/ 2147483647 w 5216"/>
                <a:gd name="T67" fmla="*/ 1882680716 h 762"/>
                <a:gd name="T68" fmla="*/ 2147483647 w 5216"/>
                <a:gd name="T69" fmla="*/ 1842409233 h 762"/>
                <a:gd name="T70" fmla="*/ 2147483647 w 5216"/>
                <a:gd name="T71" fmla="*/ 179710381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176788516 h 694"/>
                <a:gd name="T2" fmla="*/ 0 w 5144"/>
                <a:gd name="T3" fmla="*/ 176788516 h 694"/>
                <a:gd name="T4" fmla="*/ 45341320 w 5144"/>
                <a:gd name="T5" fmla="*/ 166685997 h 694"/>
                <a:gd name="T6" fmla="*/ 181368455 w 5144"/>
                <a:gd name="T7" fmla="*/ 141430495 h 694"/>
                <a:gd name="T8" fmla="*/ 413115802 w 5144"/>
                <a:gd name="T9" fmla="*/ 106072474 h 694"/>
                <a:gd name="T10" fmla="*/ 564257240 w 5144"/>
                <a:gd name="T11" fmla="*/ 85869026 h 694"/>
                <a:gd name="T12" fmla="*/ 740586536 w 5144"/>
                <a:gd name="T13" fmla="*/ 65663988 h 694"/>
                <a:gd name="T14" fmla="*/ 937069294 w 5144"/>
                <a:gd name="T15" fmla="*/ 50511005 h 694"/>
                <a:gd name="T16" fmla="*/ 1163779069 w 5144"/>
                <a:gd name="T17" fmla="*/ 35358021 h 694"/>
                <a:gd name="T18" fmla="*/ 1410642306 w 5144"/>
                <a:gd name="T19" fmla="*/ 20205038 h 694"/>
                <a:gd name="T20" fmla="*/ 1687732560 w 5144"/>
                <a:gd name="T21" fmla="*/ 10102519 h 694"/>
                <a:gd name="T22" fmla="*/ 1990012261 w 5144"/>
                <a:gd name="T23" fmla="*/ 5050465 h 694"/>
                <a:gd name="T24" fmla="*/ 2147483647 w 5144"/>
                <a:gd name="T25" fmla="*/ 0 h 694"/>
                <a:gd name="T26" fmla="*/ 2147483647 w 5144"/>
                <a:gd name="T27" fmla="*/ 5050465 h 694"/>
                <a:gd name="T28" fmla="*/ 2147483647 w 5144"/>
                <a:gd name="T29" fmla="*/ 15152984 h 694"/>
                <a:gd name="T30" fmla="*/ 2147483647 w 5144"/>
                <a:gd name="T31" fmla="*/ 35358021 h 694"/>
                <a:gd name="T32" fmla="*/ 2147483647 w 5144"/>
                <a:gd name="T33" fmla="*/ 60613523 h 694"/>
                <a:gd name="T34" fmla="*/ 2147483647 w 5144"/>
                <a:gd name="T35" fmla="*/ 101022009 h 694"/>
                <a:gd name="T36" fmla="*/ 2147483647 w 5144"/>
                <a:gd name="T37" fmla="*/ 146480960 h 694"/>
                <a:gd name="T38" fmla="*/ 2147483647 w 5144"/>
                <a:gd name="T39" fmla="*/ 202044018 h 694"/>
                <a:gd name="T40" fmla="*/ 2147483647 w 5144"/>
                <a:gd name="T41" fmla="*/ 267708006 h 694"/>
                <a:gd name="T42" fmla="*/ 2147483647 w 5144"/>
                <a:gd name="T43" fmla="*/ 348524978 h 694"/>
                <a:gd name="T44" fmla="*/ 2147483647 w 5144"/>
                <a:gd name="T45" fmla="*/ 439444468 h 694"/>
                <a:gd name="T46" fmla="*/ 2147483647 w 5144"/>
                <a:gd name="T47" fmla="*/ 545516942 h 694"/>
                <a:gd name="T48" fmla="*/ 2147483647 w 5144"/>
                <a:gd name="T49" fmla="*/ 671794454 h 694"/>
                <a:gd name="T50" fmla="*/ 2147483647 w 5144"/>
                <a:gd name="T51" fmla="*/ 808174484 h 694"/>
                <a:gd name="T52" fmla="*/ 2147483647 w 5144"/>
                <a:gd name="T53" fmla="*/ 959705908 h 694"/>
                <a:gd name="T54" fmla="*/ 2147483647 w 5144"/>
                <a:gd name="T55" fmla="*/ 1131443960 h 694"/>
                <a:gd name="T56" fmla="*/ 2147483647 w 5144"/>
                <a:gd name="T57" fmla="*/ 1318333405 h 694"/>
                <a:gd name="T58" fmla="*/ 2147483647 w 5144"/>
                <a:gd name="T59" fmla="*/ 1525427888 h 694"/>
                <a:gd name="T60" fmla="*/ 2147483647 w 5144"/>
                <a:gd name="T61" fmla="*/ 1752727409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1471387100 h 584"/>
                <a:gd name="T2" fmla="*/ 0 w 3112"/>
                <a:gd name="T3" fmla="*/ 1471387100 h 584"/>
                <a:gd name="T4" fmla="*/ 226718930 w 3112"/>
                <a:gd name="T5" fmla="*/ 1410919181 h 584"/>
                <a:gd name="T6" fmla="*/ 846417337 w 3112"/>
                <a:gd name="T7" fmla="*/ 1254710521 h 584"/>
                <a:gd name="T8" fmla="*/ 1274665262 w 3112"/>
                <a:gd name="T9" fmla="*/ 1148892058 h 584"/>
                <a:gd name="T10" fmla="*/ 1768409238 w 3112"/>
                <a:gd name="T11" fmla="*/ 1032994287 h 584"/>
                <a:gd name="T12" fmla="*/ 2147483647 w 3112"/>
                <a:gd name="T13" fmla="*/ 907018793 h 584"/>
                <a:gd name="T14" fmla="*/ 2147483647 w 3112"/>
                <a:gd name="T15" fmla="*/ 770967164 h 584"/>
                <a:gd name="T16" fmla="*/ 2147483647 w 3112"/>
                <a:gd name="T17" fmla="*/ 639952016 h 584"/>
                <a:gd name="T18" fmla="*/ 2147483647 w 3112"/>
                <a:gd name="T19" fmla="*/ 508938455 h 584"/>
                <a:gd name="T20" fmla="*/ 2147483647 w 3112"/>
                <a:gd name="T21" fmla="*/ 388002616 h 584"/>
                <a:gd name="T22" fmla="*/ 2147483647 w 3112"/>
                <a:gd name="T23" fmla="*/ 272106432 h 584"/>
                <a:gd name="T24" fmla="*/ 2147483647 w 3112"/>
                <a:gd name="T25" fmla="*/ 221716234 h 584"/>
                <a:gd name="T26" fmla="*/ 2147483647 w 3112"/>
                <a:gd name="T27" fmla="*/ 171326037 h 584"/>
                <a:gd name="T28" fmla="*/ 2147483647 w 3112"/>
                <a:gd name="T29" fmla="*/ 131013561 h 584"/>
                <a:gd name="T30" fmla="*/ 2147483647 w 3112"/>
                <a:gd name="T31" fmla="*/ 90702673 h 584"/>
                <a:gd name="T32" fmla="*/ 2147483647 w 3112"/>
                <a:gd name="T33" fmla="*/ 60467920 h 584"/>
                <a:gd name="T34" fmla="*/ 2147483647 w 3112"/>
                <a:gd name="T35" fmla="*/ 35272821 h 584"/>
                <a:gd name="T36" fmla="*/ 2147483647 w 3112"/>
                <a:gd name="T37" fmla="*/ 1511737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1290320000 h 1192"/>
                <a:gd name="T2" fmla="*/ 2147483647 w 8196"/>
                <a:gd name="T3" fmla="*/ 1436489063 h 1192"/>
                <a:gd name="T4" fmla="*/ 2147483647 w 8196"/>
                <a:gd name="T5" fmla="*/ 1562496875 h 1192"/>
                <a:gd name="T6" fmla="*/ 2147483647 w 8196"/>
                <a:gd name="T7" fmla="*/ 1678424063 h 1192"/>
                <a:gd name="T8" fmla="*/ 2147483647 w 8196"/>
                <a:gd name="T9" fmla="*/ 1769149688 h 1192"/>
                <a:gd name="T10" fmla="*/ 2147483647 w 8196"/>
                <a:gd name="T11" fmla="*/ 1839714063 h 1192"/>
                <a:gd name="T12" fmla="*/ 2147483647 w 8196"/>
                <a:gd name="T13" fmla="*/ 1890117188 h 1192"/>
                <a:gd name="T14" fmla="*/ 2147483647 w 8196"/>
                <a:gd name="T15" fmla="*/ 1920359063 h 1192"/>
                <a:gd name="T16" fmla="*/ 2147483647 w 8196"/>
                <a:gd name="T17" fmla="*/ 1915318750 h 1192"/>
                <a:gd name="T18" fmla="*/ 2147483647 w 8196"/>
                <a:gd name="T19" fmla="*/ 1890117188 h 1192"/>
                <a:gd name="T20" fmla="*/ 2147483647 w 8196"/>
                <a:gd name="T21" fmla="*/ 1829633438 h 1192"/>
                <a:gd name="T22" fmla="*/ 2147483647 w 8196"/>
                <a:gd name="T23" fmla="*/ 1738907813 h 1192"/>
                <a:gd name="T24" fmla="*/ 2147483647 w 8196"/>
                <a:gd name="T25" fmla="*/ 1617940313 h 1192"/>
                <a:gd name="T26" fmla="*/ 2147483647 w 8196"/>
                <a:gd name="T27" fmla="*/ 1456650313 h 1192"/>
                <a:gd name="T28" fmla="*/ 2147483647 w 8196"/>
                <a:gd name="T29" fmla="*/ 1260078125 h 1192"/>
                <a:gd name="T30" fmla="*/ 2147483647 w 8196"/>
                <a:gd name="T31" fmla="*/ 1023183438 h 1192"/>
                <a:gd name="T32" fmla="*/ 2147483647 w 8196"/>
                <a:gd name="T33" fmla="*/ 745966250 h 1192"/>
                <a:gd name="T34" fmla="*/ 2147483647 w 8196"/>
                <a:gd name="T35" fmla="*/ 604837500 h 1192"/>
                <a:gd name="T36" fmla="*/ 2147483647 w 8196"/>
                <a:gd name="T37" fmla="*/ 372983125 h 1192"/>
                <a:gd name="T38" fmla="*/ 2147483647 w 8196"/>
                <a:gd name="T39" fmla="*/ 206652813 h 1192"/>
                <a:gd name="T40" fmla="*/ 2147483647 w 8196"/>
                <a:gd name="T41" fmla="*/ 90725625 h 1192"/>
                <a:gd name="T42" fmla="*/ 2147483647 w 8196"/>
                <a:gd name="T43" fmla="*/ 25201563 h 1192"/>
                <a:gd name="T44" fmla="*/ 2147483647 w 8196"/>
                <a:gd name="T45" fmla="*/ 0 h 1192"/>
                <a:gd name="T46" fmla="*/ 2147483647 w 8196"/>
                <a:gd name="T47" fmla="*/ 10080625 h 1192"/>
                <a:gd name="T48" fmla="*/ 2147483647 w 8196"/>
                <a:gd name="T49" fmla="*/ 50403125 h 1192"/>
                <a:gd name="T50" fmla="*/ 1804431875 w 8196"/>
                <a:gd name="T51" fmla="*/ 110886875 h 1192"/>
                <a:gd name="T52" fmla="*/ 1335682813 w 8196"/>
                <a:gd name="T53" fmla="*/ 186491563 h 1192"/>
                <a:gd name="T54" fmla="*/ 942538438 w 8196"/>
                <a:gd name="T55" fmla="*/ 272176875 h 1192"/>
                <a:gd name="T56" fmla="*/ 624998750 w 8196"/>
                <a:gd name="T57" fmla="*/ 362902500 h 1192"/>
                <a:gd name="T58" fmla="*/ 372983125 w 8196"/>
                <a:gd name="T59" fmla="*/ 443547500 h 1192"/>
                <a:gd name="T60" fmla="*/ 120967500 w 8196"/>
                <a:gd name="T61" fmla="*/ 544353750 h 1192"/>
                <a:gd name="T62" fmla="*/ 0 w 8196"/>
                <a:gd name="T63" fmla="*/ 604837500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1285279688 h 1192"/>
                <a:gd name="T70" fmla="*/ 2147483647 w 8196"/>
                <a:gd name="T71" fmla="*/ 12903200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73E87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E1F85-0922-4C23-9786-EE86B7A088D5}" type="slidenum">
              <a:rPr lang="ru-RU" alt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90503"/>
      </p:ext>
    </p:extLst>
  </p:cSld>
  <p:clrMapOvr>
    <a:masterClrMapping/>
  </p:clrMapOvr>
  <p:transition spd="slow" advClick="0">
    <p:cover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45375950 h 640"/>
                <a:gd name="T6" fmla="*/ 2147483647 w 2706"/>
                <a:gd name="T7" fmla="*/ 95794554 h 640"/>
                <a:gd name="T8" fmla="*/ 2147483647 w 2706"/>
                <a:gd name="T9" fmla="*/ 151254225 h 640"/>
                <a:gd name="T10" fmla="*/ 2147483647 w 2706"/>
                <a:gd name="T11" fmla="*/ 206713896 h 640"/>
                <a:gd name="T12" fmla="*/ 2147483647 w 2706"/>
                <a:gd name="T13" fmla="*/ 272258876 h 640"/>
                <a:gd name="T14" fmla="*/ 2147483647 w 2706"/>
                <a:gd name="T15" fmla="*/ 337802267 h 640"/>
                <a:gd name="T16" fmla="*/ 2147483647 w 2706"/>
                <a:gd name="T17" fmla="*/ 413429380 h 640"/>
                <a:gd name="T18" fmla="*/ 2147483647 w 2706"/>
                <a:gd name="T19" fmla="*/ 489056492 h 640"/>
                <a:gd name="T20" fmla="*/ 2147483647 w 2706"/>
                <a:gd name="T21" fmla="*/ 489056492 h 640"/>
                <a:gd name="T22" fmla="*/ 2147483647 w 2706"/>
                <a:gd name="T23" fmla="*/ 635269651 h 640"/>
                <a:gd name="T24" fmla="*/ 2147483647 w 2706"/>
                <a:gd name="T25" fmla="*/ 766356435 h 640"/>
                <a:gd name="T26" fmla="*/ 2147483647 w 2706"/>
                <a:gd name="T27" fmla="*/ 887361085 h 640"/>
                <a:gd name="T28" fmla="*/ 1996160218 w 2706"/>
                <a:gd name="T29" fmla="*/ 1003323081 h 640"/>
                <a:gd name="T30" fmla="*/ 1471916569 w 2706"/>
                <a:gd name="T31" fmla="*/ 1104158702 h 640"/>
                <a:gd name="T32" fmla="*/ 962794601 w 2706"/>
                <a:gd name="T33" fmla="*/ 1194912190 h 640"/>
                <a:gd name="T34" fmla="*/ 473836460 w 2706"/>
                <a:gd name="T35" fmla="*/ 1280623023 h 640"/>
                <a:gd name="T36" fmla="*/ 0 w 2706"/>
                <a:gd name="T37" fmla="*/ 1356250136 h 640"/>
                <a:gd name="T38" fmla="*/ 0 w 2706"/>
                <a:gd name="T39" fmla="*/ 1356250136 h 640"/>
                <a:gd name="T40" fmla="*/ 327652280 w 2706"/>
                <a:gd name="T41" fmla="*/ 1401626086 h 640"/>
                <a:gd name="T42" fmla="*/ 640182880 w 2706"/>
                <a:gd name="T43" fmla="*/ 1441960969 h 640"/>
                <a:gd name="T44" fmla="*/ 942630773 w 2706"/>
                <a:gd name="T45" fmla="*/ 1477253198 h 640"/>
                <a:gd name="T46" fmla="*/ 1240038105 w 2706"/>
                <a:gd name="T47" fmla="*/ 1507504361 h 640"/>
                <a:gd name="T48" fmla="*/ 1527364317 w 2706"/>
                <a:gd name="T49" fmla="*/ 1537755524 h 640"/>
                <a:gd name="T50" fmla="*/ 1804609410 w 2706"/>
                <a:gd name="T51" fmla="*/ 1557922965 h 640"/>
                <a:gd name="T52" fmla="*/ 2071771794 w 2706"/>
                <a:gd name="T53" fmla="*/ 1578090407 h 640"/>
                <a:gd name="T54" fmla="*/ 2147483647 w 2706"/>
                <a:gd name="T55" fmla="*/ 1593215194 h 640"/>
                <a:gd name="T56" fmla="*/ 2147483647 w 2706"/>
                <a:gd name="T57" fmla="*/ 1603298915 h 640"/>
                <a:gd name="T58" fmla="*/ 2147483647 w 2706"/>
                <a:gd name="T59" fmla="*/ 1608341570 h 640"/>
                <a:gd name="T60" fmla="*/ 2147483647 w 2706"/>
                <a:gd name="T61" fmla="*/ 1613382636 h 640"/>
                <a:gd name="T62" fmla="*/ 2147483647 w 2706"/>
                <a:gd name="T63" fmla="*/ 1613382636 h 640"/>
                <a:gd name="T64" fmla="*/ 2147483647 w 2706"/>
                <a:gd name="T65" fmla="*/ 1608341570 h 640"/>
                <a:gd name="T66" fmla="*/ 2147483647 w 2706"/>
                <a:gd name="T67" fmla="*/ 1603298915 h 640"/>
                <a:gd name="T68" fmla="*/ 2147483647 w 2706"/>
                <a:gd name="T69" fmla="*/ 1593215194 h 640"/>
                <a:gd name="T70" fmla="*/ 2147483647 w 2706"/>
                <a:gd name="T71" fmla="*/ 1578090407 h 640"/>
                <a:gd name="T72" fmla="*/ 2147483647 w 2706"/>
                <a:gd name="T73" fmla="*/ 1562964032 h 640"/>
                <a:gd name="T74" fmla="*/ 2147483647 w 2706"/>
                <a:gd name="T75" fmla="*/ 1542796590 h 640"/>
                <a:gd name="T76" fmla="*/ 2147483647 w 2706"/>
                <a:gd name="T77" fmla="*/ 1517588082 h 640"/>
                <a:gd name="T78" fmla="*/ 2147483647 w 2706"/>
                <a:gd name="T79" fmla="*/ 1492379573 h 640"/>
                <a:gd name="T80" fmla="*/ 2147483647 w 2706"/>
                <a:gd name="T81" fmla="*/ 1462128411 h 640"/>
                <a:gd name="T82" fmla="*/ 2147483647 w 2706"/>
                <a:gd name="T83" fmla="*/ 1431877248 h 640"/>
                <a:gd name="T84" fmla="*/ 2147483647 w 2706"/>
                <a:gd name="T85" fmla="*/ 1396585019 h 640"/>
                <a:gd name="T86" fmla="*/ 2147483647 w 2706"/>
                <a:gd name="T87" fmla="*/ 1361291202 h 640"/>
                <a:gd name="T88" fmla="*/ 2147483647 w 2706"/>
                <a:gd name="T89" fmla="*/ 1320956319 h 640"/>
                <a:gd name="T90" fmla="*/ 2147483647 w 2706"/>
                <a:gd name="T91" fmla="*/ 1280623023 h 640"/>
                <a:gd name="T92" fmla="*/ 2147483647 w 2706"/>
                <a:gd name="T93" fmla="*/ 1235245485 h 640"/>
                <a:gd name="T94" fmla="*/ 2147483647 w 2706"/>
                <a:gd name="T95" fmla="*/ 1189869535 h 640"/>
                <a:gd name="T96" fmla="*/ 2147483647 w 2706"/>
                <a:gd name="T97" fmla="*/ 1089033914 h 640"/>
                <a:gd name="T98" fmla="*/ 2147483647 w 2706"/>
                <a:gd name="T99" fmla="*/ 983155639 h 640"/>
                <a:gd name="T100" fmla="*/ 2147483647 w 2706"/>
                <a:gd name="T101" fmla="*/ 983155639 h 640"/>
                <a:gd name="T102" fmla="*/ 2147483647 w 2706"/>
                <a:gd name="T103" fmla="*/ 978112985 h 640"/>
                <a:gd name="T104" fmla="*/ 2147483647 w 2706"/>
                <a:gd name="T105" fmla="*/ 978112985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2147483647 w 5216"/>
                <a:gd name="T1" fmla="*/ 1794682597 h 762"/>
                <a:gd name="T2" fmla="*/ 2147483647 w 5216"/>
                <a:gd name="T3" fmla="*/ 1724302577 h 762"/>
                <a:gd name="T4" fmla="*/ 2147483647 w 5216"/>
                <a:gd name="T5" fmla="*/ 1533271998 h 762"/>
                <a:gd name="T6" fmla="*/ 2147483647 w 5216"/>
                <a:gd name="T7" fmla="*/ 1276888770 h 762"/>
                <a:gd name="T8" fmla="*/ 2147483647 w 5216"/>
                <a:gd name="T9" fmla="*/ 940072365 h 762"/>
                <a:gd name="T10" fmla="*/ 2147483647 w 5216"/>
                <a:gd name="T11" fmla="*/ 744014416 h 762"/>
                <a:gd name="T12" fmla="*/ 2147483647 w 5216"/>
                <a:gd name="T13" fmla="*/ 593199633 h 762"/>
                <a:gd name="T14" fmla="*/ 2147483647 w 5216"/>
                <a:gd name="T15" fmla="*/ 462495919 h 762"/>
                <a:gd name="T16" fmla="*/ 2147483647 w 5216"/>
                <a:gd name="T17" fmla="*/ 351898517 h 762"/>
                <a:gd name="T18" fmla="*/ 2147483647 w 5216"/>
                <a:gd name="T19" fmla="*/ 256383228 h 762"/>
                <a:gd name="T20" fmla="*/ 2147483647 w 5216"/>
                <a:gd name="T21" fmla="*/ 180975837 h 762"/>
                <a:gd name="T22" fmla="*/ 2147483647 w 5216"/>
                <a:gd name="T23" fmla="*/ 70380021 h 762"/>
                <a:gd name="T24" fmla="*/ 2147483647 w 5216"/>
                <a:gd name="T25" fmla="*/ 10054742 h 762"/>
                <a:gd name="T26" fmla="*/ 1622440311 w 5216"/>
                <a:gd name="T27" fmla="*/ 0 h 762"/>
                <a:gd name="T28" fmla="*/ 901914788 w 5216"/>
                <a:gd name="T29" fmla="*/ 25135269 h 762"/>
                <a:gd name="T30" fmla="*/ 277124957 w 5216"/>
                <a:gd name="T31" fmla="*/ 80433177 h 762"/>
                <a:gd name="T32" fmla="*/ 0 w 5216"/>
                <a:gd name="T33" fmla="*/ 120650558 h 762"/>
                <a:gd name="T34" fmla="*/ 791065440 w 5216"/>
                <a:gd name="T35" fmla="*/ 216165847 h 762"/>
                <a:gd name="T36" fmla="*/ 1642595027 w 5216"/>
                <a:gd name="T37" fmla="*/ 351898517 h 762"/>
                <a:gd name="T38" fmla="*/ 2147483647 w 5216"/>
                <a:gd name="T39" fmla="*/ 527846983 h 762"/>
                <a:gd name="T40" fmla="*/ 2147483647 w 5216"/>
                <a:gd name="T41" fmla="*/ 744014416 h 762"/>
                <a:gd name="T42" fmla="*/ 2147483647 w 5216"/>
                <a:gd name="T43" fmla="*/ 950125521 h 762"/>
                <a:gd name="T44" fmla="*/ 2147483647 w 5216"/>
                <a:gd name="T45" fmla="*/ 1296996668 h 762"/>
                <a:gd name="T46" fmla="*/ 2147483647 w 5216"/>
                <a:gd name="T47" fmla="*/ 1437756709 h 762"/>
                <a:gd name="T48" fmla="*/ 2147483647 w 5216"/>
                <a:gd name="T49" fmla="*/ 1558407267 h 762"/>
                <a:gd name="T50" fmla="*/ 2147483647 w 5216"/>
                <a:gd name="T51" fmla="*/ 1663977298 h 762"/>
                <a:gd name="T52" fmla="*/ 2147483647 w 5216"/>
                <a:gd name="T53" fmla="*/ 1744410475 h 762"/>
                <a:gd name="T54" fmla="*/ 2147483647 w 5216"/>
                <a:gd name="T55" fmla="*/ 1814790495 h 762"/>
                <a:gd name="T56" fmla="*/ 2147483647 w 5216"/>
                <a:gd name="T57" fmla="*/ 1860035247 h 762"/>
                <a:gd name="T58" fmla="*/ 2147483647 w 5216"/>
                <a:gd name="T59" fmla="*/ 1895225257 h 762"/>
                <a:gd name="T60" fmla="*/ 2147483647 w 5216"/>
                <a:gd name="T61" fmla="*/ 1915333155 h 762"/>
                <a:gd name="T62" fmla="*/ 2147483647 w 5216"/>
                <a:gd name="T63" fmla="*/ 1915333155 h 762"/>
                <a:gd name="T64" fmla="*/ 2147483647 w 5216"/>
                <a:gd name="T65" fmla="*/ 1905278414 h 762"/>
                <a:gd name="T66" fmla="*/ 2147483647 w 5216"/>
                <a:gd name="T67" fmla="*/ 1880143145 h 762"/>
                <a:gd name="T68" fmla="*/ 2147483647 w 5216"/>
                <a:gd name="T69" fmla="*/ 1839925764 h 762"/>
                <a:gd name="T70" fmla="*/ 2147483647 w 5216"/>
                <a:gd name="T71" fmla="*/ 179468259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176486674 h 694"/>
                <a:gd name="T2" fmla="*/ 0 w 5144"/>
                <a:gd name="T3" fmla="*/ 176486674 h 694"/>
                <a:gd name="T4" fmla="*/ 45353157 w 5144"/>
                <a:gd name="T5" fmla="*/ 166400724 h 694"/>
                <a:gd name="T6" fmla="*/ 181412626 w 5144"/>
                <a:gd name="T7" fmla="*/ 141189022 h 694"/>
                <a:gd name="T8" fmla="*/ 413216590 w 5144"/>
                <a:gd name="T9" fmla="*/ 105891370 h 694"/>
                <a:gd name="T10" fmla="*/ 564393779 w 5144"/>
                <a:gd name="T11" fmla="*/ 85722643 h 694"/>
                <a:gd name="T12" fmla="*/ 740766636 w 5144"/>
                <a:gd name="T13" fmla="*/ 65552329 h 694"/>
                <a:gd name="T14" fmla="*/ 937295394 w 5144"/>
                <a:gd name="T15" fmla="*/ 50424991 h 694"/>
                <a:gd name="T16" fmla="*/ 1164061177 w 5144"/>
                <a:gd name="T17" fmla="*/ 35297652 h 694"/>
                <a:gd name="T18" fmla="*/ 1410982860 w 5144"/>
                <a:gd name="T19" fmla="*/ 20170314 h 694"/>
                <a:gd name="T20" fmla="*/ 1688139980 w 5144"/>
                <a:gd name="T21" fmla="*/ 10084363 h 694"/>
                <a:gd name="T22" fmla="*/ 1990494357 w 5144"/>
                <a:gd name="T23" fmla="*/ 5042975 h 694"/>
                <a:gd name="T24" fmla="*/ 2147483647 w 5144"/>
                <a:gd name="T25" fmla="*/ 0 h 694"/>
                <a:gd name="T26" fmla="*/ 2147483647 w 5144"/>
                <a:gd name="T27" fmla="*/ 5042975 h 694"/>
                <a:gd name="T28" fmla="*/ 2147483647 w 5144"/>
                <a:gd name="T29" fmla="*/ 15127339 h 694"/>
                <a:gd name="T30" fmla="*/ 2147483647 w 5144"/>
                <a:gd name="T31" fmla="*/ 35297652 h 694"/>
                <a:gd name="T32" fmla="*/ 2147483647 w 5144"/>
                <a:gd name="T33" fmla="*/ 60509354 h 694"/>
                <a:gd name="T34" fmla="*/ 2147483647 w 5144"/>
                <a:gd name="T35" fmla="*/ 100849982 h 694"/>
                <a:gd name="T36" fmla="*/ 2147483647 w 5144"/>
                <a:gd name="T37" fmla="*/ 146231997 h 694"/>
                <a:gd name="T38" fmla="*/ 2147483647 w 5144"/>
                <a:gd name="T39" fmla="*/ 201698376 h 694"/>
                <a:gd name="T40" fmla="*/ 2147483647 w 5144"/>
                <a:gd name="T41" fmla="*/ 267250705 h 694"/>
                <a:gd name="T42" fmla="*/ 2147483647 w 5144"/>
                <a:gd name="T43" fmla="*/ 347930373 h 694"/>
                <a:gd name="T44" fmla="*/ 2147483647 w 5144"/>
                <a:gd name="T45" fmla="*/ 438694404 h 694"/>
                <a:gd name="T46" fmla="*/ 2147483647 w 5144"/>
                <a:gd name="T47" fmla="*/ 544585774 h 694"/>
                <a:gd name="T48" fmla="*/ 2147483647 w 5144"/>
                <a:gd name="T49" fmla="*/ 670647457 h 694"/>
                <a:gd name="T50" fmla="*/ 2147483647 w 5144"/>
                <a:gd name="T51" fmla="*/ 806793504 h 694"/>
                <a:gd name="T52" fmla="*/ 2147483647 w 5144"/>
                <a:gd name="T53" fmla="*/ 958068477 h 694"/>
                <a:gd name="T54" fmla="*/ 2147483647 w 5144"/>
                <a:gd name="T55" fmla="*/ 1129512176 h 694"/>
                <a:gd name="T56" fmla="*/ 2147483647 w 5144"/>
                <a:gd name="T57" fmla="*/ 1316083213 h 694"/>
                <a:gd name="T58" fmla="*/ 2147483647 w 5144"/>
                <a:gd name="T59" fmla="*/ 1522824565 h 694"/>
                <a:gd name="T60" fmla="*/ 2147483647 w 5144"/>
                <a:gd name="T61" fmla="*/ 1749734642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1467732250 h 584"/>
                <a:gd name="T2" fmla="*/ 0 w 3112"/>
                <a:gd name="T3" fmla="*/ 1467732250 h 584"/>
                <a:gd name="T4" fmla="*/ 226865130 w 3112"/>
                <a:gd name="T5" fmla="*/ 1407413987 h 584"/>
                <a:gd name="T6" fmla="*/ 846963574 w 3112"/>
                <a:gd name="T7" fmla="*/ 1251592864 h 584"/>
                <a:gd name="T8" fmla="*/ 1275487831 w 3112"/>
                <a:gd name="T9" fmla="*/ 1146037488 h 584"/>
                <a:gd name="T10" fmla="*/ 1769549916 w 3112"/>
                <a:gd name="T11" fmla="*/ 1030428012 h 584"/>
                <a:gd name="T12" fmla="*/ 2147483647 w 3112"/>
                <a:gd name="T13" fmla="*/ 904766021 h 584"/>
                <a:gd name="T14" fmla="*/ 2147483647 w 3112"/>
                <a:gd name="T15" fmla="*/ 769051514 h 584"/>
                <a:gd name="T16" fmla="*/ 2147483647 w 3112"/>
                <a:gd name="T17" fmla="*/ 638362472 h 584"/>
                <a:gd name="T18" fmla="*/ 2147483647 w 3112"/>
                <a:gd name="T19" fmla="*/ 507675016 h 584"/>
                <a:gd name="T20" fmla="*/ 2147483647 w 3112"/>
                <a:gd name="T21" fmla="*/ 387038490 h 584"/>
                <a:gd name="T22" fmla="*/ 2147483647 w 3112"/>
                <a:gd name="T23" fmla="*/ 271430599 h 584"/>
                <a:gd name="T24" fmla="*/ 2147483647 w 3112"/>
                <a:gd name="T25" fmla="*/ 221164851 h 584"/>
                <a:gd name="T26" fmla="*/ 2147483647 w 3112"/>
                <a:gd name="T27" fmla="*/ 170900689 h 584"/>
                <a:gd name="T28" fmla="*/ 2147483647 w 3112"/>
                <a:gd name="T29" fmla="*/ 130689042 h 584"/>
                <a:gd name="T30" fmla="*/ 2147483647 w 3112"/>
                <a:gd name="T31" fmla="*/ 90477395 h 584"/>
                <a:gd name="T32" fmla="*/ 2147483647 w 3112"/>
                <a:gd name="T33" fmla="*/ 60318263 h 584"/>
                <a:gd name="T34" fmla="*/ 2147483647 w 3112"/>
                <a:gd name="T35" fmla="*/ 35184597 h 584"/>
                <a:gd name="T36" fmla="*/ 2147483647 w 3112"/>
                <a:gd name="T37" fmla="*/ 15079566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1290320000 h 1192"/>
                <a:gd name="T2" fmla="*/ 2147483647 w 8196"/>
                <a:gd name="T3" fmla="*/ 1436489063 h 1192"/>
                <a:gd name="T4" fmla="*/ 2147483647 w 8196"/>
                <a:gd name="T5" fmla="*/ 1562496875 h 1192"/>
                <a:gd name="T6" fmla="*/ 2147483647 w 8196"/>
                <a:gd name="T7" fmla="*/ 1678424063 h 1192"/>
                <a:gd name="T8" fmla="*/ 2147483647 w 8196"/>
                <a:gd name="T9" fmla="*/ 1769149688 h 1192"/>
                <a:gd name="T10" fmla="*/ 2147483647 w 8196"/>
                <a:gd name="T11" fmla="*/ 1839714063 h 1192"/>
                <a:gd name="T12" fmla="*/ 2147483647 w 8196"/>
                <a:gd name="T13" fmla="*/ 1890117188 h 1192"/>
                <a:gd name="T14" fmla="*/ 2147483647 w 8196"/>
                <a:gd name="T15" fmla="*/ 1920359063 h 1192"/>
                <a:gd name="T16" fmla="*/ 2147483647 w 8196"/>
                <a:gd name="T17" fmla="*/ 1915318750 h 1192"/>
                <a:gd name="T18" fmla="*/ 2147483647 w 8196"/>
                <a:gd name="T19" fmla="*/ 1890117188 h 1192"/>
                <a:gd name="T20" fmla="*/ 2147483647 w 8196"/>
                <a:gd name="T21" fmla="*/ 1829633438 h 1192"/>
                <a:gd name="T22" fmla="*/ 2147483647 w 8196"/>
                <a:gd name="T23" fmla="*/ 1738907813 h 1192"/>
                <a:gd name="T24" fmla="*/ 2147483647 w 8196"/>
                <a:gd name="T25" fmla="*/ 1617940313 h 1192"/>
                <a:gd name="T26" fmla="*/ 2147483647 w 8196"/>
                <a:gd name="T27" fmla="*/ 1456650313 h 1192"/>
                <a:gd name="T28" fmla="*/ 2147483647 w 8196"/>
                <a:gd name="T29" fmla="*/ 1260078125 h 1192"/>
                <a:gd name="T30" fmla="*/ 2147483647 w 8196"/>
                <a:gd name="T31" fmla="*/ 1023183438 h 1192"/>
                <a:gd name="T32" fmla="*/ 2147483647 w 8196"/>
                <a:gd name="T33" fmla="*/ 745966250 h 1192"/>
                <a:gd name="T34" fmla="*/ 2147483647 w 8196"/>
                <a:gd name="T35" fmla="*/ 604837500 h 1192"/>
                <a:gd name="T36" fmla="*/ 2147483647 w 8196"/>
                <a:gd name="T37" fmla="*/ 372983125 h 1192"/>
                <a:gd name="T38" fmla="*/ 2147483647 w 8196"/>
                <a:gd name="T39" fmla="*/ 206652813 h 1192"/>
                <a:gd name="T40" fmla="*/ 2147483647 w 8196"/>
                <a:gd name="T41" fmla="*/ 90725625 h 1192"/>
                <a:gd name="T42" fmla="*/ 2147483647 w 8196"/>
                <a:gd name="T43" fmla="*/ 25201563 h 1192"/>
                <a:gd name="T44" fmla="*/ 2147483647 w 8196"/>
                <a:gd name="T45" fmla="*/ 0 h 1192"/>
                <a:gd name="T46" fmla="*/ 2147483647 w 8196"/>
                <a:gd name="T47" fmla="*/ 10080625 h 1192"/>
                <a:gd name="T48" fmla="*/ 2147483647 w 8196"/>
                <a:gd name="T49" fmla="*/ 50403125 h 1192"/>
                <a:gd name="T50" fmla="*/ 1809063908 w 8196"/>
                <a:gd name="T51" fmla="*/ 110886875 h 1192"/>
                <a:gd name="T52" fmla="*/ 1339111161 w 8196"/>
                <a:gd name="T53" fmla="*/ 186491563 h 1192"/>
                <a:gd name="T54" fmla="*/ 944958629 w 8196"/>
                <a:gd name="T55" fmla="*/ 272176875 h 1192"/>
                <a:gd name="T56" fmla="*/ 626603132 w 8196"/>
                <a:gd name="T57" fmla="*/ 362902500 h 1192"/>
                <a:gd name="T58" fmla="*/ 373939989 w 8196"/>
                <a:gd name="T59" fmla="*/ 443547500 h 1192"/>
                <a:gd name="T60" fmla="*/ 121278436 w 8196"/>
                <a:gd name="T61" fmla="*/ 544353750 h 1192"/>
                <a:gd name="T62" fmla="*/ 0 w 8196"/>
                <a:gd name="T63" fmla="*/ 604837500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1285279688 h 1192"/>
                <a:gd name="T70" fmla="*/ 2147483647 w 8196"/>
                <a:gd name="T71" fmla="*/ 12903200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73E87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73E87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FECE1A-59B2-437A-A73C-A4D961E3C39D}" type="slidenum">
              <a:rPr lang="ru-RU" altLang="ru-RU">
                <a:solidFill>
                  <a:srgbClr val="073E87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73E87"/>
              </a:solidFill>
              <a:latin typeface="Arial" charset="0"/>
            </a:endParaRPr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2586814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 advClick="0">
    <p:cover dir="r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7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F:\&#1064;&#1077;&#1073;&#1077;&#1088;&#1083;&#1080;&#1082;%20&#1096;&#1099;&#1085;&#1099;\&#1060;&#1080;&#1083;&#1100;&#1084;.wmv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240;&#1088;%20&#1090;&#1199;&#1088;&#1083;&#1110;%20&#1078;&#1199;&#1088;&#1110;&#1089;%20&#8470;1.pptx" TargetMode="External"/><Relationship Id="rId2" Type="http://schemas.openxmlformats.org/officeDocument/2006/relationships/hyperlink" Target="&#1178;&#1086;&#1079;&#1171;&#1072;&#1083;&#1099;&#1089;%20&#1073;&#1072;&#1171;&#1099;&#1090;&#1099;&#1085;%20&#1257;&#1079;&#1075;&#1077;&#1088;&#1090;&#1110;&#1087;%20&#1078;&#1199;&#1088;&#1091;.ppt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1046;&#1072;&#1083;&#1087;&#1099;%20&#1076;&#1072;&#1084;&#1099;&#1090;&#1091;%20&#1078;&#1072;&#1090;&#1090;&#1099;&#1171;&#1091;&#1083;&#1072;&#1088;&#1099;.pptx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496944" cy="5661248"/>
          </a:xfrm>
        </p:spPr>
        <p:txBody>
          <a:bodyPr>
            <a:normAutofit fontScale="70000" lnSpcReduction="20000"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kk-KZ" altLang="ru-RU" sz="2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Сынып: 5 А</a:t>
            </a:r>
            <a:endParaRPr lang="ru-RU" altLang="ru-RU" sz="26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buClrTx/>
              <a:buNone/>
              <a:defRPr/>
            </a:pPr>
            <a:r>
              <a:rPr lang="kk-KZ" altLang="ru-RU" sz="2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Сабақтың </a:t>
            </a:r>
            <a:r>
              <a:rPr lang="kk-KZ" altLang="ru-RU" sz="2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мақсаты:</a:t>
            </a:r>
          </a:p>
          <a:p>
            <a:pPr marL="457200" lvl="0" indent="-457200" fontAlgn="base">
              <a:spcBef>
                <a:spcPct val="0"/>
              </a:spcBef>
              <a:buClrTx/>
              <a:buAutoNum type="arabicPeriod"/>
              <a:defRPr/>
            </a:pPr>
            <a:r>
              <a:rPr lang="kk-KZ" sz="26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Білімділік</a:t>
            </a:r>
            <a:r>
              <a:rPr lang="kk-KZ" sz="2600" b="1" dirty="0">
                <a:solidFill>
                  <a:schemeClr val="accent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 </a:t>
            </a:r>
            <a:r>
              <a:rPr lang="kk-KZ" sz="2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</a:t>
            </a:r>
            <a:r>
              <a:rPr lang="kk-KZ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</a:t>
            </a:r>
            <a:r>
              <a:rPr lang="kk-KZ" sz="26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Саптағы жаттығулар. Акробатикалық </a:t>
            </a:r>
            <a:r>
              <a:rPr lang="kk-KZ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жаттығуларды жетілдіру: </a:t>
            </a:r>
          </a:p>
          <a:p>
            <a:pPr marL="0" lvl="0" indent="0" fontAlgn="base">
              <a:spcBef>
                <a:spcPct val="0"/>
              </a:spcBef>
              <a:buClrTx/>
              <a:buNone/>
              <a:defRPr/>
            </a:pPr>
            <a:r>
              <a:rPr lang="kk-KZ" sz="26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</a:t>
            </a:r>
            <a:r>
              <a:rPr lang="kk-KZ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	- Қарлығаш жасау;</a:t>
            </a:r>
          </a:p>
          <a:p>
            <a:pPr marL="0" lvl="0" indent="0" fontAlgn="base">
              <a:spcBef>
                <a:spcPct val="0"/>
              </a:spcBef>
              <a:buClrTx/>
              <a:buNone/>
              <a:defRPr/>
            </a:pPr>
            <a:r>
              <a:rPr lang="kk-KZ" sz="26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</a:t>
            </a:r>
            <a:r>
              <a:rPr lang="kk-KZ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	- Алға</a:t>
            </a:r>
            <a:r>
              <a:rPr lang="kk-KZ" sz="26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артқа </a:t>
            </a:r>
            <a:r>
              <a:rPr lang="kk-KZ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домалау;</a:t>
            </a:r>
          </a:p>
          <a:p>
            <a:pPr marL="0" lvl="0" indent="0" fontAlgn="base">
              <a:spcBef>
                <a:spcPct val="0"/>
              </a:spcBef>
              <a:buClrTx/>
              <a:buNone/>
              <a:defRPr/>
            </a:pPr>
            <a:r>
              <a:rPr lang="kk-KZ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		- Жауырынмен </a:t>
            </a:r>
            <a:r>
              <a:rPr lang="kk-KZ" sz="26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тұру; </a:t>
            </a:r>
            <a:r>
              <a:rPr lang="kk-KZ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</a:t>
            </a:r>
          </a:p>
          <a:p>
            <a:pPr marL="0" lvl="0" indent="0" fontAlgn="base">
              <a:spcBef>
                <a:spcPct val="0"/>
              </a:spcBef>
              <a:buClrTx/>
              <a:buNone/>
              <a:defRPr/>
            </a:pPr>
            <a:r>
              <a:rPr lang="kk-KZ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		- Жарты шатқа отыру; </a:t>
            </a:r>
          </a:p>
          <a:p>
            <a:pPr marL="0" lvl="0" indent="0" fontAlgn="base">
              <a:spcBef>
                <a:spcPct val="0"/>
              </a:spcBef>
              <a:buClrTx/>
              <a:buNone/>
              <a:defRPr/>
            </a:pPr>
            <a:r>
              <a:rPr lang="kk-KZ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		- Көпір </a:t>
            </a:r>
            <a:r>
              <a:rPr lang="kk-KZ" sz="26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жасау.</a:t>
            </a:r>
            <a:endParaRPr lang="ru-RU" sz="2600" dirty="0">
              <a:solidFill>
                <a:schemeClr val="accent5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1348740" lvl="0" indent="0" fontAlgn="base">
              <a:spcBef>
                <a:spcPct val="0"/>
              </a:spcBef>
              <a:buClrTx/>
              <a:buNone/>
              <a:defRPr/>
            </a:pPr>
            <a:r>
              <a:rPr lang="kk-KZ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2. </a:t>
            </a:r>
            <a:r>
              <a:rPr lang="kk-KZ" sz="26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Тепе-теңдік </a:t>
            </a:r>
            <a:r>
              <a:rPr lang="kk-KZ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жаттығулары жетілдіру:</a:t>
            </a:r>
          </a:p>
          <a:p>
            <a:pPr marL="1348740" lvl="0" indent="0" fontAlgn="base">
              <a:spcBef>
                <a:spcPct val="0"/>
              </a:spcBef>
              <a:buClrTx/>
              <a:buNone/>
              <a:defRPr/>
            </a:pPr>
            <a:r>
              <a:rPr lang="kk-KZ" sz="26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</a:t>
            </a:r>
            <a:r>
              <a:rPr lang="kk-KZ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- Аяқтың </a:t>
            </a:r>
            <a:r>
              <a:rPr lang="kk-KZ" sz="26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үшімен </a:t>
            </a:r>
            <a:r>
              <a:rPr lang="kk-KZ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жүру;</a:t>
            </a:r>
          </a:p>
          <a:p>
            <a:pPr marL="1348740" lvl="0" indent="0" fontAlgn="base">
              <a:spcBef>
                <a:spcPct val="0"/>
              </a:spcBef>
              <a:buClrTx/>
              <a:buNone/>
              <a:defRPr/>
            </a:pPr>
            <a:r>
              <a:rPr lang="kk-KZ" sz="26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</a:t>
            </a:r>
            <a:r>
              <a:rPr lang="kk-KZ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- «</a:t>
            </a:r>
            <a:r>
              <a:rPr lang="kk-KZ" sz="26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Қарлығаш» </a:t>
            </a:r>
            <a:r>
              <a:rPr lang="kk-KZ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жасау</a:t>
            </a:r>
            <a:r>
              <a:rPr lang="ru-RU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</a:p>
          <a:p>
            <a:pPr marL="1348740" lvl="0" indent="0" fontAlgn="base">
              <a:spcBef>
                <a:spcPct val="0"/>
              </a:spcBef>
              <a:buClrTx/>
              <a:buNone/>
              <a:defRPr/>
            </a:pPr>
            <a:r>
              <a:rPr lang="ru-RU" sz="26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</a:t>
            </a:r>
            <a:r>
              <a:rPr lang="ru-RU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- </a:t>
            </a:r>
            <a:r>
              <a:rPr lang="kk-KZ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180-қа бұрылу;</a:t>
            </a:r>
          </a:p>
          <a:p>
            <a:pPr marL="1348740" lvl="0" indent="0" fontAlgn="base">
              <a:spcBef>
                <a:spcPct val="0"/>
              </a:spcBef>
              <a:buClrTx/>
              <a:buNone/>
              <a:defRPr/>
            </a:pPr>
            <a:r>
              <a:rPr lang="kk-KZ" sz="26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</a:t>
            </a:r>
            <a:r>
              <a:rPr lang="kk-KZ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- </a:t>
            </a:r>
            <a:r>
              <a:rPr lang="kk-KZ" sz="2600" spc="-1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Оң аяқпен тізерлеп  отырып, сол  аяқты  созу.</a:t>
            </a:r>
            <a:endParaRPr lang="ru-RU" sz="2600" dirty="0">
              <a:solidFill>
                <a:schemeClr val="accent5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spcBef>
                <a:spcPct val="0"/>
              </a:spcBef>
              <a:buClrTx/>
              <a:buNone/>
              <a:defRPr/>
            </a:pPr>
            <a:r>
              <a:rPr lang="kk-KZ" sz="2600" b="1" dirty="0">
                <a:solidFill>
                  <a:schemeClr val="accent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Тәрбиелік: </a:t>
            </a:r>
            <a:r>
              <a:rPr lang="kk-KZ" sz="2600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Оқушылар өздігімен денесін шынықтыру және бейімділеу  қасиеттерін тәрбиелеу </a:t>
            </a:r>
            <a:endParaRPr lang="kk-KZ" sz="2600" dirty="0" smtClean="0">
              <a:solidFill>
                <a:schemeClr val="accent5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 fontAlgn="base">
              <a:spcBef>
                <a:spcPct val="0"/>
              </a:spcBef>
              <a:buClrTx/>
              <a:buNone/>
              <a:defRPr/>
            </a:pPr>
            <a:r>
              <a:rPr lang="kk-KZ" sz="26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kk-KZ" sz="2600" b="1" dirty="0">
                <a:solidFill>
                  <a:schemeClr val="accent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Денсаулық сақтау</a:t>
            </a:r>
            <a:r>
              <a:rPr lang="kk-KZ" sz="26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 </a:t>
            </a:r>
            <a:r>
              <a:rPr lang="kk-KZ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</a:t>
            </a:r>
            <a:r>
              <a:rPr lang="kk-KZ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имнастикалық жаттығулармен </a:t>
            </a:r>
            <a:r>
              <a:rPr lang="kk-KZ" sz="2600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айналасу арқылы оқушылардың </a:t>
            </a:r>
            <a:r>
              <a:rPr lang="kk-KZ" sz="26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қимыл-қозғалыс дағдыларын қалыптастыру. </a:t>
            </a:r>
          </a:p>
          <a:p>
            <a:pPr marL="0" lvl="0" indent="0" fontAlgn="base">
              <a:spcBef>
                <a:spcPct val="0"/>
              </a:spcBef>
              <a:buClrTx/>
              <a:buNone/>
              <a:defRPr/>
            </a:pPr>
            <a:r>
              <a:rPr lang="kk-KZ" altLang="ru-RU" sz="2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Сабаққа </a:t>
            </a:r>
            <a:r>
              <a:rPr lang="kk-KZ" altLang="ru-RU" sz="2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керекті </a:t>
            </a:r>
            <a:r>
              <a:rPr lang="kk-KZ" altLang="ru-RU" sz="2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құрал - жабдықтар</a:t>
            </a:r>
            <a:r>
              <a:rPr lang="kk-KZ" altLang="ru-RU" sz="2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kk-KZ" altLang="ru-RU" sz="26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600" dirty="0">
                <a:solidFill>
                  <a:srgbClr val="8B5D3D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Интербелсенді </a:t>
            </a:r>
            <a:r>
              <a:rPr lang="kk-KZ" sz="2600" dirty="0" smtClean="0">
                <a:solidFill>
                  <a:srgbClr val="8B5D3D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тақта,  </a:t>
            </a:r>
            <a:r>
              <a:rPr lang="kk-KZ" sz="2600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2600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имнастикалық  </a:t>
            </a:r>
            <a:r>
              <a:rPr lang="kk-KZ" altLang="ru-RU" sz="2600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төсеніш, гимнастикалық орындық, </a:t>
            </a:r>
            <a:r>
              <a:rPr lang="kk-KZ" altLang="ru-RU" sz="2600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бөрене, гимнастикалық </a:t>
            </a:r>
            <a:r>
              <a:rPr lang="kk-KZ" altLang="ru-RU" sz="2600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қабырға.</a:t>
            </a:r>
            <a:endParaRPr lang="ru-RU" altLang="ru-RU" sz="2600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kk-KZ" altLang="ru-RU" sz="2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Сабақтың әдісі:</a:t>
            </a:r>
            <a:r>
              <a:rPr lang="kk-KZ" altLang="ru-RU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2600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Жаппай, </a:t>
            </a:r>
            <a:r>
              <a:rPr lang="kk-KZ" altLang="ru-RU" sz="2600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айналым ретінде, топпен</a:t>
            </a:r>
            <a:r>
              <a:rPr lang="kk-KZ" altLang="ru-RU" sz="2600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kk-KZ" altLang="ru-RU" sz="2600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600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293487" y="0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40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379690"/>
            <a:ext cx="8229600" cy="1066800"/>
          </a:xfrm>
        </p:spPr>
        <p:txBody>
          <a:bodyPr>
            <a:normAutofit/>
          </a:bodyPr>
          <a:lstStyle/>
          <a:p>
            <a:r>
              <a:rPr lang="ru-RU" sz="32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Саба</a:t>
            </a:r>
            <a:r>
              <a:rPr lang="kk-KZ" sz="32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қтың тақырыбы: Гимнастика</a:t>
            </a:r>
            <a:endParaRPr lang="ru-RU" sz="3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86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87" y="210256"/>
            <a:ext cx="8229600" cy="1066800"/>
          </a:xfrm>
        </p:spPr>
        <p:txBody>
          <a:bodyPr/>
          <a:lstStyle/>
          <a:p>
            <a:r>
              <a:rPr lang="kk-KZ" altLang="ru-RU" sz="60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Constantia"/>
              </a:rPr>
              <a:t>«  «Кенгру»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57435"/>
            <a:ext cx="1085182" cy="932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36" y="4885058"/>
            <a:ext cx="108585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508" y="3175009"/>
            <a:ext cx="1000125" cy="376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86" y="4797152"/>
            <a:ext cx="1000125" cy="365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Блок-схема: сопоставление 3"/>
          <p:cNvSpPr/>
          <p:nvPr/>
        </p:nvSpPr>
        <p:spPr>
          <a:xfrm>
            <a:off x="4263466" y="2139048"/>
            <a:ext cx="228600" cy="901549"/>
          </a:xfrm>
          <a:prstGeom prst="flowChartCol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117" y="5205412"/>
            <a:ext cx="215611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124" y="2122271"/>
            <a:ext cx="229987" cy="901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848" y="5205412"/>
            <a:ext cx="246263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187" y="2132856"/>
            <a:ext cx="238125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188" y="5226581"/>
            <a:ext cx="238125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Прямая соединительная линия 13"/>
          <p:cNvCxnSpPr>
            <a:stCxn id="4" idx="1"/>
          </p:cNvCxnSpPr>
          <p:nvPr/>
        </p:nvCxnSpPr>
        <p:spPr>
          <a:xfrm>
            <a:off x="4377766" y="2589823"/>
            <a:ext cx="6494" cy="32055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961117" y="2649982"/>
            <a:ext cx="0" cy="315528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476396" y="2671686"/>
            <a:ext cx="22854" cy="3133578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Блок-схема: узел 18"/>
          <p:cNvSpPr/>
          <p:nvPr/>
        </p:nvSpPr>
        <p:spPr>
          <a:xfrm>
            <a:off x="7856968" y="264998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ый треугольник 20"/>
          <p:cNvSpPr/>
          <p:nvPr/>
        </p:nvSpPr>
        <p:spPr>
          <a:xfrm>
            <a:off x="6763487" y="2866373"/>
            <a:ext cx="594356" cy="4572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Шестиугольник 21"/>
          <p:cNvSpPr/>
          <p:nvPr/>
        </p:nvSpPr>
        <p:spPr>
          <a:xfrm>
            <a:off x="7319959" y="2862434"/>
            <a:ext cx="527484" cy="45720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араллелограмм 22"/>
          <p:cNvSpPr/>
          <p:nvPr/>
        </p:nvSpPr>
        <p:spPr>
          <a:xfrm>
            <a:off x="6699137" y="2169082"/>
            <a:ext cx="496072" cy="422595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омб 23"/>
          <p:cNvSpPr/>
          <p:nvPr/>
        </p:nvSpPr>
        <p:spPr>
          <a:xfrm>
            <a:off x="7242532" y="2073523"/>
            <a:ext cx="508648" cy="700092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812360" y="2089395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670" y="4646933"/>
            <a:ext cx="4762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106" y="5226581"/>
            <a:ext cx="609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9318" y="5042123"/>
            <a:ext cx="4762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7443" y="5515119"/>
            <a:ext cx="512763" cy="43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179" y="4763614"/>
            <a:ext cx="428468" cy="588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528" y="4525489"/>
            <a:ext cx="5429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Рамка 26"/>
          <p:cNvSpPr/>
          <p:nvPr/>
        </p:nvSpPr>
        <p:spPr>
          <a:xfrm>
            <a:off x="6410235" y="1672317"/>
            <a:ext cx="2248402" cy="1998738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119" name="Picture 2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607" y="4217724"/>
            <a:ext cx="2262187" cy="201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134316" y="924135"/>
            <a:ext cx="8225889" cy="1148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kk-KZ" altLang="ru-RU" sz="2800" b="1" kern="0" dirty="0">
                <a:solidFill>
                  <a:srgbClr val="FF0000"/>
                </a:solidFill>
                <a:latin typeface="Monotype Corsiva" pitchFamily="66" charset="0"/>
              </a:rPr>
              <a:t>/</a:t>
            </a:r>
            <a:r>
              <a:rPr lang="kk-KZ" altLang="ru-RU" sz="2800" kern="0" dirty="0">
                <a:solidFill>
                  <a:srgbClr val="FF0000"/>
                </a:solidFill>
                <a:latin typeface="Monotype Corsiva" pitchFamily="66" charset="0"/>
              </a:rPr>
              <a:t>әр түрлі биіктікте тартылған жіп үстінен секіріп өтіп, белгілеңген жерде әр түрлі геометриялық фигураларды пайдаланып сурет салу</a:t>
            </a:r>
            <a:r>
              <a:rPr lang="kk-KZ" altLang="ru-RU" sz="2800" kern="0" dirty="0" smtClean="0">
                <a:solidFill>
                  <a:srgbClr val="FF0000"/>
                </a:solidFill>
                <a:latin typeface="Monotype Corsiva" pitchFamily="66" charset="0"/>
              </a:rPr>
              <a:t>/</a:t>
            </a:r>
            <a:endParaRPr lang="kk-KZ" altLang="ru-RU" sz="2800" kern="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93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229600" cy="1066800"/>
          </a:xfrm>
        </p:spPr>
        <p:txBody>
          <a:bodyPr>
            <a:normAutofit/>
          </a:bodyPr>
          <a:lstStyle/>
          <a:p>
            <a:r>
              <a:rPr lang="kk-KZ" altLang="ru-RU" sz="32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Constantia"/>
              </a:rPr>
              <a:t>«Қарама-қарсы  </a:t>
            </a:r>
            <a:r>
              <a:rPr lang="kk-KZ" altLang="ru-RU" sz="3200" b="1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Constantia"/>
              </a:rPr>
              <a:t>эстафета</a:t>
            </a:r>
            <a:r>
              <a:rPr lang="kk-KZ" altLang="ru-RU" sz="32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Constantia"/>
              </a:rPr>
              <a:t>»</a:t>
            </a:r>
            <a:r>
              <a:rPr lang="kk-KZ" altLang="ru-RU" sz="3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Constantia"/>
              </a:rPr>
              <a:t> </a:t>
            </a:r>
            <a:endParaRPr lang="ru-RU" sz="32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26" y="2340977"/>
            <a:ext cx="925195" cy="1024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815788"/>
            <a:ext cx="792088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59" y="2365649"/>
            <a:ext cx="968083" cy="1062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4668852"/>
            <a:ext cx="936104" cy="1080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108618"/>
            <a:ext cx="8892480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kk-KZ" altLang="ru-RU" sz="2800" kern="0" dirty="0" smtClean="0">
                <a:solidFill>
                  <a:srgbClr val="002060"/>
                </a:solidFill>
                <a:latin typeface="Monotype Corsiva" pitchFamily="66" charset="0"/>
              </a:rPr>
              <a:t>/ эстафеталық </a:t>
            </a:r>
            <a:r>
              <a:rPr lang="kk-KZ" altLang="ru-RU" sz="2800" kern="0" dirty="0">
                <a:solidFill>
                  <a:srgbClr val="002060"/>
                </a:solidFill>
                <a:latin typeface="Monotype Corsiva" pitchFamily="66" charset="0"/>
              </a:rPr>
              <a:t>таяқшаны бір –біріне, қарама-қарсы тұрып беру/.</a:t>
            </a:r>
            <a:endParaRPr lang="ru-RU" altLang="ru-RU" sz="2800" kern="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750" y="3240087"/>
            <a:ext cx="10001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941" y="5717678"/>
            <a:ext cx="10001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380098" y="2389038"/>
            <a:ext cx="10001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905" y="4567773"/>
            <a:ext cx="10001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480" y="2340977"/>
            <a:ext cx="10001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266" y="2389039"/>
            <a:ext cx="10001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567773"/>
            <a:ext cx="10001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266" y="4613084"/>
            <a:ext cx="10001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734" y="2389040"/>
            <a:ext cx="10001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940" y="4626875"/>
            <a:ext cx="10001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499" y="3240087"/>
            <a:ext cx="10001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239359"/>
            <a:ext cx="10001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981" y="3240088"/>
            <a:ext cx="10001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993" y="5717678"/>
            <a:ext cx="10001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717678"/>
            <a:ext cx="10001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1" name="Picture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333" y="5717678"/>
            <a:ext cx="10001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863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066800"/>
          </a:xfrm>
        </p:spPr>
        <p:txBody>
          <a:bodyPr>
            <a:normAutofit fontScale="90000"/>
          </a:bodyPr>
          <a:lstStyle/>
          <a:p>
            <a:pPr lvl="0" fontAlgn="base">
              <a:lnSpc>
                <a:spcPct val="80000"/>
              </a:lnSpc>
              <a:spcAft>
                <a:spcPct val="0"/>
              </a:spcAft>
              <a:defRPr/>
            </a:pPr>
            <a:r>
              <a:rPr lang="kk-KZ" altLang="ru-RU" sz="4800" b="1" kern="0" dirty="0">
                <a:solidFill>
                  <a:srgbClr val="7030A0"/>
                </a:solidFill>
                <a:latin typeface="Monotype Corsiva" pitchFamily="66" charset="0"/>
                <a:ea typeface="+mn-ea"/>
                <a:cs typeface="+mn-cs"/>
              </a:rPr>
              <a:t>ІІ бөлім «Капитандар сайысы»</a:t>
            </a:r>
            <a:br>
              <a:rPr lang="kk-KZ" altLang="ru-RU" sz="4800" b="1" kern="0" dirty="0">
                <a:solidFill>
                  <a:srgbClr val="7030A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kk-KZ" altLang="ru-RU" sz="4800" b="1" kern="0" dirty="0">
                <a:solidFill>
                  <a:srgbClr val="7030A0"/>
                </a:solidFill>
                <a:latin typeface="Monotype Corsiva" pitchFamily="66" charset="0"/>
                <a:ea typeface="+mn-ea"/>
                <a:cs typeface="+mn-cs"/>
              </a:rPr>
              <a:t/>
            </a:r>
            <a:br>
              <a:rPr lang="kk-KZ" altLang="ru-RU" sz="4800" b="1" kern="0" dirty="0">
                <a:solidFill>
                  <a:srgbClr val="7030A0"/>
                </a:solidFill>
                <a:latin typeface="Monotype Corsiva" pitchFamily="66" charset="0"/>
                <a:ea typeface="+mn-ea"/>
                <a:cs typeface="+mn-cs"/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00808"/>
            <a:ext cx="8229600" cy="4325112"/>
          </a:xfrm>
        </p:spPr>
        <p:txBody>
          <a:bodyPr/>
          <a:lstStyle/>
          <a:p>
            <a:pPr marL="742950" lvl="0" indent="-74295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AutoNum type="arabicPeriod"/>
              <a:defRPr/>
            </a:pPr>
            <a:r>
              <a:rPr lang="kk-KZ" altLang="ru-RU" sz="3600" b="1" kern="0" dirty="0" smtClean="0">
                <a:solidFill>
                  <a:srgbClr val="00B050"/>
                </a:solidFill>
                <a:latin typeface="Arial"/>
              </a:rPr>
              <a:t>Капитандар </a:t>
            </a:r>
            <a:r>
              <a:rPr lang="kk-KZ" altLang="ru-RU" sz="3600" b="1" kern="0" dirty="0">
                <a:solidFill>
                  <a:srgbClr val="00B050"/>
                </a:solidFill>
                <a:latin typeface="Arial"/>
              </a:rPr>
              <a:t>сайысы. Қазақстанның бір  </a:t>
            </a:r>
            <a:r>
              <a:rPr lang="kk-KZ" altLang="ru-RU" sz="3600" b="1" kern="0" dirty="0" smtClean="0">
                <a:solidFill>
                  <a:srgbClr val="00B050"/>
                </a:solidFill>
                <a:latin typeface="Arial"/>
              </a:rPr>
              <a:t>спортшысын таныстыру </a:t>
            </a:r>
            <a:r>
              <a:rPr lang="kk-KZ" altLang="ru-RU" sz="3600" b="1" kern="0" dirty="0">
                <a:solidFill>
                  <a:srgbClr val="00B050"/>
                </a:solidFill>
                <a:latin typeface="Arial"/>
              </a:rPr>
              <a:t>/слайд түрінде</a:t>
            </a:r>
            <a:r>
              <a:rPr lang="kk-KZ" altLang="ru-RU" sz="3600" b="1" kern="0" dirty="0" smtClean="0">
                <a:solidFill>
                  <a:srgbClr val="00B050"/>
                </a:solidFill>
                <a:latin typeface="Arial"/>
              </a:rPr>
              <a:t>/</a:t>
            </a:r>
          </a:p>
          <a:p>
            <a:pPr marL="0" lvl="0" indent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endParaRPr lang="kk-KZ" altLang="ru-RU" sz="3600" b="1" kern="0" dirty="0">
              <a:solidFill>
                <a:srgbClr val="002060"/>
              </a:solidFill>
              <a:latin typeface="Arial"/>
            </a:endParaRPr>
          </a:p>
          <a:p>
            <a:pPr marL="0" lvl="0" indent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kk-KZ" altLang="ru-RU" sz="3600" b="1" kern="0" dirty="0" smtClean="0">
                <a:solidFill>
                  <a:srgbClr val="002060"/>
                </a:solidFill>
                <a:latin typeface="Arial"/>
              </a:rPr>
              <a:t>2</a:t>
            </a:r>
            <a:r>
              <a:rPr lang="kk-KZ" altLang="ru-RU" sz="3600" b="1" kern="0" dirty="0">
                <a:solidFill>
                  <a:srgbClr val="002060"/>
                </a:solidFill>
                <a:latin typeface="Arial"/>
              </a:rPr>
              <a:t>. Батпан көтеру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85499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altLang="ru-RU" dirty="0" smtClean="0"/>
              <a:t>Жаттығулар кешені</a:t>
            </a:r>
            <a:endParaRPr lang="ru-RU" altLang="ru-RU" dirty="0" smtClean="0"/>
          </a:p>
        </p:txBody>
      </p:sp>
      <p:pic>
        <p:nvPicPr>
          <p:cNvPr id="7" name="Фильм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400" y="1508125"/>
            <a:ext cx="6400800" cy="5121275"/>
          </a:xfrm>
        </p:spPr>
      </p:pic>
    </p:spTree>
    <p:extLst>
      <p:ext uri="{BB962C8B-B14F-4D97-AF65-F5344CB8AC3E}">
        <p14:creationId xmlns:p14="http://schemas.microsoft.com/office/powerpoint/2010/main" val="4060729407"/>
      </p:ext>
    </p:extLst>
  </p:cSld>
  <p:clrMapOvr>
    <a:masterClrMapping/>
  </p:clrMapOvr>
  <p:transition spd="slow" advClick="0">
    <p:cover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988840"/>
            <a:ext cx="80648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5400" b="1" cap="none" spc="0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/>
              </a:rPr>
              <a:t>Назарларыңызға рахмет</a:t>
            </a:r>
            <a:endParaRPr lang="ru-RU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331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066800"/>
          </a:xfrm>
        </p:spPr>
        <p:txBody>
          <a:bodyPr/>
          <a:lstStyle/>
          <a:p>
            <a:pPr lvl="0"/>
            <a:r>
              <a:rPr lang="kk-KZ" altLang="ru-RU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І.  Дайындық бөлім. </a:t>
            </a:r>
            <a:endParaRPr lang="kk-KZ" alt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229600" cy="4325112"/>
          </a:xfrm>
        </p:spPr>
        <p:txBody>
          <a:bodyPr>
            <a:normAutofit fontScale="85000" lnSpcReduction="20000"/>
          </a:bodyPr>
          <a:lstStyle/>
          <a:p>
            <a:pPr lvl="0"/>
            <a:endParaRPr lang="ru-RU" altLang="ru-RU" dirty="0" smtClean="0"/>
          </a:p>
          <a:p>
            <a:pPr marL="109728" lvl="0" indent="0">
              <a:buNone/>
            </a:pPr>
            <a:r>
              <a:rPr lang="kk-KZ" altLang="ru-RU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Сапқа тұрғызу, амандасу, сабақ мақсатың түсіндіру.</a:t>
            </a:r>
            <a:endParaRPr lang="ru-RU" altLang="ru-RU" dirty="0" smtClean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lvl="0" indent="0">
              <a:buNone/>
            </a:pPr>
            <a:r>
              <a:rPr lang="kk-KZ" altLang="ru-RU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Сапта орындалатын  жаттығулар: оңға,</a:t>
            </a:r>
            <a:r>
              <a:rPr lang="en-US" altLang="ru-RU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солға бұрылу, секіріп кері айналу,</a:t>
            </a:r>
          </a:p>
          <a:p>
            <a:pPr marL="109728" lvl="0" indent="0">
              <a:buNone/>
            </a:pPr>
            <a:r>
              <a:rPr lang="kk-KZ" alt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</a:t>
            </a:r>
            <a:r>
              <a:rPr lang="kk-KZ" alt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pres?slideindex=1&amp;slidetitle="/>
              </a:rPr>
              <a:t>озғалы</a:t>
            </a:r>
            <a:r>
              <a:rPr lang="kk-KZ" alt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pres?slideindex=1&amp;slidetitle="/>
              </a:rPr>
              <a:t>с бағытын өзгертіп жүру</a:t>
            </a:r>
            <a:r>
              <a:rPr lang="kk-KZ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09728" lvl="0" indent="0">
              <a:buNone/>
            </a:pPr>
            <a:r>
              <a:rPr lang="kk-KZ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/қиғаш бойы, айналым түрінде, жылан түрінде,қарама-қарсы түрінде/</a:t>
            </a:r>
            <a:endParaRPr lang="ru-RU" altLang="ru-RU" dirty="0" smtClean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lvl="0" indent="0">
              <a:buNone/>
            </a:pPr>
            <a:r>
              <a:rPr lang="kk-KZ" altLang="ru-RU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Жүру бағытында орындалатын жаттығулардың   </a:t>
            </a:r>
            <a:r>
              <a:rPr lang="kk-KZ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marL="109728" lvl="0" indent="0">
              <a:buNone/>
            </a:pPr>
            <a:r>
              <a:rPr lang="kk-KZ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kk-KZ" alt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pres?slideindex=1&amp;slidetitle="/>
              </a:rPr>
              <a:t>№ 1 нұсқасы</a:t>
            </a: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lvl="0" indent="0">
              <a:buNone/>
            </a:pPr>
            <a:r>
              <a:rPr lang="kk-KZ" altLang="ru-RU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Жүгіру бағытында орындалатын жаттығулардың   </a:t>
            </a:r>
            <a:r>
              <a:rPr lang="kk-KZ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109728" lvl="0" indent="0">
              <a:buNone/>
            </a:pPr>
            <a:r>
              <a:rPr lang="kk-KZ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kk-KZ" alt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pres?slideindex=1&amp;slidetitle="/>
              </a:rPr>
              <a:t>№ 2 нұсқасы</a:t>
            </a: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lvl="0" indent="0">
              <a:buNone/>
            </a:pPr>
            <a:r>
              <a:rPr lang="kk-KZ" altLang="ru-RU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Жалпы дамыту жаттығуларының</a:t>
            </a:r>
          </a:p>
          <a:p>
            <a:pPr marL="109728" lvl="0" indent="0">
              <a:buNone/>
            </a:pPr>
            <a:r>
              <a:rPr lang="kk-KZ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kk-KZ" alt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pres?slideindex=1&amp;slidetitle="/>
              </a:rPr>
              <a:t>№10 нұсқасы</a:t>
            </a:r>
            <a:endParaRPr lang="kk-KZ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98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792088"/>
          </a:xfrm>
        </p:spPr>
        <p:txBody>
          <a:bodyPr>
            <a:normAutofit/>
          </a:bodyPr>
          <a:lstStyle/>
          <a:p>
            <a:r>
              <a:rPr lang="kk-KZ" sz="32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ІІ. Негізгі бөлім</a:t>
            </a:r>
            <a:endParaRPr lang="ru-RU" sz="3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8856984" cy="5517232"/>
          </a:xfrm>
        </p:spPr>
        <p:txBody>
          <a:bodyPr>
            <a:normAutofit lnSpcReduction="10000"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kk-KZ" altLang="ru-RU" sz="18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Оқушыларды 3 қатарға бөлу. </a:t>
            </a:r>
            <a:endParaRPr lang="kk-KZ" altLang="ru-RU" sz="1800" dirty="0">
              <a:solidFill>
                <a:schemeClr val="accent5"/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kk-KZ" altLang="ru-RU" sz="18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Денені қыздыру үшін айналыммен орындалатын  дене дайындық жаттығуларының нұсқаулары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kk-KZ" altLang="ru-RU" sz="1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	Жаттығулардың </a:t>
            </a:r>
            <a:r>
              <a:rPr lang="kk-KZ" altLang="ru-RU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әдістерін </a:t>
            </a:r>
            <a:r>
              <a:rPr lang="kk-KZ" altLang="ru-RU" sz="1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көрсету.</a:t>
            </a:r>
            <a:endParaRPr lang="ru-RU" altLang="ru-RU" sz="18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kk-KZ" altLang="ru-RU" sz="1800" b="1" dirty="0">
                <a:solidFill>
                  <a:schemeClr val="accent5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1.Гимнастикалық қабырғада орындалатын </a:t>
            </a:r>
            <a:r>
              <a:rPr lang="kk-KZ" altLang="ru-RU" sz="1800" b="1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жаттығуларының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kk-KZ" altLang="ru-RU" sz="1800" b="1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lang="kk-KZ" altLang="ru-RU" sz="1800" dirty="0">
                <a:solidFill>
                  <a:schemeClr val="accent5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№1 </a:t>
            </a:r>
            <a:r>
              <a:rPr lang="kk-KZ" altLang="ru-RU" sz="18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нұсқасы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kk-KZ" altLang="ru-RU" sz="1800" b="1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2.Гимнастикалық </a:t>
            </a:r>
            <a:r>
              <a:rPr lang="kk-KZ" altLang="ru-RU" sz="1800" b="1" dirty="0">
                <a:solidFill>
                  <a:schemeClr val="accent5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орындықта орындалатын  жаттығулары</a:t>
            </a:r>
            <a:r>
              <a:rPr lang="kk-KZ" altLang="ru-RU" sz="1800" b="1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: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kk-KZ" altLang="ru-RU" sz="18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№4 нұсқасы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kk-KZ" altLang="ru-RU" sz="1800" b="1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3.Төсеніште </a:t>
            </a:r>
            <a:r>
              <a:rPr lang="kk-KZ" altLang="ru-RU" sz="1800" b="1" dirty="0">
                <a:solidFill>
                  <a:schemeClr val="accent5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орындалатын жаттығулар:</a:t>
            </a:r>
            <a:r>
              <a:rPr lang="kk-KZ" altLang="ru-RU" sz="1800" dirty="0">
                <a:solidFill>
                  <a:schemeClr val="accent5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endParaRPr lang="kk-KZ" altLang="ru-RU" sz="1800" dirty="0" smtClean="0">
              <a:solidFill>
                <a:schemeClr val="accent5"/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kk-KZ" altLang="ru-RU" sz="18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№</a:t>
            </a:r>
            <a:r>
              <a:rPr lang="kk-KZ" altLang="ru-RU" sz="1800" dirty="0">
                <a:solidFill>
                  <a:schemeClr val="accent5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3</a:t>
            </a:r>
            <a:r>
              <a:rPr lang="kk-KZ" altLang="ru-RU" sz="18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нұсқасы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kk-KZ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	</a:t>
            </a:r>
            <a:r>
              <a:rPr lang="kk-KZ" altLang="ru-RU" sz="1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І топ. Акробатикалық жаттығулары: </a:t>
            </a:r>
            <a:endParaRPr lang="ru-RU" altLang="ru-RU" sz="18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marL="0" lvl="0" indent="0" fontAlgn="base">
              <a:spcBef>
                <a:spcPct val="0"/>
              </a:spcBef>
              <a:buClrTx/>
              <a:buNone/>
              <a:defRPr/>
            </a:pPr>
            <a:r>
              <a:rPr lang="kk-KZ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	</a:t>
            </a:r>
            <a:r>
              <a:rPr lang="kk-KZ" sz="18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</a:t>
            </a:r>
            <a:r>
              <a:rPr lang="kk-KZ" sz="18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Қарлығаш жасау;</a:t>
            </a:r>
          </a:p>
          <a:p>
            <a:pPr marL="0" lvl="0" indent="0" fontAlgn="base">
              <a:spcBef>
                <a:spcPct val="0"/>
              </a:spcBef>
              <a:buClrTx/>
              <a:buNone/>
              <a:defRPr/>
            </a:pPr>
            <a:r>
              <a:rPr lang="kk-KZ" sz="18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	</a:t>
            </a:r>
            <a:r>
              <a:rPr lang="kk-KZ" sz="18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</a:t>
            </a:r>
            <a:r>
              <a:rPr lang="kk-KZ" sz="18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Алға, артқа домалау;</a:t>
            </a:r>
          </a:p>
          <a:p>
            <a:pPr marL="0" lvl="0" indent="0" fontAlgn="base">
              <a:spcBef>
                <a:spcPct val="0"/>
              </a:spcBef>
              <a:buClrTx/>
              <a:buNone/>
              <a:defRPr/>
            </a:pPr>
            <a:r>
              <a:rPr lang="kk-KZ" sz="18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	</a:t>
            </a:r>
            <a:r>
              <a:rPr lang="kk-KZ" sz="18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</a:t>
            </a:r>
            <a:r>
              <a:rPr lang="kk-KZ" sz="18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Жауырынмен тұру; -</a:t>
            </a:r>
          </a:p>
          <a:p>
            <a:pPr marL="0" lvl="0" indent="0" fontAlgn="base">
              <a:spcBef>
                <a:spcPct val="0"/>
              </a:spcBef>
              <a:buClrTx/>
              <a:buNone/>
              <a:defRPr/>
            </a:pPr>
            <a:r>
              <a:rPr lang="kk-KZ" sz="18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	</a:t>
            </a:r>
            <a:r>
              <a:rPr lang="kk-KZ" sz="18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</a:t>
            </a:r>
            <a:r>
              <a:rPr lang="kk-KZ" sz="18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Аяқты </a:t>
            </a:r>
            <a:r>
              <a:rPr lang="kk-KZ" sz="1800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басынан асыра жерге  тигізіп,  алқанын жерге </a:t>
            </a:r>
            <a:r>
              <a:rPr lang="kk-KZ" sz="18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қою</a:t>
            </a:r>
            <a:r>
              <a:rPr lang="kk-KZ" sz="18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 </a:t>
            </a:r>
            <a:endParaRPr lang="kk-KZ" sz="1800" dirty="0">
              <a:solidFill>
                <a:schemeClr val="accent5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spcBef>
                <a:spcPct val="0"/>
              </a:spcBef>
              <a:buClrTx/>
              <a:buNone/>
              <a:defRPr/>
            </a:pPr>
            <a:r>
              <a:rPr lang="kk-KZ" sz="18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	</a:t>
            </a:r>
            <a:r>
              <a:rPr lang="kk-KZ" sz="18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</a:t>
            </a:r>
            <a:r>
              <a:rPr lang="kk-KZ" sz="18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Көпір </a:t>
            </a:r>
            <a:r>
              <a:rPr lang="kk-KZ" sz="18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жасау.</a:t>
            </a:r>
          </a:p>
          <a:p>
            <a:pPr marL="0" lvl="0" indent="0" fontAlgn="base">
              <a:spcBef>
                <a:spcPct val="0"/>
              </a:spcBef>
              <a:buClrTx/>
              <a:buNone/>
              <a:defRPr/>
            </a:pPr>
            <a:r>
              <a:rPr lang="kk-KZ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</a:t>
            </a:r>
            <a:r>
              <a:rPr lang="kk-KZ" sz="1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ІІ топ. Тепе-теңдік </a:t>
            </a:r>
            <a:r>
              <a:rPr lang="kk-KZ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жаттығулары </a:t>
            </a:r>
            <a:endParaRPr lang="kk-KZ" sz="1800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spcBef>
                <a:spcPct val="0"/>
              </a:spcBef>
              <a:buClrTx/>
              <a:buNone/>
              <a:defRPr/>
            </a:pPr>
            <a:r>
              <a:rPr lang="kk-KZ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</a:t>
            </a:r>
            <a:r>
              <a:rPr lang="kk-KZ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</a:t>
            </a:r>
            <a:r>
              <a:rPr lang="kk-KZ" sz="18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</a:t>
            </a:r>
            <a:r>
              <a:rPr lang="kk-KZ" sz="18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Аяқтың үшімен жүру;</a:t>
            </a:r>
          </a:p>
          <a:p>
            <a:pPr marL="1348740" lvl="0" indent="0" fontAlgn="base">
              <a:spcBef>
                <a:spcPct val="0"/>
              </a:spcBef>
              <a:buClrTx/>
              <a:buNone/>
              <a:defRPr/>
            </a:pPr>
            <a:r>
              <a:rPr lang="kk-KZ" sz="18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</a:t>
            </a:r>
            <a:r>
              <a:rPr lang="kk-KZ" sz="18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</a:t>
            </a:r>
            <a:r>
              <a:rPr lang="kk-KZ" sz="18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«Қарлығаш» жасау</a:t>
            </a:r>
            <a:r>
              <a:rPr lang="ru-RU" sz="18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</a:p>
          <a:p>
            <a:pPr marL="1348740" lvl="0" indent="0" fontAlgn="base">
              <a:spcBef>
                <a:spcPct val="0"/>
              </a:spcBef>
              <a:buClrTx/>
              <a:buNone/>
              <a:defRPr/>
            </a:pPr>
            <a:r>
              <a:rPr lang="ru-RU" sz="18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</a:t>
            </a:r>
            <a:r>
              <a:rPr lang="ru-RU" sz="18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</a:t>
            </a:r>
            <a:r>
              <a:rPr lang="kk-KZ" sz="18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180-қа бұрылу;</a:t>
            </a:r>
          </a:p>
          <a:p>
            <a:pPr marL="1348740" lvl="0" indent="0" fontAlgn="base">
              <a:spcBef>
                <a:spcPct val="0"/>
              </a:spcBef>
              <a:buClrTx/>
              <a:buNone/>
              <a:defRPr/>
            </a:pPr>
            <a:r>
              <a:rPr lang="kk-KZ" sz="1800" dirty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</a:t>
            </a:r>
            <a:r>
              <a:rPr lang="kk-KZ" sz="180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</a:t>
            </a:r>
            <a:r>
              <a:rPr lang="kk-KZ" sz="1800" spc="-100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Оң аяқпен тізерлеп  отырып, сол  аяқты  созу.</a:t>
            </a:r>
            <a:endParaRPr lang="ru-RU" sz="1800" dirty="0">
              <a:solidFill>
                <a:schemeClr val="accent5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031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066800"/>
          </a:xfrm>
        </p:spPr>
        <p:txBody>
          <a:bodyPr>
            <a:normAutofit/>
          </a:bodyPr>
          <a:lstStyle/>
          <a:p>
            <a:r>
              <a:rPr lang="kk-KZ" sz="36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ІІІ. Қорытынды бөлім</a:t>
            </a:r>
            <a:endParaRPr lang="ru-RU" sz="36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325112"/>
          </a:xfrm>
        </p:spPr>
        <p:txBody>
          <a:bodyPr>
            <a:normAutofit/>
          </a:bodyPr>
          <a:lstStyle/>
          <a:p>
            <a:pPr marL="109728" indent="0">
              <a:spcAft>
                <a:spcPts val="0"/>
              </a:spcAft>
              <a:buNone/>
            </a:pPr>
            <a:r>
              <a:rPr lang="kk-KZ" sz="1800" dirty="0">
                <a:solidFill>
                  <a:schemeClr val="accent5"/>
                </a:solidFill>
                <a:latin typeface="Times New Roman"/>
                <a:ea typeface="Times New Roman"/>
              </a:rPr>
              <a:t>Сапқа </a:t>
            </a:r>
            <a:r>
              <a:rPr lang="kk-KZ" sz="1800" dirty="0" smtClean="0">
                <a:solidFill>
                  <a:schemeClr val="accent5"/>
                </a:solidFill>
                <a:latin typeface="Times New Roman"/>
                <a:ea typeface="Times New Roman"/>
              </a:rPr>
              <a:t>тұрғызу. </a:t>
            </a:r>
            <a:r>
              <a:rPr lang="kk-KZ" sz="1800" dirty="0">
                <a:solidFill>
                  <a:schemeClr val="accent5"/>
                </a:solidFill>
                <a:latin typeface="Times New Roman"/>
                <a:ea typeface="Times New Roman"/>
              </a:rPr>
              <a:t>Сабақты қорытындылау. </a:t>
            </a:r>
            <a:endParaRPr lang="kk-KZ" sz="1800" dirty="0" smtClean="0">
              <a:solidFill>
                <a:schemeClr val="accent5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kk-KZ" sz="1800" dirty="0">
                <a:solidFill>
                  <a:schemeClr val="accent5"/>
                </a:solidFill>
                <a:latin typeface="Times New Roman"/>
                <a:ea typeface="Times New Roman"/>
              </a:rPr>
              <a:t>қ</a:t>
            </a:r>
            <a:r>
              <a:rPr lang="kk-KZ" sz="1800" dirty="0" smtClean="0">
                <a:solidFill>
                  <a:schemeClr val="accent5"/>
                </a:solidFill>
                <a:latin typeface="Times New Roman"/>
                <a:ea typeface="Times New Roman"/>
              </a:rPr>
              <a:t>ателік </a:t>
            </a:r>
            <a:r>
              <a:rPr lang="kk-KZ" sz="1800" dirty="0">
                <a:solidFill>
                  <a:schemeClr val="accent5"/>
                </a:solidFill>
                <a:latin typeface="Times New Roman"/>
                <a:ea typeface="Times New Roman"/>
              </a:rPr>
              <a:t>жіберген оқушыларға ескертіп  </a:t>
            </a:r>
            <a:r>
              <a:rPr lang="kk-KZ" sz="1800" dirty="0" smtClean="0">
                <a:solidFill>
                  <a:schemeClr val="accent5"/>
                </a:solidFill>
                <a:latin typeface="Times New Roman"/>
                <a:ea typeface="Times New Roman"/>
              </a:rPr>
              <a:t>түзеу; </a:t>
            </a:r>
          </a:p>
          <a:p>
            <a:pPr>
              <a:spcAft>
                <a:spcPts val="0"/>
              </a:spcAft>
            </a:pPr>
            <a:r>
              <a:rPr lang="kk-KZ" sz="1800" dirty="0" smtClean="0">
                <a:solidFill>
                  <a:schemeClr val="accent5"/>
                </a:solidFill>
                <a:latin typeface="Times New Roman"/>
                <a:ea typeface="Times New Roman"/>
              </a:rPr>
              <a:t>«Сиқырлы таяқша» </a:t>
            </a:r>
            <a:r>
              <a:rPr lang="kk-KZ" sz="1800" dirty="0">
                <a:solidFill>
                  <a:schemeClr val="accent5"/>
                </a:solidFill>
                <a:latin typeface="Times New Roman"/>
                <a:ea typeface="Times New Roman"/>
              </a:rPr>
              <a:t>қозғалмалы </a:t>
            </a:r>
            <a:r>
              <a:rPr lang="kk-KZ" sz="1800" dirty="0" smtClean="0">
                <a:solidFill>
                  <a:schemeClr val="accent5"/>
                </a:solidFill>
                <a:latin typeface="Times New Roman"/>
                <a:ea typeface="Times New Roman"/>
              </a:rPr>
              <a:t>ойын;</a:t>
            </a:r>
            <a:endParaRPr lang="ru-RU" sz="1800" dirty="0">
              <a:solidFill>
                <a:schemeClr val="accent5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kk-KZ" sz="1800" dirty="0" smtClean="0">
                <a:solidFill>
                  <a:schemeClr val="accent5"/>
                </a:solidFill>
                <a:latin typeface="Times New Roman"/>
                <a:ea typeface="Times New Roman"/>
              </a:rPr>
              <a:t>бағалау;</a:t>
            </a:r>
          </a:p>
          <a:p>
            <a:pPr>
              <a:spcAft>
                <a:spcPts val="0"/>
              </a:spcAft>
            </a:pPr>
            <a:r>
              <a:rPr lang="kk-KZ" sz="1800" dirty="0" smtClean="0">
                <a:solidFill>
                  <a:schemeClr val="accent5"/>
                </a:solidFill>
                <a:latin typeface="Times New Roman"/>
                <a:ea typeface="Times New Roman"/>
              </a:rPr>
              <a:t>үй </a:t>
            </a:r>
            <a:r>
              <a:rPr lang="kk-KZ" sz="1800" dirty="0">
                <a:solidFill>
                  <a:schemeClr val="accent5"/>
                </a:solidFill>
                <a:latin typeface="Times New Roman"/>
                <a:ea typeface="Times New Roman"/>
              </a:rPr>
              <a:t>тапсырмасын </a:t>
            </a:r>
            <a:r>
              <a:rPr lang="kk-KZ" sz="1800" dirty="0" smtClean="0">
                <a:solidFill>
                  <a:schemeClr val="accent5"/>
                </a:solidFill>
                <a:latin typeface="Times New Roman"/>
                <a:ea typeface="Times New Roman"/>
              </a:rPr>
              <a:t>беру.</a:t>
            </a:r>
          </a:p>
          <a:p>
            <a:pPr marL="109728" indent="0">
              <a:spcAft>
                <a:spcPts val="0"/>
              </a:spcAft>
              <a:buNone/>
            </a:pPr>
            <a:r>
              <a:rPr lang="kk-KZ" sz="1800" dirty="0" smtClean="0">
                <a:solidFill>
                  <a:schemeClr val="accent5"/>
                </a:solidFill>
                <a:latin typeface="Times New Roman"/>
                <a:ea typeface="Times New Roman"/>
              </a:rPr>
              <a:t>  </a:t>
            </a:r>
            <a:endParaRPr lang="ru-RU" sz="1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61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280920" cy="1296144"/>
          </a:xfrm>
        </p:spPr>
        <p:txBody>
          <a:bodyPr>
            <a:normAutofit/>
          </a:bodyPr>
          <a:lstStyle/>
          <a:p>
            <a:r>
              <a:rPr lang="kk-KZ" sz="2000" dirty="0" smtClean="0">
                <a:solidFill>
                  <a:srgbClr val="00B050"/>
                </a:solidFill>
              </a:rPr>
              <a:t>Сабақтан тыс: </a:t>
            </a:r>
            <a:r>
              <a:rPr lang="kk-KZ" sz="2400" dirty="0" smtClean="0"/>
              <a:t>Эстафеталық жарысты интербелсенді тақтада көрсету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229600" cy="4325112"/>
          </a:xfrm>
        </p:spPr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endParaRPr lang="ru-RU" sz="4400" b="1" kern="10" dirty="0" smtClean="0">
              <a:ln w="12700">
                <a:solidFill>
                  <a:srgbClr val="FEFAC9">
                    <a:satMod val="155000"/>
                  </a:srgbClr>
                </a:solidFill>
                <a:prstDash val="solid"/>
              </a:ln>
              <a:solidFill>
                <a:srgbClr val="FF00FF"/>
              </a:solidFill>
              <a:latin typeface="Times New Roman"/>
              <a:cs typeface="Times New Roman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ru-RU" sz="4400" b="1" kern="10" dirty="0" err="1" smtClean="0">
                <a:ln w="12700">
                  <a:solidFill>
                    <a:srgbClr val="FEFAC9">
                      <a:satMod val="155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Times New Roman"/>
                <a:cs typeface="Times New Roman"/>
              </a:rPr>
              <a:t>Эстафеталық</a:t>
            </a:r>
            <a:r>
              <a:rPr lang="ru-RU" sz="4400" b="1" kern="10" dirty="0" smtClean="0">
                <a:ln w="12700">
                  <a:solidFill>
                    <a:srgbClr val="FEFAC9">
                      <a:satMod val="155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lang="ru-RU" sz="4400" b="1" kern="10" dirty="0" err="1">
                <a:ln w="12700">
                  <a:solidFill>
                    <a:srgbClr val="FEFAC9">
                      <a:satMod val="155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Times New Roman"/>
                <a:cs typeface="Times New Roman"/>
              </a:rPr>
              <a:t>бағдарлама</a:t>
            </a:r>
            <a:r>
              <a:rPr lang="ru-RU" sz="4400" b="1" kern="10" dirty="0">
                <a:ln w="12700">
                  <a:solidFill>
                    <a:srgbClr val="FEFAC9">
                      <a:satMod val="155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endParaRPr lang="ru-RU" sz="4400" b="1" dirty="0">
              <a:ln w="12700">
                <a:solidFill>
                  <a:srgbClr val="FEFAC9">
                    <a:satMod val="155000"/>
                  </a:srgbClr>
                </a:solidFill>
                <a:prstDash val="solid"/>
              </a:ln>
              <a:solidFill>
                <a:srgbClr val="7030A0"/>
              </a:solidFill>
              <a:latin typeface="Monotype Corsiva" pitchFamily="66" charset="0"/>
            </a:endParaRPr>
          </a:p>
          <a:p>
            <a:pPr marL="0" lvl="0" indent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endParaRPr lang="kk-KZ" altLang="ru-RU" sz="4800" b="1" kern="0" dirty="0">
              <a:solidFill>
                <a:srgbClr val="92D050"/>
              </a:solidFill>
              <a:latin typeface="Monotype Corsiva" pitchFamily="66" charset="0"/>
            </a:endParaRPr>
          </a:p>
          <a:p>
            <a:pPr marL="0" lvl="0" indent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kk-KZ" altLang="ru-RU" sz="4800" b="1" kern="0" dirty="0" smtClean="0">
                <a:solidFill>
                  <a:srgbClr val="92D050"/>
                </a:solidFill>
                <a:latin typeface="Monotype Corsiva" pitchFamily="66" charset="0"/>
              </a:rPr>
              <a:t>І бөлім. «Кіші </a:t>
            </a:r>
            <a:r>
              <a:rPr lang="kk-KZ" altLang="ru-RU" sz="4800" b="1" kern="0" dirty="0">
                <a:solidFill>
                  <a:srgbClr val="92D050"/>
                </a:solidFill>
                <a:latin typeface="Monotype Corsiva" pitchFamily="66" charset="0"/>
              </a:rPr>
              <a:t>эстафета</a:t>
            </a:r>
            <a:r>
              <a:rPr lang="kk-KZ" altLang="ru-RU" sz="4800" b="1" kern="0" dirty="0" smtClean="0">
                <a:solidFill>
                  <a:srgbClr val="92D050"/>
                </a:solidFill>
                <a:latin typeface="Monotype Corsiva" pitchFamily="66" charset="0"/>
              </a:rPr>
              <a:t>»</a:t>
            </a:r>
          </a:p>
          <a:p>
            <a:pPr marL="0" lvl="0" indent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kk-KZ" altLang="ru-RU" sz="4800" b="1" kern="0" dirty="0" smtClean="0">
                <a:solidFill>
                  <a:srgbClr val="92D050"/>
                </a:solidFill>
                <a:latin typeface="Monotype Corsiva" pitchFamily="66" charset="0"/>
              </a:rPr>
              <a:t>ІІ бөлім «Капитандар сайысы»</a:t>
            </a:r>
            <a:endParaRPr lang="kk-KZ" altLang="ru-RU" sz="4800" b="1" kern="0" dirty="0">
              <a:solidFill>
                <a:srgbClr val="92D050"/>
              </a:solidFill>
              <a:latin typeface="Monotype Corsiva" pitchFamily="66" charset="0"/>
            </a:endParaRPr>
          </a:p>
          <a:p>
            <a:pPr marL="0" lvl="0" indent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endParaRPr lang="kk-KZ" altLang="ru-RU" sz="4800" b="1" kern="0" dirty="0">
              <a:solidFill>
                <a:srgbClr val="0000FF"/>
              </a:solidFill>
              <a:latin typeface="Monotype Corsiva" pitchFamily="66" charset="0"/>
            </a:endParaRPr>
          </a:p>
          <a:p>
            <a:pPr marL="0" lvl="0" indent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endParaRPr lang="kk-KZ" altLang="ru-RU" sz="4800" b="1" kern="0" dirty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715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fontAlgn="base">
              <a:lnSpc>
                <a:spcPct val="80000"/>
              </a:lnSpc>
              <a:spcAft>
                <a:spcPct val="0"/>
              </a:spcAft>
              <a:defRPr/>
            </a:pPr>
            <a:r>
              <a:rPr lang="kk-KZ" altLang="ru-RU" sz="3600" b="1" kern="0" dirty="0">
                <a:solidFill>
                  <a:srgbClr val="0000FF"/>
                </a:solidFill>
                <a:latin typeface="Monotype Corsiva" pitchFamily="66" charset="0"/>
                <a:ea typeface="+mn-ea"/>
                <a:cs typeface="+mn-cs"/>
              </a:rPr>
              <a:t>І бөлім. «Кіші эстафета»</a:t>
            </a:r>
            <a:br>
              <a:rPr lang="kk-KZ" altLang="ru-RU" sz="3600" b="1" kern="0" dirty="0">
                <a:solidFill>
                  <a:srgbClr val="0000FF"/>
                </a:solidFill>
                <a:latin typeface="Monotype Corsiva" pitchFamily="66" charset="0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325112"/>
          </a:xfrm>
        </p:spPr>
        <p:txBody>
          <a:bodyPr/>
          <a:lstStyle/>
          <a:p>
            <a:pPr marL="0" lvl="0" indent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lang="kk-KZ" altLang="ru-RU" sz="1800" b="1" kern="0" dirty="0" smtClean="0">
                <a:solidFill>
                  <a:srgbClr val="FF0066"/>
                </a:solidFill>
                <a:latin typeface="Monotype Corsiva" pitchFamily="66" charset="0"/>
              </a:rPr>
              <a:t>«</a:t>
            </a:r>
            <a:r>
              <a:rPr lang="kk-KZ" altLang="ru-RU" b="1" kern="0" dirty="0">
                <a:solidFill>
                  <a:srgbClr val="FF0066"/>
                </a:solidFill>
                <a:latin typeface="Monotype Corsiva" pitchFamily="66" charset="0"/>
              </a:rPr>
              <a:t>Жылан»</a:t>
            </a:r>
            <a:r>
              <a:rPr lang="kk-KZ" altLang="ru-RU" kern="0" dirty="0">
                <a:solidFill>
                  <a:srgbClr val="FF0066"/>
                </a:solidFill>
                <a:latin typeface="Monotype Corsiva" pitchFamily="66" charset="0"/>
              </a:rPr>
              <a:t> /Баскетбол доптарына жатып сырғанап өту/.</a:t>
            </a:r>
            <a:endParaRPr lang="kk-KZ" altLang="ru-RU" b="1" kern="0" dirty="0">
              <a:solidFill>
                <a:srgbClr val="FF0066"/>
              </a:solidFill>
              <a:latin typeface="Monotype Corsiva" pitchFamily="66" charset="0"/>
            </a:endParaRPr>
          </a:p>
          <a:p>
            <a:pPr marL="0" lvl="0" indent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lang="kk-KZ" altLang="ru-RU" b="1" kern="0" dirty="0">
                <a:solidFill>
                  <a:srgbClr val="7030A0"/>
                </a:solidFill>
                <a:latin typeface="Monotype Corsiva" pitchFamily="66" charset="0"/>
              </a:rPr>
              <a:t>Шеңберлерден өту</a:t>
            </a:r>
            <a:r>
              <a:rPr lang="kk-KZ" altLang="ru-RU" kern="0" dirty="0">
                <a:solidFill>
                  <a:srgbClr val="7030A0"/>
                </a:solidFill>
                <a:latin typeface="Monotype Corsiva" pitchFamily="66" charset="0"/>
              </a:rPr>
              <a:t> /Шеңбер арасынан еңкейіп өту/;</a:t>
            </a:r>
            <a:endParaRPr lang="kk-KZ" altLang="ru-RU" b="1" kern="0" dirty="0">
              <a:solidFill>
                <a:srgbClr val="7030A0"/>
              </a:solidFill>
              <a:latin typeface="Monotype Corsiva" pitchFamily="66" charset="0"/>
            </a:endParaRPr>
          </a:p>
          <a:p>
            <a:pPr marL="0" lvl="0" indent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lang="kk-KZ" altLang="ru-RU" b="1" kern="0" dirty="0">
                <a:solidFill>
                  <a:srgbClr val="F3A447"/>
                </a:solidFill>
                <a:latin typeface="Monotype Corsiva" pitchFamily="66" charset="0"/>
              </a:rPr>
              <a:t>«Дәл лақтырып,ұпай ал!»</a:t>
            </a:r>
            <a:r>
              <a:rPr lang="kk-KZ" altLang="ru-RU" kern="0" dirty="0">
                <a:solidFill>
                  <a:srgbClr val="F3A447"/>
                </a:solidFill>
                <a:latin typeface="Monotype Corsiva" pitchFamily="66" charset="0"/>
              </a:rPr>
              <a:t> /секіргішпен секіріп,шеңберге теннис добын салу/;</a:t>
            </a:r>
            <a:endParaRPr lang="kk-KZ" altLang="ru-RU" b="1" kern="0" dirty="0">
              <a:solidFill>
                <a:srgbClr val="F3A447"/>
              </a:solidFill>
              <a:latin typeface="Monotype Corsiva" pitchFamily="66" charset="0"/>
            </a:endParaRPr>
          </a:p>
          <a:p>
            <a:pPr marL="0" lvl="0" indent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lang="kk-KZ" altLang="ru-RU" b="1" kern="0" dirty="0">
                <a:solidFill>
                  <a:srgbClr val="FF0000"/>
                </a:solidFill>
                <a:latin typeface="Monotype Corsiva" pitchFamily="66" charset="0"/>
              </a:rPr>
              <a:t>«Кенгру» /</a:t>
            </a:r>
            <a:r>
              <a:rPr lang="kk-KZ" altLang="ru-RU" kern="0" dirty="0">
                <a:solidFill>
                  <a:srgbClr val="FF0000"/>
                </a:solidFill>
                <a:latin typeface="Monotype Corsiva" pitchFamily="66" charset="0"/>
              </a:rPr>
              <a:t>әр түрлі биіктікте тартылған жіп үстінен секіріп өтіп, белгілеңген жерде әр түрлі </a:t>
            </a:r>
            <a:r>
              <a:rPr lang="kk-KZ" altLang="ru-RU" kern="0" dirty="0" smtClean="0">
                <a:solidFill>
                  <a:srgbClr val="FF0000"/>
                </a:solidFill>
                <a:latin typeface="Monotype Corsiva" pitchFamily="66" charset="0"/>
              </a:rPr>
              <a:t>геометриялық фигураларды пайдаланып сурет салу/;</a:t>
            </a:r>
            <a:endParaRPr lang="kk-KZ" altLang="ru-RU" kern="0" dirty="0">
              <a:solidFill>
                <a:srgbClr val="FF0000"/>
              </a:solidFill>
              <a:latin typeface="Monotype Corsiva" pitchFamily="66" charset="0"/>
            </a:endParaRPr>
          </a:p>
          <a:p>
            <a:pPr marL="0" lvl="0" indent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lang="kk-KZ" altLang="ru-RU" kern="0" dirty="0">
                <a:solidFill>
                  <a:srgbClr val="002060"/>
                </a:solidFill>
                <a:latin typeface="Monotype Corsiva" pitchFamily="66" charset="0"/>
              </a:rPr>
              <a:t>«Қарама-қарсы эстафета» / эстафеталық таяқшаны бір –біріне, қарама-қарсы тұрып беру/.</a:t>
            </a:r>
            <a:endParaRPr lang="ru-RU" altLang="ru-RU" kern="0" dirty="0">
              <a:solidFill>
                <a:srgbClr val="00206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463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fontAlgn="base">
              <a:lnSpc>
                <a:spcPct val="80000"/>
              </a:lnSpc>
              <a:spcAft>
                <a:spcPct val="0"/>
              </a:spcAft>
              <a:defRPr/>
            </a:pPr>
            <a:r>
              <a:rPr lang="kk-KZ" altLang="ru-RU" sz="5400" b="1" dirty="0">
                <a:solidFill>
                  <a:srgbClr val="FF0066"/>
                </a:solidFill>
                <a:latin typeface="Arial" pitchFamily="34" charset="0"/>
              </a:rPr>
              <a:t>«Жылан»</a:t>
            </a:r>
            <a:r>
              <a:rPr lang="kk-KZ" altLang="ru-RU" sz="5400" dirty="0">
                <a:solidFill>
                  <a:srgbClr val="FF0066"/>
                </a:solidFill>
                <a:latin typeface="Arial" pitchFamily="34" charset="0"/>
              </a:rPr>
              <a:t> </a:t>
            </a:r>
            <a:br>
              <a:rPr lang="kk-KZ" altLang="ru-RU" sz="5400" dirty="0">
                <a:solidFill>
                  <a:srgbClr val="FF0066"/>
                </a:solidFill>
                <a:latin typeface="Arial" pitchFamily="34" charset="0"/>
              </a:rPr>
            </a:br>
            <a:r>
              <a:rPr lang="kk-KZ" altLang="ru-RU" sz="3600" dirty="0" smtClean="0">
                <a:solidFill>
                  <a:srgbClr val="FF0066"/>
                </a:solidFill>
                <a:latin typeface="Arial" pitchFamily="34" charset="0"/>
              </a:rPr>
              <a:t>/</a:t>
            </a:r>
            <a:r>
              <a:rPr lang="kk-KZ" altLang="ru-RU" sz="3600" kern="0" dirty="0" smtClean="0">
                <a:solidFill>
                  <a:srgbClr val="FF0066"/>
                </a:solidFill>
                <a:latin typeface="Monotype Corsiva" pitchFamily="66" charset="0"/>
                <a:ea typeface="+mn-ea"/>
                <a:cs typeface="+mn-cs"/>
              </a:rPr>
              <a:t>Баскетбол </a:t>
            </a:r>
            <a:r>
              <a:rPr lang="kk-KZ" altLang="ru-RU" sz="3600" kern="0" dirty="0">
                <a:solidFill>
                  <a:srgbClr val="FF0066"/>
                </a:solidFill>
                <a:latin typeface="Monotype Corsiva" pitchFamily="66" charset="0"/>
                <a:ea typeface="+mn-ea"/>
                <a:cs typeface="+mn-cs"/>
              </a:rPr>
              <a:t>доптарына жатып сырғанап өту</a:t>
            </a:r>
            <a:r>
              <a:rPr lang="kk-KZ" altLang="ru-RU" sz="3600" kern="0" dirty="0" smtClean="0">
                <a:solidFill>
                  <a:srgbClr val="FF0066"/>
                </a:solidFill>
                <a:latin typeface="Monotype Corsiva" pitchFamily="66" charset="0"/>
                <a:ea typeface="+mn-ea"/>
                <a:cs typeface="+mn-cs"/>
              </a:rPr>
              <a:t>/.</a:t>
            </a:r>
            <a:r>
              <a:rPr lang="kk-KZ" altLang="ru-RU" sz="3600" b="1" kern="0" dirty="0">
                <a:solidFill>
                  <a:srgbClr val="FF0066"/>
                </a:solidFill>
                <a:latin typeface="Monotype Corsiva" pitchFamily="66" charset="0"/>
                <a:ea typeface="+mn-ea"/>
                <a:cs typeface="+mn-cs"/>
              </a:rPr>
              <a:t/>
            </a:r>
            <a:br>
              <a:rPr lang="kk-KZ" altLang="ru-RU" sz="3600" b="1" kern="0" dirty="0">
                <a:solidFill>
                  <a:srgbClr val="FF0066"/>
                </a:solidFill>
                <a:latin typeface="Monotype Corsiva" pitchFamily="66" charset="0"/>
                <a:ea typeface="+mn-ea"/>
                <a:cs typeface="+mn-cs"/>
              </a:rPr>
            </a:br>
            <a:endParaRPr lang="ru-RU" sz="3600" dirty="0"/>
          </a:p>
        </p:txBody>
      </p:sp>
      <p:sp>
        <p:nvSpPr>
          <p:cNvPr id="5" name="Блок-схема: узел 4"/>
          <p:cNvSpPr/>
          <p:nvPr/>
        </p:nvSpPr>
        <p:spPr>
          <a:xfrm>
            <a:off x="3498072" y="291422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827584" y="2420888"/>
            <a:ext cx="864096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56" y="4706351"/>
            <a:ext cx="919324" cy="932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трелка вправо 6"/>
          <p:cNvSpPr/>
          <p:nvPr/>
        </p:nvSpPr>
        <p:spPr>
          <a:xfrm>
            <a:off x="1835696" y="3087046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1835696" y="5378145"/>
            <a:ext cx="978408" cy="3318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233716"/>
            <a:ext cx="4762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272" y="2922141"/>
            <a:ext cx="4762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728" y="5231157"/>
            <a:ext cx="4762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522" y="2902964"/>
            <a:ext cx="4762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184" y="5220743"/>
            <a:ext cx="4762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065" y="2904697"/>
            <a:ext cx="4762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434" y="5208766"/>
            <a:ext cx="4762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805" y="2420888"/>
            <a:ext cx="640238" cy="558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028" y="4725144"/>
            <a:ext cx="685404" cy="555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805" y="2935766"/>
            <a:ext cx="49213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4234" y="5172736"/>
            <a:ext cx="49213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62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fontAlgn="base">
              <a:lnSpc>
                <a:spcPct val="80000"/>
              </a:lnSpc>
              <a:spcAft>
                <a:spcPct val="0"/>
              </a:spcAft>
              <a:defRPr/>
            </a:pPr>
            <a:r>
              <a:rPr lang="kk-KZ" altLang="ru-RU" sz="60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Constantia"/>
              </a:rPr>
              <a:t>Шеңберден өту</a:t>
            </a:r>
            <a:r>
              <a:rPr lang="kk-KZ" altLang="ru-RU" sz="6000" dirty="0">
                <a:solidFill>
                  <a:srgbClr val="FF0066"/>
                </a:solidFill>
                <a:latin typeface="Arial" pitchFamily="34" charset="0"/>
                <a:ea typeface="+mn-ea"/>
                <a:cs typeface="+mn-cs"/>
              </a:rPr>
              <a:t/>
            </a:r>
            <a:br>
              <a:rPr lang="kk-KZ" altLang="ru-RU" sz="6000" dirty="0">
                <a:solidFill>
                  <a:srgbClr val="FF0066"/>
                </a:solidFill>
                <a:latin typeface="Arial" pitchFamily="34" charset="0"/>
                <a:ea typeface="+mn-ea"/>
                <a:cs typeface="+mn-cs"/>
              </a:rPr>
            </a:br>
            <a:r>
              <a:rPr lang="kk-KZ" altLang="ru-RU" sz="2800" kern="0" dirty="0">
                <a:solidFill>
                  <a:srgbClr val="7030A0"/>
                </a:solidFill>
                <a:latin typeface="Monotype Corsiva" pitchFamily="66" charset="0"/>
                <a:ea typeface="+mn-ea"/>
                <a:cs typeface="+mn-cs"/>
              </a:rPr>
              <a:t>/Шеңбер арасынан еңкейіп өту</a:t>
            </a:r>
            <a:r>
              <a:rPr lang="kk-KZ" altLang="ru-RU" sz="2800" kern="0" dirty="0" smtClean="0">
                <a:solidFill>
                  <a:srgbClr val="7030A0"/>
                </a:solidFill>
                <a:latin typeface="Monotype Corsiva" pitchFamily="66" charset="0"/>
                <a:ea typeface="+mn-ea"/>
                <a:cs typeface="+mn-cs"/>
              </a:rPr>
              <a:t>/</a:t>
            </a:r>
            <a:r>
              <a:rPr lang="kk-KZ" altLang="ru-RU" sz="2800" b="1" kern="0" dirty="0">
                <a:solidFill>
                  <a:srgbClr val="7030A0"/>
                </a:solidFill>
                <a:latin typeface="Monotype Corsiva" pitchFamily="66" charset="0"/>
                <a:ea typeface="+mn-ea"/>
                <a:cs typeface="+mn-cs"/>
              </a:rPr>
              <a:t/>
            </a:r>
            <a:br>
              <a:rPr lang="kk-KZ" altLang="ru-RU" sz="2800" b="1" kern="0" dirty="0">
                <a:solidFill>
                  <a:srgbClr val="7030A0"/>
                </a:solidFill>
                <a:latin typeface="Monotype Corsiva" pitchFamily="66" charset="0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755576" y="2220353"/>
            <a:ext cx="792088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247" y="4509120"/>
            <a:ext cx="956433" cy="932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право 4"/>
          <p:cNvSpPr/>
          <p:nvPr/>
        </p:nvSpPr>
        <p:spPr>
          <a:xfrm>
            <a:off x="1850548" y="2911571"/>
            <a:ext cx="978408" cy="3184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8028384" y="2183005"/>
            <a:ext cx="648072" cy="580263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1617" y="4453681"/>
            <a:ext cx="621732" cy="547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291780"/>
            <a:ext cx="908050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057" y="2296543"/>
            <a:ext cx="90805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395" y="2296543"/>
            <a:ext cx="90805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782" y="2296543"/>
            <a:ext cx="90805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468015"/>
            <a:ext cx="90805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057" y="4468015"/>
            <a:ext cx="90805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395" y="4468015"/>
            <a:ext cx="90805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782" y="4476562"/>
            <a:ext cx="90805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2404" y="2710754"/>
            <a:ext cx="49213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172" y="4934740"/>
            <a:ext cx="49213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159370"/>
            <a:ext cx="993775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667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229600" cy="1066800"/>
          </a:xfrm>
        </p:spPr>
        <p:txBody>
          <a:bodyPr>
            <a:normAutofit fontScale="90000"/>
          </a:bodyPr>
          <a:lstStyle/>
          <a:p>
            <a:pPr lvl="0" fontAlgn="base">
              <a:lnSpc>
                <a:spcPct val="80000"/>
              </a:lnSpc>
              <a:spcAft>
                <a:spcPct val="0"/>
              </a:spcAft>
              <a:defRPr/>
            </a:pPr>
            <a:r>
              <a:rPr lang="kk-KZ" altLang="ru-RU" sz="4900" b="1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C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Constantia"/>
              </a:rPr>
              <a:t>«Дәл лақтырып,ұпай ал!»</a:t>
            </a:r>
            <a:br>
              <a:rPr lang="kk-KZ" altLang="ru-RU" sz="4900" b="1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C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Constantia"/>
              </a:rPr>
            </a:br>
            <a:r>
              <a:rPr lang="kk-KZ" altLang="ru-RU" sz="3600" kern="0" dirty="0" smtClean="0">
                <a:solidFill>
                  <a:srgbClr val="FFFF00"/>
                </a:solidFill>
                <a:latin typeface="Monotype Corsiva" pitchFamily="66" charset="0"/>
                <a:ea typeface="+mn-ea"/>
                <a:cs typeface="+mn-cs"/>
              </a:rPr>
              <a:t>/</a:t>
            </a:r>
            <a:r>
              <a:rPr lang="kk-KZ" altLang="ru-RU" sz="3600" kern="0" dirty="0">
                <a:solidFill>
                  <a:srgbClr val="FFFF00"/>
                </a:solidFill>
                <a:latin typeface="Monotype Corsiva" pitchFamily="66" charset="0"/>
                <a:ea typeface="+mn-ea"/>
                <a:cs typeface="+mn-cs"/>
              </a:rPr>
              <a:t>секіргішпен секіріп,шеңберге теннис добын салу</a:t>
            </a:r>
            <a:r>
              <a:rPr lang="kk-KZ" altLang="ru-RU" sz="3600" kern="0" dirty="0" smtClean="0">
                <a:solidFill>
                  <a:srgbClr val="FFFF00"/>
                </a:solidFill>
                <a:latin typeface="Monotype Corsiva" pitchFamily="66" charset="0"/>
                <a:ea typeface="+mn-ea"/>
                <a:cs typeface="+mn-cs"/>
              </a:rPr>
              <a:t>/</a:t>
            </a:r>
            <a:r>
              <a:rPr lang="kk-KZ" altLang="ru-RU" sz="3600" b="1" kern="0" dirty="0">
                <a:solidFill>
                  <a:srgbClr val="FFFF00"/>
                </a:solidFill>
                <a:latin typeface="Monotype Corsiva" pitchFamily="66" charset="0"/>
                <a:ea typeface="+mn-ea"/>
                <a:cs typeface="+mn-cs"/>
              </a:rPr>
              <a:t/>
            </a:r>
            <a:br>
              <a:rPr lang="kk-KZ" altLang="ru-RU" sz="3600" b="1" kern="0" dirty="0">
                <a:solidFill>
                  <a:srgbClr val="FFFF00"/>
                </a:solidFill>
                <a:latin typeface="Monotype Corsiva" pitchFamily="66" charset="0"/>
                <a:ea typeface="+mn-ea"/>
                <a:cs typeface="+mn-cs"/>
              </a:rPr>
            </a:b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75" y="2564904"/>
            <a:ext cx="79167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653136"/>
            <a:ext cx="792088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 вправо 5"/>
          <p:cNvSpPr/>
          <p:nvPr/>
        </p:nvSpPr>
        <p:spPr>
          <a:xfrm>
            <a:off x="1763688" y="3143970"/>
            <a:ext cx="978408" cy="4096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286066"/>
            <a:ext cx="1006475" cy="414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Freeform 37"/>
          <p:cNvSpPr>
            <a:spLocks/>
          </p:cNvSpPr>
          <p:nvPr/>
        </p:nvSpPr>
        <p:spPr bwMode="auto">
          <a:xfrm>
            <a:off x="2987824" y="2524447"/>
            <a:ext cx="1103312" cy="1089025"/>
          </a:xfrm>
          <a:custGeom>
            <a:avLst/>
            <a:gdLst>
              <a:gd name="T0" fmla="*/ 2147483647 w 840"/>
              <a:gd name="T1" fmla="*/ 0 h 930"/>
              <a:gd name="T2" fmla="*/ 2147483647 w 840"/>
              <a:gd name="T3" fmla="*/ 2147483647 h 930"/>
              <a:gd name="T4" fmla="*/ 2147483647 w 840"/>
              <a:gd name="T5" fmla="*/ 2147483647 h 930"/>
              <a:gd name="T6" fmla="*/ 2147483647 w 840"/>
              <a:gd name="T7" fmla="*/ 2147483647 h 930"/>
              <a:gd name="T8" fmla="*/ 2147483647 w 840"/>
              <a:gd name="T9" fmla="*/ 2147483647 h 930"/>
              <a:gd name="T10" fmla="*/ 2147483647 w 840"/>
              <a:gd name="T11" fmla="*/ 2147483647 h 93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40" h="930">
                <a:moveTo>
                  <a:pt x="420" y="0"/>
                </a:moveTo>
                <a:cubicBezTo>
                  <a:pt x="210" y="435"/>
                  <a:pt x="0" y="870"/>
                  <a:pt x="60" y="900"/>
                </a:cubicBezTo>
                <a:cubicBezTo>
                  <a:pt x="120" y="930"/>
                  <a:pt x="720" y="210"/>
                  <a:pt x="780" y="180"/>
                </a:cubicBezTo>
                <a:cubicBezTo>
                  <a:pt x="840" y="150"/>
                  <a:pt x="480" y="690"/>
                  <a:pt x="420" y="720"/>
                </a:cubicBezTo>
                <a:cubicBezTo>
                  <a:pt x="360" y="750"/>
                  <a:pt x="480" y="420"/>
                  <a:pt x="420" y="360"/>
                </a:cubicBezTo>
                <a:cubicBezTo>
                  <a:pt x="360" y="300"/>
                  <a:pt x="210" y="330"/>
                  <a:pt x="60" y="360"/>
                </a:cubicBezTo>
              </a:path>
            </a:pathLst>
          </a:custGeom>
          <a:noFill/>
          <a:ln w="76200" cmpd="sng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white"/>
              </a:solidFill>
              <a:latin typeface="Monotype Corsiva" pitchFamily="66" charset="0"/>
            </a:endParaRPr>
          </a:p>
        </p:txBody>
      </p:sp>
      <p:sp>
        <p:nvSpPr>
          <p:cNvPr id="22" name="Freeform 37"/>
          <p:cNvSpPr>
            <a:spLocks/>
          </p:cNvSpPr>
          <p:nvPr/>
        </p:nvSpPr>
        <p:spPr bwMode="auto">
          <a:xfrm>
            <a:off x="2987824" y="4575348"/>
            <a:ext cx="1103312" cy="1089025"/>
          </a:xfrm>
          <a:custGeom>
            <a:avLst/>
            <a:gdLst>
              <a:gd name="T0" fmla="*/ 2147483647 w 840"/>
              <a:gd name="T1" fmla="*/ 0 h 930"/>
              <a:gd name="T2" fmla="*/ 2147483647 w 840"/>
              <a:gd name="T3" fmla="*/ 2147483647 h 930"/>
              <a:gd name="T4" fmla="*/ 2147483647 w 840"/>
              <a:gd name="T5" fmla="*/ 2147483647 h 930"/>
              <a:gd name="T6" fmla="*/ 2147483647 w 840"/>
              <a:gd name="T7" fmla="*/ 2147483647 h 930"/>
              <a:gd name="T8" fmla="*/ 2147483647 w 840"/>
              <a:gd name="T9" fmla="*/ 2147483647 h 930"/>
              <a:gd name="T10" fmla="*/ 2147483647 w 840"/>
              <a:gd name="T11" fmla="*/ 2147483647 h 93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40" h="930">
                <a:moveTo>
                  <a:pt x="420" y="0"/>
                </a:moveTo>
                <a:cubicBezTo>
                  <a:pt x="210" y="435"/>
                  <a:pt x="0" y="870"/>
                  <a:pt x="60" y="900"/>
                </a:cubicBezTo>
                <a:cubicBezTo>
                  <a:pt x="120" y="930"/>
                  <a:pt x="720" y="210"/>
                  <a:pt x="780" y="180"/>
                </a:cubicBezTo>
                <a:cubicBezTo>
                  <a:pt x="840" y="150"/>
                  <a:pt x="480" y="690"/>
                  <a:pt x="420" y="720"/>
                </a:cubicBezTo>
                <a:cubicBezTo>
                  <a:pt x="360" y="750"/>
                  <a:pt x="480" y="420"/>
                  <a:pt x="420" y="360"/>
                </a:cubicBezTo>
                <a:cubicBezTo>
                  <a:pt x="360" y="300"/>
                  <a:pt x="210" y="330"/>
                  <a:pt x="60" y="360"/>
                </a:cubicBezTo>
              </a:path>
            </a:pathLst>
          </a:custGeom>
          <a:noFill/>
          <a:ln w="76200" cmpd="sng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white"/>
              </a:solidFill>
              <a:latin typeface="Monotype Corsiva" pitchFamily="66" charset="0"/>
            </a:endParaRPr>
          </a:p>
        </p:txBody>
      </p:sp>
      <p:sp>
        <p:nvSpPr>
          <p:cNvPr id="23" name="Text Box 32"/>
          <p:cNvSpPr txBox="1">
            <a:spLocks noChangeArrowheads="1"/>
          </p:cNvSpPr>
          <p:nvPr/>
        </p:nvSpPr>
        <p:spPr bwMode="auto">
          <a:xfrm>
            <a:off x="3132138" y="2060575"/>
            <a:ext cx="958998" cy="4638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rgbClr val="D6903D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2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rgbClr val="B37732"/>
              </a:buClr>
              <a:buSzPct val="85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rgbClr val="D6903D"/>
              </a:buClr>
              <a:buSzPct val="85000"/>
              <a:buFont typeface="Wingdings 2" pitchFamily="18" charset="2"/>
              <a:buChar char=""/>
              <a:defRPr sz="19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ts val="338"/>
              </a:spcBef>
              <a:buClr>
                <a:srgbClr val="D6903D"/>
              </a:buClr>
              <a:buSzPct val="85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dirty="0" smtClean="0">
                <a:solidFill>
                  <a:srgbClr val="0000FF"/>
                </a:solidFill>
                <a:latin typeface="Times New Roman" pitchFamily="18" charset="0"/>
              </a:rPr>
              <a:t>5рет</a:t>
            </a:r>
            <a:endParaRPr lang="ru-RU" altLang="ru-RU" sz="2400" b="1" dirty="0" smtClean="0">
              <a:solidFill>
                <a:srgbClr val="0000FF"/>
              </a:solidFill>
              <a:latin typeface="Arial" pitchFamily="34" charset="0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629" y="4330079"/>
            <a:ext cx="98107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Блок-схема: перфолента 15"/>
          <p:cNvSpPr/>
          <p:nvPr/>
        </p:nvSpPr>
        <p:spPr>
          <a:xfrm>
            <a:off x="4788024" y="2908317"/>
            <a:ext cx="601216" cy="471306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021245"/>
            <a:ext cx="601216" cy="529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 Box 38"/>
          <p:cNvSpPr txBox="1">
            <a:spLocks noChangeArrowheads="1"/>
          </p:cNvSpPr>
          <p:nvPr/>
        </p:nvSpPr>
        <p:spPr bwMode="auto">
          <a:xfrm>
            <a:off x="6228184" y="2957059"/>
            <a:ext cx="792088" cy="36174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rgbClr val="D6903D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2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rgbClr val="B37732"/>
              </a:buClr>
              <a:buSzPct val="85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rgbClr val="D6903D"/>
              </a:buClr>
              <a:buSzPct val="85000"/>
              <a:buFont typeface="Wingdings 2" pitchFamily="18" charset="2"/>
              <a:buChar char=""/>
              <a:defRPr sz="19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ts val="338"/>
              </a:spcBef>
              <a:buClr>
                <a:srgbClr val="D6903D"/>
              </a:buClr>
              <a:buSzPct val="85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b="1" dirty="0" smtClean="0">
                <a:solidFill>
                  <a:srgbClr val="0000FF"/>
                </a:solidFill>
                <a:latin typeface="Times New Roman" pitchFamily="18" charset="0"/>
              </a:rPr>
              <a:t>8м</a:t>
            </a:r>
            <a:endParaRPr lang="ru-RU" altLang="ru-RU" sz="2000" b="1" dirty="0" smtClean="0">
              <a:solidFill>
                <a:srgbClr val="0000FF"/>
              </a:solidFill>
              <a:latin typeface="Arial" pitchFamily="34" charset="0"/>
            </a:endParaRP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1" y="4976192"/>
            <a:ext cx="792088" cy="378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 descr="C:\Program Files (x86)\Microsoft Office\MEDIA\OFFICE14\Bullets\BD21335_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806" y="3318799"/>
            <a:ext cx="246385" cy="24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289" y="5306412"/>
            <a:ext cx="2444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Кольцо 17"/>
          <p:cNvSpPr/>
          <p:nvPr/>
        </p:nvSpPr>
        <p:spPr>
          <a:xfrm>
            <a:off x="7884368" y="2524447"/>
            <a:ext cx="864096" cy="946848"/>
          </a:xfrm>
          <a:prstGeom prst="donut">
            <a:avLst>
              <a:gd name="adj" fmla="val 116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9870" y="4504738"/>
            <a:ext cx="88423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02440" y="5496123"/>
            <a:ext cx="45719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044" y="3352773"/>
            <a:ext cx="49213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5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290</TotalTime>
  <Words>289</Words>
  <Application>Microsoft Office PowerPoint</Application>
  <PresentationFormat>Экран (4:3)</PresentationFormat>
  <Paragraphs>87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Городская</vt:lpstr>
      <vt:lpstr>Волна</vt:lpstr>
      <vt:lpstr>Сабақтың тақырыбы: Гимнастика</vt:lpstr>
      <vt:lpstr>І.  Дайындық бөлім. </vt:lpstr>
      <vt:lpstr>ІІ. Негізгі бөлім</vt:lpstr>
      <vt:lpstr>ІІІ. Қорытынды бөлім</vt:lpstr>
      <vt:lpstr>Сабақтан тыс: Эстафеталық жарысты интербелсенді тақтада көрсету</vt:lpstr>
      <vt:lpstr>І бөлім. «Кіші эстафета» </vt:lpstr>
      <vt:lpstr>«Жылан»  /Баскетбол доптарына жатып сырғанап өту/. </vt:lpstr>
      <vt:lpstr>Шеңберден өту /Шеңбер арасынан еңкейіп өту/ </vt:lpstr>
      <vt:lpstr>«Дәл лақтырып,ұпай ал!» /секіргішпен секіріп,шеңберге теннис добын салу/ </vt:lpstr>
      <vt:lpstr>«  «Кенгру»</vt:lpstr>
      <vt:lpstr>«Қарама-қарсы  эстафета» </vt:lpstr>
      <vt:lpstr>ІІ бөлім «Капитандар сайысы»  </vt:lpstr>
      <vt:lpstr>Жаттығулар кешені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Сабақтың тақырыбы: Гимнастика</dc:title>
  <dc:creator>Гость</dc:creator>
  <cp:lastModifiedBy>Камиль Айбек</cp:lastModifiedBy>
  <cp:revision>44</cp:revision>
  <dcterms:created xsi:type="dcterms:W3CDTF">2016-04-08T08:41:42Z</dcterms:created>
  <dcterms:modified xsi:type="dcterms:W3CDTF">2017-01-31T04:24:45Z</dcterms:modified>
</cp:coreProperties>
</file>