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47DD01-F79A-4890-B5CE-2094E4C355B6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A686D1-F4FB-4F5D-BB8E-94647443F6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kk-KZ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Қ.Бекқожин атындағы №12</a:t>
            </a:r>
            <a:r>
              <a:rPr lang="en-US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орта білім беру </a:t>
            </a:r>
            <a:r>
              <a:rPr lang="ru-RU" sz="3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1\Desktop\рабочи 2017\сайт\титулка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72608" cy="4033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1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рабочи 2017\сайт\сайтт\20161123_08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32848" cy="42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4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8" name="Picture 6" descr="C:\Users\1\Desktop\рабочи 2017\сайт\титулка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5328592" cy="2352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рабочи 2017\сайт\олимпиада\20161206_1133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8"/>
          <a:stretch/>
        </p:blipFill>
        <p:spPr bwMode="auto">
          <a:xfrm>
            <a:off x="683568" y="4005064"/>
            <a:ext cx="3892068" cy="2492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рабочи 2017\сайт\олимпиада\20161206_113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61" y="4005063"/>
            <a:ext cx="4132427" cy="254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1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Акт зал</a:t>
            </a:r>
            <a:endParaRPr lang="ru-RU" dirty="0"/>
          </a:p>
        </p:txBody>
      </p:sp>
      <p:pic>
        <p:nvPicPr>
          <p:cNvPr id="4099" name="Picture 3" descr="C:\Users\1\Desktop\рабочи 2017\сайт\олимпиада атырау\20170315_160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95053"/>
            <a:ext cx="3672408" cy="301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рабочи 2017\сайт\олимпиада атырау\20170315_15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139951" cy="285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1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28" y="188640"/>
            <a:ext cx="6512511" cy="1143000"/>
          </a:xfrm>
        </p:spPr>
        <p:txBody>
          <a:bodyPr/>
          <a:lstStyle/>
          <a:p>
            <a:r>
              <a:rPr lang="kk-KZ" dirty="0" smtClean="0"/>
              <a:t>Каб президента</a:t>
            </a:r>
            <a:endParaRPr lang="ru-RU" dirty="0"/>
          </a:p>
        </p:txBody>
      </p:sp>
      <p:pic>
        <p:nvPicPr>
          <p:cNvPr id="5122" name="Picture 2" descr="C:\Users\1\Desktop\рабочи 2017\сайт\олимпиада\20161222_151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0805"/>
            <a:ext cx="4032448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рабочи 2017\сайт\олимпиада\20161222_15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0168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рабочи 2017\сайт\20161203_110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56" y="4005064"/>
            <a:ext cx="5076056" cy="2718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Қазақ тілі каб</a:t>
            </a:r>
            <a:endParaRPr lang="ru-RU" dirty="0"/>
          </a:p>
        </p:txBody>
      </p:sp>
      <p:pic>
        <p:nvPicPr>
          <p:cNvPr id="6147" name="Picture 3" descr="C:\Users\1\Desktop\рабочи 2017\сайт\баха\20161124_141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88432" cy="3154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рабочи 2017\сайт\баха\20161125_081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рабочи 2017\сайт\IMG_1948-05-04-17-10-1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8288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9771"/>
            <a:ext cx="2208069" cy="295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71" y="1804485"/>
            <a:ext cx="2288437" cy="30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3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2" y="1484784"/>
            <a:ext cx="383916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3075" name="Picture 3" descr="C:\Users\1\Desktop\рабочи 2017\сайт\карлыгаш  1сынып\20170303_130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78307"/>
            <a:ext cx="3649960" cy="2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рабочи 2017\сайт\карлыгаш  1сынып\20170303_130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2" y="4215777"/>
            <a:ext cx="3839165" cy="21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рабочи 2017\сайт\карлыгаш  1сынып\20170303_130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60191"/>
            <a:ext cx="3816424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162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16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Қ.Бекқожин атындағы №12 жалпы орта білім беру мектебі</vt:lpstr>
      <vt:lpstr>Презентация PowerPoint</vt:lpstr>
      <vt:lpstr>Презентация PowerPoint</vt:lpstr>
      <vt:lpstr>Акт зал</vt:lpstr>
      <vt:lpstr>Каб президента</vt:lpstr>
      <vt:lpstr>Қазақ тілі каб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Қ.Бекқожин атындағы №12 жалпы орта білім беру мектебі</dc:title>
  <dc:creator>1</dc:creator>
  <cp:lastModifiedBy>1</cp:lastModifiedBy>
  <cp:revision>6</cp:revision>
  <dcterms:created xsi:type="dcterms:W3CDTF">2017-06-10T04:31:09Z</dcterms:created>
  <dcterms:modified xsi:type="dcterms:W3CDTF">2017-06-10T05:30:31Z</dcterms:modified>
</cp:coreProperties>
</file>