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26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65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48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0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33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35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5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69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30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31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0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58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84976" cy="6192688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err="1"/>
              <a:t>Ұ</a:t>
            </a:r>
            <a:r>
              <a:rPr lang="ru-RU" sz="4800" dirty="0" err="1" smtClean="0"/>
              <a:t>сынылған</a:t>
            </a:r>
            <a:r>
              <a:rPr lang="ru-RU" sz="4800" dirty="0" smtClean="0"/>
              <a:t> </a:t>
            </a:r>
            <a:r>
              <a:rPr lang="ru-RU" sz="4800" dirty="0" err="1" smtClean="0"/>
              <a:t>жауаптардан</a:t>
            </a:r>
            <a:r>
              <a:rPr lang="ru-RU" sz="4800" dirty="0" smtClean="0"/>
              <a:t> </a:t>
            </a:r>
            <a:r>
              <a:rPr lang="ru-RU" sz="4800" dirty="0" err="1" smtClean="0"/>
              <a:t>бір</a:t>
            </a:r>
            <a:r>
              <a:rPr lang="ru-RU" sz="4800" dirty="0" smtClean="0"/>
              <a:t> </a:t>
            </a:r>
            <a:r>
              <a:rPr lang="ru-RU" sz="4800" dirty="0" err="1"/>
              <a:t>немесе</a:t>
            </a:r>
            <a:r>
              <a:rPr lang="ru-RU" sz="4800" dirty="0"/>
              <a:t> </a:t>
            </a:r>
            <a:r>
              <a:rPr lang="ru-RU" sz="4800" dirty="0" err="1"/>
              <a:t>бірнеше</a:t>
            </a:r>
            <a:r>
              <a:rPr lang="ru-RU" sz="4800" dirty="0"/>
              <a:t> </a:t>
            </a:r>
            <a:r>
              <a:rPr lang="ru-RU" sz="4800" dirty="0" err="1" smtClean="0"/>
              <a:t>дұрыс</a:t>
            </a:r>
            <a:r>
              <a:rPr lang="ru-RU" sz="4800" dirty="0" smtClean="0"/>
              <a:t> </a:t>
            </a:r>
            <a:r>
              <a:rPr lang="ru-RU" sz="4800" dirty="0" err="1" smtClean="0"/>
              <a:t>жауапты</a:t>
            </a:r>
            <a:r>
              <a:rPr lang="ru-RU" sz="4800" dirty="0" smtClean="0"/>
              <a:t> </a:t>
            </a:r>
            <a:r>
              <a:rPr lang="ru-RU" sz="4800" dirty="0" err="1" smtClean="0"/>
              <a:t>таңдауға</a:t>
            </a:r>
            <a:r>
              <a:rPr lang="ru-RU" sz="4800" dirty="0" smtClean="0"/>
              <a:t> </a:t>
            </a:r>
            <a:r>
              <a:rPr lang="ru-RU" sz="4800" dirty="0" err="1" smtClean="0"/>
              <a:t>арналған</a:t>
            </a:r>
            <a:r>
              <a:rPr lang="ru-RU" sz="4800" dirty="0" smtClean="0"/>
              <a:t> тест </a:t>
            </a:r>
            <a:r>
              <a:rPr lang="ru-RU" sz="4800" dirty="0" err="1" smtClean="0"/>
              <a:t>тапсырмаларының</a:t>
            </a:r>
            <a:r>
              <a:rPr lang="ru-RU" sz="4800" dirty="0" smtClean="0"/>
              <a:t> </a:t>
            </a:r>
            <a:r>
              <a:rPr lang="ru-RU" sz="4800" dirty="0" err="1" smtClean="0"/>
              <a:t>орындалуын</a:t>
            </a:r>
            <a:r>
              <a:rPr lang="ru-RU" sz="4800" dirty="0" smtClean="0"/>
              <a:t> </a:t>
            </a:r>
            <a:r>
              <a:rPr lang="ru-RU" sz="4800" dirty="0" err="1" smtClean="0"/>
              <a:t>бағалау</a:t>
            </a:r>
            <a:r>
              <a:rPr lang="kk-KZ" sz="4000" dirty="0" smtClean="0">
                <a:solidFill>
                  <a:schemeClr val="tx1"/>
                </a:solidFill>
              </a:rPr>
              <a:t/>
            </a:r>
            <a:br>
              <a:rPr lang="kk-KZ" sz="4000" dirty="0" smtClean="0">
                <a:solidFill>
                  <a:schemeClr val="tx1"/>
                </a:solidFill>
              </a:rPr>
            </a:br>
            <a:r>
              <a:rPr lang="kk-KZ" sz="4000" dirty="0" smtClean="0">
                <a:solidFill>
                  <a:schemeClr val="tx1"/>
                </a:solidFill>
              </a:rPr>
              <a:t/>
            </a:r>
            <a:br>
              <a:rPr lang="kk-KZ" sz="4000" dirty="0" smtClean="0">
                <a:solidFill>
                  <a:schemeClr val="tx1"/>
                </a:solidFill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306696"/>
          </a:xfrm>
        </p:spPr>
        <p:txBody>
          <a:bodyPr>
            <a:normAutofit/>
          </a:bodyPr>
          <a:lstStyle/>
          <a:p>
            <a:pPr algn="just"/>
            <a:r>
              <a:rPr lang="kk-KZ" sz="3600" dirty="0" smtClean="0">
                <a:solidFill>
                  <a:schemeClr val="tx1"/>
                </a:solidFill>
              </a:rPr>
              <a:t>№1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kk-KZ" sz="3600" dirty="0"/>
              <a:t>Егер тестіленуші үш дұрыс жауаптан үшеуін түгел дұрыс таңдаған </a:t>
            </a:r>
            <a:r>
              <a:rPr lang="kk-KZ" sz="3600" dirty="0" smtClean="0"/>
              <a:t>жағдайда, 2 ұпай </a:t>
            </a:r>
            <a:r>
              <a:rPr lang="kk-KZ" sz="3600" dirty="0" smtClean="0"/>
              <a:t>алады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284984"/>
            <a:ext cx="7408333" cy="3096343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dirty="0" smtClean="0"/>
              <a:t>Дұрыс </a:t>
            </a:r>
            <a:r>
              <a:rPr lang="ru-RU" dirty="0" err="1" smtClean="0"/>
              <a:t>жауаптар</a:t>
            </a:r>
            <a:r>
              <a:rPr lang="ru-RU" dirty="0" smtClean="0"/>
              <a:t>: </a:t>
            </a:r>
            <a:r>
              <a:rPr lang="en-US" dirty="0"/>
              <a:t>B</a:t>
            </a:r>
            <a:r>
              <a:rPr lang="ru-RU" dirty="0"/>
              <a:t>, </a:t>
            </a:r>
            <a:r>
              <a:rPr lang="en-US" dirty="0"/>
              <a:t>D</a:t>
            </a:r>
            <a:r>
              <a:rPr lang="ru-RU" dirty="0"/>
              <a:t>, </a:t>
            </a:r>
            <a:r>
              <a:rPr lang="en-US" dirty="0"/>
              <a:t>G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74142"/>
              </p:ext>
            </p:extLst>
          </p:nvPr>
        </p:nvGraphicFramePr>
        <p:xfrm>
          <a:off x="1763688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37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018664"/>
          </a:xfrm>
        </p:spPr>
        <p:txBody>
          <a:bodyPr>
            <a:normAutofit/>
          </a:bodyPr>
          <a:lstStyle/>
          <a:p>
            <a:pPr algn="just"/>
            <a:r>
              <a:rPr lang="kk-KZ" sz="4000" dirty="0" smtClean="0">
                <a:solidFill>
                  <a:schemeClr val="tx1"/>
                </a:solidFill>
              </a:rPr>
              <a:t>№</a:t>
            </a:r>
            <a:r>
              <a:rPr lang="kk-KZ" sz="4000" dirty="0"/>
              <a:t>2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kk-KZ" sz="4000" dirty="0"/>
              <a:t>Егер тестіленуші үш дұрыс жауаптан тек екеуін дұрыс таңдаған </a:t>
            </a:r>
            <a:r>
              <a:rPr lang="kk-KZ" sz="4000" dirty="0" smtClean="0"/>
              <a:t>жағдайда, 1 ұпай </a:t>
            </a:r>
            <a:r>
              <a:rPr lang="kk-KZ" sz="4000" dirty="0" smtClean="0"/>
              <a:t>алады</a:t>
            </a:r>
            <a:endParaRPr lang="ru-RU" dirty="0"/>
          </a:p>
        </p:txBody>
      </p:sp>
      <p:sp>
        <p:nvSpPr>
          <p:cNvPr id="4" name="Объект 1"/>
          <p:cNvSpPr>
            <a:spLocks noGrp="1"/>
          </p:cNvSpPr>
          <p:nvPr>
            <p:ph idx="1"/>
          </p:nvPr>
        </p:nvSpPr>
        <p:spPr>
          <a:xfrm>
            <a:off x="871538" y="3429000"/>
            <a:ext cx="7408862" cy="2697163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dirty="0"/>
              <a:t>Дұрыс </a:t>
            </a:r>
            <a:r>
              <a:rPr lang="ru-RU" dirty="0" err="1"/>
              <a:t>жауаптар</a:t>
            </a:r>
            <a:r>
              <a:rPr lang="ru-RU" dirty="0"/>
              <a:t> : </a:t>
            </a:r>
            <a:r>
              <a:rPr lang="en-US" dirty="0"/>
              <a:t>B</a:t>
            </a:r>
            <a:r>
              <a:rPr lang="ru-RU" dirty="0"/>
              <a:t>, </a:t>
            </a:r>
            <a:r>
              <a:rPr lang="en-US" dirty="0"/>
              <a:t>D</a:t>
            </a:r>
            <a:r>
              <a:rPr lang="ru-RU" dirty="0"/>
              <a:t>, </a:t>
            </a:r>
            <a:r>
              <a:rPr lang="en-US" dirty="0"/>
              <a:t>G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062917"/>
              </p:ext>
            </p:extLst>
          </p:nvPr>
        </p:nvGraphicFramePr>
        <p:xfrm>
          <a:off x="1619672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4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204" y="338328"/>
            <a:ext cx="8229600" cy="3018664"/>
          </a:xfrm>
        </p:spPr>
        <p:txBody>
          <a:bodyPr>
            <a:normAutofit/>
          </a:bodyPr>
          <a:lstStyle/>
          <a:p>
            <a:pPr algn="just"/>
            <a:r>
              <a:rPr lang="kk-KZ" sz="4800" dirty="0" smtClean="0">
                <a:solidFill>
                  <a:schemeClr val="tx1"/>
                </a:solidFill>
              </a:rPr>
              <a:t>№3 </a:t>
            </a:r>
            <a:r>
              <a:rPr lang="kk-KZ" sz="4000" dirty="0">
                <a:solidFill>
                  <a:schemeClr val="tx1"/>
                </a:solidFill>
              </a:rPr>
              <a:t/>
            </a:r>
            <a:br>
              <a:rPr lang="kk-KZ" sz="4000" dirty="0">
                <a:solidFill>
                  <a:schemeClr val="tx1"/>
                </a:solidFill>
              </a:rPr>
            </a:br>
            <a:r>
              <a:rPr lang="kk-KZ" sz="4000" dirty="0"/>
              <a:t>Егер тестіленуші үш дұрыс жауаптан біреуін дұрыс таңдаған </a:t>
            </a:r>
            <a:r>
              <a:rPr lang="kk-KZ" sz="4000" dirty="0" smtClean="0"/>
              <a:t>жағдайда, 0 ұпай </a:t>
            </a:r>
            <a:r>
              <a:rPr lang="kk-KZ" sz="4000" dirty="0" smtClean="0"/>
              <a:t>алады</a:t>
            </a:r>
            <a:endParaRPr lang="ru-RU" sz="4000" dirty="0"/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871538" y="3356992"/>
            <a:ext cx="7408862" cy="2769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/>
              <a:t>Дұрыс </a:t>
            </a:r>
            <a:r>
              <a:rPr lang="ru-RU" dirty="0" err="1"/>
              <a:t>жауаптар</a:t>
            </a:r>
            <a:r>
              <a:rPr lang="ru-RU" dirty="0"/>
              <a:t> :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smtClean="0"/>
              <a:t>G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20882"/>
              </p:ext>
            </p:extLst>
          </p:nvPr>
        </p:nvGraphicFramePr>
        <p:xfrm>
          <a:off x="1619672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2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808312"/>
          </a:xfrm>
        </p:spPr>
        <p:txBody>
          <a:bodyPr>
            <a:noAutofit/>
          </a:bodyPr>
          <a:lstStyle/>
          <a:p>
            <a:pPr algn="just"/>
            <a:r>
              <a:rPr lang="kk-KZ" sz="3600" dirty="0" smtClean="0">
                <a:solidFill>
                  <a:schemeClr val="tx1"/>
                </a:solidFill>
              </a:rPr>
              <a:t>№</a:t>
            </a:r>
            <a:r>
              <a:rPr lang="kk-KZ" sz="3600" dirty="0">
                <a:solidFill>
                  <a:schemeClr val="tx1"/>
                </a:solidFill>
              </a:rPr>
              <a:t>4</a:t>
            </a:r>
            <a:br>
              <a:rPr lang="kk-KZ" sz="3600" dirty="0">
                <a:solidFill>
                  <a:schemeClr val="tx1"/>
                </a:solidFill>
              </a:rPr>
            </a:br>
            <a:r>
              <a:rPr lang="kk-KZ" sz="3600" dirty="0"/>
              <a:t>Егер тестіленуші үш дұрыс жауаптан екеуін дұрыс және бір қате жауапты таңдаған </a:t>
            </a:r>
            <a:r>
              <a:rPr lang="kk-KZ" sz="3600" dirty="0" smtClean="0"/>
              <a:t>жағдайда, 1 ұпай алады.</a:t>
            </a:r>
            <a:endParaRPr lang="ru-RU" sz="3600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871538" y="3140968"/>
            <a:ext cx="7408862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/>
              <a:t>Дұрыс </a:t>
            </a:r>
            <a:r>
              <a:rPr lang="ru-RU" dirty="0" err="1"/>
              <a:t>жауаптар</a:t>
            </a:r>
            <a:r>
              <a:rPr lang="ru-RU" dirty="0"/>
              <a:t> :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smtClean="0"/>
              <a:t>G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74272"/>
              </p:ext>
            </p:extLst>
          </p:nvPr>
        </p:nvGraphicFramePr>
        <p:xfrm>
          <a:off x="1691680" y="4149080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946656"/>
          </a:xfrm>
        </p:spPr>
        <p:txBody>
          <a:bodyPr>
            <a:normAutofit/>
          </a:bodyPr>
          <a:lstStyle/>
          <a:p>
            <a:pPr algn="just"/>
            <a:r>
              <a:rPr lang="kk-KZ" sz="4000" dirty="0" smtClean="0">
                <a:solidFill>
                  <a:schemeClr val="tx1"/>
                </a:solidFill>
              </a:rPr>
              <a:t>№</a:t>
            </a:r>
            <a:r>
              <a:rPr lang="kk-KZ" sz="4000" dirty="0">
                <a:solidFill>
                  <a:schemeClr val="tx1"/>
                </a:solidFill>
              </a:rPr>
              <a:t>5</a:t>
            </a:r>
            <a:r>
              <a:rPr lang="kk-KZ" sz="4000" dirty="0" smtClean="0">
                <a:solidFill>
                  <a:schemeClr val="tx1"/>
                </a:solidFill>
              </a:rPr>
              <a:t/>
            </a:r>
            <a:br>
              <a:rPr lang="kk-KZ" sz="4000" dirty="0" smtClean="0">
                <a:solidFill>
                  <a:schemeClr val="tx1"/>
                </a:solidFill>
              </a:rPr>
            </a:br>
            <a:r>
              <a:rPr lang="kk-KZ" sz="3600" dirty="0"/>
              <a:t>Егер тестіленуші үш дұрыс жауаптан үшеуін түгел дұрыс  және бір қате жауап таңдаған </a:t>
            </a:r>
            <a:r>
              <a:rPr lang="kk-KZ" sz="3600" dirty="0" smtClean="0"/>
              <a:t>жағдайда, </a:t>
            </a:r>
            <a:r>
              <a:rPr lang="kk-KZ" sz="3600" dirty="0" smtClean="0"/>
              <a:t>1 ұпай алады.</a:t>
            </a:r>
            <a:endParaRPr lang="ru-RU" sz="4000" dirty="0"/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871538" y="3501008"/>
            <a:ext cx="7408862" cy="2625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/>
              <a:t>Дұрыс </a:t>
            </a:r>
            <a:r>
              <a:rPr lang="ru-RU" dirty="0" err="1"/>
              <a:t>жауаптар</a:t>
            </a:r>
            <a:r>
              <a:rPr lang="ru-RU" dirty="0"/>
              <a:t> :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smtClean="0"/>
              <a:t>G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772449"/>
              </p:ext>
            </p:extLst>
          </p:nvPr>
        </p:nvGraphicFramePr>
        <p:xfrm>
          <a:off x="1619672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7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018664"/>
          </a:xfrm>
        </p:spPr>
        <p:txBody>
          <a:bodyPr>
            <a:normAutofit/>
          </a:bodyPr>
          <a:lstStyle/>
          <a:p>
            <a:pPr algn="just"/>
            <a:r>
              <a:rPr lang="kk-KZ" sz="4000" dirty="0" smtClean="0">
                <a:solidFill>
                  <a:schemeClr val="tx1"/>
                </a:solidFill>
              </a:rPr>
              <a:t>№6</a:t>
            </a:r>
            <a:r>
              <a:rPr lang="kk-KZ" sz="4000" dirty="0">
                <a:solidFill>
                  <a:schemeClr val="tx1"/>
                </a:solidFill>
              </a:rPr>
              <a:t/>
            </a:r>
            <a:br>
              <a:rPr lang="kk-KZ" sz="4000" dirty="0">
                <a:solidFill>
                  <a:schemeClr val="tx1"/>
                </a:solidFill>
              </a:rPr>
            </a:br>
            <a:r>
              <a:rPr lang="kk-KZ" sz="3600" dirty="0"/>
              <a:t>Егер тестіленуші үш дұрыс жауаптан үшеуін түгел дұрыс  және екі қате жауап таңдаған </a:t>
            </a:r>
            <a:r>
              <a:rPr lang="kk-KZ" sz="3600" dirty="0" smtClean="0"/>
              <a:t>жағдайда, 0 ұпай алады.</a:t>
            </a:r>
            <a:endParaRPr lang="ru-RU" sz="4000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871538" y="3356992"/>
            <a:ext cx="7408862" cy="2769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/>
              <a:t>Дұрыс </a:t>
            </a:r>
            <a:r>
              <a:rPr lang="ru-RU" dirty="0" err="1"/>
              <a:t>жауаптар</a:t>
            </a:r>
            <a:r>
              <a:rPr lang="ru-RU" dirty="0"/>
              <a:t> :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smtClean="0"/>
              <a:t>G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643976"/>
              </p:ext>
            </p:extLst>
          </p:nvPr>
        </p:nvGraphicFramePr>
        <p:xfrm>
          <a:off x="1619672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54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108</Words>
  <Application>Microsoft Office PowerPoint</Application>
  <PresentationFormat>Экран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Ұсынылған жауаптардан бір немесе бірнеше дұрыс жауапты таңдауға арналған тест тапсырмаларының орындалуын бағалау  </vt:lpstr>
      <vt:lpstr>№1  Егер тестіленуші үш дұрыс жауаптан үшеуін түгел дұрыс таңдаған жағдайда, 2 ұпай алады</vt:lpstr>
      <vt:lpstr>№2 Егер тестіленуші үш дұрыс жауаптан тек екеуін дұрыс таңдаған жағдайда, 1 ұпай алады</vt:lpstr>
      <vt:lpstr>№3  Егер тестіленуші үш дұрыс жауаптан біреуін дұрыс таңдаған жағдайда, 0 ұпай алады</vt:lpstr>
      <vt:lpstr>№4 Егер тестіленуші үш дұрыс жауаптан екеуін дұрыс және бір қате жауапты таңдаған жағдайда, 1 ұпай алады.</vt:lpstr>
      <vt:lpstr>№5 Егер тестіленуші үш дұрыс жауаптан үшеуін түгел дұрыс  және бір қате жауап таңдаған жағдайда, 1 ұпай алады.</vt:lpstr>
      <vt:lpstr>№6 Егер тестіленуші үш дұрыс жауаптан үшеуін түгел дұрыс  және екі қате жауап таңдаған жағдайда, 0 ұпай алады.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оценивания выполнения тестовых заданий с выбором одного или нескольких правильных ответов из множества предложенных</dc:title>
  <dc:creator>Айгерим Кажимова</dc:creator>
  <cp:lastModifiedBy>Назыгул Байгелова</cp:lastModifiedBy>
  <cp:revision>11</cp:revision>
  <cp:lastPrinted>2017-04-14T11:43:50Z</cp:lastPrinted>
  <dcterms:created xsi:type="dcterms:W3CDTF">2017-04-14T10:45:47Z</dcterms:created>
  <dcterms:modified xsi:type="dcterms:W3CDTF">2017-04-20T12:50:28Z</dcterms:modified>
</cp:coreProperties>
</file>