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  <p:sldMasterId id="2147483756" r:id="rId3"/>
    <p:sldMasterId id="2147483768" r:id="rId4"/>
    <p:sldMasterId id="2147483780" r:id="rId5"/>
  </p:sldMasterIdLst>
  <p:notesMasterIdLst>
    <p:notesMasterId r:id="rId39"/>
  </p:notesMasterIdLst>
  <p:sldIdLst>
    <p:sldId id="256" r:id="rId6"/>
    <p:sldId id="314" r:id="rId7"/>
    <p:sldId id="332" r:id="rId8"/>
    <p:sldId id="257" r:id="rId9"/>
    <p:sldId id="258" r:id="rId10"/>
    <p:sldId id="259" r:id="rId11"/>
    <p:sldId id="289" r:id="rId12"/>
    <p:sldId id="297" r:id="rId13"/>
    <p:sldId id="298" r:id="rId14"/>
    <p:sldId id="299" r:id="rId15"/>
    <p:sldId id="301" r:id="rId16"/>
    <p:sldId id="328" r:id="rId17"/>
    <p:sldId id="300" r:id="rId18"/>
    <p:sldId id="329" r:id="rId19"/>
    <p:sldId id="290" r:id="rId20"/>
    <p:sldId id="288" r:id="rId21"/>
    <p:sldId id="291" r:id="rId22"/>
    <p:sldId id="319" r:id="rId23"/>
    <p:sldId id="317" r:id="rId24"/>
    <p:sldId id="318" r:id="rId25"/>
    <p:sldId id="321" r:id="rId26"/>
    <p:sldId id="322" r:id="rId27"/>
    <p:sldId id="308" r:id="rId28"/>
    <p:sldId id="307" r:id="rId29"/>
    <p:sldId id="263" r:id="rId30"/>
    <p:sldId id="334" r:id="rId31"/>
    <p:sldId id="335" r:id="rId32"/>
    <p:sldId id="336" r:id="rId33"/>
    <p:sldId id="326" r:id="rId34"/>
    <p:sldId id="323" r:id="rId35"/>
    <p:sldId id="324" r:id="rId36"/>
    <p:sldId id="325" r:id="rId37"/>
    <p:sldId id="32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6F6"/>
    <a:srgbClr val="BF95DF"/>
    <a:srgbClr val="8C3FC5"/>
    <a:srgbClr val="D5B8EA"/>
    <a:srgbClr val="BC8FDD"/>
    <a:srgbClr val="B48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9" autoAdjust="0"/>
    <p:restoredTop sz="95683" autoAdjust="0"/>
  </p:normalViewPr>
  <p:slideViewPr>
    <p:cSldViewPr>
      <p:cViewPr>
        <p:scale>
          <a:sx n="66" d="100"/>
          <a:sy n="66" d="100"/>
        </p:scale>
        <p:origin x="-160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0DABB-6E73-4459-BAFB-C77065FF3929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6E5707-F7B0-4163-9F8B-1F0E3972C5C7}">
      <dgm:prSet phldrT="[Текст]" custT="1"/>
      <dgm:spPr/>
      <dgm:t>
        <a:bodyPr/>
        <a:lstStyle/>
        <a:p>
          <a:r>
            <a:rPr lang="ru-RU" sz="2000" b="1" dirty="0" smtClean="0"/>
            <a:t>Реализация программы по приграничному сотрудничеству</a:t>
          </a:r>
          <a:endParaRPr lang="ru-RU" sz="2000" b="1" dirty="0"/>
        </a:p>
      </dgm:t>
    </dgm:pt>
    <dgm:pt modelId="{84CABFF3-EF56-43D6-B077-96C8DD29195D}" type="parTrans" cxnId="{437A0BDE-05BC-438F-8C8B-6A81BAC8E432}">
      <dgm:prSet/>
      <dgm:spPr/>
      <dgm:t>
        <a:bodyPr/>
        <a:lstStyle/>
        <a:p>
          <a:endParaRPr lang="ru-RU" sz="1600"/>
        </a:p>
      </dgm:t>
    </dgm:pt>
    <dgm:pt modelId="{16B459DE-BFFF-4FA8-AEC8-E783ABCD794C}" type="sibTrans" cxnId="{437A0BDE-05BC-438F-8C8B-6A81BAC8E432}">
      <dgm:prSet/>
      <dgm:spPr/>
      <dgm:t>
        <a:bodyPr/>
        <a:lstStyle/>
        <a:p>
          <a:endParaRPr lang="ru-RU" sz="1600"/>
        </a:p>
      </dgm:t>
    </dgm:pt>
    <dgm:pt modelId="{01A02B2E-B114-4D9B-ADA4-88819BCCA5A9}">
      <dgm:prSet phldrT="[Текст]" custT="1"/>
      <dgm:spPr/>
      <dgm:t>
        <a:bodyPr/>
        <a:lstStyle/>
        <a:p>
          <a:r>
            <a:rPr lang="ru-RU" sz="1600" dirty="0" smtClean="0"/>
            <a:t>Россия</a:t>
          </a:r>
        </a:p>
        <a:p>
          <a:r>
            <a:rPr lang="ru-RU" sz="1600" dirty="0" smtClean="0"/>
            <a:t>Город Омск</a:t>
          </a:r>
          <a:endParaRPr lang="ru-RU" sz="1600" dirty="0"/>
        </a:p>
      </dgm:t>
    </dgm:pt>
    <dgm:pt modelId="{A02B1481-DE31-46FA-9651-B323C205B2A1}" type="parTrans" cxnId="{2BAB23F1-3700-4195-AD3C-EAD86299EFEE}">
      <dgm:prSet/>
      <dgm:spPr/>
      <dgm:t>
        <a:bodyPr/>
        <a:lstStyle/>
        <a:p>
          <a:endParaRPr lang="ru-RU" sz="1600"/>
        </a:p>
      </dgm:t>
    </dgm:pt>
    <dgm:pt modelId="{FA676F71-2FE1-4817-8003-2E18F76F7E9B}" type="sibTrans" cxnId="{2BAB23F1-3700-4195-AD3C-EAD86299EFEE}">
      <dgm:prSet/>
      <dgm:spPr/>
      <dgm:t>
        <a:bodyPr/>
        <a:lstStyle/>
        <a:p>
          <a:endParaRPr lang="ru-RU" sz="1600"/>
        </a:p>
      </dgm:t>
    </dgm:pt>
    <dgm:pt modelId="{F7917DC6-90E2-4371-9C39-A289F2B03A7B}">
      <dgm:prSet phldrT="[Текст]" custT="1"/>
      <dgm:spPr/>
      <dgm:t>
        <a:bodyPr/>
        <a:lstStyle/>
        <a:p>
          <a:r>
            <a:rPr lang="ru-RU" sz="1600" dirty="0" smtClean="0"/>
            <a:t>Образовательный центр «Твой успех»</a:t>
          </a:r>
          <a:endParaRPr lang="ru-RU" sz="1600" dirty="0"/>
        </a:p>
      </dgm:t>
    </dgm:pt>
    <dgm:pt modelId="{5F265DA3-E46A-4284-B656-253F221FDF20}" type="parTrans" cxnId="{9C9A7491-4D92-4705-9833-E02DCAF2A5BC}">
      <dgm:prSet/>
      <dgm:spPr/>
      <dgm:t>
        <a:bodyPr/>
        <a:lstStyle/>
        <a:p>
          <a:endParaRPr lang="ru-RU" sz="1600"/>
        </a:p>
      </dgm:t>
    </dgm:pt>
    <dgm:pt modelId="{4DDED2FE-1D8A-40B1-8B3A-6BF8094E2B66}" type="sibTrans" cxnId="{9C9A7491-4D92-4705-9833-E02DCAF2A5BC}">
      <dgm:prSet/>
      <dgm:spPr/>
      <dgm:t>
        <a:bodyPr/>
        <a:lstStyle/>
        <a:p>
          <a:endParaRPr lang="ru-RU" sz="1600"/>
        </a:p>
      </dgm:t>
    </dgm:pt>
    <dgm:pt modelId="{E1B6D896-1D25-41CE-8A0E-8F2CFE7CAEF6}">
      <dgm:prSet phldrT="[Текст]" custT="1"/>
      <dgm:spPr/>
      <dgm:t>
        <a:bodyPr/>
        <a:lstStyle/>
        <a:p>
          <a:r>
            <a:rPr lang="ru-RU" sz="1600" dirty="0" smtClean="0"/>
            <a:t>Летняя академия профориентации</a:t>
          </a:r>
          <a:endParaRPr lang="ru-RU" sz="1600" dirty="0"/>
        </a:p>
      </dgm:t>
    </dgm:pt>
    <dgm:pt modelId="{B33FC15A-1543-4A02-AB0D-9F0B8F2167EA}" type="parTrans" cxnId="{B8165279-6CE3-4D74-A511-FA8C209D6042}">
      <dgm:prSet/>
      <dgm:spPr/>
      <dgm:t>
        <a:bodyPr/>
        <a:lstStyle/>
        <a:p>
          <a:endParaRPr lang="ru-RU" sz="1600"/>
        </a:p>
      </dgm:t>
    </dgm:pt>
    <dgm:pt modelId="{0F2EC395-5DBD-47CE-B8E2-F7C54F9147C8}" type="sibTrans" cxnId="{B8165279-6CE3-4D74-A511-FA8C209D6042}">
      <dgm:prSet/>
      <dgm:spPr/>
      <dgm:t>
        <a:bodyPr/>
        <a:lstStyle/>
        <a:p>
          <a:endParaRPr lang="ru-RU" sz="1600"/>
        </a:p>
      </dgm:t>
    </dgm:pt>
    <dgm:pt modelId="{A0B60269-5C0D-42AE-84E7-44A10ACC9377}">
      <dgm:prSet phldrT="[Текст]" custT="1"/>
      <dgm:spPr/>
      <dgm:t>
        <a:bodyPr/>
        <a:lstStyle/>
        <a:p>
          <a:r>
            <a:rPr lang="ru-RU" sz="1600" dirty="0" smtClean="0"/>
            <a:t>Россия</a:t>
          </a:r>
        </a:p>
        <a:p>
          <a:r>
            <a:rPr lang="ru-RU" sz="1600" dirty="0" smtClean="0"/>
            <a:t>Город Новосибирск</a:t>
          </a:r>
          <a:endParaRPr lang="ru-RU" sz="1600" dirty="0"/>
        </a:p>
      </dgm:t>
    </dgm:pt>
    <dgm:pt modelId="{4752A677-DA01-4A5D-84C0-9A32C3C826B7}" type="parTrans" cxnId="{1904FBF9-7936-48FD-BED1-D012CFE0DBA6}">
      <dgm:prSet/>
      <dgm:spPr/>
      <dgm:t>
        <a:bodyPr/>
        <a:lstStyle/>
        <a:p>
          <a:endParaRPr lang="ru-RU" sz="1600"/>
        </a:p>
      </dgm:t>
    </dgm:pt>
    <dgm:pt modelId="{DCF3C8CC-60B5-4203-A597-2FF0A13F579B}" type="sibTrans" cxnId="{1904FBF9-7936-48FD-BED1-D012CFE0DBA6}">
      <dgm:prSet/>
      <dgm:spPr/>
      <dgm:t>
        <a:bodyPr/>
        <a:lstStyle/>
        <a:p>
          <a:endParaRPr lang="ru-RU" sz="1600"/>
        </a:p>
      </dgm:t>
    </dgm:pt>
    <dgm:pt modelId="{B9CDA829-242B-4DD1-8F55-28904B20294E}">
      <dgm:prSet phldrT="[Текст]" custT="1"/>
      <dgm:spPr/>
      <dgm:t>
        <a:bodyPr/>
        <a:lstStyle/>
        <a:p>
          <a:r>
            <a:rPr lang="ru-RU" sz="1600" dirty="0" smtClean="0"/>
            <a:t>Проект «Партнёрство во имя здравого смысла»</a:t>
          </a:r>
          <a:endParaRPr lang="ru-RU" sz="1600" dirty="0"/>
        </a:p>
      </dgm:t>
    </dgm:pt>
    <dgm:pt modelId="{21339FF7-F612-4873-849E-ECF644B7C7E3}" type="parTrans" cxnId="{925A9DF3-C504-47A0-9727-2025B51C078B}">
      <dgm:prSet/>
      <dgm:spPr/>
      <dgm:t>
        <a:bodyPr/>
        <a:lstStyle/>
        <a:p>
          <a:endParaRPr lang="ru-RU" sz="1600"/>
        </a:p>
      </dgm:t>
    </dgm:pt>
    <dgm:pt modelId="{65EE4DD0-8ECA-4D38-8718-3EE6C9C91124}" type="sibTrans" cxnId="{925A9DF3-C504-47A0-9727-2025B51C078B}">
      <dgm:prSet/>
      <dgm:spPr/>
      <dgm:t>
        <a:bodyPr/>
        <a:lstStyle/>
        <a:p>
          <a:endParaRPr lang="ru-RU" sz="1600"/>
        </a:p>
      </dgm:t>
    </dgm:pt>
    <dgm:pt modelId="{ACD908DB-51C9-4921-ACA2-A563174C8121}">
      <dgm:prSet phldrT="[Текст]" custT="1"/>
      <dgm:spPr/>
      <dgm:t>
        <a:bodyPr/>
        <a:lstStyle/>
        <a:p>
          <a:r>
            <a:rPr lang="ru-RU" sz="1600" dirty="0" smtClean="0"/>
            <a:t>Круглогодичный лагерь иностранных языков «</a:t>
          </a:r>
          <a:r>
            <a:rPr lang="ru-RU" sz="1600" dirty="0" err="1" smtClean="0"/>
            <a:t>Смайл</a:t>
          </a:r>
          <a:r>
            <a:rPr lang="ru-RU" sz="1600" dirty="0" smtClean="0"/>
            <a:t>»</a:t>
          </a:r>
          <a:endParaRPr lang="ru-RU" sz="1600" dirty="0"/>
        </a:p>
      </dgm:t>
    </dgm:pt>
    <dgm:pt modelId="{D2607AF9-7CFC-4B6E-B37D-9B0734F94F48}" type="parTrans" cxnId="{E5EA9ECF-30F9-4B6E-A1E3-05714CF2B9EA}">
      <dgm:prSet/>
      <dgm:spPr/>
      <dgm:t>
        <a:bodyPr/>
        <a:lstStyle/>
        <a:p>
          <a:endParaRPr lang="ru-RU" sz="1600"/>
        </a:p>
      </dgm:t>
    </dgm:pt>
    <dgm:pt modelId="{3F3C9F85-F2E2-4116-9DB3-F145200482EA}" type="sibTrans" cxnId="{E5EA9ECF-30F9-4B6E-A1E3-05714CF2B9EA}">
      <dgm:prSet/>
      <dgm:spPr/>
      <dgm:t>
        <a:bodyPr/>
        <a:lstStyle/>
        <a:p>
          <a:endParaRPr lang="ru-RU" sz="1600"/>
        </a:p>
      </dgm:t>
    </dgm:pt>
    <dgm:pt modelId="{9C19573E-BBBC-4650-9A08-AA46AE792562}">
      <dgm:prSet phldrT="[Текст]" custT="1"/>
      <dgm:spPr/>
      <dgm:t>
        <a:bodyPr/>
        <a:lstStyle/>
        <a:p>
          <a:r>
            <a:rPr lang="ru-RU" sz="1600" dirty="0" smtClean="0"/>
            <a:t>Клуб старшеклассников «Эпоха молодых»</a:t>
          </a:r>
          <a:endParaRPr lang="ru-RU" sz="1600" dirty="0"/>
        </a:p>
      </dgm:t>
    </dgm:pt>
    <dgm:pt modelId="{F5D438A3-B0E8-4E6B-BA36-A577B82F2CEE}" type="parTrans" cxnId="{2AF06919-E984-4F2A-8388-0478F7DB641E}">
      <dgm:prSet/>
      <dgm:spPr/>
      <dgm:t>
        <a:bodyPr/>
        <a:lstStyle/>
        <a:p>
          <a:endParaRPr lang="ru-RU" sz="1600"/>
        </a:p>
      </dgm:t>
    </dgm:pt>
    <dgm:pt modelId="{E91E3BEE-94A9-46CE-B912-441F114D01EB}" type="sibTrans" cxnId="{2AF06919-E984-4F2A-8388-0478F7DB641E}">
      <dgm:prSet/>
      <dgm:spPr/>
      <dgm:t>
        <a:bodyPr/>
        <a:lstStyle/>
        <a:p>
          <a:endParaRPr lang="ru-RU" sz="1600"/>
        </a:p>
      </dgm:t>
    </dgm:pt>
    <dgm:pt modelId="{483E5B60-CF75-4A76-9817-EAD40918719E}" type="pres">
      <dgm:prSet presAssocID="{EF70DABB-6E73-4459-BAFB-C77065FF39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3D1F56-8E25-4AD3-9874-64966DA872AB}" type="pres">
      <dgm:prSet presAssocID="{9C6E5707-F7B0-4163-9F8B-1F0E3972C5C7}" presName="hierRoot1" presStyleCnt="0"/>
      <dgm:spPr/>
    </dgm:pt>
    <dgm:pt modelId="{EDCA609E-89EA-45BF-9375-43631054FF31}" type="pres">
      <dgm:prSet presAssocID="{9C6E5707-F7B0-4163-9F8B-1F0E3972C5C7}" presName="composite" presStyleCnt="0"/>
      <dgm:spPr/>
    </dgm:pt>
    <dgm:pt modelId="{55481CDA-D8AE-4BB8-A9CB-58E1A3630E12}" type="pres">
      <dgm:prSet presAssocID="{9C6E5707-F7B0-4163-9F8B-1F0E3972C5C7}" presName="background" presStyleLbl="node0" presStyleIdx="0" presStyleCnt="1"/>
      <dgm:spPr/>
    </dgm:pt>
    <dgm:pt modelId="{CDA0401F-2F03-4F9B-8209-17B9CF5BA26F}" type="pres">
      <dgm:prSet presAssocID="{9C6E5707-F7B0-4163-9F8B-1F0E3972C5C7}" presName="text" presStyleLbl="fgAcc0" presStyleIdx="0" presStyleCnt="1" custScaleX="252430" custLinFactNeighborX="-14322" custLinFactNeighborY="-5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A463EC-1814-4FD3-9896-820423D966E8}" type="pres">
      <dgm:prSet presAssocID="{9C6E5707-F7B0-4163-9F8B-1F0E3972C5C7}" presName="hierChild2" presStyleCnt="0"/>
      <dgm:spPr/>
    </dgm:pt>
    <dgm:pt modelId="{7F61FE66-B737-45A4-A52A-591D4D1996FB}" type="pres">
      <dgm:prSet presAssocID="{A02B1481-DE31-46FA-9651-B323C205B2A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B66CDF6-E5B9-4677-AEBD-FE7A1DC20B2A}" type="pres">
      <dgm:prSet presAssocID="{01A02B2E-B114-4D9B-ADA4-88819BCCA5A9}" presName="hierRoot2" presStyleCnt="0"/>
      <dgm:spPr/>
    </dgm:pt>
    <dgm:pt modelId="{519C6744-8D96-4F31-9BF1-64AD4E403AAF}" type="pres">
      <dgm:prSet presAssocID="{01A02B2E-B114-4D9B-ADA4-88819BCCA5A9}" presName="composite2" presStyleCnt="0"/>
      <dgm:spPr/>
    </dgm:pt>
    <dgm:pt modelId="{B5DE5C1D-94EE-4919-B85F-19459C56A364}" type="pres">
      <dgm:prSet presAssocID="{01A02B2E-B114-4D9B-ADA4-88819BCCA5A9}" presName="background2" presStyleLbl="node2" presStyleIdx="0" presStyleCnt="2"/>
      <dgm:spPr/>
    </dgm:pt>
    <dgm:pt modelId="{8B52411E-95C9-4004-860D-40A7B6F23DF9}" type="pres">
      <dgm:prSet presAssocID="{01A02B2E-B114-4D9B-ADA4-88819BCCA5A9}" presName="text2" presStyleLbl="fgAcc2" presStyleIdx="0" presStyleCnt="2" custScaleX="196610" custScaleY="51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EA13FF-2E19-4ED2-AE83-2262C1A708BC}" type="pres">
      <dgm:prSet presAssocID="{01A02B2E-B114-4D9B-ADA4-88819BCCA5A9}" presName="hierChild3" presStyleCnt="0"/>
      <dgm:spPr/>
    </dgm:pt>
    <dgm:pt modelId="{9FCE7ED1-429B-43ED-9583-65219E007DB5}" type="pres">
      <dgm:prSet presAssocID="{5F265DA3-E46A-4284-B656-253F221FDF2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9B92A46E-4C57-4D43-8A73-7C947544495F}" type="pres">
      <dgm:prSet presAssocID="{F7917DC6-90E2-4371-9C39-A289F2B03A7B}" presName="hierRoot3" presStyleCnt="0"/>
      <dgm:spPr/>
    </dgm:pt>
    <dgm:pt modelId="{9B56DA2C-B35B-497F-B7DA-9D4E0AAF8C85}" type="pres">
      <dgm:prSet presAssocID="{F7917DC6-90E2-4371-9C39-A289F2B03A7B}" presName="composite3" presStyleCnt="0"/>
      <dgm:spPr/>
    </dgm:pt>
    <dgm:pt modelId="{37598E3E-6ACF-4BA4-ACC9-C19D4302C34F}" type="pres">
      <dgm:prSet presAssocID="{F7917DC6-90E2-4371-9C39-A289F2B03A7B}" presName="background3" presStyleLbl="node3" presStyleIdx="0" presStyleCnt="2"/>
      <dgm:spPr/>
    </dgm:pt>
    <dgm:pt modelId="{4AA6926D-EC6E-4E59-8056-36F4552FF322}" type="pres">
      <dgm:prSet presAssocID="{F7917DC6-90E2-4371-9C39-A289F2B03A7B}" presName="text3" presStyleLbl="fgAcc3" presStyleIdx="0" presStyleCnt="2" custScaleX="145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930726-2809-493C-92EA-D450498A4FC3}" type="pres">
      <dgm:prSet presAssocID="{F7917DC6-90E2-4371-9C39-A289F2B03A7B}" presName="hierChild4" presStyleCnt="0"/>
      <dgm:spPr/>
    </dgm:pt>
    <dgm:pt modelId="{4B01C1D2-5246-45F9-96F7-32FF17B55D7F}" type="pres">
      <dgm:prSet presAssocID="{D2607AF9-7CFC-4B6E-B37D-9B0734F94F48}" presName="Name23" presStyleLbl="parChTrans1D4" presStyleIdx="0" presStyleCnt="3"/>
      <dgm:spPr/>
      <dgm:t>
        <a:bodyPr/>
        <a:lstStyle/>
        <a:p>
          <a:endParaRPr lang="ru-RU"/>
        </a:p>
      </dgm:t>
    </dgm:pt>
    <dgm:pt modelId="{67091AA4-8848-42AA-A666-C3065AB7D93C}" type="pres">
      <dgm:prSet presAssocID="{ACD908DB-51C9-4921-ACA2-A563174C8121}" presName="hierRoot4" presStyleCnt="0"/>
      <dgm:spPr/>
    </dgm:pt>
    <dgm:pt modelId="{E47C9A32-8F51-467C-834C-9E3DB9665FF2}" type="pres">
      <dgm:prSet presAssocID="{ACD908DB-51C9-4921-ACA2-A563174C8121}" presName="composite4" presStyleCnt="0"/>
      <dgm:spPr/>
    </dgm:pt>
    <dgm:pt modelId="{F0AFA6F1-BA81-4E15-97EB-5730BC681D55}" type="pres">
      <dgm:prSet presAssocID="{ACD908DB-51C9-4921-ACA2-A563174C8121}" presName="background4" presStyleLbl="node4" presStyleIdx="0" presStyleCnt="3"/>
      <dgm:spPr/>
    </dgm:pt>
    <dgm:pt modelId="{4CF59E78-3121-4DB1-A902-FEA28D805CD2}" type="pres">
      <dgm:prSet presAssocID="{ACD908DB-51C9-4921-ACA2-A563174C8121}" presName="text4" presStyleLbl="fgAcc4" presStyleIdx="0" presStyleCnt="3" custScaleX="1131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005BC2-6FF4-401E-BF75-31FF3BB29389}" type="pres">
      <dgm:prSet presAssocID="{ACD908DB-51C9-4921-ACA2-A563174C8121}" presName="hierChild5" presStyleCnt="0"/>
      <dgm:spPr/>
    </dgm:pt>
    <dgm:pt modelId="{38EAD166-A0A3-40ED-B3D3-A2D5B1A99682}" type="pres">
      <dgm:prSet presAssocID="{B33FC15A-1543-4A02-AB0D-9F0B8F2167EA}" presName="Name23" presStyleLbl="parChTrans1D4" presStyleIdx="1" presStyleCnt="3"/>
      <dgm:spPr/>
      <dgm:t>
        <a:bodyPr/>
        <a:lstStyle/>
        <a:p>
          <a:endParaRPr lang="ru-RU"/>
        </a:p>
      </dgm:t>
    </dgm:pt>
    <dgm:pt modelId="{BE87ADED-4FD3-4BD6-9EED-F8A1D36FB7D2}" type="pres">
      <dgm:prSet presAssocID="{E1B6D896-1D25-41CE-8A0E-8F2CFE7CAEF6}" presName="hierRoot4" presStyleCnt="0"/>
      <dgm:spPr/>
    </dgm:pt>
    <dgm:pt modelId="{172E84E9-FA5E-4EC5-8A12-510A826A27F7}" type="pres">
      <dgm:prSet presAssocID="{E1B6D896-1D25-41CE-8A0E-8F2CFE7CAEF6}" presName="composite4" presStyleCnt="0"/>
      <dgm:spPr/>
    </dgm:pt>
    <dgm:pt modelId="{76EEEA2E-DE0B-492B-8CA0-63F39714B397}" type="pres">
      <dgm:prSet presAssocID="{E1B6D896-1D25-41CE-8A0E-8F2CFE7CAEF6}" presName="background4" presStyleLbl="node4" presStyleIdx="1" presStyleCnt="3"/>
      <dgm:spPr/>
    </dgm:pt>
    <dgm:pt modelId="{6FE57AF7-B3E6-41A3-91DD-2860E4D65692}" type="pres">
      <dgm:prSet presAssocID="{E1B6D896-1D25-41CE-8A0E-8F2CFE7CAEF6}" presName="text4" presStyleLbl="fgAcc4" presStyleIdx="1" presStyleCnt="3" custScaleX="1194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5F60D9-A837-466B-942A-C017092DD316}" type="pres">
      <dgm:prSet presAssocID="{E1B6D896-1D25-41CE-8A0E-8F2CFE7CAEF6}" presName="hierChild5" presStyleCnt="0"/>
      <dgm:spPr/>
    </dgm:pt>
    <dgm:pt modelId="{51D51609-5E10-4FE7-9790-B281319F43E9}" type="pres">
      <dgm:prSet presAssocID="{4752A677-DA01-4A5D-84C0-9A32C3C826B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AE4B1E1-FB7C-4356-B864-8B479400F30B}" type="pres">
      <dgm:prSet presAssocID="{A0B60269-5C0D-42AE-84E7-44A10ACC9377}" presName="hierRoot2" presStyleCnt="0"/>
      <dgm:spPr/>
    </dgm:pt>
    <dgm:pt modelId="{1FBF4E6D-5D6C-49A5-A705-EDB430CD2692}" type="pres">
      <dgm:prSet presAssocID="{A0B60269-5C0D-42AE-84E7-44A10ACC9377}" presName="composite2" presStyleCnt="0"/>
      <dgm:spPr/>
    </dgm:pt>
    <dgm:pt modelId="{B0F1CBB1-8A0E-45BC-AED3-5D7F7FD0A6C3}" type="pres">
      <dgm:prSet presAssocID="{A0B60269-5C0D-42AE-84E7-44A10ACC9377}" presName="background2" presStyleLbl="node2" presStyleIdx="1" presStyleCnt="2"/>
      <dgm:spPr/>
    </dgm:pt>
    <dgm:pt modelId="{F582B3AF-BF47-4593-878E-C589B529D280}" type="pres">
      <dgm:prSet presAssocID="{A0B60269-5C0D-42AE-84E7-44A10ACC9377}" presName="text2" presStyleLbl="fgAcc2" presStyleIdx="1" presStyleCnt="2" custScaleX="177558" custScaleY="51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AB436B-2216-4BF1-B6C0-A2CBF45770CC}" type="pres">
      <dgm:prSet presAssocID="{A0B60269-5C0D-42AE-84E7-44A10ACC9377}" presName="hierChild3" presStyleCnt="0"/>
      <dgm:spPr/>
    </dgm:pt>
    <dgm:pt modelId="{0A4BF5D8-1BDA-4A7B-9D42-B58B6EFDEE5D}" type="pres">
      <dgm:prSet presAssocID="{21339FF7-F612-4873-849E-ECF644B7C7E3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9DF5E5F-5E34-4664-837D-737A9FEC5F04}" type="pres">
      <dgm:prSet presAssocID="{B9CDA829-242B-4DD1-8F55-28904B20294E}" presName="hierRoot3" presStyleCnt="0"/>
      <dgm:spPr/>
    </dgm:pt>
    <dgm:pt modelId="{4D95ED43-A05B-45CD-B63F-6B2FF5B903CA}" type="pres">
      <dgm:prSet presAssocID="{B9CDA829-242B-4DD1-8F55-28904B20294E}" presName="composite3" presStyleCnt="0"/>
      <dgm:spPr/>
    </dgm:pt>
    <dgm:pt modelId="{A3C2BFBC-D562-4652-8B01-165D4B17CCEE}" type="pres">
      <dgm:prSet presAssocID="{B9CDA829-242B-4DD1-8F55-28904B20294E}" presName="background3" presStyleLbl="node3" presStyleIdx="1" presStyleCnt="2"/>
      <dgm:spPr/>
    </dgm:pt>
    <dgm:pt modelId="{C87B55DB-D266-4C7E-86E0-B52655DBD6CB}" type="pres">
      <dgm:prSet presAssocID="{B9CDA829-242B-4DD1-8F55-28904B20294E}" presName="text3" presStyleLbl="fgAcc3" presStyleIdx="1" presStyleCnt="2" custScaleX="133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6D66BB-6C42-4F26-B06C-0578AC1886F0}" type="pres">
      <dgm:prSet presAssocID="{B9CDA829-242B-4DD1-8F55-28904B20294E}" presName="hierChild4" presStyleCnt="0"/>
      <dgm:spPr/>
    </dgm:pt>
    <dgm:pt modelId="{6AE3FFF4-3C98-471A-BB95-ADE3ECAFA8F5}" type="pres">
      <dgm:prSet presAssocID="{F5D438A3-B0E8-4E6B-BA36-A577B82F2CEE}" presName="Name23" presStyleLbl="parChTrans1D4" presStyleIdx="2" presStyleCnt="3"/>
      <dgm:spPr/>
      <dgm:t>
        <a:bodyPr/>
        <a:lstStyle/>
        <a:p>
          <a:endParaRPr lang="ru-RU"/>
        </a:p>
      </dgm:t>
    </dgm:pt>
    <dgm:pt modelId="{1C6916EB-5F50-4576-A27C-86894693B20E}" type="pres">
      <dgm:prSet presAssocID="{9C19573E-BBBC-4650-9A08-AA46AE792562}" presName="hierRoot4" presStyleCnt="0"/>
      <dgm:spPr/>
    </dgm:pt>
    <dgm:pt modelId="{E529C929-F307-4BEF-8883-E8C65312E07E}" type="pres">
      <dgm:prSet presAssocID="{9C19573E-BBBC-4650-9A08-AA46AE792562}" presName="composite4" presStyleCnt="0"/>
      <dgm:spPr/>
    </dgm:pt>
    <dgm:pt modelId="{E47C6409-018E-4E10-A9B3-7DDC1129527E}" type="pres">
      <dgm:prSet presAssocID="{9C19573E-BBBC-4650-9A08-AA46AE792562}" presName="background4" presStyleLbl="node4" presStyleIdx="2" presStyleCnt="3"/>
      <dgm:spPr/>
    </dgm:pt>
    <dgm:pt modelId="{8CDE9EEE-FB02-4AF5-88C8-4AA068E11C39}" type="pres">
      <dgm:prSet presAssocID="{9C19573E-BBBC-4650-9A08-AA46AE792562}" presName="text4" presStyleLbl="fgAcc4" presStyleIdx="2" presStyleCnt="3" custScaleX="1185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62D6F3-656C-4F57-874B-FD1A11898A1C}" type="pres">
      <dgm:prSet presAssocID="{9C19573E-BBBC-4650-9A08-AA46AE792562}" presName="hierChild5" presStyleCnt="0"/>
      <dgm:spPr/>
    </dgm:pt>
  </dgm:ptLst>
  <dgm:cxnLst>
    <dgm:cxn modelId="{EF42BB1B-51E4-416D-8390-C86A72DABE85}" type="presOf" srcId="{4752A677-DA01-4A5D-84C0-9A32C3C826B7}" destId="{51D51609-5E10-4FE7-9790-B281319F43E9}" srcOrd="0" destOrd="0" presId="urn:microsoft.com/office/officeart/2005/8/layout/hierarchy1"/>
    <dgm:cxn modelId="{1904FBF9-7936-48FD-BED1-D012CFE0DBA6}" srcId="{9C6E5707-F7B0-4163-9F8B-1F0E3972C5C7}" destId="{A0B60269-5C0D-42AE-84E7-44A10ACC9377}" srcOrd="1" destOrd="0" parTransId="{4752A677-DA01-4A5D-84C0-9A32C3C826B7}" sibTransId="{DCF3C8CC-60B5-4203-A597-2FF0A13F579B}"/>
    <dgm:cxn modelId="{1EDCAE46-44CE-4B4B-B1C2-F5FDEFAF59E9}" type="presOf" srcId="{D2607AF9-7CFC-4B6E-B37D-9B0734F94F48}" destId="{4B01C1D2-5246-45F9-96F7-32FF17B55D7F}" srcOrd="0" destOrd="0" presId="urn:microsoft.com/office/officeart/2005/8/layout/hierarchy1"/>
    <dgm:cxn modelId="{437A0BDE-05BC-438F-8C8B-6A81BAC8E432}" srcId="{EF70DABB-6E73-4459-BAFB-C77065FF3929}" destId="{9C6E5707-F7B0-4163-9F8B-1F0E3972C5C7}" srcOrd="0" destOrd="0" parTransId="{84CABFF3-EF56-43D6-B077-96C8DD29195D}" sibTransId="{16B459DE-BFFF-4FA8-AEC8-E783ABCD794C}"/>
    <dgm:cxn modelId="{512AAC03-63BB-4C1E-95F2-B390A432335B}" type="presOf" srcId="{F5D438A3-B0E8-4E6B-BA36-A577B82F2CEE}" destId="{6AE3FFF4-3C98-471A-BB95-ADE3ECAFA8F5}" srcOrd="0" destOrd="0" presId="urn:microsoft.com/office/officeart/2005/8/layout/hierarchy1"/>
    <dgm:cxn modelId="{8DA77296-B226-43A2-AD62-BFCCE7CB7784}" type="presOf" srcId="{B9CDA829-242B-4DD1-8F55-28904B20294E}" destId="{C87B55DB-D266-4C7E-86E0-B52655DBD6CB}" srcOrd="0" destOrd="0" presId="urn:microsoft.com/office/officeart/2005/8/layout/hierarchy1"/>
    <dgm:cxn modelId="{CE2FD7FD-05A6-439E-8050-E5008FC845D0}" type="presOf" srcId="{EF70DABB-6E73-4459-BAFB-C77065FF3929}" destId="{483E5B60-CF75-4A76-9817-EAD40918719E}" srcOrd="0" destOrd="0" presId="urn:microsoft.com/office/officeart/2005/8/layout/hierarchy1"/>
    <dgm:cxn modelId="{2AF06919-E984-4F2A-8388-0478F7DB641E}" srcId="{B9CDA829-242B-4DD1-8F55-28904B20294E}" destId="{9C19573E-BBBC-4650-9A08-AA46AE792562}" srcOrd="0" destOrd="0" parTransId="{F5D438A3-B0E8-4E6B-BA36-A577B82F2CEE}" sibTransId="{E91E3BEE-94A9-46CE-B912-441F114D01EB}"/>
    <dgm:cxn modelId="{2B04DB54-052E-4B40-9443-827BA55BF6EF}" type="presOf" srcId="{B33FC15A-1543-4A02-AB0D-9F0B8F2167EA}" destId="{38EAD166-A0A3-40ED-B3D3-A2D5B1A99682}" srcOrd="0" destOrd="0" presId="urn:microsoft.com/office/officeart/2005/8/layout/hierarchy1"/>
    <dgm:cxn modelId="{0EC29EF8-872E-4080-B930-47007B8DAEEA}" type="presOf" srcId="{9C6E5707-F7B0-4163-9F8B-1F0E3972C5C7}" destId="{CDA0401F-2F03-4F9B-8209-17B9CF5BA26F}" srcOrd="0" destOrd="0" presId="urn:microsoft.com/office/officeart/2005/8/layout/hierarchy1"/>
    <dgm:cxn modelId="{482400F9-871E-4078-8164-977646AE38CF}" type="presOf" srcId="{21339FF7-F612-4873-849E-ECF644B7C7E3}" destId="{0A4BF5D8-1BDA-4A7B-9D42-B58B6EFDEE5D}" srcOrd="0" destOrd="0" presId="urn:microsoft.com/office/officeart/2005/8/layout/hierarchy1"/>
    <dgm:cxn modelId="{2A769598-B993-476F-9D1A-123D95C5A32A}" type="presOf" srcId="{01A02B2E-B114-4D9B-ADA4-88819BCCA5A9}" destId="{8B52411E-95C9-4004-860D-40A7B6F23DF9}" srcOrd="0" destOrd="0" presId="urn:microsoft.com/office/officeart/2005/8/layout/hierarchy1"/>
    <dgm:cxn modelId="{39F49506-680E-4249-8244-0E8621683DEC}" type="presOf" srcId="{A02B1481-DE31-46FA-9651-B323C205B2A1}" destId="{7F61FE66-B737-45A4-A52A-591D4D1996FB}" srcOrd="0" destOrd="0" presId="urn:microsoft.com/office/officeart/2005/8/layout/hierarchy1"/>
    <dgm:cxn modelId="{3838A1E5-330C-47B3-A199-FA516F892726}" type="presOf" srcId="{5F265DA3-E46A-4284-B656-253F221FDF20}" destId="{9FCE7ED1-429B-43ED-9583-65219E007DB5}" srcOrd="0" destOrd="0" presId="urn:microsoft.com/office/officeart/2005/8/layout/hierarchy1"/>
    <dgm:cxn modelId="{854093E1-5093-44BC-8A66-B9F5ED93B7B1}" type="presOf" srcId="{A0B60269-5C0D-42AE-84E7-44A10ACC9377}" destId="{F582B3AF-BF47-4593-878E-C589B529D280}" srcOrd="0" destOrd="0" presId="urn:microsoft.com/office/officeart/2005/8/layout/hierarchy1"/>
    <dgm:cxn modelId="{925A9DF3-C504-47A0-9727-2025B51C078B}" srcId="{A0B60269-5C0D-42AE-84E7-44A10ACC9377}" destId="{B9CDA829-242B-4DD1-8F55-28904B20294E}" srcOrd="0" destOrd="0" parTransId="{21339FF7-F612-4873-849E-ECF644B7C7E3}" sibTransId="{65EE4DD0-8ECA-4D38-8718-3EE6C9C91124}"/>
    <dgm:cxn modelId="{B8165279-6CE3-4D74-A511-FA8C209D6042}" srcId="{F7917DC6-90E2-4371-9C39-A289F2B03A7B}" destId="{E1B6D896-1D25-41CE-8A0E-8F2CFE7CAEF6}" srcOrd="1" destOrd="0" parTransId="{B33FC15A-1543-4A02-AB0D-9F0B8F2167EA}" sibTransId="{0F2EC395-5DBD-47CE-B8E2-F7C54F9147C8}"/>
    <dgm:cxn modelId="{4FF412AC-AA46-4187-ADD5-FE45E12315B0}" type="presOf" srcId="{9C19573E-BBBC-4650-9A08-AA46AE792562}" destId="{8CDE9EEE-FB02-4AF5-88C8-4AA068E11C39}" srcOrd="0" destOrd="0" presId="urn:microsoft.com/office/officeart/2005/8/layout/hierarchy1"/>
    <dgm:cxn modelId="{2BAB23F1-3700-4195-AD3C-EAD86299EFEE}" srcId="{9C6E5707-F7B0-4163-9F8B-1F0E3972C5C7}" destId="{01A02B2E-B114-4D9B-ADA4-88819BCCA5A9}" srcOrd="0" destOrd="0" parTransId="{A02B1481-DE31-46FA-9651-B323C205B2A1}" sibTransId="{FA676F71-2FE1-4817-8003-2E18F76F7E9B}"/>
    <dgm:cxn modelId="{E5EA9ECF-30F9-4B6E-A1E3-05714CF2B9EA}" srcId="{F7917DC6-90E2-4371-9C39-A289F2B03A7B}" destId="{ACD908DB-51C9-4921-ACA2-A563174C8121}" srcOrd="0" destOrd="0" parTransId="{D2607AF9-7CFC-4B6E-B37D-9B0734F94F48}" sibTransId="{3F3C9F85-F2E2-4116-9DB3-F145200482EA}"/>
    <dgm:cxn modelId="{2161631E-2365-41FA-B7D1-2B2BEDD826CE}" type="presOf" srcId="{F7917DC6-90E2-4371-9C39-A289F2B03A7B}" destId="{4AA6926D-EC6E-4E59-8056-36F4552FF322}" srcOrd="0" destOrd="0" presId="urn:microsoft.com/office/officeart/2005/8/layout/hierarchy1"/>
    <dgm:cxn modelId="{9C9A7491-4D92-4705-9833-E02DCAF2A5BC}" srcId="{01A02B2E-B114-4D9B-ADA4-88819BCCA5A9}" destId="{F7917DC6-90E2-4371-9C39-A289F2B03A7B}" srcOrd="0" destOrd="0" parTransId="{5F265DA3-E46A-4284-B656-253F221FDF20}" sibTransId="{4DDED2FE-1D8A-40B1-8B3A-6BF8094E2B66}"/>
    <dgm:cxn modelId="{B3D5D300-86CD-44A7-9303-93AA6267C0C3}" type="presOf" srcId="{E1B6D896-1D25-41CE-8A0E-8F2CFE7CAEF6}" destId="{6FE57AF7-B3E6-41A3-91DD-2860E4D65692}" srcOrd="0" destOrd="0" presId="urn:microsoft.com/office/officeart/2005/8/layout/hierarchy1"/>
    <dgm:cxn modelId="{FE16607C-E7F7-43C8-99F3-D0565242DEB0}" type="presOf" srcId="{ACD908DB-51C9-4921-ACA2-A563174C8121}" destId="{4CF59E78-3121-4DB1-A902-FEA28D805CD2}" srcOrd="0" destOrd="0" presId="urn:microsoft.com/office/officeart/2005/8/layout/hierarchy1"/>
    <dgm:cxn modelId="{1C6AC74A-EB98-4F25-B6E5-364079672EED}" type="presParOf" srcId="{483E5B60-CF75-4A76-9817-EAD40918719E}" destId="{B63D1F56-8E25-4AD3-9874-64966DA872AB}" srcOrd="0" destOrd="0" presId="urn:microsoft.com/office/officeart/2005/8/layout/hierarchy1"/>
    <dgm:cxn modelId="{B730716D-56BA-49A5-8BA6-AC9A70AAF1D4}" type="presParOf" srcId="{B63D1F56-8E25-4AD3-9874-64966DA872AB}" destId="{EDCA609E-89EA-45BF-9375-43631054FF31}" srcOrd="0" destOrd="0" presId="urn:microsoft.com/office/officeart/2005/8/layout/hierarchy1"/>
    <dgm:cxn modelId="{CAEFB98F-FE4A-4951-8093-6566064C6F32}" type="presParOf" srcId="{EDCA609E-89EA-45BF-9375-43631054FF31}" destId="{55481CDA-D8AE-4BB8-A9CB-58E1A3630E12}" srcOrd="0" destOrd="0" presId="urn:microsoft.com/office/officeart/2005/8/layout/hierarchy1"/>
    <dgm:cxn modelId="{3151DAAB-665C-4B4D-A28A-634CD49F9722}" type="presParOf" srcId="{EDCA609E-89EA-45BF-9375-43631054FF31}" destId="{CDA0401F-2F03-4F9B-8209-17B9CF5BA26F}" srcOrd="1" destOrd="0" presId="urn:microsoft.com/office/officeart/2005/8/layout/hierarchy1"/>
    <dgm:cxn modelId="{CD6A5D36-04EF-4866-B76C-5E65365931AA}" type="presParOf" srcId="{B63D1F56-8E25-4AD3-9874-64966DA872AB}" destId="{50A463EC-1814-4FD3-9896-820423D966E8}" srcOrd="1" destOrd="0" presId="urn:microsoft.com/office/officeart/2005/8/layout/hierarchy1"/>
    <dgm:cxn modelId="{48B30486-381E-441C-B9B5-42B404A2629D}" type="presParOf" srcId="{50A463EC-1814-4FD3-9896-820423D966E8}" destId="{7F61FE66-B737-45A4-A52A-591D4D1996FB}" srcOrd="0" destOrd="0" presId="urn:microsoft.com/office/officeart/2005/8/layout/hierarchy1"/>
    <dgm:cxn modelId="{39CF5F6E-6E30-4841-B803-A839DF2B72A0}" type="presParOf" srcId="{50A463EC-1814-4FD3-9896-820423D966E8}" destId="{AB66CDF6-E5B9-4677-AEBD-FE7A1DC20B2A}" srcOrd="1" destOrd="0" presId="urn:microsoft.com/office/officeart/2005/8/layout/hierarchy1"/>
    <dgm:cxn modelId="{FCEFACB8-B870-488F-8614-460A5E959E5E}" type="presParOf" srcId="{AB66CDF6-E5B9-4677-AEBD-FE7A1DC20B2A}" destId="{519C6744-8D96-4F31-9BF1-64AD4E403AAF}" srcOrd="0" destOrd="0" presId="urn:microsoft.com/office/officeart/2005/8/layout/hierarchy1"/>
    <dgm:cxn modelId="{4EE3D406-6A95-4B4D-869E-470BC55A0BD8}" type="presParOf" srcId="{519C6744-8D96-4F31-9BF1-64AD4E403AAF}" destId="{B5DE5C1D-94EE-4919-B85F-19459C56A364}" srcOrd="0" destOrd="0" presId="urn:microsoft.com/office/officeart/2005/8/layout/hierarchy1"/>
    <dgm:cxn modelId="{D1228B37-4795-4FB5-811F-D77B3AFC14F7}" type="presParOf" srcId="{519C6744-8D96-4F31-9BF1-64AD4E403AAF}" destId="{8B52411E-95C9-4004-860D-40A7B6F23DF9}" srcOrd="1" destOrd="0" presId="urn:microsoft.com/office/officeart/2005/8/layout/hierarchy1"/>
    <dgm:cxn modelId="{8910B53D-62AD-4148-88D2-0B8A5E953DE9}" type="presParOf" srcId="{AB66CDF6-E5B9-4677-AEBD-FE7A1DC20B2A}" destId="{56EA13FF-2E19-4ED2-AE83-2262C1A708BC}" srcOrd="1" destOrd="0" presId="urn:microsoft.com/office/officeart/2005/8/layout/hierarchy1"/>
    <dgm:cxn modelId="{6C941F5E-322C-451A-8306-FC55E25712D7}" type="presParOf" srcId="{56EA13FF-2E19-4ED2-AE83-2262C1A708BC}" destId="{9FCE7ED1-429B-43ED-9583-65219E007DB5}" srcOrd="0" destOrd="0" presId="urn:microsoft.com/office/officeart/2005/8/layout/hierarchy1"/>
    <dgm:cxn modelId="{27899A74-F949-4D81-8319-1A630AA7D3C8}" type="presParOf" srcId="{56EA13FF-2E19-4ED2-AE83-2262C1A708BC}" destId="{9B92A46E-4C57-4D43-8A73-7C947544495F}" srcOrd="1" destOrd="0" presId="urn:microsoft.com/office/officeart/2005/8/layout/hierarchy1"/>
    <dgm:cxn modelId="{56FAD0D4-B2A3-47CA-BE7F-41BE38413B4C}" type="presParOf" srcId="{9B92A46E-4C57-4D43-8A73-7C947544495F}" destId="{9B56DA2C-B35B-497F-B7DA-9D4E0AAF8C85}" srcOrd="0" destOrd="0" presId="urn:microsoft.com/office/officeart/2005/8/layout/hierarchy1"/>
    <dgm:cxn modelId="{3BFF6355-BD30-46BF-A11C-BDF28CA323B8}" type="presParOf" srcId="{9B56DA2C-B35B-497F-B7DA-9D4E0AAF8C85}" destId="{37598E3E-6ACF-4BA4-ACC9-C19D4302C34F}" srcOrd="0" destOrd="0" presId="urn:microsoft.com/office/officeart/2005/8/layout/hierarchy1"/>
    <dgm:cxn modelId="{DB8FE408-3BEC-4404-AA59-D735B8942885}" type="presParOf" srcId="{9B56DA2C-B35B-497F-B7DA-9D4E0AAF8C85}" destId="{4AA6926D-EC6E-4E59-8056-36F4552FF322}" srcOrd="1" destOrd="0" presId="urn:microsoft.com/office/officeart/2005/8/layout/hierarchy1"/>
    <dgm:cxn modelId="{BC43E22A-0D9A-4989-A2C2-8DB9B8A9E2B4}" type="presParOf" srcId="{9B92A46E-4C57-4D43-8A73-7C947544495F}" destId="{68930726-2809-493C-92EA-D450498A4FC3}" srcOrd="1" destOrd="0" presId="urn:microsoft.com/office/officeart/2005/8/layout/hierarchy1"/>
    <dgm:cxn modelId="{565AB334-9919-4151-893C-53819AFB9E43}" type="presParOf" srcId="{68930726-2809-493C-92EA-D450498A4FC3}" destId="{4B01C1D2-5246-45F9-96F7-32FF17B55D7F}" srcOrd="0" destOrd="0" presId="urn:microsoft.com/office/officeart/2005/8/layout/hierarchy1"/>
    <dgm:cxn modelId="{5A93AFE4-0056-4DF7-8EE5-B50F6459F4E8}" type="presParOf" srcId="{68930726-2809-493C-92EA-D450498A4FC3}" destId="{67091AA4-8848-42AA-A666-C3065AB7D93C}" srcOrd="1" destOrd="0" presId="urn:microsoft.com/office/officeart/2005/8/layout/hierarchy1"/>
    <dgm:cxn modelId="{6E1175CF-7EC1-4777-A7A3-50A030A2B191}" type="presParOf" srcId="{67091AA4-8848-42AA-A666-C3065AB7D93C}" destId="{E47C9A32-8F51-467C-834C-9E3DB9665FF2}" srcOrd="0" destOrd="0" presId="urn:microsoft.com/office/officeart/2005/8/layout/hierarchy1"/>
    <dgm:cxn modelId="{51D44807-7626-4A64-9875-8DB0C45A9F9D}" type="presParOf" srcId="{E47C9A32-8F51-467C-834C-9E3DB9665FF2}" destId="{F0AFA6F1-BA81-4E15-97EB-5730BC681D55}" srcOrd="0" destOrd="0" presId="urn:microsoft.com/office/officeart/2005/8/layout/hierarchy1"/>
    <dgm:cxn modelId="{A216B71F-FEEE-4C5F-9C79-F5F8112B9788}" type="presParOf" srcId="{E47C9A32-8F51-467C-834C-9E3DB9665FF2}" destId="{4CF59E78-3121-4DB1-A902-FEA28D805CD2}" srcOrd="1" destOrd="0" presId="urn:microsoft.com/office/officeart/2005/8/layout/hierarchy1"/>
    <dgm:cxn modelId="{040DEA65-EBC0-4F27-BEA8-D7E8E5DDAB36}" type="presParOf" srcId="{67091AA4-8848-42AA-A666-C3065AB7D93C}" destId="{A5005BC2-6FF4-401E-BF75-31FF3BB29389}" srcOrd="1" destOrd="0" presId="urn:microsoft.com/office/officeart/2005/8/layout/hierarchy1"/>
    <dgm:cxn modelId="{DC783E66-483E-4223-AC7B-499773670332}" type="presParOf" srcId="{68930726-2809-493C-92EA-D450498A4FC3}" destId="{38EAD166-A0A3-40ED-B3D3-A2D5B1A99682}" srcOrd="2" destOrd="0" presId="urn:microsoft.com/office/officeart/2005/8/layout/hierarchy1"/>
    <dgm:cxn modelId="{3A0AC289-9AAC-4EA6-8D17-931F2F9C0361}" type="presParOf" srcId="{68930726-2809-493C-92EA-D450498A4FC3}" destId="{BE87ADED-4FD3-4BD6-9EED-F8A1D36FB7D2}" srcOrd="3" destOrd="0" presId="urn:microsoft.com/office/officeart/2005/8/layout/hierarchy1"/>
    <dgm:cxn modelId="{8A86AA90-9CB1-4FD4-BF02-FB8FCF076914}" type="presParOf" srcId="{BE87ADED-4FD3-4BD6-9EED-F8A1D36FB7D2}" destId="{172E84E9-FA5E-4EC5-8A12-510A826A27F7}" srcOrd="0" destOrd="0" presId="urn:microsoft.com/office/officeart/2005/8/layout/hierarchy1"/>
    <dgm:cxn modelId="{6B33602B-44AC-4C50-AFFA-395827B295FF}" type="presParOf" srcId="{172E84E9-FA5E-4EC5-8A12-510A826A27F7}" destId="{76EEEA2E-DE0B-492B-8CA0-63F39714B397}" srcOrd="0" destOrd="0" presId="urn:microsoft.com/office/officeart/2005/8/layout/hierarchy1"/>
    <dgm:cxn modelId="{617B13B4-D24F-4939-B761-E627E75D8A5C}" type="presParOf" srcId="{172E84E9-FA5E-4EC5-8A12-510A826A27F7}" destId="{6FE57AF7-B3E6-41A3-91DD-2860E4D65692}" srcOrd="1" destOrd="0" presId="urn:microsoft.com/office/officeart/2005/8/layout/hierarchy1"/>
    <dgm:cxn modelId="{D0FEC4EA-EFBB-489E-A3D7-BBB09EA361C2}" type="presParOf" srcId="{BE87ADED-4FD3-4BD6-9EED-F8A1D36FB7D2}" destId="{1C5F60D9-A837-466B-942A-C017092DD316}" srcOrd="1" destOrd="0" presId="urn:microsoft.com/office/officeart/2005/8/layout/hierarchy1"/>
    <dgm:cxn modelId="{10554AF3-D79A-4A9C-A67D-7321A3733275}" type="presParOf" srcId="{50A463EC-1814-4FD3-9896-820423D966E8}" destId="{51D51609-5E10-4FE7-9790-B281319F43E9}" srcOrd="2" destOrd="0" presId="urn:microsoft.com/office/officeart/2005/8/layout/hierarchy1"/>
    <dgm:cxn modelId="{90522A20-E2B6-43F6-9CEE-FA5EB78DB9DF}" type="presParOf" srcId="{50A463EC-1814-4FD3-9896-820423D966E8}" destId="{9AE4B1E1-FB7C-4356-B864-8B479400F30B}" srcOrd="3" destOrd="0" presId="urn:microsoft.com/office/officeart/2005/8/layout/hierarchy1"/>
    <dgm:cxn modelId="{EB2C6633-A916-4982-B07A-B1C42C74F978}" type="presParOf" srcId="{9AE4B1E1-FB7C-4356-B864-8B479400F30B}" destId="{1FBF4E6D-5D6C-49A5-A705-EDB430CD2692}" srcOrd="0" destOrd="0" presId="urn:microsoft.com/office/officeart/2005/8/layout/hierarchy1"/>
    <dgm:cxn modelId="{A5812F42-1BB8-4578-B518-42E2775E9F2D}" type="presParOf" srcId="{1FBF4E6D-5D6C-49A5-A705-EDB430CD2692}" destId="{B0F1CBB1-8A0E-45BC-AED3-5D7F7FD0A6C3}" srcOrd="0" destOrd="0" presId="urn:microsoft.com/office/officeart/2005/8/layout/hierarchy1"/>
    <dgm:cxn modelId="{7E3B27A6-349D-48F4-8F7A-9795C0F0C313}" type="presParOf" srcId="{1FBF4E6D-5D6C-49A5-A705-EDB430CD2692}" destId="{F582B3AF-BF47-4593-878E-C589B529D280}" srcOrd="1" destOrd="0" presId="urn:microsoft.com/office/officeart/2005/8/layout/hierarchy1"/>
    <dgm:cxn modelId="{5224C92D-FF0A-44E6-BFB4-8E3214E8B332}" type="presParOf" srcId="{9AE4B1E1-FB7C-4356-B864-8B479400F30B}" destId="{A6AB436B-2216-4BF1-B6C0-A2CBF45770CC}" srcOrd="1" destOrd="0" presId="urn:microsoft.com/office/officeart/2005/8/layout/hierarchy1"/>
    <dgm:cxn modelId="{5E995671-E8D7-4958-86B1-8777BC8D2348}" type="presParOf" srcId="{A6AB436B-2216-4BF1-B6C0-A2CBF45770CC}" destId="{0A4BF5D8-1BDA-4A7B-9D42-B58B6EFDEE5D}" srcOrd="0" destOrd="0" presId="urn:microsoft.com/office/officeart/2005/8/layout/hierarchy1"/>
    <dgm:cxn modelId="{AD1E6970-C6B3-4B6C-99E5-26E3CF18646A}" type="presParOf" srcId="{A6AB436B-2216-4BF1-B6C0-A2CBF45770CC}" destId="{09DF5E5F-5E34-4664-837D-737A9FEC5F04}" srcOrd="1" destOrd="0" presId="urn:microsoft.com/office/officeart/2005/8/layout/hierarchy1"/>
    <dgm:cxn modelId="{93BF422D-3F7A-40EA-9F6A-D0D811BC0E73}" type="presParOf" srcId="{09DF5E5F-5E34-4664-837D-737A9FEC5F04}" destId="{4D95ED43-A05B-45CD-B63F-6B2FF5B903CA}" srcOrd="0" destOrd="0" presId="urn:microsoft.com/office/officeart/2005/8/layout/hierarchy1"/>
    <dgm:cxn modelId="{DDAD3DA6-AD19-4193-A0E0-EEB10A6654DB}" type="presParOf" srcId="{4D95ED43-A05B-45CD-B63F-6B2FF5B903CA}" destId="{A3C2BFBC-D562-4652-8B01-165D4B17CCEE}" srcOrd="0" destOrd="0" presId="urn:microsoft.com/office/officeart/2005/8/layout/hierarchy1"/>
    <dgm:cxn modelId="{1FAE1E99-2D77-4855-AAE4-D6815B8A3D30}" type="presParOf" srcId="{4D95ED43-A05B-45CD-B63F-6B2FF5B903CA}" destId="{C87B55DB-D266-4C7E-86E0-B52655DBD6CB}" srcOrd="1" destOrd="0" presId="urn:microsoft.com/office/officeart/2005/8/layout/hierarchy1"/>
    <dgm:cxn modelId="{7AB6A194-629D-4DA8-AD1E-841FCD14F0EA}" type="presParOf" srcId="{09DF5E5F-5E34-4664-837D-737A9FEC5F04}" destId="{F76D66BB-6C42-4F26-B06C-0578AC1886F0}" srcOrd="1" destOrd="0" presId="urn:microsoft.com/office/officeart/2005/8/layout/hierarchy1"/>
    <dgm:cxn modelId="{74E5933D-C6C4-4858-844F-310EF6515628}" type="presParOf" srcId="{F76D66BB-6C42-4F26-B06C-0578AC1886F0}" destId="{6AE3FFF4-3C98-471A-BB95-ADE3ECAFA8F5}" srcOrd="0" destOrd="0" presId="urn:microsoft.com/office/officeart/2005/8/layout/hierarchy1"/>
    <dgm:cxn modelId="{A0B27C99-0444-4BFC-BA6F-211ACD7EF48D}" type="presParOf" srcId="{F76D66BB-6C42-4F26-B06C-0578AC1886F0}" destId="{1C6916EB-5F50-4576-A27C-86894693B20E}" srcOrd="1" destOrd="0" presId="urn:microsoft.com/office/officeart/2005/8/layout/hierarchy1"/>
    <dgm:cxn modelId="{E7C3F189-03E7-42DC-B7E5-585503F9CC89}" type="presParOf" srcId="{1C6916EB-5F50-4576-A27C-86894693B20E}" destId="{E529C929-F307-4BEF-8883-E8C65312E07E}" srcOrd="0" destOrd="0" presId="urn:microsoft.com/office/officeart/2005/8/layout/hierarchy1"/>
    <dgm:cxn modelId="{CDDFAADB-44D1-4BAD-BFDA-7C6CB1E1AE74}" type="presParOf" srcId="{E529C929-F307-4BEF-8883-E8C65312E07E}" destId="{E47C6409-018E-4E10-A9B3-7DDC1129527E}" srcOrd="0" destOrd="0" presId="urn:microsoft.com/office/officeart/2005/8/layout/hierarchy1"/>
    <dgm:cxn modelId="{7556F895-288A-406D-8F1E-EFAC7EDD6AB6}" type="presParOf" srcId="{E529C929-F307-4BEF-8883-E8C65312E07E}" destId="{8CDE9EEE-FB02-4AF5-88C8-4AA068E11C39}" srcOrd="1" destOrd="0" presId="urn:microsoft.com/office/officeart/2005/8/layout/hierarchy1"/>
    <dgm:cxn modelId="{1CF06AB4-26FE-4C3D-81A7-15C0E158CF95}" type="presParOf" srcId="{1C6916EB-5F50-4576-A27C-86894693B20E}" destId="{E962D6F3-656C-4F57-874B-FD1A11898A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3FFF4-3C98-471A-BB95-ADE3ECAFA8F5}">
      <dsp:nvSpPr>
        <dsp:cNvPr id="0" name=""/>
        <dsp:cNvSpPr/>
      </dsp:nvSpPr>
      <dsp:spPr>
        <a:xfrm>
          <a:off x="6650488" y="3933986"/>
          <a:ext cx="91440" cy="524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9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BF5D8-1BDA-4A7B-9D42-B58B6EFDEE5D}">
      <dsp:nvSpPr>
        <dsp:cNvPr id="0" name=""/>
        <dsp:cNvSpPr/>
      </dsp:nvSpPr>
      <dsp:spPr>
        <a:xfrm>
          <a:off x="6650488" y="2262860"/>
          <a:ext cx="91440" cy="524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9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51609-5E10-4FE7-9790-B281319F43E9}">
      <dsp:nvSpPr>
        <dsp:cNvPr id="0" name=""/>
        <dsp:cNvSpPr/>
      </dsp:nvSpPr>
      <dsp:spPr>
        <a:xfrm>
          <a:off x="4462739" y="1142149"/>
          <a:ext cx="2233469" cy="530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505"/>
              </a:lnTo>
              <a:lnTo>
                <a:pt x="2233469" y="363505"/>
              </a:lnTo>
              <a:lnTo>
                <a:pt x="2233469" y="5307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AD166-A0A3-40ED-B3D3-A2D5B1A99682}">
      <dsp:nvSpPr>
        <dsp:cNvPr id="0" name=""/>
        <dsp:cNvSpPr/>
      </dsp:nvSpPr>
      <dsp:spPr>
        <a:xfrm>
          <a:off x="2918238" y="3933986"/>
          <a:ext cx="1221641" cy="524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40"/>
              </a:lnTo>
              <a:lnTo>
                <a:pt x="1221641" y="357740"/>
              </a:lnTo>
              <a:lnTo>
                <a:pt x="1221641" y="5249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1C1D2-5246-45F9-96F7-32FF17B55D7F}">
      <dsp:nvSpPr>
        <dsp:cNvPr id="0" name=""/>
        <dsp:cNvSpPr/>
      </dsp:nvSpPr>
      <dsp:spPr>
        <a:xfrm>
          <a:off x="1639224" y="3933986"/>
          <a:ext cx="1279013" cy="524953"/>
        </a:xfrm>
        <a:custGeom>
          <a:avLst/>
          <a:gdLst/>
          <a:ahLst/>
          <a:cxnLst/>
          <a:rect l="0" t="0" r="0" b="0"/>
          <a:pathLst>
            <a:path>
              <a:moveTo>
                <a:pt x="1279013" y="0"/>
              </a:moveTo>
              <a:lnTo>
                <a:pt x="1279013" y="357740"/>
              </a:lnTo>
              <a:lnTo>
                <a:pt x="0" y="357740"/>
              </a:lnTo>
              <a:lnTo>
                <a:pt x="0" y="5249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E7ED1-429B-43ED-9583-65219E007DB5}">
      <dsp:nvSpPr>
        <dsp:cNvPr id="0" name=""/>
        <dsp:cNvSpPr/>
      </dsp:nvSpPr>
      <dsp:spPr>
        <a:xfrm>
          <a:off x="2872518" y="2262860"/>
          <a:ext cx="91440" cy="524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9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1FE66-B737-45A4-A52A-591D4D1996FB}">
      <dsp:nvSpPr>
        <dsp:cNvPr id="0" name=""/>
        <dsp:cNvSpPr/>
      </dsp:nvSpPr>
      <dsp:spPr>
        <a:xfrm>
          <a:off x="2918238" y="1142149"/>
          <a:ext cx="1544501" cy="530718"/>
        </a:xfrm>
        <a:custGeom>
          <a:avLst/>
          <a:gdLst/>
          <a:ahLst/>
          <a:cxnLst/>
          <a:rect l="0" t="0" r="0" b="0"/>
          <a:pathLst>
            <a:path>
              <a:moveTo>
                <a:pt x="1544501" y="0"/>
              </a:moveTo>
              <a:lnTo>
                <a:pt x="1544501" y="363505"/>
              </a:lnTo>
              <a:lnTo>
                <a:pt x="0" y="363505"/>
              </a:lnTo>
              <a:lnTo>
                <a:pt x="0" y="5307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81CDA-D8AE-4BB8-A9CB-58E1A3630E12}">
      <dsp:nvSpPr>
        <dsp:cNvPr id="0" name=""/>
        <dsp:cNvSpPr/>
      </dsp:nvSpPr>
      <dsp:spPr>
        <a:xfrm>
          <a:off x="2184563" y="-4023"/>
          <a:ext cx="4556353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A0401F-2F03-4F9B-8209-17B9CF5BA26F}">
      <dsp:nvSpPr>
        <dsp:cNvPr id="0" name=""/>
        <dsp:cNvSpPr/>
      </dsp:nvSpPr>
      <dsp:spPr>
        <a:xfrm>
          <a:off x="2385118" y="186503"/>
          <a:ext cx="4556353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Реализация программы по приграничному сотрудничеству</a:t>
          </a:r>
          <a:endParaRPr lang="ru-RU" sz="2000" b="1" kern="1200" dirty="0"/>
        </a:p>
      </dsp:txBody>
      <dsp:txXfrm>
        <a:off x="2418688" y="220073"/>
        <a:ext cx="4489213" cy="1079033"/>
      </dsp:txXfrm>
    </dsp:sp>
    <dsp:sp modelId="{B5DE5C1D-94EE-4919-B85F-19459C56A364}">
      <dsp:nvSpPr>
        <dsp:cNvPr id="0" name=""/>
        <dsp:cNvSpPr/>
      </dsp:nvSpPr>
      <dsp:spPr>
        <a:xfrm>
          <a:off x="1143835" y="1672867"/>
          <a:ext cx="3548804" cy="589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2411E-95C9-4004-860D-40A7B6F23DF9}">
      <dsp:nvSpPr>
        <dsp:cNvPr id="0" name=""/>
        <dsp:cNvSpPr/>
      </dsp:nvSpPr>
      <dsp:spPr>
        <a:xfrm>
          <a:off x="1344391" y="1863395"/>
          <a:ext cx="3548804" cy="589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Россия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Город Омск</a:t>
          </a:r>
          <a:endParaRPr lang="ru-RU" sz="1600" kern="1200" dirty="0"/>
        </a:p>
      </dsp:txBody>
      <dsp:txXfrm>
        <a:off x="1361671" y="1880675"/>
        <a:ext cx="3514244" cy="555432"/>
      </dsp:txXfrm>
    </dsp:sp>
    <dsp:sp modelId="{37598E3E-6ACF-4BA4-ACC9-C19D4302C34F}">
      <dsp:nvSpPr>
        <dsp:cNvPr id="0" name=""/>
        <dsp:cNvSpPr/>
      </dsp:nvSpPr>
      <dsp:spPr>
        <a:xfrm>
          <a:off x="1604588" y="2787813"/>
          <a:ext cx="2627299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A6926D-EC6E-4E59-8056-36F4552FF322}">
      <dsp:nvSpPr>
        <dsp:cNvPr id="0" name=""/>
        <dsp:cNvSpPr/>
      </dsp:nvSpPr>
      <dsp:spPr>
        <a:xfrm>
          <a:off x="1805143" y="2978341"/>
          <a:ext cx="2627299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Образовательный центр «Твой успех»</a:t>
          </a:r>
          <a:endParaRPr lang="ru-RU" sz="1600" kern="1200" dirty="0"/>
        </a:p>
      </dsp:txBody>
      <dsp:txXfrm>
        <a:off x="1838713" y="3011911"/>
        <a:ext cx="2560159" cy="1079033"/>
      </dsp:txXfrm>
    </dsp:sp>
    <dsp:sp modelId="{F0AFA6F1-BA81-4E15-97EB-5730BC681D55}">
      <dsp:nvSpPr>
        <dsp:cNvPr id="0" name=""/>
        <dsp:cNvSpPr/>
      </dsp:nvSpPr>
      <dsp:spPr>
        <a:xfrm>
          <a:off x="618137" y="4458939"/>
          <a:ext cx="2042173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59E78-3121-4DB1-A902-FEA28D805CD2}">
      <dsp:nvSpPr>
        <dsp:cNvPr id="0" name=""/>
        <dsp:cNvSpPr/>
      </dsp:nvSpPr>
      <dsp:spPr>
        <a:xfrm>
          <a:off x="818692" y="4649467"/>
          <a:ext cx="2042173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Круглогодичный лагерь иностранных языков «</a:t>
          </a:r>
          <a:r>
            <a:rPr lang="ru-RU" sz="1600" kern="1200" dirty="0" err="1" smtClean="0"/>
            <a:t>Смайл</a:t>
          </a:r>
          <a:r>
            <a:rPr lang="ru-RU" sz="1600" kern="1200" dirty="0" smtClean="0"/>
            <a:t>»</a:t>
          </a:r>
          <a:endParaRPr lang="ru-RU" sz="1600" kern="1200" dirty="0"/>
        </a:p>
      </dsp:txBody>
      <dsp:txXfrm>
        <a:off x="852262" y="4683037"/>
        <a:ext cx="1975033" cy="1079033"/>
      </dsp:txXfrm>
    </dsp:sp>
    <dsp:sp modelId="{76EEEA2E-DE0B-492B-8CA0-63F39714B397}">
      <dsp:nvSpPr>
        <dsp:cNvPr id="0" name=""/>
        <dsp:cNvSpPr/>
      </dsp:nvSpPr>
      <dsp:spPr>
        <a:xfrm>
          <a:off x="3061421" y="4458939"/>
          <a:ext cx="2156917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E57AF7-B3E6-41A3-91DD-2860E4D65692}">
      <dsp:nvSpPr>
        <dsp:cNvPr id="0" name=""/>
        <dsp:cNvSpPr/>
      </dsp:nvSpPr>
      <dsp:spPr>
        <a:xfrm>
          <a:off x="3261976" y="4649467"/>
          <a:ext cx="2156917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Летняя академия профориентации</a:t>
          </a:r>
          <a:endParaRPr lang="ru-RU" sz="1600" kern="1200" dirty="0"/>
        </a:p>
      </dsp:txBody>
      <dsp:txXfrm>
        <a:off x="3295546" y="4683037"/>
        <a:ext cx="2089777" cy="1079033"/>
      </dsp:txXfrm>
    </dsp:sp>
    <dsp:sp modelId="{B0F1CBB1-8A0E-45BC-AED3-5D7F7FD0A6C3}">
      <dsp:nvSpPr>
        <dsp:cNvPr id="0" name=""/>
        <dsp:cNvSpPr/>
      </dsp:nvSpPr>
      <dsp:spPr>
        <a:xfrm>
          <a:off x="5093750" y="1672867"/>
          <a:ext cx="3204916" cy="589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82B3AF-BF47-4593-878E-C589B529D280}">
      <dsp:nvSpPr>
        <dsp:cNvPr id="0" name=""/>
        <dsp:cNvSpPr/>
      </dsp:nvSpPr>
      <dsp:spPr>
        <a:xfrm>
          <a:off x="5294305" y="1863395"/>
          <a:ext cx="3204916" cy="589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Россия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Город Новосибирск</a:t>
          </a:r>
          <a:endParaRPr lang="ru-RU" sz="1600" kern="1200" dirty="0"/>
        </a:p>
      </dsp:txBody>
      <dsp:txXfrm>
        <a:off x="5311585" y="1880675"/>
        <a:ext cx="3170356" cy="555432"/>
      </dsp:txXfrm>
    </dsp:sp>
    <dsp:sp modelId="{A3C2BFBC-D562-4652-8B01-165D4B17CCEE}">
      <dsp:nvSpPr>
        <dsp:cNvPr id="0" name=""/>
        <dsp:cNvSpPr/>
      </dsp:nvSpPr>
      <dsp:spPr>
        <a:xfrm>
          <a:off x="5492456" y="2787813"/>
          <a:ext cx="2407504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7B55DB-D266-4C7E-86E0-B52655DBD6CB}">
      <dsp:nvSpPr>
        <dsp:cNvPr id="0" name=""/>
        <dsp:cNvSpPr/>
      </dsp:nvSpPr>
      <dsp:spPr>
        <a:xfrm>
          <a:off x="5693011" y="2978341"/>
          <a:ext cx="2407504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Проект «Партнёрство во имя здравого смысла»</a:t>
          </a:r>
          <a:endParaRPr lang="ru-RU" sz="1600" kern="1200" dirty="0"/>
        </a:p>
      </dsp:txBody>
      <dsp:txXfrm>
        <a:off x="5726581" y="3011911"/>
        <a:ext cx="2340364" cy="1079033"/>
      </dsp:txXfrm>
    </dsp:sp>
    <dsp:sp modelId="{E47C6409-018E-4E10-A9B3-7DDC1129527E}">
      <dsp:nvSpPr>
        <dsp:cNvPr id="0" name=""/>
        <dsp:cNvSpPr/>
      </dsp:nvSpPr>
      <dsp:spPr>
        <a:xfrm>
          <a:off x="5626315" y="4458939"/>
          <a:ext cx="2139787" cy="1146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DE9EEE-FB02-4AF5-88C8-4AA068E11C39}">
      <dsp:nvSpPr>
        <dsp:cNvPr id="0" name=""/>
        <dsp:cNvSpPr/>
      </dsp:nvSpPr>
      <dsp:spPr>
        <a:xfrm>
          <a:off x="5826870" y="4649467"/>
          <a:ext cx="2139787" cy="114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Клуб старшеклассников «Эпоха молодых»</a:t>
          </a:r>
          <a:endParaRPr lang="ru-RU" sz="1600" kern="1200" dirty="0"/>
        </a:p>
      </dsp:txBody>
      <dsp:txXfrm>
        <a:off x="5860440" y="4683037"/>
        <a:ext cx="2072647" cy="1079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18947-2E97-4BEB-9A5B-F76CF445FFE4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F70F4-FEC0-41EC-B994-9B3A6F38F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6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F70F4-FEC0-41EC-B994-9B3A6F38FDD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1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7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7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7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B627DF-7B20-4475-AC0E-75C5A0ECA89F}" type="datetimeFigureOut">
              <a:rPr lang="ru-RU" smtClean="0"/>
              <a:t>29.07.2017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4A227B-4C99-4419-A201-8CFE507A978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6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6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B627DF-7B20-4475-AC0E-75C5A0ECA89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29.07.2017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4A227B-4C99-4419-A201-8CFE507A978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6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3.wdp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8.jpeg"/><Relationship Id="rId7" Type="http://schemas.microsoft.com/office/2007/relationships/hdphoto" Target="../media/hdphoto4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4.jpeg"/><Relationship Id="rId4" Type="http://schemas.openxmlformats.org/officeDocument/2006/relationships/image" Target="../media/image119.jpeg"/><Relationship Id="rId9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4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3.jpeg"/><Relationship Id="rId5" Type="http://schemas.openxmlformats.org/officeDocument/2006/relationships/image" Target="../media/image128.jpeg"/><Relationship Id="rId10" Type="http://schemas.openxmlformats.org/officeDocument/2006/relationships/image" Target="../media/image132.jpeg"/><Relationship Id="rId4" Type="http://schemas.openxmlformats.org/officeDocument/2006/relationships/image" Target="../media/image127.jpeg"/><Relationship Id="rId9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jpg"/><Relationship Id="rId4" Type="http://schemas.openxmlformats.org/officeDocument/2006/relationships/image" Target="../media/image1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80.jpeg"/><Relationship Id="rId2" Type="http://schemas.openxmlformats.org/officeDocument/2006/relationships/image" Target="../media/image175.jpeg"/><Relationship Id="rId16" Type="http://schemas.openxmlformats.org/officeDocument/2006/relationships/image" Target="../media/image184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9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83.jpeg"/><Relationship Id="rId10" Type="http://schemas.openxmlformats.org/officeDocument/2006/relationships/image" Target="../media/image178.jpeg"/><Relationship Id="rId4" Type="http://schemas.openxmlformats.org/officeDocument/2006/relationships/diagramData" Target="../diagrams/data1.xml"/><Relationship Id="rId9" Type="http://schemas.openxmlformats.org/officeDocument/2006/relationships/image" Target="../media/image177.jpeg"/><Relationship Id="rId14" Type="http://schemas.openxmlformats.org/officeDocument/2006/relationships/image" Target="../media/image1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84" y="3441680"/>
            <a:ext cx="91102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Средняя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общеобразовательная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школа-гимназия № 9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г. Павлодар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56" y="-25420"/>
            <a:ext cx="91102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№ 9 ж</a:t>
            </a:r>
            <a:r>
              <a:rPr lang="kk-KZ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алпы орта білім беру </a:t>
            </a:r>
          </a:p>
          <a:p>
            <a:pPr algn="ctr"/>
            <a:r>
              <a:rPr lang="kk-KZ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гимназия - мектебі</a:t>
            </a:r>
            <a:endParaRPr lang="ru-RU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Павлодар қ.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890825" y="2016423"/>
            <a:ext cx="2055812" cy="2232025"/>
            <a:chOff x="2267" y="6207"/>
            <a:chExt cx="2540" cy="2721"/>
          </a:xfrm>
        </p:grpSpPr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2498" y="6398"/>
              <a:ext cx="2038" cy="1445"/>
            </a:xfrm>
            <a:custGeom>
              <a:avLst/>
              <a:gdLst>
                <a:gd name="T0" fmla="*/ 2 w 2463"/>
                <a:gd name="T1" fmla="*/ 0 h 2145"/>
                <a:gd name="T2" fmla="*/ 0 w 2463"/>
                <a:gd name="T3" fmla="*/ 1 h 2145"/>
                <a:gd name="T4" fmla="*/ 2 w 2463"/>
                <a:gd name="T5" fmla="*/ 1 h 2145"/>
                <a:gd name="T6" fmla="*/ 2 w 2463"/>
                <a:gd name="T7" fmla="*/ 0 h 21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3"/>
                <a:gd name="T13" fmla="*/ 0 h 2145"/>
                <a:gd name="T14" fmla="*/ 2463 w 2463"/>
                <a:gd name="T15" fmla="*/ 2145 h 21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3" h="2145">
                  <a:moveTo>
                    <a:pt x="1234" y="0"/>
                  </a:moveTo>
                  <a:lnTo>
                    <a:pt x="0" y="2145"/>
                  </a:lnTo>
                  <a:lnTo>
                    <a:pt x="2463" y="2145"/>
                  </a:lnTo>
                  <a:lnTo>
                    <a:pt x="12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ChangeAspect="1" noEditPoints="1"/>
            </p:cNvSpPr>
            <p:nvPr/>
          </p:nvSpPr>
          <p:spPr bwMode="auto">
            <a:xfrm>
              <a:off x="2491" y="6389"/>
              <a:ext cx="2058" cy="1456"/>
            </a:xfrm>
            <a:custGeom>
              <a:avLst/>
              <a:gdLst>
                <a:gd name="T0" fmla="*/ 2 w 2488"/>
                <a:gd name="T1" fmla="*/ 1 h 2164"/>
                <a:gd name="T2" fmla="*/ 2 w 2488"/>
                <a:gd name="T3" fmla="*/ 1 h 2164"/>
                <a:gd name="T4" fmla="*/ 2 w 2488"/>
                <a:gd name="T5" fmla="*/ 1 h 2164"/>
                <a:gd name="T6" fmla="*/ 2 w 2488"/>
                <a:gd name="T7" fmla="*/ 1 h 2164"/>
                <a:gd name="T8" fmla="*/ 2 w 2488"/>
                <a:gd name="T9" fmla="*/ 1 h 2164"/>
                <a:gd name="T10" fmla="*/ 2 w 2488"/>
                <a:gd name="T11" fmla="*/ 1 h 2164"/>
                <a:gd name="T12" fmla="*/ 0 w 2488"/>
                <a:gd name="T13" fmla="*/ 1 h 2164"/>
                <a:gd name="T14" fmla="*/ 2 w 2488"/>
                <a:gd name="T15" fmla="*/ 1 h 2164"/>
                <a:gd name="T16" fmla="*/ 2 w 2488"/>
                <a:gd name="T17" fmla="*/ 1 h 2164"/>
                <a:gd name="T18" fmla="*/ 2 w 2488"/>
                <a:gd name="T19" fmla="*/ 1 h 2164"/>
                <a:gd name="T20" fmla="*/ 2 w 2488"/>
                <a:gd name="T21" fmla="*/ 1 h 2164"/>
                <a:gd name="T22" fmla="*/ 2 w 2488"/>
                <a:gd name="T23" fmla="*/ 1 h 2164"/>
                <a:gd name="T24" fmla="*/ 2 w 2488"/>
                <a:gd name="T25" fmla="*/ 1 h 2164"/>
                <a:gd name="T26" fmla="*/ 2 w 2488"/>
                <a:gd name="T27" fmla="*/ 1 h 2164"/>
                <a:gd name="T28" fmla="*/ 2 w 2488"/>
                <a:gd name="T29" fmla="*/ 1 h 2164"/>
                <a:gd name="T30" fmla="*/ 2 w 2488"/>
                <a:gd name="T31" fmla="*/ 1 h 2164"/>
                <a:gd name="T32" fmla="*/ 2 w 2488"/>
                <a:gd name="T33" fmla="*/ 1 h 2164"/>
                <a:gd name="T34" fmla="*/ 2 w 2488"/>
                <a:gd name="T35" fmla="*/ 1 h 2164"/>
                <a:gd name="T36" fmla="*/ 2 w 2488"/>
                <a:gd name="T37" fmla="*/ 1 h 2164"/>
                <a:gd name="T38" fmla="*/ 2 w 2488"/>
                <a:gd name="T39" fmla="*/ 1 h 2164"/>
                <a:gd name="T40" fmla="*/ 2 w 2488"/>
                <a:gd name="T41" fmla="*/ 1 h 2164"/>
                <a:gd name="T42" fmla="*/ 2 w 2488"/>
                <a:gd name="T43" fmla="*/ 1 h 2164"/>
                <a:gd name="T44" fmla="*/ 2 w 2488"/>
                <a:gd name="T45" fmla="*/ 1 h 2164"/>
                <a:gd name="T46" fmla="*/ 2 w 2488"/>
                <a:gd name="T47" fmla="*/ 1 h 2164"/>
                <a:gd name="T48" fmla="*/ 2 w 2488"/>
                <a:gd name="T49" fmla="*/ 1 h 2164"/>
                <a:gd name="T50" fmla="*/ 2 w 2488"/>
                <a:gd name="T51" fmla="*/ 1 h 2164"/>
                <a:gd name="T52" fmla="*/ 2 w 2488"/>
                <a:gd name="T53" fmla="*/ 0 h 2164"/>
                <a:gd name="T54" fmla="*/ 2 w 2488"/>
                <a:gd name="T55" fmla="*/ 1 h 2164"/>
                <a:gd name="T56" fmla="*/ 2 w 2488"/>
                <a:gd name="T57" fmla="*/ 1 h 2164"/>
                <a:gd name="T58" fmla="*/ 2 w 2488"/>
                <a:gd name="T59" fmla="*/ 1 h 21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88"/>
                <a:gd name="T91" fmla="*/ 0 h 2164"/>
                <a:gd name="T92" fmla="*/ 2488 w 2488"/>
                <a:gd name="T93" fmla="*/ 2164 h 21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88" h="2164">
                  <a:moveTo>
                    <a:pt x="1249" y="19"/>
                  </a:moveTo>
                  <a:lnTo>
                    <a:pt x="19" y="2164"/>
                  </a:lnTo>
                  <a:lnTo>
                    <a:pt x="5" y="2155"/>
                  </a:lnTo>
                  <a:lnTo>
                    <a:pt x="1234" y="10"/>
                  </a:lnTo>
                  <a:lnTo>
                    <a:pt x="1249" y="19"/>
                  </a:lnTo>
                  <a:close/>
                  <a:moveTo>
                    <a:pt x="10" y="2164"/>
                  </a:moveTo>
                  <a:lnTo>
                    <a:pt x="0" y="2164"/>
                  </a:lnTo>
                  <a:lnTo>
                    <a:pt x="5" y="2155"/>
                  </a:lnTo>
                  <a:lnTo>
                    <a:pt x="10" y="2159"/>
                  </a:lnTo>
                  <a:lnTo>
                    <a:pt x="10" y="2164"/>
                  </a:lnTo>
                  <a:close/>
                  <a:moveTo>
                    <a:pt x="10" y="2150"/>
                  </a:moveTo>
                  <a:lnTo>
                    <a:pt x="2473" y="2150"/>
                  </a:lnTo>
                  <a:lnTo>
                    <a:pt x="2473" y="2164"/>
                  </a:lnTo>
                  <a:lnTo>
                    <a:pt x="10" y="2164"/>
                  </a:lnTo>
                  <a:lnTo>
                    <a:pt x="10" y="2150"/>
                  </a:lnTo>
                  <a:close/>
                  <a:moveTo>
                    <a:pt x="2478" y="2155"/>
                  </a:moveTo>
                  <a:lnTo>
                    <a:pt x="2488" y="2164"/>
                  </a:lnTo>
                  <a:lnTo>
                    <a:pt x="2473" y="2164"/>
                  </a:lnTo>
                  <a:lnTo>
                    <a:pt x="2473" y="2159"/>
                  </a:lnTo>
                  <a:lnTo>
                    <a:pt x="2478" y="2155"/>
                  </a:lnTo>
                  <a:close/>
                  <a:moveTo>
                    <a:pt x="2469" y="2164"/>
                  </a:moveTo>
                  <a:lnTo>
                    <a:pt x="1234" y="19"/>
                  </a:lnTo>
                  <a:lnTo>
                    <a:pt x="1249" y="10"/>
                  </a:lnTo>
                  <a:lnTo>
                    <a:pt x="2478" y="2155"/>
                  </a:lnTo>
                  <a:lnTo>
                    <a:pt x="2469" y="2164"/>
                  </a:lnTo>
                  <a:close/>
                  <a:moveTo>
                    <a:pt x="1234" y="10"/>
                  </a:moveTo>
                  <a:lnTo>
                    <a:pt x="1244" y="0"/>
                  </a:lnTo>
                  <a:lnTo>
                    <a:pt x="1249" y="10"/>
                  </a:lnTo>
                  <a:lnTo>
                    <a:pt x="1244" y="14"/>
                  </a:lnTo>
                  <a:lnTo>
                    <a:pt x="12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8"/>
            <p:cNvSpPr>
              <a:spLocks noChangeAspect="1"/>
            </p:cNvSpPr>
            <p:nvPr/>
          </p:nvSpPr>
          <p:spPr bwMode="auto">
            <a:xfrm>
              <a:off x="2276" y="6214"/>
              <a:ext cx="2522" cy="2707"/>
            </a:xfrm>
            <a:custGeom>
              <a:avLst/>
              <a:gdLst>
                <a:gd name="T0" fmla="*/ 2 w 3049"/>
                <a:gd name="T1" fmla="*/ 1 h 4021"/>
                <a:gd name="T2" fmla="*/ 2 w 3049"/>
                <a:gd name="T3" fmla="*/ 1 h 4021"/>
                <a:gd name="T4" fmla="*/ 2 w 3049"/>
                <a:gd name="T5" fmla="*/ 1 h 4021"/>
                <a:gd name="T6" fmla="*/ 2 w 3049"/>
                <a:gd name="T7" fmla="*/ 1 h 4021"/>
                <a:gd name="T8" fmla="*/ 2 w 3049"/>
                <a:gd name="T9" fmla="*/ 1 h 4021"/>
                <a:gd name="T10" fmla="*/ 2 w 3049"/>
                <a:gd name="T11" fmla="*/ 1 h 4021"/>
                <a:gd name="T12" fmla="*/ 2 w 3049"/>
                <a:gd name="T13" fmla="*/ 1 h 4021"/>
                <a:gd name="T14" fmla="*/ 2 w 3049"/>
                <a:gd name="T15" fmla="*/ 1 h 4021"/>
                <a:gd name="T16" fmla="*/ 2 w 3049"/>
                <a:gd name="T17" fmla="*/ 1 h 4021"/>
                <a:gd name="T18" fmla="*/ 2 w 3049"/>
                <a:gd name="T19" fmla="*/ 1 h 4021"/>
                <a:gd name="T20" fmla="*/ 2 w 3049"/>
                <a:gd name="T21" fmla="*/ 1 h 4021"/>
                <a:gd name="T22" fmla="*/ 2 w 3049"/>
                <a:gd name="T23" fmla="*/ 1 h 4021"/>
                <a:gd name="T24" fmla="*/ 2 w 3049"/>
                <a:gd name="T25" fmla="*/ 1 h 4021"/>
                <a:gd name="T26" fmla="*/ 2 w 3049"/>
                <a:gd name="T27" fmla="*/ 1 h 4021"/>
                <a:gd name="T28" fmla="*/ 2 w 3049"/>
                <a:gd name="T29" fmla="*/ 1 h 4021"/>
                <a:gd name="T30" fmla="*/ 2 w 3049"/>
                <a:gd name="T31" fmla="*/ 1 h 4021"/>
                <a:gd name="T32" fmla="*/ 2 w 3049"/>
                <a:gd name="T33" fmla="*/ 1 h 4021"/>
                <a:gd name="T34" fmla="*/ 2 w 3049"/>
                <a:gd name="T35" fmla="*/ 1 h 4021"/>
                <a:gd name="T36" fmla="*/ 2 w 3049"/>
                <a:gd name="T37" fmla="*/ 1 h 4021"/>
                <a:gd name="T38" fmla="*/ 2 w 3049"/>
                <a:gd name="T39" fmla="*/ 1 h 4021"/>
                <a:gd name="T40" fmla="*/ 2 w 3049"/>
                <a:gd name="T41" fmla="*/ 1 h 4021"/>
                <a:gd name="T42" fmla="*/ 0 w 3049"/>
                <a:gd name="T43" fmla="*/ 1 h 4021"/>
                <a:gd name="T44" fmla="*/ 2 w 3049"/>
                <a:gd name="T45" fmla="*/ 1 h 4021"/>
                <a:gd name="T46" fmla="*/ 2 w 3049"/>
                <a:gd name="T47" fmla="*/ 1 h 4021"/>
                <a:gd name="T48" fmla="*/ 2 w 3049"/>
                <a:gd name="T49" fmla="*/ 1 h 4021"/>
                <a:gd name="T50" fmla="*/ 2 w 3049"/>
                <a:gd name="T51" fmla="*/ 1 h 4021"/>
                <a:gd name="T52" fmla="*/ 2 w 3049"/>
                <a:gd name="T53" fmla="*/ 1 h 4021"/>
                <a:gd name="T54" fmla="*/ 2 w 3049"/>
                <a:gd name="T55" fmla="*/ 1 h 4021"/>
                <a:gd name="T56" fmla="*/ 2 w 3049"/>
                <a:gd name="T57" fmla="*/ 1 h 4021"/>
                <a:gd name="T58" fmla="*/ 2 w 3049"/>
                <a:gd name="T59" fmla="*/ 1 h 4021"/>
                <a:gd name="T60" fmla="*/ 2 w 3049"/>
                <a:gd name="T61" fmla="*/ 1 h 4021"/>
                <a:gd name="T62" fmla="*/ 2 w 3049"/>
                <a:gd name="T63" fmla="*/ 1 h 4021"/>
                <a:gd name="T64" fmla="*/ 2 w 3049"/>
                <a:gd name="T65" fmla="*/ 1 h 4021"/>
                <a:gd name="T66" fmla="*/ 2 w 3049"/>
                <a:gd name="T67" fmla="*/ 1 h 4021"/>
                <a:gd name="T68" fmla="*/ 2 w 3049"/>
                <a:gd name="T69" fmla="*/ 1 h 4021"/>
                <a:gd name="T70" fmla="*/ 2 w 3049"/>
                <a:gd name="T71" fmla="*/ 1 h 4021"/>
                <a:gd name="T72" fmla="*/ 2 w 3049"/>
                <a:gd name="T73" fmla="*/ 1 h 4021"/>
                <a:gd name="T74" fmla="*/ 2 w 3049"/>
                <a:gd name="T75" fmla="*/ 1 h 4021"/>
                <a:gd name="T76" fmla="*/ 2 w 3049"/>
                <a:gd name="T77" fmla="*/ 1 h 4021"/>
                <a:gd name="T78" fmla="*/ 2 w 3049"/>
                <a:gd name="T79" fmla="*/ 1 h 4021"/>
                <a:gd name="T80" fmla="*/ 2 w 3049"/>
                <a:gd name="T81" fmla="*/ 1 h 4021"/>
                <a:gd name="T82" fmla="*/ 2 w 3049"/>
                <a:gd name="T83" fmla="*/ 1 h 4021"/>
                <a:gd name="T84" fmla="*/ 2 w 3049"/>
                <a:gd name="T85" fmla="*/ 1 h 40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49"/>
                <a:gd name="T130" fmla="*/ 0 h 4021"/>
                <a:gd name="T131" fmla="*/ 3049 w 3049"/>
                <a:gd name="T132" fmla="*/ 4021 h 40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49" h="4021">
                  <a:moveTo>
                    <a:pt x="3049" y="2011"/>
                  </a:moveTo>
                  <a:lnTo>
                    <a:pt x="3049" y="2111"/>
                  </a:lnTo>
                  <a:lnTo>
                    <a:pt x="3045" y="2207"/>
                  </a:lnTo>
                  <a:lnTo>
                    <a:pt x="3035" y="2308"/>
                  </a:lnTo>
                  <a:lnTo>
                    <a:pt x="3021" y="2404"/>
                  </a:lnTo>
                  <a:lnTo>
                    <a:pt x="3006" y="2500"/>
                  </a:lnTo>
                  <a:lnTo>
                    <a:pt x="2987" y="2591"/>
                  </a:lnTo>
                  <a:lnTo>
                    <a:pt x="2963" y="2682"/>
                  </a:lnTo>
                  <a:lnTo>
                    <a:pt x="2939" y="2774"/>
                  </a:lnTo>
                  <a:lnTo>
                    <a:pt x="2910" y="2860"/>
                  </a:lnTo>
                  <a:lnTo>
                    <a:pt x="2876" y="2946"/>
                  </a:lnTo>
                  <a:lnTo>
                    <a:pt x="2843" y="3028"/>
                  </a:lnTo>
                  <a:lnTo>
                    <a:pt x="2804" y="3109"/>
                  </a:lnTo>
                  <a:lnTo>
                    <a:pt x="2766" y="3186"/>
                  </a:lnTo>
                  <a:lnTo>
                    <a:pt x="2723" y="3263"/>
                  </a:lnTo>
                  <a:lnTo>
                    <a:pt x="2675" y="3335"/>
                  </a:lnTo>
                  <a:lnTo>
                    <a:pt x="2627" y="3407"/>
                  </a:lnTo>
                  <a:lnTo>
                    <a:pt x="2574" y="3474"/>
                  </a:lnTo>
                  <a:lnTo>
                    <a:pt x="2521" y="3537"/>
                  </a:lnTo>
                  <a:lnTo>
                    <a:pt x="2463" y="3599"/>
                  </a:lnTo>
                  <a:lnTo>
                    <a:pt x="2406" y="3656"/>
                  </a:lnTo>
                  <a:lnTo>
                    <a:pt x="2343" y="3709"/>
                  </a:lnTo>
                  <a:lnTo>
                    <a:pt x="2281" y="3762"/>
                  </a:lnTo>
                  <a:lnTo>
                    <a:pt x="2214" y="3805"/>
                  </a:lnTo>
                  <a:lnTo>
                    <a:pt x="2147" y="3848"/>
                  </a:lnTo>
                  <a:lnTo>
                    <a:pt x="2074" y="3887"/>
                  </a:lnTo>
                  <a:lnTo>
                    <a:pt x="2002" y="3920"/>
                  </a:lnTo>
                  <a:lnTo>
                    <a:pt x="1926" y="3954"/>
                  </a:lnTo>
                  <a:lnTo>
                    <a:pt x="1849" y="3978"/>
                  </a:lnTo>
                  <a:lnTo>
                    <a:pt x="1772" y="3997"/>
                  </a:lnTo>
                  <a:lnTo>
                    <a:pt x="1690" y="4012"/>
                  </a:lnTo>
                  <a:lnTo>
                    <a:pt x="1609" y="4016"/>
                  </a:lnTo>
                  <a:lnTo>
                    <a:pt x="1527" y="4021"/>
                  </a:lnTo>
                  <a:lnTo>
                    <a:pt x="1445" y="4016"/>
                  </a:lnTo>
                  <a:lnTo>
                    <a:pt x="1364" y="4012"/>
                  </a:lnTo>
                  <a:lnTo>
                    <a:pt x="1282" y="3997"/>
                  </a:lnTo>
                  <a:lnTo>
                    <a:pt x="1205" y="3978"/>
                  </a:lnTo>
                  <a:lnTo>
                    <a:pt x="1128" y="3954"/>
                  </a:lnTo>
                  <a:lnTo>
                    <a:pt x="1052" y="3920"/>
                  </a:lnTo>
                  <a:lnTo>
                    <a:pt x="980" y="3887"/>
                  </a:lnTo>
                  <a:lnTo>
                    <a:pt x="907" y="3848"/>
                  </a:lnTo>
                  <a:lnTo>
                    <a:pt x="840" y="3805"/>
                  </a:lnTo>
                  <a:lnTo>
                    <a:pt x="773" y="3762"/>
                  </a:lnTo>
                  <a:lnTo>
                    <a:pt x="706" y="3709"/>
                  </a:lnTo>
                  <a:lnTo>
                    <a:pt x="648" y="3656"/>
                  </a:lnTo>
                  <a:lnTo>
                    <a:pt x="586" y="3599"/>
                  </a:lnTo>
                  <a:lnTo>
                    <a:pt x="528" y="3537"/>
                  </a:lnTo>
                  <a:lnTo>
                    <a:pt x="475" y="3474"/>
                  </a:lnTo>
                  <a:lnTo>
                    <a:pt x="422" y="3407"/>
                  </a:lnTo>
                  <a:lnTo>
                    <a:pt x="374" y="3335"/>
                  </a:lnTo>
                  <a:lnTo>
                    <a:pt x="331" y="3263"/>
                  </a:lnTo>
                  <a:lnTo>
                    <a:pt x="288" y="3186"/>
                  </a:lnTo>
                  <a:lnTo>
                    <a:pt x="245" y="3109"/>
                  </a:lnTo>
                  <a:lnTo>
                    <a:pt x="206" y="3028"/>
                  </a:lnTo>
                  <a:lnTo>
                    <a:pt x="173" y="2946"/>
                  </a:lnTo>
                  <a:lnTo>
                    <a:pt x="139" y="2860"/>
                  </a:lnTo>
                  <a:lnTo>
                    <a:pt x="110" y="2774"/>
                  </a:lnTo>
                  <a:lnTo>
                    <a:pt x="86" y="2682"/>
                  </a:lnTo>
                  <a:lnTo>
                    <a:pt x="62" y="2591"/>
                  </a:lnTo>
                  <a:lnTo>
                    <a:pt x="43" y="2500"/>
                  </a:lnTo>
                  <a:lnTo>
                    <a:pt x="29" y="2404"/>
                  </a:lnTo>
                  <a:lnTo>
                    <a:pt x="14" y="2308"/>
                  </a:lnTo>
                  <a:lnTo>
                    <a:pt x="9" y="2207"/>
                  </a:lnTo>
                  <a:lnTo>
                    <a:pt x="0" y="2111"/>
                  </a:lnTo>
                  <a:lnTo>
                    <a:pt x="0" y="2011"/>
                  </a:lnTo>
                  <a:lnTo>
                    <a:pt x="0" y="1910"/>
                  </a:lnTo>
                  <a:lnTo>
                    <a:pt x="9" y="1814"/>
                  </a:lnTo>
                  <a:lnTo>
                    <a:pt x="14" y="1713"/>
                  </a:lnTo>
                  <a:lnTo>
                    <a:pt x="29" y="1617"/>
                  </a:lnTo>
                  <a:lnTo>
                    <a:pt x="43" y="1521"/>
                  </a:lnTo>
                  <a:lnTo>
                    <a:pt x="62" y="1430"/>
                  </a:lnTo>
                  <a:lnTo>
                    <a:pt x="86" y="1339"/>
                  </a:lnTo>
                  <a:lnTo>
                    <a:pt x="110" y="1247"/>
                  </a:lnTo>
                  <a:lnTo>
                    <a:pt x="139" y="1161"/>
                  </a:lnTo>
                  <a:lnTo>
                    <a:pt x="173" y="1075"/>
                  </a:lnTo>
                  <a:lnTo>
                    <a:pt x="206" y="993"/>
                  </a:lnTo>
                  <a:lnTo>
                    <a:pt x="245" y="912"/>
                  </a:lnTo>
                  <a:lnTo>
                    <a:pt x="288" y="835"/>
                  </a:lnTo>
                  <a:lnTo>
                    <a:pt x="331" y="758"/>
                  </a:lnTo>
                  <a:lnTo>
                    <a:pt x="374" y="686"/>
                  </a:lnTo>
                  <a:lnTo>
                    <a:pt x="422" y="614"/>
                  </a:lnTo>
                  <a:lnTo>
                    <a:pt x="475" y="547"/>
                  </a:lnTo>
                  <a:lnTo>
                    <a:pt x="528" y="484"/>
                  </a:lnTo>
                  <a:lnTo>
                    <a:pt x="586" y="422"/>
                  </a:lnTo>
                  <a:lnTo>
                    <a:pt x="648" y="365"/>
                  </a:lnTo>
                  <a:lnTo>
                    <a:pt x="706" y="312"/>
                  </a:lnTo>
                  <a:lnTo>
                    <a:pt x="773" y="259"/>
                  </a:lnTo>
                  <a:lnTo>
                    <a:pt x="840" y="216"/>
                  </a:lnTo>
                  <a:lnTo>
                    <a:pt x="907" y="173"/>
                  </a:lnTo>
                  <a:lnTo>
                    <a:pt x="980" y="134"/>
                  </a:lnTo>
                  <a:lnTo>
                    <a:pt x="1052" y="101"/>
                  </a:lnTo>
                  <a:lnTo>
                    <a:pt x="1128" y="67"/>
                  </a:lnTo>
                  <a:lnTo>
                    <a:pt x="1205" y="43"/>
                  </a:lnTo>
                  <a:lnTo>
                    <a:pt x="1282" y="24"/>
                  </a:lnTo>
                  <a:lnTo>
                    <a:pt x="1364" y="9"/>
                  </a:lnTo>
                  <a:lnTo>
                    <a:pt x="1445" y="5"/>
                  </a:lnTo>
                  <a:lnTo>
                    <a:pt x="1527" y="0"/>
                  </a:lnTo>
                  <a:lnTo>
                    <a:pt x="1609" y="5"/>
                  </a:lnTo>
                  <a:lnTo>
                    <a:pt x="1690" y="9"/>
                  </a:lnTo>
                  <a:lnTo>
                    <a:pt x="1772" y="24"/>
                  </a:lnTo>
                  <a:lnTo>
                    <a:pt x="1849" y="43"/>
                  </a:lnTo>
                  <a:lnTo>
                    <a:pt x="1926" y="67"/>
                  </a:lnTo>
                  <a:lnTo>
                    <a:pt x="2002" y="101"/>
                  </a:lnTo>
                  <a:lnTo>
                    <a:pt x="2074" y="134"/>
                  </a:lnTo>
                  <a:lnTo>
                    <a:pt x="2147" y="173"/>
                  </a:lnTo>
                  <a:lnTo>
                    <a:pt x="2214" y="216"/>
                  </a:lnTo>
                  <a:lnTo>
                    <a:pt x="2281" y="259"/>
                  </a:lnTo>
                  <a:lnTo>
                    <a:pt x="2343" y="312"/>
                  </a:lnTo>
                  <a:lnTo>
                    <a:pt x="2406" y="365"/>
                  </a:lnTo>
                  <a:lnTo>
                    <a:pt x="2463" y="422"/>
                  </a:lnTo>
                  <a:lnTo>
                    <a:pt x="2521" y="484"/>
                  </a:lnTo>
                  <a:lnTo>
                    <a:pt x="2574" y="547"/>
                  </a:lnTo>
                  <a:lnTo>
                    <a:pt x="2627" y="614"/>
                  </a:lnTo>
                  <a:lnTo>
                    <a:pt x="2675" y="686"/>
                  </a:lnTo>
                  <a:lnTo>
                    <a:pt x="2723" y="758"/>
                  </a:lnTo>
                  <a:lnTo>
                    <a:pt x="2766" y="835"/>
                  </a:lnTo>
                  <a:lnTo>
                    <a:pt x="2804" y="912"/>
                  </a:lnTo>
                  <a:lnTo>
                    <a:pt x="2843" y="993"/>
                  </a:lnTo>
                  <a:lnTo>
                    <a:pt x="2876" y="1075"/>
                  </a:lnTo>
                  <a:lnTo>
                    <a:pt x="2910" y="1161"/>
                  </a:lnTo>
                  <a:lnTo>
                    <a:pt x="2939" y="1247"/>
                  </a:lnTo>
                  <a:lnTo>
                    <a:pt x="2963" y="1339"/>
                  </a:lnTo>
                  <a:lnTo>
                    <a:pt x="2987" y="1430"/>
                  </a:lnTo>
                  <a:lnTo>
                    <a:pt x="3006" y="1521"/>
                  </a:lnTo>
                  <a:lnTo>
                    <a:pt x="3021" y="1617"/>
                  </a:lnTo>
                  <a:lnTo>
                    <a:pt x="3035" y="1713"/>
                  </a:lnTo>
                  <a:lnTo>
                    <a:pt x="3045" y="1814"/>
                  </a:lnTo>
                  <a:lnTo>
                    <a:pt x="3049" y="1910"/>
                  </a:lnTo>
                  <a:lnTo>
                    <a:pt x="3049" y="20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9"/>
            <p:cNvSpPr>
              <a:spLocks noChangeAspect="1" noEditPoints="1"/>
            </p:cNvSpPr>
            <p:nvPr/>
          </p:nvSpPr>
          <p:spPr bwMode="auto">
            <a:xfrm>
              <a:off x="2267" y="6207"/>
              <a:ext cx="2540" cy="2721"/>
            </a:xfrm>
            <a:custGeom>
              <a:avLst/>
              <a:gdLst>
                <a:gd name="T0" fmla="*/ 2 w 3069"/>
                <a:gd name="T1" fmla="*/ 1 h 4041"/>
                <a:gd name="T2" fmla="*/ 2 w 3069"/>
                <a:gd name="T3" fmla="*/ 1 h 4041"/>
                <a:gd name="T4" fmla="*/ 2 w 3069"/>
                <a:gd name="T5" fmla="*/ 1 h 4041"/>
                <a:gd name="T6" fmla="*/ 2 w 3069"/>
                <a:gd name="T7" fmla="*/ 1 h 4041"/>
                <a:gd name="T8" fmla="*/ 2 w 3069"/>
                <a:gd name="T9" fmla="*/ 1 h 4041"/>
                <a:gd name="T10" fmla="*/ 2 w 3069"/>
                <a:gd name="T11" fmla="*/ 1 h 4041"/>
                <a:gd name="T12" fmla="*/ 2 w 3069"/>
                <a:gd name="T13" fmla="*/ 1 h 4041"/>
                <a:gd name="T14" fmla="*/ 2 w 3069"/>
                <a:gd name="T15" fmla="*/ 1 h 4041"/>
                <a:gd name="T16" fmla="*/ 2 w 3069"/>
                <a:gd name="T17" fmla="*/ 1 h 4041"/>
                <a:gd name="T18" fmla="*/ 2 w 3069"/>
                <a:gd name="T19" fmla="*/ 1 h 4041"/>
                <a:gd name="T20" fmla="*/ 2 w 3069"/>
                <a:gd name="T21" fmla="*/ 1 h 4041"/>
                <a:gd name="T22" fmla="*/ 2 w 3069"/>
                <a:gd name="T23" fmla="*/ 1 h 4041"/>
                <a:gd name="T24" fmla="*/ 2 w 3069"/>
                <a:gd name="T25" fmla="*/ 1 h 4041"/>
                <a:gd name="T26" fmla="*/ 2 w 3069"/>
                <a:gd name="T27" fmla="*/ 1 h 4041"/>
                <a:gd name="T28" fmla="*/ 2 w 3069"/>
                <a:gd name="T29" fmla="*/ 1 h 4041"/>
                <a:gd name="T30" fmla="*/ 2 w 3069"/>
                <a:gd name="T31" fmla="*/ 1 h 4041"/>
                <a:gd name="T32" fmla="*/ 2 w 3069"/>
                <a:gd name="T33" fmla="*/ 1 h 4041"/>
                <a:gd name="T34" fmla="*/ 2 w 3069"/>
                <a:gd name="T35" fmla="*/ 1 h 4041"/>
                <a:gd name="T36" fmla="*/ 2 w 3069"/>
                <a:gd name="T37" fmla="*/ 1 h 4041"/>
                <a:gd name="T38" fmla="*/ 2 w 3069"/>
                <a:gd name="T39" fmla="*/ 1 h 4041"/>
                <a:gd name="T40" fmla="*/ 2 w 3069"/>
                <a:gd name="T41" fmla="*/ 1 h 4041"/>
                <a:gd name="T42" fmla="*/ 2 w 3069"/>
                <a:gd name="T43" fmla="*/ 1 h 4041"/>
                <a:gd name="T44" fmla="*/ 2 w 3069"/>
                <a:gd name="T45" fmla="*/ 1 h 4041"/>
                <a:gd name="T46" fmla="*/ 2 w 3069"/>
                <a:gd name="T47" fmla="*/ 1 h 4041"/>
                <a:gd name="T48" fmla="*/ 2 w 3069"/>
                <a:gd name="T49" fmla="*/ 1 h 4041"/>
                <a:gd name="T50" fmla="*/ 2 w 3069"/>
                <a:gd name="T51" fmla="*/ 1 h 4041"/>
                <a:gd name="T52" fmla="*/ 2 w 3069"/>
                <a:gd name="T53" fmla="*/ 1 h 4041"/>
                <a:gd name="T54" fmla="*/ 2 w 3069"/>
                <a:gd name="T55" fmla="*/ 1 h 4041"/>
                <a:gd name="T56" fmla="*/ 2 w 3069"/>
                <a:gd name="T57" fmla="*/ 1 h 4041"/>
                <a:gd name="T58" fmla="*/ 2 w 3069"/>
                <a:gd name="T59" fmla="*/ 1 h 4041"/>
                <a:gd name="T60" fmla="*/ 2 w 3069"/>
                <a:gd name="T61" fmla="*/ 1 h 4041"/>
                <a:gd name="T62" fmla="*/ 2 w 3069"/>
                <a:gd name="T63" fmla="*/ 1 h 4041"/>
                <a:gd name="T64" fmla="*/ 2 w 3069"/>
                <a:gd name="T65" fmla="*/ 1 h 4041"/>
                <a:gd name="T66" fmla="*/ 2 w 3069"/>
                <a:gd name="T67" fmla="*/ 1 h 4041"/>
                <a:gd name="T68" fmla="*/ 2 w 3069"/>
                <a:gd name="T69" fmla="*/ 1 h 4041"/>
                <a:gd name="T70" fmla="*/ 2 w 3069"/>
                <a:gd name="T71" fmla="*/ 1 h 4041"/>
                <a:gd name="T72" fmla="*/ 2 w 3069"/>
                <a:gd name="T73" fmla="*/ 1 h 4041"/>
                <a:gd name="T74" fmla="*/ 2 w 3069"/>
                <a:gd name="T75" fmla="*/ 1 h 4041"/>
                <a:gd name="T76" fmla="*/ 2 w 3069"/>
                <a:gd name="T77" fmla="*/ 1 h 4041"/>
                <a:gd name="T78" fmla="*/ 2 w 3069"/>
                <a:gd name="T79" fmla="*/ 1 h 4041"/>
                <a:gd name="T80" fmla="*/ 2 w 3069"/>
                <a:gd name="T81" fmla="*/ 1 h 4041"/>
                <a:gd name="T82" fmla="*/ 2 w 3069"/>
                <a:gd name="T83" fmla="*/ 1 h 4041"/>
                <a:gd name="T84" fmla="*/ 2 w 3069"/>
                <a:gd name="T85" fmla="*/ 1 h 4041"/>
                <a:gd name="T86" fmla="*/ 2 w 3069"/>
                <a:gd name="T87" fmla="*/ 1 h 4041"/>
                <a:gd name="T88" fmla="*/ 2 w 3069"/>
                <a:gd name="T89" fmla="*/ 1 h 4041"/>
                <a:gd name="T90" fmla="*/ 2 w 3069"/>
                <a:gd name="T91" fmla="*/ 1 h 4041"/>
                <a:gd name="T92" fmla="*/ 2 w 3069"/>
                <a:gd name="T93" fmla="*/ 1 h 4041"/>
                <a:gd name="T94" fmla="*/ 2 w 3069"/>
                <a:gd name="T95" fmla="*/ 1 h 4041"/>
                <a:gd name="T96" fmla="*/ 2 w 3069"/>
                <a:gd name="T97" fmla="*/ 1 h 4041"/>
                <a:gd name="T98" fmla="*/ 2 w 3069"/>
                <a:gd name="T99" fmla="*/ 1 h 4041"/>
                <a:gd name="T100" fmla="*/ 2 w 3069"/>
                <a:gd name="T101" fmla="*/ 1 h 4041"/>
                <a:gd name="T102" fmla="*/ 2 w 3069"/>
                <a:gd name="T103" fmla="*/ 1 h 4041"/>
                <a:gd name="T104" fmla="*/ 2 w 3069"/>
                <a:gd name="T105" fmla="*/ 1 h 4041"/>
                <a:gd name="T106" fmla="*/ 2 w 3069"/>
                <a:gd name="T107" fmla="*/ 1 h 4041"/>
                <a:gd name="T108" fmla="*/ 2 w 3069"/>
                <a:gd name="T109" fmla="*/ 1 h 4041"/>
                <a:gd name="T110" fmla="*/ 2 w 3069"/>
                <a:gd name="T111" fmla="*/ 1 h 4041"/>
                <a:gd name="T112" fmla="*/ 2 w 3069"/>
                <a:gd name="T113" fmla="*/ 1 h 4041"/>
                <a:gd name="T114" fmla="*/ 2 w 3069"/>
                <a:gd name="T115" fmla="*/ 1 h 4041"/>
                <a:gd name="T116" fmla="*/ 2 w 3069"/>
                <a:gd name="T117" fmla="*/ 1 h 4041"/>
                <a:gd name="T118" fmla="*/ 2 w 3069"/>
                <a:gd name="T119" fmla="*/ 1 h 40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69"/>
                <a:gd name="T181" fmla="*/ 0 h 4041"/>
                <a:gd name="T182" fmla="*/ 3069 w 3069"/>
                <a:gd name="T183" fmla="*/ 4041 h 40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69" h="4041">
                  <a:moveTo>
                    <a:pt x="3069" y="2021"/>
                  </a:moveTo>
                  <a:lnTo>
                    <a:pt x="3064" y="2121"/>
                  </a:lnTo>
                  <a:lnTo>
                    <a:pt x="3050" y="2121"/>
                  </a:lnTo>
                  <a:lnTo>
                    <a:pt x="3055" y="2021"/>
                  </a:lnTo>
                  <a:lnTo>
                    <a:pt x="3069" y="2021"/>
                  </a:lnTo>
                  <a:close/>
                  <a:moveTo>
                    <a:pt x="3064" y="2121"/>
                  </a:moveTo>
                  <a:lnTo>
                    <a:pt x="3064" y="2121"/>
                  </a:lnTo>
                  <a:lnTo>
                    <a:pt x="3059" y="2121"/>
                  </a:lnTo>
                  <a:lnTo>
                    <a:pt x="3064" y="2121"/>
                  </a:lnTo>
                  <a:close/>
                  <a:moveTo>
                    <a:pt x="3064" y="2121"/>
                  </a:moveTo>
                  <a:lnTo>
                    <a:pt x="3059" y="2222"/>
                  </a:lnTo>
                  <a:lnTo>
                    <a:pt x="3045" y="2217"/>
                  </a:lnTo>
                  <a:lnTo>
                    <a:pt x="3050" y="2121"/>
                  </a:lnTo>
                  <a:lnTo>
                    <a:pt x="3064" y="2121"/>
                  </a:lnTo>
                  <a:close/>
                  <a:moveTo>
                    <a:pt x="3059" y="2222"/>
                  </a:moveTo>
                  <a:lnTo>
                    <a:pt x="3059" y="2222"/>
                  </a:lnTo>
                  <a:lnTo>
                    <a:pt x="3055" y="2217"/>
                  </a:lnTo>
                  <a:lnTo>
                    <a:pt x="3059" y="2222"/>
                  </a:lnTo>
                  <a:close/>
                  <a:moveTo>
                    <a:pt x="3059" y="2222"/>
                  </a:moveTo>
                  <a:lnTo>
                    <a:pt x="3050" y="2318"/>
                  </a:lnTo>
                  <a:lnTo>
                    <a:pt x="3035" y="2318"/>
                  </a:lnTo>
                  <a:lnTo>
                    <a:pt x="3045" y="2217"/>
                  </a:lnTo>
                  <a:lnTo>
                    <a:pt x="3059" y="2222"/>
                  </a:lnTo>
                  <a:close/>
                  <a:moveTo>
                    <a:pt x="3050" y="2318"/>
                  </a:moveTo>
                  <a:lnTo>
                    <a:pt x="3050" y="2318"/>
                  </a:lnTo>
                  <a:lnTo>
                    <a:pt x="3045" y="2318"/>
                  </a:lnTo>
                  <a:lnTo>
                    <a:pt x="3050" y="2318"/>
                  </a:lnTo>
                  <a:close/>
                  <a:moveTo>
                    <a:pt x="3050" y="2318"/>
                  </a:moveTo>
                  <a:lnTo>
                    <a:pt x="3040" y="2414"/>
                  </a:lnTo>
                  <a:lnTo>
                    <a:pt x="3026" y="2414"/>
                  </a:lnTo>
                  <a:lnTo>
                    <a:pt x="3035" y="2318"/>
                  </a:lnTo>
                  <a:lnTo>
                    <a:pt x="3050" y="2318"/>
                  </a:lnTo>
                  <a:close/>
                  <a:moveTo>
                    <a:pt x="3040" y="2414"/>
                  </a:moveTo>
                  <a:lnTo>
                    <a:pt x="3040" y="2414"/>
                  </a:lnTo>
                  <a:lnTo>
                    <a:pt x="3031" y="2414"/>
                  </a:lnTo>
                  <a:lnTo>
                    <a:pt x="3040" y="2414"/>
                  </a:lnTo>
                  <a:close/>
                  <a:moveTo>
                    <a:pt x="3040" y="2414"/>
                  </a:moveTo>
                  <a:lnTo>
                    <a:pt x="3021" y="2510"/>
                  </a:lnTo>
                  <a:lnTo>
                    <a:pt x="3007" y="2505"/>
                  </a:lnTo>
                  <a:lnTo>
                    <a:pt x="3026" y="2414"/>
                  </a:lnTo>
                  <a:lnTo>
                    <a:pt x="3040" y="2414"/>
                  </a:lnTo>
                  <a:close/>
                  <a:moveTo>
                    <a:pt x="3021" y="2510"/>
                  </a:moveTo>
                  <a:lnTo>
                    <a:pt x="3021" y="2510"/>
                  </a:lnTo>
                  <a:lnTo>
                    <a:pt x="3016" y="2510"/>
                  </a:lnTo>
                  <a:lnTo>
                    <a:pt x="3021" y="2510"/>
                  </a:lnTo>
                  <a:close/>
                  <a:moveTo>
                    <a:pt x="3021" y="2510"/>
                  </a:moveTo>
                  <a:lnTo>
                    <a:pt x="3002" y="2601"/>
                  </a:lnTo>
                  <a:lnTo>
                    <a:pt x="2987" y="2601"/>
                  </a:lnTo>
                  <a:lnTo>
                    <a:pt x="3007" y="2505"/>
                  </a:lnTo>
                  <a:lnTo>
                    <a:pt x="3021" y="2510"/>
                  </a:lnTo>
                  <a:close/>
                  <a:moveTo>
                    <a:pt x="3002" y="2601"/>
                  </a:moveTo>
                  <a:lnTo>
                    <a:pt x="3002" y="2601"/>
                  </a:lnTo>
                  <a:lnTo>
                    <a:pt x="2997" y="2601"/>
                  </a:lnTo>
                  <a:lnTo>
                    <a:pt x="3002" y="2601"/>
                  </a:lnTo>
                  <a:close/>
                  <a:moveTo>
                    <a:pt x="3002" y="2601"/>
                  </a:moveTo>
                  <a:lnTo>
                    <a:pt x="2983" y="2692"/>
                  </a:lnTo>
                  <a:lnTo>
                    <a:pt x="2968" y="2692"/>
                  </a:lnTo>
                  <a:lnTo>
                    <a:pt x="2987" y="2601"/>
                  </a:lnTo>
                  <a:lnTo>
                    <a:pt x="3002" y="2601"/>
                  </a:lnTo>
                  <a:close/>
                  <a:moveTo>
                    <a:pt x="2983" y="2692"/>
                  </a:moveTo>
                  <a:lnTo>
                    <a:pt x="2983" y="2692"/>
                  </a:lnTo>
                  <a:lnTo>
                    <a:pt x="2973" y="2692"/>
                  </a:lnTo>
                  <a:lnTo>
                    <a:pt x="2983" y="2692"/>
                  </a:lnTo>
                  <a:close/>
                  <a:moveTo>
                    <a:pt x="2983" y="2692"/>
                  </a:moveTo>
                  <a:lnTo>
                    <a:pt x="2954" y="2784"/>
                  </a:lnTo>
                  <a:lnTo>
                    <a:pt x="2939" y="2779"/>
                  </a:lnTo>
                  <a:lnTo>
                    <a:pt x="2968" y="2692"/>
                  </a:lnTo>
                  <a:lnTo>
                    <a:pt x="2983" y="2692"/>
                  </a:lnTo>
                  <a:close/>
                  <a:moveTo>
                    <a:pt x="2954" y="2784"/>
                  </a:moveTo>
                  <a:lnTo>
                    <a:pt x="2954" y="2784"/>
                  </a:lnTo>
                  <a:lnTo>
                    <a:pt x="2949" y="2784"/>
                  </a:lnTo>
                  <a:lnTo>
                    <a:pt x="2954" y="2784"/>
                  </a:lnTo>
                  <a:close/>
                  <a:moveTo>
                    <a:pt x="2954" y="2784"/>
                  </a:moveTo>
                  <a:lnTo>
                    <a:pt x="2925" y="2870"/>
                  </a:lnTo>
                  <a:lnTo>
                    <a:pt x="2910" y="2865"/>
                  </a:lnTo>
                  <a:lnTo>
                    <a:pt x="2939" y="2779"/>
                  </a:lnTo>
                  <a:lnTo>
                    <a:pt x="2954" y="2784"/>
                  </a:lnTo>
                  <a:close/>
                  <a:moveTo>
                    <a:pt x="2925" y="2870"/>
                  </a:moveTo>
                  <a:lnTo>
                    <a:pt x="2925" y="2870"/>
                  </a:lnTo>
                  <a:lnTo>
                    <a:pt x="2920" y="2870"/>
                  </a:lnTo>
                  <a:lnTo>
                    <a:pt x="2925" y="2870"/>
                  </a:lnTo>
                  <a:close/>
                  <a:moveTo>
                    <a:pt x="2925" y="2870"/>
                  </a:moveTo>
                  <a:lnTo>
                    <a:pt x="2896" y="2956"/>
                  </a:lnTo>
                  <a:lnTo>
                    <a:pt x="2882" y="2951"/>
                  </a:lnTo>
                  <a:lnTo>
                    <a:pt x="2910" y="2865"/>
                  </a:lnTo>
                  <a:lnTo>
                    <a:pt x="2925" y="2870"/>
                  </a:lnTo>
                  <a:close/>
                  <a:moveTo>
                    <a:pt x="2896" y="2956"/>
                  </a:moveTo>
                  <a:lnTo>
                    <a:pt x="2896" y="2956"/>
                  </a:lnTo>
                  <a:lnTo>
                    <a:pt x="2886" y="2956"/>
                  </a:lnTo>
                  <a:lnTo>
                    <a:pt x="2896" y="2956"/>
                  </a:lnTo>
                  <a:close/>
                  <a:moveTo>
                    <a:pt x="2896" y="2956"/>
                  </a:moveTo>
                  <a:lnTo>
                    <a:pt x="2858" y="3038"/>
                  </a:lnTo>
                  <a:lnTo>
                    <a:pt x="2848" y="3033"/>
                  </a:lnTo>
                  <a:lnTo>
                    <a:pt x="2882" y="2951"/>
                  </a:lnTo>
                  <a:lnTo>
                    <a:pt x="2896" y="2956"/>
                  </a:lnTo>
                  <a:close/>
                  <a:moveTo>
                    <a:pt x="2858" y="3038"/>
                  </a:moveTo>
                  <a:lnTo>
                    <a:pt x="2858" y="3038"/>
                  </a:lnTo>
                  <a:lnTo>
                    <a:pt x="2853" y="3038"/>
                  </a:lnTo>
                  <a:lnTo>
                    <a:pt x="2858" y="3038"/>
                  </a:lnTo>
                  <a:close/>
                  <a:moveTo>
                    <a:pt x="2858" y="3038"/>
                  </a:moveTo>
                  <a:lnTo>
                    <a:pt x="2824" y="3119"/>
                  </a:lnTo>
                  <a:lnTo>
                    <a:pt x="2810" y="3115"/>
                  </a:lnTo>
                  <a:lnTo>
                    <a:pt x="2848" y="3033"/>
                  </a:lnTo>
                  <a:lnTo>
                    <a:pt x="2858" y="3038"/>
                  </a:lnTo>
                  <a:close/>
                  <a:moveTo>
                    <a:pt x="2824" y="3119"/>
                  </a:moveTo>
                  <a:lnTo>
                    <a:pt x="2824" y="3119"/>
                  </a:lnTo>
                  <a:lnTo>
                    <a:pt x="2814" y="3119"/>
                  </a:lnTo>
                  <a:lnTo>
                    <a:pt x="2824" y="3119"/>
                  </a:lnTo>
                  <a:close/>
                  <a:moveTo>
                    <a:pt x="2824" y="3119"/>
                  </a:moveTo>
                  <a:lnTo>
                    <a:pt x="2781" y="3201"/>
                  </a:lnTo>
                  <a:lnTo>
                    <a:pt x="2766" y="3191"/>
                  </a:lnTo>
                  <a:lnTo>
                    <a:pt x="2810" y="3115"/>
                  </a:lnTo>
                  <a:lnTo>
                    <a:pt x="2824" y="3119"/>
                  </a:lnTo>
                  <a:close/>
                  <a:moveTo>
                    <a:pt x="2781" y="3201"/>
                  </a:moveTo>
                  <a:lnTo>
                    <a:pt x="2781" y="3201"/>
                  </a:lnTo>
                  <a:lnTo>
                    <a:pt x="2776" y="3196"/>
                  </a:lnTo>
                  <a:lnTo>
                    <a:pt x="2781" y="3201"/>
                  </a:lnTo>
                  <a:close/>
                  <a:moveTo>
                    <a:pt x="2781" y="3201"/>
                  </a:moveTo>
                  <a:lnTo>
                    <a:pt x="2738" y="3273"/>
                  </a:lnTo>
                  <a:lnTo>
                    <a:pt x="2723" y="3268"/>
                  </a:lnTo>
                  <a:lnTo>
                    <a:pt x="2766" y="3191"/>
                  </a:lnTo>
                  <a:lnTo>
                    <a:pt x="2781" y="3201"/>
                  </a:lnTo>
                  <a:close/>
                  <a:moveTo>
                    <a:pt x="2738" y="3273"/>
                  </a:moveTo>
                  <a:lnTo>
                    <a:pt x="2738" y="3278"/>
                  </a:lnTo>
                  <a:lnTo>
                    <a:pt x="2733" y="3273"/>
                  </a:lnTo>
                  <a:lnTo>
                    <a:pt x="2738" y="3273"/>
                  </a:lnTo>
                  <a:close/>
                  <a:moveTo>
                    <a:pt x="2738" y="3278"/>
                  </a:moveTo>
                  <a:lnTo>
                    <a:pt x="2690" y="3350"/>
                  </a:lnTo>
                  <a:lnTo>
                    <a:pt x="2680" y="3340"/>
                  </a:lnTo>
                  <a:lnTo>
                    <a:pt x="2723" y="3268"/>
                  </a:lnTo>
                  <a:lnTo>
                    <a:pt x="2738" y="3278"/>
                  </a:lnTo>
                  <a:close/>
                  <a:moveTo>
                    <a:pt x="2690" y="3350"/>
                  </a:moveTo>
                  <a:lnTo>
                    <a:pt x="2690" y="3350"/>
                  </a:lnTo>
                  <a:lnTo>
                    <a:pt x="2685" y="3345"/>
                  </a:lnTo>
                  <a:lnTo>
                    <a:pt x="2690" y="3350"/>
                  </a:lnTo>
                  <a:close/>
                  <a:moveTo>
                    <a:pt x="2690" y="3350"/>
                  </a:moveTo>
                  <a:lnTo>
                    <a:pt x="2642" y="3417"/>
                  </a:lnTo>
                  <a:lnTo>
                    <a:pt x="2632" y="3412"/>
                  </a:lnTo>
                  <a:lnTo>
                    <a:pt x="2680" y="3340"/>
                  </a:lnTo>
                  <a:lnTo>
                    <a:pt x="2690" y="3350"/>
                  </a:lnTo>
                  <a:close/>
                  <a:moveTo>
                    <a:pt x="2642" y="3417"/>
                  </a:moveTo>
                  <a:lnTo>
                    <a:pt x="2642" y="3417"/>
                  </a:lnTo>
                  <a:lnTo>
                    <a:pt x="2637" y="3417"/>
                  </a:lnTo>
                  <a:lnTo>
                    <a:pt x="2642" y="3417"/>
                  </a:lnTo>
                  <a:close/>
                  <a:moveTo>
                    <a:pt x="2642" y="3417"/>
                  </a:moveTo>
                  <a:lnTo>
                    <a:pt x="2594" y="3489"/>
                  </a:lnTo>
                  <a:lnTo>
                    <a:pt x="2579" y="3479"/>
                  </a:lnTo>
                  <a:lnTo>
                    <a:pt x="2632" y="3412"/>
                  </a:lnTo>
                  <a:lnTo>
                    <a:pt x="2642" y="3417"/>
                  </a:lnTo>
                  <a:close/>
                  <a:moveTo>
                    <a:pt x="2594" y="3489"/>
                  </a:moveTo>
                  <a:lnTo>
                    <a:pt x="2594" y="3489"/>
                  </a:lnTo>
                  <a:lnTo>
                    <a:pt x="2584" y="3484"/>
                  </a:lnTo>
                  <a:lnTo>
                    <a:pt x="2594" y="3489"/>
                  </a:lnTo>
                  <a:close/>
                  <a:moveTo>
                    <a:pt x="2594" y="3489"/>
                  </a:moveTo>
                  <a:lnTo>
                    <a:pt x="2536" y="3551"/>
                  </a:lnTo>
                  <a:lnTo>
                    <a:pt x="2526" y="3542"/>
                  </a:lnTo>
                  <a:lnTo>
                    <a:pt x="2579" y="3479"/>
                  </a:lnTo>
                  <a:lnTo>
                    <a:pt x="2594" y="3489"/>
                  </a:lnTo>
                  <a:close/>
                  <a:moveTo>
                    <a:pt x="2536" y="3551"/>
                  </a:moveTo>
                  <a:lnTo>
                    <a:pt x="2536" y="3551"/>
                  </a:lnTo>
                  <a:lnTo>
                    <a:pt x="2531" y="3547"/>
                  </a:lnTo>
                  <a:lnTo>
                    <a:pt x="2536" y="3551"/>
                  </a:lnTo>
                  <a:close/>
                  <a:moveTo>
                    <a:pt x="2536" y="3551"/>
                  </a:moveTo>
                  <a:lnTo>
                    <a:pt x="2478" y="3614"/>
                  </a:lnTo>
                  <a:lnTo>
                    <a:pt x="2469" y="3604"/>
                  </a:lnTo>
                  <a:lnTo>
                    <a:pt x="2526" y="3542"/>
                  </a:lnTo>
                  <a:lnTo>
                    <a:pt x="2536" y="3551"/>
                  </a:lnTo>
                  <a:close/>
                  <a:moveTo>
                    <a:pt x="2478" y="3614"/>
                  </a:moveTo>
                  <a:lnTo>
                    <a:pt x="2478" y="3614"/>
                  </a:lnTo>
                  <a:lnTo>
                    <a:pt x="2473" y="3609"/>
                  </a:lnTo>
                  <a:lnTo>
                    <a:pt x="2478" y="3614"/>
                  </a:lnTo>
                  <a:close/>
                  <a:moveTo>
                    <a:pt x="2478" y="3614"/>
                  </a:moveTo>
                  <a:lnTo>
                    <a:pt x="2421" y="3671"/>
                  </a:lnTo>
                  <a:lnTo>
                    <a:pt x="2411" y="3662"/>
                  </a:lnTo>
                  <a:lnTo>
                    <a:pt x="2469" y="3604"/>
                  </a:lnTo>
                  <a:lnTo>
                    <a:pt x="2478" y="3614"/>
                  </a:lnTo>
                  <a:close/>
                  <a:moveTo>
                    <a:pt x="2421" y="3671"/>
                  </a:moveTo>
                  <a:lnTo>
                    <a:pt x="2421" y="3671"/>
                  </a:lnTo>
                  <a:lnTo>
                    <a:pt x="2416" y="3666"/>
                  </a:lnTo>
                  <a:lnTo>
                    <a:pt x="2421" y="3671"/>
                  </a:lnTo>
                  <a:close/>
                  <a:moveTo>
                    <a:pt x="2421" y="3671"/>
                  </a:moveTo>
                  <a:lnTo>
                    <a:pt x="2358" y="3724"/>
                  </a:lnTo>
                  <a:lnTo>
                    <a:pt x="2349" y="3714"/>
                  </a:lnTo>
                  <a:lnTo>
                    <a:pt x="2411" y="3662"/>
                  </a:lnTo>
                  <a:lnTo>
                    <a:pt x="2421" y="3671"/>
                  </a:lnTo>
                  <a:close/>
                  <a:moveTo>
                    <a:pt x="2358" y="3724"/>
                  </a:moveTo>
                  <a:lnTo>
                    <a:pt x="2358" y="3724"/>
                  </a:lnTo>
                  <a:lnTo>
                    <a:pt x="2353" y="3719"/>
                  </a:lnTo>
                  <a:lnTo>
                    <a:pt x="2358" y="3724"/>
                  </a:lnTo>
                  <a:close/>
                  <a:moveTo>
                    <a:pt x="2358" y="3724"/>
                  </a:moveTo>
                  <a:lnTo>
                    <a:pt x="2296" y="3777"/>
                  </a:lnTo>
                  <a:lnTo>
                    <a:pt x="2286" y="3762"/>
                  </a:lnTo>
                  <a:lnTo>
                    <a:pt x="2349" y="3714"/>
                  </a:lnTo>
                  <a:lnTo>
                    <a:pt x="2358" y="3724"/>
                  </a:lnTo>
                  <a:close/>
                  <a:moveTo>
                    <a:pt x="2296" y="3777"/>
                  </a:moveTo>
                  <a:lnTo>
                    <a:pt x="2296" y="3777"/>
                  </a:lnTo>
                  <a:lnTo>
                    <a:pt x="2291" y="3772"/>
                  </a:lnTo>
                  <a:lnTo>
                    <a:pt x="2296" y="3777"/>
                  </a:lnTo>
                  <a:close/>
                  <a:moveTo>
                    <a:pt x="2296" y="3777"/>
                  </a:moveTo>
                  <a:lnTo>
                    <a:pt x="2229" y="3825"/>
                  </a:lnTo>
                  <a:lnTo>
                    <a:pt x="2219" y="3810"/>
                  </a:lnTo>
                  <a:lnTo>
                    <a:pt x="2286" y="3762"/>
                  </a:lnTo>
                  <a:lnTo>
                    <a:pt x="2296" y="3777"/>
                  </a:lnTo>
                  <a:close/>
                  <a:moveTo>
                    <a:pt x="2229" y="3825"/>
                  </a:moveTo>
                  <a:lnTo>
                    <a:pt x="2229" y="3825"/>
                  </a:lnTo>
                  <a:lnTo>
                    <a:pt x="2224" y="3815"/>
                  </a:lnTo>
                  <a:lnTo>
                    <a:pt x="2229" y="3825"/>
                  </a:lnTo>
                  <a:close/>
                  <a:moveTo>
                    <a:pt x="2229" y="3825"/>
                  </a:moveTo>
                  <a:lnTo>
                    <a:pt x="2161" y="3868"/>
                  </a:lnTo>
                  <a:lnTo>
                    <a:pt x="2152" y="3854"/>
                  </a:lnTo>
                  <a:lnTo>
                    <a:pt x="2219" y="3810"/>
                  </a:lnTo>
                  <a:lnTo>
                    <a:pt x="2229" y="3825"/>
                  </a:lnTo>
                  <a:close/>
                  <a:moveTo>
                    <a:pt x="2161" y="3868"/>
                  </a:moveTo>
                  <a:lnTo>
                    <a:pt x="2161" y="3868"/>
                  </a:lnTo>
                  <a:lnTo>
                    <a:pt x="2157" y="3858"/>
                  </a:lnTo>
                  <a:lnTo>
                    <a:pt x="2161" y="3868"/>
                  </a:lnTo>
                  <a:close/>
                  <a:moveTo>
                    <a:pt x="2161" y="3868"/>
                  </a:moveTo>
                  <a:lnTo>
                    <a:pt x="2089" y="3906"/>
                  </a:lnTo>
                  <a:lnTo>
                    <a:pt x="2080" y="3892"/>
                  </a:lnTo>
                  <a:lnTo>
                    <a:pt x="2152" y="3854"/>
                  </a:lnTo>
                  <a:lnTo>
                    <a:pt x="2161" y="3868"/>
                  </a:lnTo>
                  <a:close/>
                  <a:moveTo>
                    <a:pt x="2089" y="3906"/>
                  </a:moveTo>
                  <a:lnTo>
                    <a:pt x="2089" y="3906"/>
                  </a:lnTo>
                  <a:lnTo>
                    <a:pt x="2084" y="3897"/>
                  </a:lnTo>
                  <a:lnTo>
                    <a:pt x="2089" y="3906"/>
                  </a:lnTo>
                  <a:close/>
                  <a:moveTo>
                    <a:pt x="2089" y="3906"/>
                  </a:moveTo>
                  <a:lnTo>
                    <a:pt x="2017" y="3940"/>
                  </a:lnTo>
                  <a:lnTo>
                    <a:pt x="2008" y="3926"/>
                  </a:lnTo>
                  <a:lnTo>
                    <a:pt x="2084" y="3892"/>
                  </a:lnTo>
                  <a:lnTo>
                    <a:pt x="2089" y="3906"/>
                  </a:lnTo>
                  <a:close/>
                  <a:moveTo>
                    <a:pt x="2017" y="3940"/>
                  </a:moveTo>
                  <a:lnTo>
                    <a:pt x="2017" y="3940"/>
                  </a:lnTo>
                  <a:lnTo>
                    <a:pt x="2012" y="3930"/>
                  </a:lnTo>
                  <a:lnTo>
                    <a:pt x="2017" y="3940"/>
                  </a:lnTo>
                  <a:close/>
                  <a:moveTo>
                    <a:pt x="2017" y="3940"/>
                  </a:moveTo>
                  <a:lnTo>
                    <a:pt x="1940" y="3969"/>
                  </a:lnTo>
                  <a:lnTo>
                    <a:pt x="1936" y="3954"/>
                  </a:lnTo>
                  <a:lnTo>
                    <a:pt x="2008" y="3926"/>
                  </a:lnTo>
                  <a:lnTo>
                    <a:pt x="2017" y="3940"/>
                  </a:lnTo>
                  <a:close/>
                  <a:moveTo>
                    <a:pt x="1940" y="3969"/>
                  </a:moveTo>
                  <a:lnTo>
                    <a:pt x="1940" y="3969"/>
                  </a:lnTo>
                  <a:lnTo>
                    <a:pt x="1936" y="3964"/>
                  </a:lnTo>
                  <a:lnTo>
                    <a:pt x="1940" y="3969"/>
                  </a:lnTo>
                  <a:close/>
                  <a:moveTo>
                    <a:pt x="1940" y="3969"/>
                  </a:moveTo>
                  <a:lnTo>
                    <a:pt x="1864" y="3993"/>
                  </a:lnTo>
                  <a:lnTo>
                    <a:pt x="1859" y="3978"/>
                  </a:lnTo>
                  <a:lnTo>
                    <a:pt x="1936" y="3954"/>
                  </a:lnTo>
                  <a:lnTo>
                    <a:pt x="1940" y="3969"/>
                  </a:lnTo>
                  <a:close/>
                  <a:moveTo>
                    <a:pt x="1864" y="3993"/>
                  </a:moveTo>
                  <a:lnTo>
                    <a:pt x="1864" y="3993"/>
                  </a:lnTo>
                  <a:lnTo>
                    <a:pt x="1859" y="3988"/>
                  </a:lnTo>
                  <a:lnTo>
                    <a:pt x="1864" y="3993"/>
                  </a:lnTo>
                  <a:close/>
                  <a:moveTo>
                    <a:pt x="1864" y="3993"/>
                  </a:moveTo>
                  <a:lnTo>
                    <a:pt x="1782" y="4012"/>
                  </a:lnTo>
                  <a:lnTo>
                    <a:pt x="1782" y="3998"/>
                  </a:lnTo>
                  <a:lnTo>
                    <a:pt x="1859" y="3978"/>
                  </a:lnTo>
                  <a:lnTo>
                    <a:pt x="1864" y="3993"/>
                  </a:lnTo>
                  <a:close/>
                  <a:moveTo>
                    <a:pt x="1782" y="4012"/>
                  </a:moveTo>
                  <a:lnTo>
                    <a:pt x="1782" y="4012"/>
                  </a:lnTo>
                  <a:lnTo>
                    <a:pt x="1782" y="4007"/>
                  </a:lnTo>
                  <a:lnTo>
                    <a:pt x="1782" y="4012"/>
                  </a:lnTo>
                  <a:close/>
                  <a:moveTo>
                    <a:pt x="1782" y="4012"/>
                  </a:moveTo>
                  <a:lnTo>
                    <a:pt x="1705" y="4026"/>
                  </a:lnTo>
                  <a:lnTo>
                    <a:pt x="1700" y="4012"/>
                  </a:lnTo>
                  <a:lnTo>
                    <a:pt x="1782" y="3998"/>
                  </a:lnTo>
                  <a:lnTo>
                    <a:pt x="1782" y="4012"/>
                  </a:lnTo>
                  <a:close/>
                  <a:moveTo>
                    <a:pt x="1705" y="4026"/>
                  </a:moveTo>
                  <a:lnTo>
                    <a:pt x="1705" y="4026"/>
                  </a:lnTo>
                  <a:lnTo>
                    <a:pt x="1700" y="4022"/>
                  </a:lnTo>
                  <a:lnTo>
                    <a:pt x="1705" y="4026"/>
                  </a:lnTo>
                  <a:close/>
                  <a:moveTo>
                    <a:pt x="1705" y="4026"/>
                  </a:moveTo>
                  <a:lnTo>
                    <a:pt x="1623" y="4036"/>
                  </a:lnTo>
                  <a:lnTo>
                    <a:pt x="1619" y="4022"/>
                  </a:lnTo>
                  <a:lnTo>
                    <a:pt x="1700" y="4012"/>
                  </a:lnTo>
                  <a:lnTo>
                    <a:pt x="1705" y="4026"/>
                  </a:lnTo>
                  <a:close/>
                  <a:moveTo>
                    <a:pt x="1623" y="4036"/>
                  </a:moveTo>
                  <a:lnTo>
                    <a:pt x="1623" y="4036"/>
                  </a:lnTo>
                  <a:lnTo>
                    <a:pt x="1619" y="4026"/>
                  </a:lnTo>
                  <a:lnTo>
                    <a:pt x="1623" y="4036"/>
                  </a:lnTo>
                  <a:close/>
                  <a:moveTo>
                    <a:pt x="1623" y="4036"/>
                  </a:moveTo>
                  <a:lnTo>
                    <a:pt x="1537" y="4041"/>
                  </a:lnTo>
                  <a:lnTo>
                    <a:pt x="1537" y="4026"/>
                  </a:lnTo>
                  <a:lnTo>
                    <a:pt x="1619" y="4022"/>
                  </a:lnTo>
                  <a:lnTo>
                    <a:pt x="1623" y="4036"/>
                  </a:lnTo>
                  <a:close/>
                  <a:moveTo>
                    <a:pt x="1537" y="4041"/>
                  </a:moveTo>
                  <a:lnTo>
                    <a:pt x="1537" y="4041"/>
                  </a:lnTo>
                  <a:lnTo>
                    <a:pt x="1537" y="4031"/>
                  </a:lnTo>
                  <a:lnTo>
                    <a:pt x="1537" y="4041"/>
                  </a:lnTo>
                  <a:close/>
                  <a:moveTo>
                    <a:pt x="1537" y="4041"/>
                  </a:moveTo>
                  <a:lnTo>
                    <a:pt x="1455" y="4036"/>
                  </a:lnTo>
                  <a:lnTo>
                    <a:pt x="1455" y="4022"/>
                  </a:lnTo>
                  <a:lnTo>
                    <a:pt x="1537" y="4026"/>
                  </a:lnTo>
                  <a:lnTo>
                    <a:pt x="1537" y="4041"/>
                  </a:lnTo>
                  <a:close/>
                  <a:moveTo>
                    <a:pt x="1455" y="4036"/>
                  </a:moveTo>
                  <a:lnTo>
                    <a:pt x="1455" y="4036"/>
                  </a:lnTo>
                  <a:lnTo>
                    <a:pt x="1455" y="4026"/>
                  </a:lnTo>
                  <a:lnTo>
                    <a:pt x="1455" y="4036"/>
                  </a:lnTo>
                  <a:close/>
                  <a:moveTo>
                    <a:pt x="1455" y="4036"/>
                  </a:moveTo>
                  <a:lnTo>
                    <a:pt x="1374" y="4026"/>
                  </a:lnTo>
                  <a:lnTo>
                    <a:pt x="1374" y="4012"/>
                  </a:lnTo>
                  <a:lnTo>
                    <a:pt x="1455" y="4022"/>
                  </a:lnTo>
                  <a:lnTo>
                    <a:pt x="1455" y="4036"/>
                  </a:lnTo>
                  <a:close/>
                  <a:moveTo>
                    <a:pt x="1374" y="4026"/>
                  </a:moveTo>
                  <a:lnTo>
                    <a:pt x="1374" y="4026"/>
                  </a:lnTo>
                  <a:lnTo>
                    <a:pt x="1374" y="4022"/>
                  </a:lnTo>
                  <a:lnTo>
                    <a:pt x="1374" y="4026"/>
                  </a:lnTo>
                  <a:close/>
                  <a:moveTo>
                    <a:pt x="1374" y="4026"/>
                  </a:moveTo>
                  <a:lnTo>
                    <a:pt x="1292" y="4012"/>
                  </a:lnTo>
                  <a:lnTo>
                    <a:pt x="1297" y="3998"/>
                  </a:lnTo>
                  <a:lnTo>
                    <a:pt x="1374" y="4012"/>
                  </a:lnTo>
                  <a:lnTo>
                    <a:pt x="1374" y="4026"/>
                  </a:lnTo>
                  <a:close/>
                  <a:moveTo>
                    <a:pt x="1292" y="4012"/>
                  </a:moveTo>
                  <a:lnTo>
                    <a:pt x="1292" y="4012"/>
                  </a:lnTo>
                  <a:lnTo>
                    <a:pt x="1292" y="4007"/>
                  </a:lnTo>
                  <a:lnTo>
                    <a:pt x="1292" y="4012"/>
                  </a:lnTo>
                  <a:close/>
                  <a:moveTo>
                    <a:pt x="1292" y="4012"/>
                  </a:moveTo>
                  <a:lnTo>
                    <a:pt x="1215" y="3993"/>
                  </a:lnTo>
                  <a:lnTo>
                    <a:pt x="1215" y="3978"/>
                  </a:lnTo>
                  <a:lnTo>
                    <a:pt x="1297" y="3998"/>
                  </a:lnTo>
                  <a:lnTo>
                    <a:pt x="1292" y="4012"/>
                  </a:lnTo>
                  <a:close/>
                  <a:moveTo>
                    <a:pt x="1215" y="3993"/>
                  </a:moveTo>
                  <a:lnTo>
                    <a:pt x="1210" y="3993"/>
                  </a:lnTo>
                  <a:lnTo>
                    <a:pt x="1215" y="3988"/>
                  </a:lnTo>
                  <a:lnTo>
                    <a:pt x="1215" y="3993"/>
                  </a:lnTo>
                  <a:close/>
                  <a:moveTo>
                    <a:pt x="1210" y="3993"/>
                  </a:moveTo>
                  <a:lnTo>
                    <a:pt x="1134" y="3969"/>
                  </a:lnTo>
                  <a:lnTo>
                    <a:pt x="1138" y="3954"/>
                  </a:lnTo>
                  <a:lnTo>
                    <a:pt x="1215" y="3978"/>
                  </a:lnTo>
                  <a:lnTo>
                    <a:pt x="1210" y="3993"/>
                  </a:lnTo>
                  <a:close/>
                  <a:moveTo>
                    <a:pt x="1134" y="3969"/>
                  </a:moveTo>
                  <a:lnTo>
                    <a:pt x="1134" y="3969"/>
                  </a:lnTo>
                  <a:lnTo>
                    <a:pt x="1138" y="3964"/>
                  </a:lnTo>
                  <a:lnTo>
                    <a:pt x="1134" y="3969"/>
                  </a:lnTo>
                  <a:close/>
                  <a:moveTo>
                    <a:pt x="1134" y="3969"/>
                  </a:moveTo>
                  <a:lnTo>
                    <a:pt x="1062" y="3940"/>
                  </a:lnTo>
                  <a:lnTo>
                    <a:pt x="1066" y="3926"/>
                  </a:lnTo>
                  <a:lnTo>
                    <a:pt x="1138" y="3954"/>
                  </a:lnTo>
                  <a:lnTo>
                    <a:pt x="1134" y="3969"/>
                  </a:lnTo>
                  <a:close/>
                  <a:moveTo>
                    <a:pt x="1062" y="3940"/>
                  </a:moveTo>
                  <a:lnTo>
                    <a:pt x="1057" y="3940"/>
                  </a:lnTo>
                  <a:lnTo>
                    <a:pt x="1062" y="3930"/>
                  </a:lnTo>
                  <a:lnTo>
                    <a:pt x="1062" y="3940"/>
                  </a:lnTo>
                  <a:close/>
                  <a:moveTo>
                    <a:pt x="1057" y="3940"/>
                  </a:moveTo>
                  <a:lnTo>
                    <a:pt x="985" y="3906"/>
                  </a:lnTo>
                  <a:lnTo>
                    <a:pt x="990" y="3892"/>
                  </a:lnTo>
                  <a:lnTo>
                    <a:pt x="1066" y="3926"/>
                  </a:lnTo>
                  <a:lnTo>
                    <a:pt x="1057" y="3940"/>
                  </a:lnTo>
                  <a:close/>
                  <a:moveTo>
                    <a:pt x="985" y="3906"/>
                  </a:moveTo>
                  <a:lnTo>
                    <a:pt x="985" y="3906"/>
                  </a:lnTo>
                  <a:lnTo>
                    <a:pt x="990" y="3897"/>
                  </a:lnTo>
                  <a:lnTo>
                    <a:pt x="985" y="3906"/>
                  </a:lnTo>
                  <a:close/>
                  <a:moveTo>
                    <a:pt x="985" y="3906"/>
                  </a:moveTo>
                  <a:lnTo>
                    <a:pt x="913" y="3868"/>
                  </a:lnTo>
                  <a:lnTo>
                    <a:pt x="922" y="3854"/>
                  </a:lnTo>
                  <a:lnTo>
                    <a:pt x="994" y="3892"/>
                  </a:lnTo>
                  <a:lnTo>
                    <a:pt x="985" y="3906"/>
                  </a:lnTo>
                  <a:close/>
                  <a:moveTo>
                    <a:pt x="913" y="3868"/>
                  </a:moveTo>
                  <a:lnTo>
                    <a:pt x="913" y="3868"/>
                  </a:lnTo>
                  <a:lnTo>
                    <a:pt x="917" y="3858"/>
                  </a:lnTo>
                  <a:lnTo>
                    <a:pt x="913" y="3868"/>
                  </a:lnTo>
                  <a:close/>
                  <a:moveTo>
                    <a:pt x="913" y="3868"/>
                  </a:moveTo>
                  <a:lnTo>
                    <a:pt x="845" y="3825"/>
                  </a:lnTo>
                  <a:lnTo>
                    <a:pt x="850" y="3810"/>
                  </a:lnTo>
                  <a:lnTo>
                    <a:pt x="922" y="3854"/>
                  </a:lnTo>
                  <a:lnTo>
                    <a:pt x="913" y="3868"/>
                  </a:lnTo>
                  <a:close/>
                  <a:moveTo>
                    <a:pt x="845" y="3825"/>
                  </a:moveTo>
                  <a:lnTo>
                    <a:pt x="845" y="3825"/>
                  </a:lnTo>
                  <a:lnTo>
                    <a:pt x="850" y="3815"/>
                  </a:lnTo>
                  <a:lnTo>
                    <a:pt x="845" y="3825"/>
                  </a:lnTo>
                  <a:close/>
                  <a:moveTo>
                    <a:pt x="845" y="3825"/>
                  </a:moveTo>
                  <a:lnTo>
                    <a:pt x="778" y="3777"/>
                  </a:lnTo>
                  <a:lnTo>
                    <a:pt x="788" y="3767"/>
                  </a:lnTo>
                  <a:lnTo>
                    <a:pt x="850" y="3810"/>
                  </a:lnTo>
                  <a:lnTo>
                    <a:pt x="845" y="3825"/>
                  </a:lnTo>
                  <a:close/>
                  <a:moveTo>
                    <a:pt x="778" y="3777"/>
                  </a:moveTo>
                  <a:lnTo>
                    <a:pt x="778" y="3777"/>
                  </a:lnTo>
                  <a:lnTo>
                    <a:pt x="783" y="3772"/>
                  </a:lnTo>
                  <a:lnTo>
                    <a:pt x="778" y="3777"/>
                  </a:lnTo>
                  <a:close/>
                  <a:moveTo>
                    <a:pt x="778" y="3777"/>
                  </a:moveTo>
                  <a:lnTo>
                    <a:pt x="711" y="3724"/>
                  </a:lnTo>
                  <a:lnTo>
                    <a:pt x="721" y="3714"/>
                  </a:lnTo>
                  <a:lnTo>
                    <a:pt x="788" y="3767"/>
                  </a:lnTo>
                  <a:lnTo>
                    <a:pt x="778" y="3777"/>
                  </a:lnTo>
                  <a:close/>
                  <a:moveTo>
                    <a:pt x="711" y="3724"/>
                  </a:moveTo>
                  <a:lnTo>
                    <a:pt x="711" y="3724"/>
                  </a:lnTo>
                  <a:lnTo>
                    <a:pt x="716" y="3719"/>
                  </a:lnTo>
                  <a:lnTo>
                    <a:pt x="711" y="3724"/>
                  </a:lnTo>
                  <a:close/>
                  <a:moveTo>
                    <a:pt x="711" y="3724"/>
                  </a:moveTo>
                  <a:lnTo>
                    <a:pt x="653" y="3671"/>
                  </a:lnTo>
                  <a:lnTo>
                    <a:pt x="658" y="3662"/>
                  </a:lnTo>
                  <a:lnTo>
                    <a:pt x="721" y="3714"/>
                  </a:lnTo>
                  <a:lnTo>
                    <a:pt x="711" y="3724"/>
                  </a:lnTo>
                  <a:close/>
                  <a:moveTo>
                    <a:pt x="653" y="3671"/>
                  </a:moveTo>
                  <a:lnTo>
                    <a:pt x="649" y="3671"/>
                  </a:lnTo>
                  <a:lnTo>
                    <a:pt x="658" y="3666"/>
                  </a:lnTo>
                  <a:lnTo>
                    <a:pt x="653" y="3671"/>
                  </a:lnTo>
                  <a:close/>
                  <a:moveTo>
                    <a:pt x="649" y="3671"/>
                  </a:moveTo>
                  <a:lnTo>
                    <a:pt x="591" y="3614"/>
                  </a:lnTo>
                  <a:lnTo>
                    <a:pt x="601" y="3604"/>
                  </a:lnTo>
                  <a:lnTo>
                    <a:pt x="663" y="3662"/>
                  </a:lnTo>
                  <a:lnTo>
                    <a:pt x="649" y="3671"/>
                  </a:lnTo>
                  <a:close/>
                  <a:moveTo>
                    <a:pt x="591" y="3614"/>
                  </a:moveTo>
                  <a:lnTo>
                    <a:pt x="591" y="3614"/>
                  </a:lnTo>
                  <a:lnTo>
                    <a:pt x="596" y="3609"/>
                  </a:lnTo>
                  <a:lnTo>
                    <a:pt x="591" y="3614"/>
                  </a:lnTo>
                  <a:close/>
                  <a:moveTo>
                    <a:pt x="591" y="3614"/>
                  </a:moveTo>
                  <a:lnTo>
                    <a:pt x="533" y="3551"/>
                  </a:lnTo>
                  <a:lnTo>
                    <a:pt x="543" y="3542"/>
                  </a:lnTo>
                  <a:lnTo>
                    <a:pt x="601" y="3604"/>
                  </a:lnTo>
                  <a:lnTo>
                    <a:pt x="591" y="3614"/>
                  </a:lnTo>
                  <a:close/>
                  <a:moveTo>
                    <a:pt x="533" y="3551"/>
                  </a:moveTo>
                  <a:lnTo>
                    <a:pt x="533" y="3551"/>
                  </a:lnTo>
                  <a:lnTo>
                    <a:pt x="538" y="3547"/>
                  </a:lnTo>
                  <a:lnTo>
                    <a:pt x="533" y="3551"/>
                  </a:lnTo>
                  <a:close/>
                  <a:moveTo>
                    <a:pt x="533" y="3551"/>
                  </a:moveTo>
                  <a:lnTo>
                    <a:pt x="480" y="3489"/>
                  </a:lnTo>
                  <a:lnTo>
                    <a:pt x="490" y="3479"/>
                  </a:lnTo>
                  <a:lnTo>
                    <a:pt x="543" y="3542"/>
                  </a:lnTo>
                  <a:lnTo>
                    <a:pt x="533" y="3551"/>
                  </a:lnTo>
                  <a:close/>
                  <a:moveTo>
                    <a:pt x="480" y="3489"/>
                  </a:moveTo>
                  <a:lnTo>
                    <a:pt x="480" y="3489"/>
                  </a:lnTo>
                  <a:lnTo>
                    <a:pt x="485" y="3484"/>
                  </a:lnTo>
                  <a:lnTo>
                    <a:pt x="480" y="3489"/>
                  </a:lnTo>
                  <a:close/>
                  <a:moveTo>
                    <a:pt x="480" y="3489"/>
                  </a:moveTo>
                  <a:lnTo>
                    <a:pt x="428" y="3422"/>
                  </a:lnTo>
                  <a:lnTo>
                    <a:pt x="442" y="3412"/>
                  </a:lnTo>
                  <a:lnTo>
                    <a:pt x="490" y="3479"/>
                  </a:lnTo>
                  <a:lnTo>
                    <a:pt x="480" y="3489"/>
                  </a:lnTo>
                  <a:close/>
                  <a:moveTo>
                    <a:pt x="428" y="3422"/>
                  </a:moveTo>
                  <a:lnTo>
                    <a:pt x="428" y="3422"/>
                  </a:lnTo>
                  <a:lnTo>
                    <a:pt x="432" y="3417"/>
                  </a:lnTo>
                  <a:lnTo>
                    <a:pt x="428" y="3422"/>
                  </a:lnTo>
                  <a:close/>
                  <a:moveTo>
                    <a:pt x="428" y="3422"/>
                  </a:moveTo>
                  <a:lnTo>
                    <a:pt x="380" y="3350"/>
                  </a:lnTo>
                  <a:lnTo>
                    <a:pt x="389" y="3340"/>
                  </a:lnTo>
                  <a:lnTo>
                    <a:pt x="442" y="3412"/>
                  </a:lnTo>
                  <a:lnTo>
                    <a:pt x="428" y="3422"/>
                  </a:lnTo>
                  <a:close/>
                  <a:moveTo>
                    <a:pt x="380" y="3350"/>
                  </a:moveTo>
                  <a:lnTo>
                    <a:pt x="380" y="3350"/>
                  </a:lnTo>
                  <a:lnTo>
                    <a:pt x="384" y="3345"/>
                  </a:lnTo>
                  <a:lnTo>
                    <a:pt x="380" y="3350"/>
                  </a:lnTo>
                  <a:close/>
                  <a:moveTo>
                    <a:pt x="380" y="3350"/>
                  </a:moveTo>
                  <a:lnTo>
                    <a:pt x="332" y="3278"/>
                  </a:lnTo>
                  <a:lnTo>
                    <a:pt x="346" y="3268"/>
                  </a:lnTo>
                  <a:lnTo>
                    <a:pt x="389" y="3340"/>
                  </a:lnTo>
                  <a:lnTo>
                    <a:pt x="380" y="3350"/>
                  </a:lnTo>
                  <a:close/>
                  <a:moveTo>
                    <a:pt x="332" y="3278"/>
                  </a:moveTo>
                  <a:lnTo>
                    <a:pt x="332" y="3278"/>
                  </a:lnTo>
                  <a:lnTo>
                    <a:pt x="341" y="3273"/>
                  </a:lnTo>
                  <a:lnTo>
                    <a:pt x="332" y="3278"/>
                  </a:lnTo>
                  <a:close/>
                  <a:moveTo>
                    <a:pt x="332" y="3278"/>
                  </a:moveTo>
                  <a:lnTo>
                    <a:pt x="288" y="3201"/>
                  </a:lnTo>
                  <a:lnTo>
                    <a:pt x="303" y="3191"/>
                  </a:lnTo>
                  <a:lnTo>
                    <a:pt x="346" y="3268"/>
                  </a:lnTo>
                  <a:lnTo>
                    <a:pt x="332" y="3278"/>
                  </a:lnTo>
                  <a:close/>
                  <a:moveTo>
                    <a:pt x="288" y="3201"/>
                  </a:moveTo>
                  <a:lnTo>
                    <a:pt x="288" y="3201"/>
                  </a:lnTo>
                  <a:lnTo>
                    <a:pt x="298" y="3196"/>
                  </a:lnTo>
                  <a:lnTo>
                    <a:pt x="288" y="3201"/>
                  </a:lnTo>
                  <a:close/>
                  <a:moveTo>
                    <a:pt x="288" y="3201"/>
                  </a:moveTo>
                  <a:lnTo>
                    <a:pt x="250" y="3119"/>
                  </a:lnTo>
                  <a:lnTo>
                    <a:pt x="260" y="3115"/>
                  </a:lnTo>
                  <a:lnTo>
                    <a:pt x="303" y="3191"/>
                  </a:lnTo>
                  <a:lnTo>
                    <a:pt x="288" y="3201"/>
                  </a:lnTo>
                  <a:close/>
                  <a:moveTo>
                    <a:pt x="250" y="3119"/>
                  </a:moveTo>
                  <a:lnTo>
                    <a:pt x="250" y="3119"/>
                  </a:lnTo>
                  <a:lnTo>
                    <a:pt x="255" y="3119"/>
                  </a:lnTo>
                  <a:lnTo>
                    <a:pt x="250" y="3119"/>
                  </a:lnTo>
                  <a:close/>
                  <a:moveTo>
                    <a:pt x="250" y="3119"/>
                  </a:moveTo>
                  <a:lnTo>
                    <a:pt x="212" y="3038"/>
                  </a:lnTo>
                  <a:lnTo>
                    <a:pt x="226" y="3033"/>
                  </a:lnTo>
                  <a:lnTo>
                    <a:pt x="260" y="3115"/>
                  </a:lnTo>
                  <a:lnTo>
                    <a:pt x="250" y="3119"/>
                  </a:lnTo>
                  <a:close/>
                  <a:moveTo>
                    <a:pt x="212" y="3038"/>
                  </a:moveTo>
                  <a:lnTo>
                    <a:pt x="212" y="3038"/>
                  </a:lnTo>
                  <a:lnTo>
                    <a:pt x="216" y="3038"/>
                  </a:lnTo>
                  <a:lnTo>
                    <a:pt x="212" y="3038"/>
                  </a:lnTo>
                  <a:close/>
                  <a:moveTo>
                    <a:pt x="212" y="3038"/>
                  </a:moveTo>
                  <a:lnTo>
                    <a:pt x="178" y="2956"/>
                  </a:lnTo>
                  <a:lnTo>
                    <a:pt x="188" y="2951"/>
                  </a:lnTo>
                  <a:lnTo>
                    <a:pt x="226" y="3033"/>
                  </a:lnTo>
                  <a:lnTo>
                    <a:pt x="212" y="3038"/>
                  </a:lnTo>
                  <a:close/>
                  <a:moveTo>
                    <a:pt x="178" y="2956"/>
                  </a:moveTo>
                  <a:lnTo>
                    <a:pt x="178" y="2956"/>
                  </a:lnTo>
                  <a:lnTo>
                    <a:pt x="183" y="2956"/>
                  </a:lnTo>
                  <a:lnTo>
                    <a:pt x="178" y="2956"/>
                  </a:lnTo>
                  <a:close/>
                  <a:moveTo>
                    <a:pt x="178" y="2956"/>
                  </a:moveTo>
                  <a:lnTo>
                    <a:pt x="144" y="2870"/>
                  </a:lnTo>
                  <a:lnTo>
                    <a:pt x="159" y="2865"/>
                  </a:lnTo>
                  <a:lnTo>
                    <a:pt x="188" y="2951"/>
                  </a:lnTo>
                  <a:lnTo>
                    <a:pt x="178" y="2956"/>
                  </a:lnTo>
                  <a:close/>
                  <a:moveTo>
                    <a:pt x="144" y="2870"/>
                  </a:moveTo>
                  <a:lnTo>
                    <a:pt x="144" y="2870"/>
                  </a:lnTo>
                  <a:lnTo>
                    <a:pt x="149" y="2870"/>
                  </a:lnTo>
                  <a:lnTo>
                    <a:pt x="144" y="2870"/>
                  </a:lnTo>
                  <a:close/>
                  <a:moveTo>
                    <a:pt x="144" y="2870"/>
                  </a:moveTo>
                  <a:lnTo>
                    <a:pt x="115" y="2784"/>
                  </a:lnTo>
                  <a:lnTo>
                    <a:pt x="130" y="2779"/>
                  </a:lnTo>
                  <a:lnTo>
                    <a:pt x="159" y="2865"/>
                  </a:lnTo>
                  <a:lnTo>
                    <a:pt x="144" y="2870"/>
                  </a:lnTo>
                  <a:close/>
                  <a:moveTo>
                    <a:pt x="115" y="2784"/>
                  </a:moveTo>
                  <a:lnTo>
                    <a:pt x="115" y="2784"/>
                  </a:lnTo>
                  <a:lnTo>
                    <a:pt x="120" y="2784"/>
                  </a:lnTo>
                  <a:lnTo>
                    <a:pt x="115" y="2784"/>
                  </a:lnTo>
                  <a:close/>
                  <a:moveTo>
                    <a:pt x="115" y="2784"/>
                  </a:moveTo>
                  <a:lnTo>
                    <a:pt x="91" y="2692"/>
                  </a:lnTo>
                  <a:lnTo>
                    <a:pt x="101" y="2692"/>
                  </a:lnTo>
                  <a:lnTo>
                    <a:pt x="130" y="2779"/>
                  </a:lnTo>
                  <a:lnTo>
                    <a:pt x="115" y="2784"/>
                  </a:lnTo>
                  <a:close/>
                  <a:moveTo>
                    <a:pt x="91" y="2692"/>
                  </a:moveTo>
                  <a:lnTo>
                    <a:pt x="91" y="2692"/>
                  </a:lnTo>
                  <a:lnTo>
                    <a:pt x="96" y="2692"/>
                  </a:lnTo>
                  <a:lnTo>
                    <a:pt x="91" y="2692"/>
                  </a:lnTo>
                  <a:close/>
                  <a:moveTo>
                    <a:pt x="91" y="2692"/>
                  </a:moveTo>
                  <a:lnTo>
                    <a:pt x="67" y="2601"/>
                  </a:lnTo>
                  <a:lnTo>
                    <a:pt x="82" y="2601"/>
                  </a:lnTo>
                  <a:lnTo>
                    <a:pt x="101" y="2692"/>
                  </a:lnTo>
                  <a:lnTo>
                    <a:pt x="91" y="2692"/>
                  </a:lnTo>
                  <a:close/>
                  <a:moveTo>
                    <a:pt x="67" y="2601"/>
                  </a:moveTo>
                  <a:lnTo>
                    <a:pt x="67" y="2601"/>
                  </a:lnTo>
                  <a:lnTo>
                    <a:pt x="72" y="2601"/>
                  </a:lnTo>
                  <a:lnTo>
                    <a:pt x="67" y="2601"/>
                  </a:lnTo>
                  <a:close/>
                  <a:moveTo>
                    <a:pt x="67" y="2601"/>
                  </a:moveTo>
                  <a:lnTo>
                    <a:pt x="48" y="2510"/>
                  </a:lnTo>
                  <a:lnTo>
                    <a:pt x="63" y="2505"/>
                  </a:lnTo>
                  <a:lnTo>
                    <a:pt x="82" y="2601"/>
                  </a:lnTo>
                  <a:lnTo>
                    <a:pt x="67" y="2601"/>
                  </a:lnTo>
                  <a:close/>
                  <a:moveTo>
                    <a:pt x="48" y="2510"/>
                  </a:moveTo>
                  <a:lnTo>
                    <a:pt x="48" y="2510"/>
                  </a:lnTo>
                  <a:lnTo>
                    <a:pt x="53" y="2510"/>
                  </a:lnTo>
                  <a:lnTo>
                    <a:pt x="48" y="2510"/>
                  </a:lnTo>
                  <a:close/>
                  <a:moveTo>
                    <a:pt x="48" y="2510"/>
                  </a:moveTo>
                  <a:lnTo>
                    <a:pt x="34" y="2414"/>
                  </a:lnTo>
                  <a:lnTo>
                    <a:pt x="43" y="2414"/>
                  </a:lnTo>
                  <a:lnTo>
                    <a:pt x="63" y="2505"/>
                  </a:lnTo>
                  <a:lnTo>
                    <a:pt x="48" y="2510"/>
                  </a:lnTo>
                  <a:close/>
                  <a:moveTo>
                    <a:pt x="34" y="2414"/>
                  </a:moveTo>
                  <a:lnTo>
                    <a:pt x="34" y="2414"/>
                  </a:lnTo>
                  <a:lnTo>
                    <a:pt x="39" y="2414"/>
                  </a:lnTo>
                  <a:lnTo>
                    <a:pt x="34" y="2414"/>
                  </a:lnTo>
                  <a:close/>
                  <a:moveTo>
                    <a:pt x="34" y="2414"/>
                  </a:moveTo>
                  <a:lnTo>
                    <a:pt x="19" y="2318"/>
                  </a:lnTo>
                  <a:lnTo>
                    <a:pt x="34" y="2318"/>
                  </a:lnTo>
                  <a:lnTo>
                    <a:pt x="43" y="2414"/>
                  </a:lnTo>
                  <a:lnTo>
                    <a:pt x="34" y="2414"/>
                  </a:lnTo>
                  <a:close/>
                  <a:moveTo>
                    <a:pt x="19" y="2318"/>
                  </a:moveTo>
                  <a:lnTo>
                    <a:pt x="19" y="2318"/>
                  </a:lnTo>
                  <a:lnTo>
                    <a:pt x="24" y="2318"/>
                  </a:lnTo>
                  <a:lnTo>
                    <a:pt x="19" y="2318"/>
                  </a:lnTo>
                  <a:close/>
                  <a:moveTo>
                    <a:pt x="19" y="2318"/>
                  </a:moveTo>
                  <a:lnTo>
                    <a:pt x="10" y="2222"/>
                  </a:lnTo>
                  <a:lnTo>
                    <a:pt x="24" y="2217"/>
                  </a:lnTo>
                  <a:lnTo>
                    <a:pt x="34" y="2318"/>
                  </a:lnTo>
                  <a:lnTo>
                    <a:pt x="19" y="2318"/>
                  </a:lnTo>
                  <a:close/>
                  <a:moveTo>
                    <a:pt x="10" y="2222"/>
                  </a:moveTo>
                  <a:lnTo>
                    <a:pt x="10" y="2222"/>
                  </a:lnTo>
                  <a:lnTo>
                    <a:pt x="19" y="2217"/>
                  </a:lnTo>
                  <a:lnTo>
                    <a:pt x="10" y="2222"/>
                  </a:lnTo>
                  <a:close/>
                  <a:moveTo>
                    <a:pt x="10" y="2222"/>
                  </a:moveTo>
                  <a:lnTo>
                    <a:pt x="5" y="2121"/>
                  </a:lnTo>
                  <a:lnTo>
                    <a:pt x="19" y="2121"/>
                  </a:lnTo>
                  <a:lnTo>
                    <a:pt x="24" y="2217"/>
                  </a:lnTo>
                  <a:lnTo>
                    <a:pt x="10" y="2222"/>
                  </a:lnTo>
                  <a:close/>
                  <a:moveTo>
                    <a:pt x="5" y="2121"/>
                  </a:moveTo>
                  <a:lnTo>
                    <a:pt x="5" y="2121"/>
                  </a:lnTo>
                  <a:lnTo>
                    <a:pt x="10" y="2121"/>
                  </a:lnTo>
                  <a:lnTo>
                    <a:pt x="5" y="2121"/>
                  </a:lnTo>
                  <a:close/>
                  <a:moveTo>
                    <a:pt x="5" y="2121"/>
                  </a:moveTo>
                  <a:lnTo>
                    <a:pt x="0" y="2021"/>
                  </a:lnTo>
                  <a:lnTo>
                    <a:pt x="15" y="2021"/>
                  </a:lnTo>
                  <a:lnTo>
                    <a:pt x="19" y="2121"/>
                  </a:lnTo>
                  <a:lnTo>
                    <a:pt x="5" y="2121"/>
                  </a:lnTo>
                  <a:close/>
                  <a:moveTo>
                    <a:pt x="0" y="2021"/>
                  </a:moveTo>
                  <a:lnTo>
                    <a:pt x="0" y="2021"/>
                  </a:lnTo>
                  <a:lnTo>
                    <a:pt x="10" y="2021"/>
                  </a:lnTo>
                  <a:lnTo>
                    <a:pt x="0" y="2021"/>
                  </a:lnTo>
                  <a:close/>
                  <a:moveTo>
                    <a:pt x="0" y="2021"/>
                  </a:moveTo>
                  <a:lnTo>
                    <a:pt x="5" y="1920"/>
                  </a:lnTo>
                  <a:lnTo>
                    <a:pt x="19" y="1920"/>
                  </a:lnTo>
                  <a:lnTo>
                    <a:pt x="15" y="2021"/>
                  </a:lnTo>
                  <a:lnTo>
                    <a:pt x="0" y="2021"/>
                  </a:lnTo>
                  <a:close/>
                  <a:moveTo>
                    <a:pt x="5" y="1920"/>
                  </a:moveTo>
                  <a:lnTo>
                    <a:pt x="5" y="1920"/>
                  </a:lnTo>
                  <a:lnTo>
                    <a:pt x="10" y="1920"/>
                  </a:lnTo>
                  <a:lnTo>
                    <a:pt x="5" y="1920"/>
                  </a:lnTo>
                  <a:close/>
                  <a:moveTo>
                    <a:pt x="5" y="1920"/>
                  </a:moveTo>
                  <a:lnTo>
                    <a:pt x="10" y="1819"/>
                  </a:lnTo>
                  <a:lnTo>
                    <a:pt x="24" y="1824"/>
                  </a:lnTo>
                  <a:lnTo>
                    <a:pt x="19" y="1920"/>
                  </a:lnTo>
                  <a:lnTo>
                    <a:pt x="5" y="1920"/>
                  </a:lnTo>
                  <a:close/>
                  <a:moveTo>
                    <a:pt x="10" y="1819"/>
                  </a:moveTo>
                  <a:lnTo>
                    <a:pt x="10" y="1819"/>
                  </a:lnTo>
                  <a:lnTo>
                    <a:pt x="19" y="1824"/>
                  </a:lnTo>
                  <a:lnTo>
                    <a:pt x="10" y="1819"/>
                  </a:lnTo>
                  <a:close/>
                  <a:moveTo>
                    <a:pt x="10" y="1819"/>
                  </a:moveTo>
                  <a:lnTo>
                    <a:pt x="19" y="1723"/>
                  </a:lnTo>
                  <a:lnTo>
                    <a:pt x="34" y="1723"/>
                  </a:lnTo>
                  <a:lnTo>
                    <a:pt x="24" y="1824"/>
                  </a:lnTo>
                  <a:lnTo>
                    <a:pt x="10" y="1819"/>
                  </a:lnTo>
                  <a:close/>
                  <a:moveTo>
                    <a:pt x="19" y="1723"/>
                  </a:moveTo>
                  <a:lnTo>
                    <a:pt x="19" y="1723"/>
                  </a:lnTo>
                  <a:lnTo>
                    <a:pt x="24" y="1723"/>
                  </a:lnTo>
                  <a:lnTo>
                    <a:pt x="19" y="1723"/>
                  </a:lnTo>
                  <a:close/>
                  <a:moveTo>
                    <a:pt x="19" y="1723"/>
                  </a:moveTo>
                  <a:lnTo>
                    <a:pt x="34" y="1627"/>
                  </a:lnTo>
                  <a:lnTo>
                    <a:pt x="43" y="1627"/>
                  </a:lnTo>
                  <a:lnTo>
                    <a:pt x="34" y="1723"/>
                  </a:lnTo>
                  <a:lnTo>
                    <a:pt x="19" y="1723"/>
                  </a:lnTo>
                  <a:close/>
                  <a:moveTo>
                    <a:pt x="34" y="1627"/>
                  </a:moveTo>
                  <a:lnTo>
                    <a:pt x="34" y="1627"/>
                  </a:lnTo>
                  <a:lnTo>
                    <a:pt x="39" y="1627"/>
                  </a:lnTo>
                  <a:lnTo>
                    <a:pt x="34" y="1627"/>
                  </a:lnTo>
                  <a:close/>
                  <a:moveTo>
                    <a:pt x="34" y="1627"/>
                  </a:moveTo>
                  <a:lnTo>
                    <a:pt x="48" y="1531"/>
                  </a:lnTo>
                  <a:lnTo>
                    <a:pt x="63" y="1536"/>
                  </a:lnTo>
                  <a:lnTo>
                    <a:pt x="43" y="1627"/>
                  </a:lnTo>
                  <a:lnTo>
                    <a:pt x="34" y="1627"/>
                  </a:lnTo>
                  <a:close/>
                  <a:moveTo>
                    <a:pt x="48" y="1531"/>
                  </a:moveTo>
                  <a:lnTo>
                    <a:pt x="48" y="1531"/>
                  </a:lnTo>
                  <a:lnTo>
                    <a:pt x="53" y="1531"/>
                  </a:lnTo>
                  <a:lnTo>
                    <a:pt x="48" y="1531"/>
                  </a:lnTo>
                  <a:close/>
                  <a:moveTo>
                    <a:pt x="48" y="1531"/>
                  </a:moveTo>
                  <a:lnTo>
                    <a:pt x="67" y="1440"/>
                  </a:lnTo>
                  <a:lnTo>
                    <a:pt x="82" y="1440"/>
                  </a:lnTo>
                  <a:lnTo>
                    <a:pt x="63" y="1536"/>
                  </a:lnTo>
                  <a:lnTo>
                    <a:pt x="48" y="1531"/>
                  </a:lnTo>
                  <a:close/>
                  <a:moveTo>
                    <a:pt x="67" y="1440"/>
                  </a:moveTo>
                  <a:lnTo>
                    <a:pt x="67" y="1440"/>
                  </a:lnTo>
                  <a:lnTo>
                    <a:pt x="72" y="1440"/>
                  </a:lnTo>
                  <a:lnTo>
                    <a:pt x="67" y="1440"/>
                  </a:lnTo>
                  <a:close/>
                  <a:moveTo>
                    <a:pt x="67" y="1440"/>
                  </a:moveTo>
                  <a:lnTo>
                    <a:pt x="91" y="1349"/>
                  </a:lnTo>
                  <a:lnTo>
                    <a:pt x="101" y="1349"/>
                  </a:lnTo>
                  <a:lnTo>
                    <a:pt x="82" y="1440"/>
                  </a:lnTo>
                  <a:lnTo>
                    <a:pt x="67" y="1440"/>
                  </a:lnTo>
                  <a:close/>
                  <a:moveTo>
                    <a:pt x="91" y="1349"/>
                  </a:moveTo>
                  <a:lnTo>
                    <a:pt x="91" y="1349"/>
                  </a:lnTo>
                  <a:lnTo>
                    <a:pt x="96" y="1349"/>
                  </a:lnTo>
                  <a:lnTo>
                    <a:pt x="91" y="1349"/>
                  </a:lnTo>
                  <a:close/>
                  <a:moveTo>
                    <a:pt x="91" y="1349"/>
                  </a:moveTo>
                  <a:lnTo>
                    <a:pt x="115" y="1257"/>
                  </a:lnTo>
                  <a:lnTo>
                    <a:pt x="130" y="1262"/>
                  </a:lnTo>
                  <a:lnTo>
                    <a:pt x="101" y="1349"/>
                  </a:lnTo>
                  <a:lnTo>
                    <a:pt x="91" y="1349"/>
                  </a:lnTo>
                  <a:close/>
                  <a:moveTo>
                    <a:pt x="115" y="1257"/>
                  </a:moveTo>
                  <a:lnTo>
                    <a:pt x="115" y="1257"/>
                  </a:lnTo>
                  <a:lnTo>
                    <a:pt x="120" y="1257"/>
                  </a:lnTo>
                  <a:lnTo>
                    <a:pt x="115" y="1257"/>
                  </a:lnTo>
                  <a:close/>
                  <a:moveTo>
                    <a:pt x="115" y="1257"/>
                  </a:moveTo>
                  <a:lnTo>
                    <a:pt x="144" y="1171"/>
                  </a:lnTo>
                  <a:lnTo>
                    <a:pt x="159" y="1176"/>
                  </a:lnTo>
                  <a:lnTo>
                    <a:pt x="130" y="1262"/>
                  </a:lnTo>
                  <a:lnTo>
                    <a:pt x="115" y="1257"/>
                  </a:lnTo>
                  <a:close/>
                  <a:moveTo>
                    <a:pt x="144" y="1171"/>
                  </a:moveTo>
                  <a:lnTo>
                    <a:pt x="144" y="1171"/>
                  </a:lnTo>
                  <a:lnTo>
                    <a:pt x="149" y="1171"/>
                  </a:lnTo>
                  <a:lnTo>
                    <a:pt x="144" y="1171"/>
                  </a:lnTo>
                  <a:close/>
                  <a:moveTo>
                    <a:pt x="144" y="1171"/>
                  </a:moveTo>
                  <a:lnTo>
                    <a:pt x="178" y="1085"/>
                  </a:lnTo>
                  <a:lnTo>
                    <a:pt x="188" y="1090"/>
                  </a:lnTo>
                  <a:lnTo>
                    <a:pt x="159" y="1176"/>
                  </a:lnTo>
                  <a:lnTo>
                    <a:pt x="144" y="1171"/>
                  </a:lnTo>
                  <a:close/>
                  <a:moveTo>
                    <a:pt x="178" y="1085"/>
                  </a:moveTo>
                  <a:lnTo>
                    <a:pt x="178" y="1085"/>
                  </a:lnTo>
                  <a:lnTo>
                    <a:pt x="183" y="1085"/>
                  </a:lnTo>
                  <a:lnTo>
                    <a:pt x="178" y="1085"/>
                  </a:lnTo>
                  <a:close/>
                  <a:moveTo>
                    <a:pt x="178" y="1085"/>
                  </a:moveTo>
                  <a:lnTo>
                    <a:pt x="212" y="1003"/>
                  </a:lnTo>
                  <a:lnTo>
                    <a:pt x="226" y="1008"/>
                  </a:lnTo>
                  <a:lnTo>
                    <a:pt x="188" y="1090"/>
                  </a:lnTo>
                  <a:lnTo>
                    <a:pt x="178" y="1085"/>
                  </a:lnTo>
                  <a:close/>
                  <a:moveTo>
                    <a:pt x="212" y="1003"/>
                  </a:moveTo>
                  <a:lnTo>
                    <a:pt x="212" y="1003"/>
                  </a:lnTo>
                  <a:lnTo>
                    <a:pt x="216" y="1003"/>
                  </a:lnTo>
                  <a:lnTo>
                    <a:pt x="212" y="1003"/>
                  </a:lnTo>
                  <a:close/>
                  <a:moveTo>
                    <a:pt x="212" y="1003"/>
                  </a:moveTo>
                  <a:lnTo>
                    <a:pt x="250" y="922"/>
                  </a:lnTo>
                  <a:lnTo>
                    <a:pt x="260" y="926"/>
                  </a:lnTo>
                  <a:lnTo>
                    <a:pt x="226" y="1008"/>
                  </a:lnTo>
                  <a:lnTo>
                    <a:pt x="212" y="1003"/>
                  </a:lnTo>
                  <a:close/>
                  <a:moveTo>
                    <a:pt x="250" y="922"/>
                  </a:moveTo>
                  <a:lnTo>
                    <a:pt x="250" y="922"/>
                  </a:lnTo>
                  <a:lnTo>
                    <a:pt x="255" y="922"/>
                  </a:lnTo>
                  <a:lnTo>
                    <a:pt x="250" y="922"/>
                  </a:lnTo>
                  <a:close/>
                  <a:moveTo>
                    <a:pt x="250" y="922"/>
                  </a:moveTo>
                  <a:lnTo>
                    <a:pt x="288" y="840"/>
                  </a:lnTo>
                  <a:lnTo>
                    <a:pt x="303" y="850"/>
                  </a:lnTo>
                  <a:lnTo>
                    <a:pt x="260" y="926"/>
                  </a:lnTo>
                  <a:lnTo>
                    <a:pt x="250" y="922"/>
                  </a:lnTo>
                  <a:close/>
                  <a:moveTo>
                    <a:pt x="288" y="840"/>
                  </a:moveTo>
                  <a:lnTo>
                    <a:pt x="288" y="840"/>
                  </a:lnTo>
                  <a:lnTo>
                    <a:pt x="298" y="845"/>
                  </a:lnTo>
                  <a:lnTo>
                    <a:pt x="288" y="840"/>
                  </a:lnTo>
                  <a:close/>
                  <a:moveTo>
                    <a:pt x="288" y="840"/>
                  </a:moveTo>
                  <a:lnTo>
                    <a:pt x="332" y="763"/>
                  </a:lnTo>
                  <a:lnTo>
                    <a:pt x="346" y="773"/>
                  </a:lnTo>
                  <a:lnTo>
                    <a:pt x="303" y="850"/>
                  </a:lnTo>
                  <a:lnTo>
                    <a:pt x="288" y="840"/>
                  </a:lnTo>
                  <a:close/>
                  <a:moveTo>
                    <a:pt x="332" y="763"/>
                  </a:moveTo>
                  <a:lnTo>
                    <a:pt x="332" y="763"/>
                  </a:lnTo>
                  <a:lnTo>
                    <a:pt x="341" y="768"/>
                  </a:lnTo>
                  <a:lnTo>
                    <a:pt x="332" y="763"/>
                  </a:lnTo>
                  <a:close/>
                  <a:moveTo>
                    <a:pt x="332" y="763"/>
                  </a:moveTo>
                  <a:lnTo>
                    <a:pt x="380" y="691"/>
                  </a:lnTo>
                  <a:lnTo>
                    <a:pt x="389" y="701"/>
                  </a:lnTo>
                  <a:lnTo>
                    <a:pt x="346" y="773"/>
                  </a:lnTo>
                  <a:lnTo>
                    <a:pt x="332" y="763"/>
                  </a:lnTo>
                  <a:close/>
                  <a:moveTo>
                    <a:pt x="380" y="691"/>
                  </a:moveTo>
                  <a:lnTo>
                    <a:pt x="380" y="691"/>
                  </a:lnTo>
                  <a:lnTo>
                    <a:pt x="384" y="696"/>
                  </a:lnTo>
                  <a:lnTo>
                    <a:pt x="380" y="691"/>
                  </a:lnTo>
                  <a:close/>
                  <a:moveTo>
                    <a:pt x="380" y="691"/>
                  </a:moveTo>
                  <a:lnTo>
                    <a:pt x="428" y="619"/>
                  </a:lnTo>
                  <a:lnTo>
                    <a:pt x="442" y="629"/>
                  </a:lnTo>
                  <a:lnTo>
                    <a:pt x="389" y="701"/>
                  </a:lnTo>
                  <a:lnTo>
                    <a:pt x="380" y="691"/>
                  </a:lnTo>
                  <a:close/>
                  <a:moveTo>
                    <a:pt x="428" y="619"/>
                  </a:moveTo>
                  <a:lnTo>
                    <a:pt x="428" y="619"/>
                  </a:lnTo>
                  <a:lnTo>
                    <a:pt x="432" y="624"/>
                  </a:lnTo>
                  <a:lnTo>
                    <a:pt x="428" y="619"/>
                  </a:lnTo>
                  <a:close/>
                  <a:moveTo>
                    <a:pt x="428" y="619"/>
                  </a:moveTo>
                  <a:lnTo>
                    <a:pt x="480" y="552"/>
                  </a:lnTo>
                  <a:lnTo>
                    <a:pt x="490" y="562"/>
                  </a:lnTo>
                  <a:lnTo>
                    <a:pt x="442" y="629"/>
                  </a:lnTo>
                  <a:lnTo>
                    <a:pt x="428" y="619"/>
                  </a:lnTo>
                  <a:close/>
                  <a:moveTo>
                    <a:pt x="480" y="552"/>
                  </a:moveTo>
                  <a:lnTo>
                    <a:pt x="480" y="552"/>
                  </a:lnTo>
                  <a:lnTo>
                    <a:pt x="485" y="557"/>
                  </a:lnTo>
                  <a:lnTo>
                    <a:pt x="480" y="552"/>
                  </a:lnTo>
                  <a:close/>
                  <a:moveTo>
                    <a:pt x="480" y="552"/>
                  </a:moveTo>
                  <a:lnTo>
                    <a:pt x="533" y="490"/>
                  </a:lnTo>
                  <a:lnTo>
                    <a:pt x="543" y="499"/>
                  </a:lnTo>
                  <a:lnTo>
                    <a:pt x="490" y="562"/>
                  </a:lnTo>
                  <a:lnTo>
                    <a:pt x="480" y="552"/>
                  </a:lnTo>
                  <a:close/>
                  <a:moveTo>
                    <a:pt x="533" y="490"/>
                  </a:moveTo>
                  <a:lnTo>
                    <a:pt x="533" y="490"/>
                  </a:lnTo>
                  <a:lnTo>
                    <a:pt x="538" y="494"/>
                  </a:lnTo>
                  <a:lnTo>
                    <a:pt x="533" y="490"/>
                  </a:lnTo>
                  <a:close/>
                  <a:moveTo>
                    <a:pt x="533" y="490"/>
                  </a:moveTo>
                  <a:lnTo>
                    <a:pt x="591" y="427"/>
                  </a:lnTo>
                  <a:lnTo>
                    <a:pt x="601" y="437"/>
                  </a:lnTo>
                  <a:lnTo>
                    <a:pt x="543" y="499"/>
                  </a:lnTo>
                  <a:lnTo>
                    <a:pt x="533" y="490"/>
                  </a:lnTo>
                  <a:close/>
                  <a:moveTo>
                    <a:pt x="591" y="427"/>
                  </a:moveTo>
                  <a:lnTo>
                    <a:pt x="591" y="427"/>
                  </a:lnTo>
                  <a:lnTo>
                    <a:pt x="596" y="432"/>
                  </a:lnTo>
                  <a:lnTo>
                    <a:pt x="591" y="427"/>
                  </a:lnTo>
                  <a:close/>
                  <a:moveTo>
                    <a:pt x="591" y="427"/>
                  </a:moveTo>
                  <a:lnTo>
                    <a:pt x="649" y="370"/>
                  </a:lnTo>
                  <a:lnTo>
                    <a:pt x="663" y="379"/>
                  </a:lnTo>
                  <a:lnTo>
                    <a:pt x="601" y="437"/>
                  </a:lnTo>
                  <a:lnTo>
                    <a:pt x="591" y="427"/>
                  </a:lnTo>
                  <a:close/>
                  <a:moveTo>
                    <a:pt x="649" y="370"/>
                  </a:moveTo>
                  <a:lnTo>
                    <a:pt x="653" y="370"/>
                  </a:lnTo>
                  <a:lnTo>
                    <a:pt x="658" y="375"/>
                  </a:lnTo>
                  <a:lnTo>
                    <a:pt x="649" y="370"/>
                  </a:lnTo>
                  <a:close/>
                  <a:moveTo>
                    <a:pt x="653" y="370"/>
                  </a:moveTo>
                  <a:lnTo>
                    <a:pt x="711" y="317"/>
                  </a:lnTo>
                  <a:lnTo>
                    <a:pt x="721" y="327"/>
                  </a:lnTo>
                  <a:lnTo>
                    <a:pt x="658" y="379"/>
                  </a:lnTo>
                  <a:lnTo>
                    <a:pt x="653" y="370"/>
                  </a:lnTo>
                  <a:close/>
                  <a:moveTo>
                    <a:pt x="711" y="317"/>
                  </a:moveTo>
                  <a:lnTo>
                    <a:pt x="711" y="317"/>
                  </a:lnTo>
                  <a:lnTo>
                    <a:pt x="716" y="322"/>
                  </a:lnTo>
                  <a:lnTo>
                    <a:pt x="711" y="317"/>
                  </a:lnTo>
                  <a:close/>
                  <a:moveTo>
                    <a:pt x="711" y="317"/>
                  </a:moveTo>
                  <a:lnTo>
                    <a:pt x="778" y="264"/>
                  </a:lnTo>
                  <a:lnTo>
                    <a:pt x="788" y="274"/>
                  </a:lnTo>
                  <a:lnTo>
                    <a:pt x="721" y="327"/>
                  </a:lnTo>
                  <a:lnTo>
                    <a:pt x="711" y="317"/>
                  </a:lnTo>
                  <a:close/>
                  <a:moveTo>
                    <a:pt x="778" y="264"/>
                  </a:moveTo>
                  <a:lnTo>
                    <a:pt x="778" y="264"/>
                  </a:lnTo>
                  <a:lnTo>
                    <a:pt x="783" y="269"/>
                  </a:lnTo>
                  <a:lnTo>
                    <a:pt x="778" y="264"/>
                  </a:lnTo>
                  <a:close/>
                  <a:moveTo>
                    <a:pt x="778" y="264"/>
                  </a:moveTo>
                  <a:lnTo>
                    <a:pt x="845" y="216"/>
                  </a:lnTo>
                  <a:lnTo>
                    <a:pt x="850" y="231"/>
                  </a:lnTo>
                  <a:lnTo>
                    <a:pt x="788" y="274"/>
                  </a:lnTo>
                  <a:lnTo>
                    <a:pt x="778" y="264"/>
                  </a:lnTo>
                  <a:close/>
                  <a:moveTo>
                    <a:pt x="845" y="216"/>
                  </a:moveTo>
                  <a:lnTo>
                    <a:pt x="845" y="216"/>
                  </a:lnTo>
                  <a:lnTo>
                    <a:pt x="850" y="226"/>
                  </a:lnTo>
                  <a:lnTo>
                    <a:pt x="845" y="216"/>
                  </a:lnTo>
                  <a:close/>
                  <a:moveTo>
                    <a:pt x="845" y="216"/>
                  </a:moveTo>
                  <a:lnTo>
                    <a:pt x="913" y="173"/>
                  </a:lnTo>
                  <a:lnTo>
                    <a:pt x="922" y="187"/>
                  </a:lnTo>
                  <a:lnTo>
                    <a:pt x="850" y="231"/>
                  </a:lnTo>
                  <a:lnTo>
                    <a:pt x="845" y="216"/>
                  </a:lnTo>
                  <a:close/>
                  <a:moveTo>
                    <a:pt x="913" y="173"/>
                  </a:moveTo>
                  <a:lnTo>
                    <a:pt x="913" y="173"/>
                  </a:lnTo>
                  <a:lnTo>
                    <a:pt x="917" y="183"/>
                  </a:lnTo>
                  <a:lnTo>
                    <a:pt x="913" y="173"/>
                  </a:lnTo>
                  <a:close/>
                  <a:moveTo>
                    <a:pt x="913" y="173"/>
                  </a:moveTo>
                  <a:lnTo>
                    <a:pt x="985" y="135"/>
                  </a:lnTo>
                  <a:lnTo>
                    <a:pt x="994" y="149"/>
                  </a:lnTo>
                  <a:lnTo>
                    <a:pt x="922" y="187"/>
                  </a:lnTo>
                  <a:lnTo>
                    <a:pt x="913" y="173"/>
                  </a:lnTo>
                  <a:close/>
                  <a:moveTo>
                    <a:pt x="985" y="135"/>
                  </a:moveTo>
                  <a:lnTo>
                    <a:pt x="985" y="135"/>
                  </a:lnTo>
                  <a:lnTo>
                    <a:pt x="990" y="144"/>
                  </a:lnTo>
                  <a:lnTo>
                    <a:pt x="985" y="135"/>
                  </a:lnTo>
                  <a:close/>
                  <a:moveTo>
                    <a:pt x="985" y="135"/>
                  </a:moveTo>
                  <a:lnTo>
                    <a:pt x="1057" y="101"/>
                  </a:lnTo>
                  <a:lnTo>
                    <a:pt x="1066" y="115"/>
                  </a:lnTo>
                  <a:lnTo>
                    <a:pt x="990" y="149"/>
                  </a:lnTo>
                  <a:lnTo>
                    <a:pt x="985" y="135"/>
                  </a:lnTo>
                  <a:close/>
                  <a:moveTo>
                    <a:pt x="1057" y="101"/>
                  </a:moveTo>
                  <a:lnTo>
                    <a:pt x="1062" y="101"/>
                  </a:lnTo>
                  <a:lnTo>
                    <a:pt x="1062" y="111"/>
                  </a:lnTo>
                  <a:lnTo>
                    <a:pt x="1057" y="101"/>
                  </a:lnTo>
                  <a:close/>
                  <a:moveTo>
                    <a:pt x="1062" y="101"/>
                  </a:moveTo>
                  <a:lnTo>
                    <a:pt x="1134" y="72"/>
                  </a:lnTo>
                  <a:lnTo>
                    <a:pt x="1138" y="87"/>
                  </a:lnTo>
                  <a:lnTo>
                    <a:pt x="1066" y="115"/>
                  </a:lnTo>
                  <a:lnTo>
                    <a:pt x="1062" y="101"/>
                  </a:lnTo>
                  <a:close/>
                  <a:moveTo>
                    <a:pt x="1134" y="72"/>
                  </a:moveTo>
                  <a:lnTo>
                    <a:pt x="1134" y="72"/>
                  </a:lnTo>
                  <a:lnTo>
                    <a:pt x="1138" y="77"/>
                  </a:lnTo>
                  <a:lnTo>
                    <a:pt x="1134" y="72"/>
                  </a:lnTo>
                  <a:close/>
                  <a:moveTo>
                    <a:pt x="1134" y="72"/>
                  </a:moveTo>
                  <a:lnTo>
                    <a:pt x="1210" y="48"/>
                  </a:lnTo>
                  <a:lnTo>
                    <a:pt x="1215" y="63"/>
                  </a:lnTo>
                  <a:lnTo>
                    <a:pt x="1138" y="87"/>
                  </a:lnTo>
                  <a:lnTo>
                    <a:pt x="1134" y="72"/>
                  </a:lnTo>
                  <a:close/>
                  <a:moveTo>
                    <a:pt x="1210" y="48"/>
                  </a:moveTo>
                  <a:lnTo>
                    <a:pt x="1215" y="48"/>
                  </a:lnTo>
                  <a:lnTo>
                    <a:pt x="1215" y="53"/>
                  </a:lnTo>
                  <a:lnTo>
                    <a:pt x="1210" y="48"/>
                  </a:lnTo>
                  <a:close/>
                  <a:moveTo>
                    <a:pt x="1215" y="48"/>
                  </a:moveTo>
                  <a:lnTo>
                    <a:pt x="1292" y="29"/>
                  </a:lnTo>
                  <a:lnTo>
                    <a:pt x="1297" y="43"/>
                  </a:lnTo>
                  <a:lnTo>
                    <a:pt x="1215" y="63"/>
                  </a:lnTo>
                  <a:lnTo>
                    <a:pt x="1215" y="48"/>
                  </a:lnTo>
                  <a:close/>
                  <a:moveTo>
                    <a:pt x="1292" y="29"/>
                  </a:moveTo>
                  <a:lnTo>
                    <a:pt x="1292" y="29"/>
                  </a:lnTo>
                  <a:lnTo>
                    <a:pt x="1292" y="34"/>
                  </a:lnTo>
                  <a:lnTo>
                    <a:pt x="1292" y="29"/>
                  </a:lnTo>
                  <a:close/>
                  <a:moveTo>
                    <a:pt x="1292" y="29"/>
                  </a:moveTo>
                  <a:lnTo>
                    <a:pt x="1374" y="15"/>
                  </a:lnTo>
                  <a:lnTo>
                    <a:pt x="1374" y="29"/>
                  </a:lnTo>
                  <a:lnTo>
                    <a:pt x="1297" y="43"/>
                  </a:lnTo>
                  <a:lnTo>
                    <a:pt x="1292" y="29"/>
                  </a:lnTo>
                  <a:close/>
                  <a:moveTo>
                    <a:pt x="1374" y="15"/>
                  </a:moveTo>
                  <a:lnTo>
                    <a:pt x="1374" y="15"/>
                  </a:lnTo>
                  <a:lnTo>
                    <a:pt x="1374" y="19"/>
                  </a:lnTo>
                  <a:lnTo>
                    <a:pt x="1374" y="15"/>
                  </a:lnTo>
                  <a:close/>
                  <a:moveTo>
                    <a:pt x="1374" y="15"/>
                  </a:moveTo>
                  <a:lnTo>
                    <a:pt x="1455" y="5"/>
                  </a:lnTo>
                  <a:lnTo>
                    <a:pt x="1455" y="19"/>
                  </a:lnTo>
                  <a:lnTo>
                    <a:pt x="1374" y="29"/>
                  </a:lnTo>
                  <a:lnTo>
                    <a:pt x="1374" y="15"/>
                  </a:lnTo>
                  <a:close/>
                  <a:moveTo>
                    <a:pt x="1455" y="5"/>
                  </a:moveTo>
                  <a:lnTo>
                    <a:pt x="1455" y="5"/>
                  </a:lnTo>
                  <a:lnTo>
                    <a:pt x="1455" y="15"/>
                  </a:lnTo>
                  <a:lnTo>
                    <a:pt x="1455" y="5"/>
                  </a:lnTo>
                  <a:close/>
                  <a:moveTo>
                    <a:pt x="1455" y="5"/>
                  </a:moveTo>
                  <a:lnTo>
                    <a:pt x="1537" y="0"/>
                  </a:lnTo>
                  <a:lnTo>
                    <a:pt x="1537" y="15"/>
                  </a:lnTo>
                  <a:lnTo>
                    <a:pt x="1455" y="19"/>
                  </a:lnTo>
                  <a:lnTo>
                    <a:pt x="1455" y="5"/>
                  </a:lnTo>
                  <a:close/>
                  <a:moveTo>
                    <a:pt x="1537" y="0"/>
                  </a:moveTo>
                  <a:lnTo>
                    <a:pt x="1537" y="0"/>
                  </a:lnTo>
                  <a:lnTo>
                    <a:pt x="1537" y="10"/>
                  </a:lnTo>
                  <a:lnTo>
                    <a:pt x="1537" y="0"/>
                  </a:lnTo>
                  <a:close/>
                  <a:moveTo>
                    <a:pt x="1537" y="0"/>
                  </a:moveTo>
                  <a:lnTo>
                    <a:pt x="1623" y="5"/>
                  </a:lnTo>
                  <a:lnTo>
                    <a:pt x="1619" y="19"/>
                  </a:lnTo>
                  <a:lnTo>
                    <a:pt x="1537" y="15"/>
                  </a:lnTo>
                  <a:lnTo>
                    <a:pt x="1537" y="0"/>
                  </a:lnTo>
                  <a:close/>
                  <a:moveTo>
                    <a:pt x="1623" y="5"/>
                  </a:moveTo>
                  <a:lnTo>
                    <a:pt x="1623" y="5"/>
                  </a:lnTo>
                  <a:lnTo>
                    <a:pt x="1619" y="15"/>
                  </a:lnTo>
                  <a:lnTo>
                    <a:pt x="1623" y="5"/>
                  </a:lnTo>
                  <a:close/>
                  <a:moveTo>
                    <a:pt x="1623" y="5"/>
                  </a:moveTo>
                  <a:lnTo>
                    <a:pt x="1705" y="15"/>
                  </a:lnTo>
                  <a:lnTo>
                    <a:pt x="1700" y="29"/>
                  </a:lnTo>
                  <a:lnTo>
                    <a:pt x="1619" y="19"/>
                  </a:lnTo>
                  <a:lnTo>
                    <a:pt x="1623" y="5"/>
                  </a:lnTo>
                  <a:close/>
                  <a:moveTo>
                    <a:pt x="1705" y="15"/>
                  </a:moveTo>
                  <a:lnTo>
                    <a:pt x="1705" y="15"/>
                  </a:lnTo>
                  <a:lnTo>
                    <a:pt x="1700" y="19"/>
                  </a:lnTo>
                  <a:lnTo>
                    <a:pt x="1705" y="15"/>
                  </a:lnTo>
                  <a:close/>
                  <a:moveTo>
                    <a:pt x="1705" y="15"/>
                  </a:moveTo>
                  <a:lnTo>
                    <a:pt x="1782" y="29"/>
                  </a:lnTo>
                  <a:lnTo>
                    <a:pt x="1782" y="43"/>
                  </a:lnTo>
                  <a:lnTo>
                    <a:pt x="1700" y="29"/>
                  </a:lnTo>
                  <a:lnTo>
                    <a:pt x="1705" y="15"/>
                  </a:lnTo>
                  <a:close/>
                  <a:moveTo>
                    <a:pt x="1782" y="29"/>
                  </a:moveTo>
                  <a:lnTo>
                    <a:pt x="1782" y="29"/>
                  </a:lnTo>
                  <a:lnTo>
                    <a:pt x="1782" y="34"/>
                  </a:lnTo>
                  <a:lnTo>
                    <a:pt x="1782" y="29"/>
                  </a:lnTo>
                  <a:close/>
                  <a:moveTo>
                    <a:pt x="1782" y="29"/>
                  </a:moveTo>
                  <a:lnTo>
                    <a:pt x="1864" y="48"/>
                  </a:lnTo>
                  <a:lnTo>
                    <a:pt x="1859" y="63"/>
                  </a:lnTo>
                  <a:lnTo>
                    <a:pt x="1782" y="43"/>
                  </a:lnTo>
                  <a:lnTo>
                    <a:pt x="1782" y="29"/>
                  </a:lnTo>
                  <a:close/>
                  <a:moveTo>
                    <a:pt x="1864" y="48"/>
                  </a:moveTo>
                  <a:lnTo>
                    <a:pt x="1864" y="48"/>
                  </a:lnTo>
                  <a:lnTo>
                    <a:pt x="1859" y="53"/>
                  </a:lnTo>
                  <a:lnTo>
                    <a:pt x="1864" y="48"/>
                  </a:lnTo>
                  <a:close/>
                  <a:moveTo>
                    <a:pt x="1864" y="48"/>
                  </a:moveTo>
                  <a:lnTo>
                    <a:pt x="1940" y="72"/>
                  </a:lnTo>
                  <a:lnTo>
                    <a:pt x="1936" y="87"/>
                  </a:lnTo>
                  <a:lnTo>
                    <a:pt x="1859" y="63"/>
                  </a:lnTo>
                  <a:lnTo>
                    <a:pt x="1864" y="48"/>
                  </a:lnTo>
                  <a:close/>
                  <a:moveTo>
                    <a:pt x="1940" y="72"/>
                  </a:moveTo>
                  <a:lnTo>
                    <a:pt x="1940" y="72"/>
                  </a:lnTo>
                  <a:lnTo>
                    <a:pt x="1936" y="77"/>
                  </a:lnTo>
                  <a:lnTo>
                    <a:pt x="1940" y="72"/>
                  </a:lnTo>
                  <a:close/>
                  <a:moveTo>
                    <a:pt x="1940" y="72"/>
                  </a:moveTo>
                  <a:lnTo>
                    <a:pt x="2017" y="101"/>
                  </a:lnTo>
                  <a:lnTo>
                    <a:pt x="2008" y="115"/>
                  </a:lnTo>
                  <a:lnTo>
                    <a:pt x="1936" y="87"/>
                  </a:lnTo>
                  <a:lnTo>
                    <a:pt x="1940" y="72"/>
                  </a:lnTo>
                  <a:close/>
                  <a:moveTo>
                    <a:pt x="2017" y="101"/>
                  </a:moveTo>
                  <a:lnTo>
                    <a:pt x="2017" y="101"/>
                  </a:lnTo>
                  <a:lnTo>
                    <a:pt x="2012" y="111"/>
                  </a:lnTo>
                  <a:lnTo>
                    <a:pt x="2017" y="101"/>
                  </a:lnTo>
                  <a:close/>
                  <a:moveTo>
                    <a:pt x="2017" y="101"/>
                  </a:moveTo>
                  <a:lnTo>
                    <a:pt x="2089" y="135"/>
                  </a:lnTo>
                  <a:lnTo>
                    <a:pt x="2084" y="149"/>
                  </a:lnTo>
                  <a:lnTo>
                    <a:pt x="2008" y="115"/>
                  </a:lnTo>
                  <a:lnTo>
                    <a:pt x="2017" y="101"/>
                  </a:lnTo>
                  <a:close/>
                  <a:moveTo>
                    <a:pt x="2089" y="135"/>
                  </a:moveTo>
                  <a:lnTo>
                    <a:pt x="2089" y="135"/>
                  </a:lnTo>
                  <a:lnTo>
                    <a:pt x="2084" y="144"/>
                  </a:lnTo>
                  <a:lnTo>
                    <a:pt x="2089" y="135"/>
                  </a:lnTo>
                  <a:close/>
                  <a:moveTo>
                    <a:pt x="2089" y="135"/>
                  </a:moveTo>
                  <a:lnTo>
                    <a:pt x="2161" y="173"/>
                  </a:lnTo>
                  <a:lnTo>
                    <a:pt x="2152" y="187"/>
                  </a:lnTo>
                  <a:lnTo>
                    <a:pt x="2080" y="149"/>
                  </a:lnTo>
                  <a:lnTo>
                    <a:pt x="2089" y="135"/>
                  </a:lnTo>
                  <a:close/>
                  <a:moveTo>
                    <a:pt x="2161" y="173"/>
                  </a:moveTo>
                  <a:lnTo>
                    <a:pt x="2161" y="173"/>
                  </a:lnTo>
                  <a:lnTo>
                    <a:pt x="2157" y="183"/>
                  </a:lnTo>
                  <a:lnTo>
                    <a:pt x="2161" y="173"/>
                  </a:lnTo>
                  <a:close/>
                  <a:moveTo>
                    <a:pt x="2161" y="173"/>
                  </a:moveTo>
                  <a:lnTo>
                    <a:pt x="2229" y="216"/>
                  </a:lnTo>
                  <a:lnTo>
                    <a:pt x="2219" y="231"/>
                  </a:lnTo>
                  <a:lnTo>
                    <a:pt x="2152" y="187"/>
                  </a:lnTo>
                  <a:lnTo>
                    <a:pt x="2161" y="173"/>
                  </a:lnTo>
                  <a:close/>
                  <a:moveTo>
                    <a:pt x="2229" y="216"/>
                  </a:moveTo>
                  <a:lnTo>
                    <a:pt x="2229" y="216"/>
                  </a:lnTo>
                  <a:lnTo>
                    <a:pt x="2224" y="226"/>
                  </a:lnTo>
                  <a:lnTo>
                    <a:pt x="2229" y="216"/>
                  </a:lnTo>
                  <a:close/>
                  <a:moveTo>
                    <a:pt x="2229" y="216"/>
                  </a:moveTo>
                  <a:lnTo>
                    <a:pt x="2296" y="264"/>
                  </a:lnTo>
                  <a:lnTo>
                    <a:pt x="2286" y="279"/>
                  </a:lnTo>
                  <a:lnTo>
                    <a:pt x="2219" y="231"/>
                  </a:lnTo>
                  <a:lnTo>
                    <a:pt x="2229" y="216"/>
                  </a:lnTo>
                  <a:close/>
                  <a:moveTo>
                    <a:pt x="2296" y="264"/>
                  </a:moveTo>
                  <a:lnTo>
                    <a:pt x="2296" y="264"/>
                  </a:lnTo>
                  <a:lnTo>
                    <a:pt x="2291" y="269"/>
                  </a:lnTo>
                  <a:lnTo>
                    <a:pt x="2296" y="264"/>
                  </a:lnTo>
                  <a:close/>
                  <a:moveTo>
                    <a:pt x="2296" y="264"/>
                  </a:moveTo>
                  <a:lnTo>
                    <a:pt x="2358" y="317"/>
                  </a:lnTo>
                  <a:lnTo>
                    <a:pt x="2349" y="327"/>
                  </a:lnTo>
                  <a:lnTo>
                    <a:pt x="2286" y="279"/>
                  </a:lnTo>
                  <a:lnTo>
                    <a:pt x="2296" y="264"/>
                  </a:lnTo>
                  <a:close/>
                  <a:moveTo>
                    <a:pt x="2358" y="317"/>
                  </a:moveTo>
                  <a:lnTo>
                    <a:pt x="2358" y="317"/>
                  </a:lnTo>
                  <a:lnTo>
                    <a:pt x="2353" y="322"/>
                  </a:lnTo>
                  <a:lnTo>
                    <a:pt x="2358" y="317"/>
                  </a:lnTo>
                  <a:close/>
                  <a:moveTo>
                    <a:pt x="2358" y="317"/>
                  </a:moveTo>
                  <a:lnTo>
                    <a:pt x="2421" y="370"/>
                  </a:lnTo>
                  <a:lnTo>
                    <a:pt x="2411" y="379"/>
                  </a:lnTo>
                  <a:lnTo>
                    <a:pt x="2349" y="327"/>
                  </a:lnTo>
                  <a:lnTo>
                    <a:pt x="2358" y="317"/>
                  </a:lnTo>
                  <a:close/>
                  <a:moveTo>
                    <a:pt x="2421" y="370"/>
                  </a:moveTo>
                  <a:lnTo>
                    <a:pt x="2421" y="370"/>
                  </a:lnTo>
                  <a:lnTo>
                    <a:pt x="2416" y="375"/>
                  </a:lnTo>
                  <a:lnTo>
                    <a:pt x="2421" y="370"/>
                  </a:lnTo>
                  <a:close/>
                  <a:moveTo>
                    <a:pt x="2421" y="370"/>
                  </a:moveTo>
                  <a:lnTo>
                    <a:pt x="2478" y="427"/>
                  </a:lnTo>
                  <a:lnTo>
                    <a:pt x="2469" y="437"/>
                  </a:lnTo>
                  <a:lnTo>
                    <a:pt x="2411" y="379"/>
                  </a:lnTo>
                  <a:lnTo>
                    <a:pt x="2421" y="370"/>
                  </a:lnTo>
                  <a:close/>
                  <a:moveTo>
                    <a:pt x="2478" y="427"/>
                  </a:moveTo>
                  <a:lnTo>
                    <a:pt x="2478" y="427"/>
                  </a:lnTo>
                  <a:lnTo>
                    <a:pt x="2473" y="432"/>
                  </a:lnTo>
                  <a:lnTo>
                    <a:pt x="2478" y="427"/>
                  </a:lnTo>
                  <a:close/>
                  <a:moveTo>
                    <a:pt x="2478" y="427"/>
                  </a:moveTo>
                  <a:lnTo>
                    <a:pt x="2536" y="490"/>
                  </a:lnTo>
                  <a:lnTo>
                    <a:pt x="2526" y="499"/>
                  </a:lnTo>
                  <a:lnTo>
                    <a:pt x="2469" y="437"/>
                  </a:lnTo>
                  <a:lnTo>
                    <a:pt x="2478" y="427"/>
                  </a:lnTo>
                  <a:close/>
                  <a:moveTo>
                    <a:pt x="2536" y="490"/>
                  </a:moveTo>
                  <a:lnTo>
                    <a:pt x="2536" y="490"/>
                  </a:lnTo>
                  <a:lnTo>
                    <a:pt x="2531" y="494"/>
                  </a:lnTo>
                  <a:lnTo>
                    <a:pt x="2536" y="490"/>
                  </a:lnTo>
                  <a:close/>
                  <a:moveTo>
                    <a:pt x="2536" y="490"/>
                  </a:moveTo>
                  <a:lnTo>
                    <a:pt x="2594" y="552"/>
                  </a:lnTo>
                  <a:lnTo>
                    <a:pt x="2579" y="562"/>
                  </a:lnTo>
                  <a:lnTo>
                    <a:pt x="2526" y="499"/>
                  </a:lnTo>
                  <a:lnTo>
                    <a:pt x="2536" y="490"/>
                  </a:lnTo>
                  <a:close/>
                  <a:moveTo>
                    <a:pt x="2594" y="552"/>
                  </a:moveTo>
                  <a:lnTo>
                    <a:pt x="2594" y="552"/>
                  </a:lnTo>
                  <a:lnTo>
                    <a:pt x="2584" y="557"/>
                  </a:lnTo>
                  <a:lnTo>
                    <a:pt x="2594" y="552"/>
                  </a:lnTo>
                  <a:close/>
                  <a:moveTo>
                    <a:pt x="2594" y="552"/>
                  </a:moveTo>
                  <a:lnTo>
                    <a:pt x="2642" y="624"/>
                  </a:lnTo>
                  <a:lnTo>
                    <a:pt x="2632" y="629"/>
                  </a:lnTo>
                  <a:lnTo>
                    <a:pt x="2579" y="562"/>
                  </a:lnTo>
                  <a:lnTo>
                    <a:pt x="2594" y="552"/>
                  </a:lnTo>
                  <a:close/>
                  <a:moveTo>
                    <a:pt x="2642" y="624"/>
                  </a:moveTo>
                  <a:lnTo>
                    <a:pt x="2642" y="624"/>
                  </a:lnTo>
                  <a:lnTo>
                    <a:pt x="2637" y="624"/>
                  </a:lnTo>
                  <a:lnTo>
                    <a:pt x="2642" y="624"/>
                  </a:lnTo>
                  <a:close/>
                  <a:moveTo>
                    <a:pt x="2642" y="624"/>
                  </a:moveTo>
                  <a:lnTo>
                    <a:pt x="2690" y="691"/>
                  </a:lnTo>
                  <a:lnTo>
                    <a:pt x="2680" y="701"/>
                  </a:lnTo>
                  <a:lnTo>
                    <a:pt x="2632" y="629"/>
                  </a:lnTo>
                  <a:lnTo>
                    <a:pt x="2642" y="624"/>
                  </a:lnTo>
                  <a:close/>
                  <a:moveTo>
                    <a:pt x="2690" y="691"/>
                  </a:moveTo>
                  <a:lnTo>
                    <a:pt x="2690" y="691"/>
                  </a:lnTo>
                  <a:lnTo>
                    <a:pt x="2685" y="696"/>
                  </a:lnTo>
                  <a:lnTo>
                    <a:pt x="2690" y="691"/>
                  </a:lnTo>
                  <a:close/>
                  <a:moveTo>
                    <a:pt x="2690" y="691"/>
                  </a:moveTo>
                  <a:lnTo>
                    <a:pt x="2738" y="763"/>
                  </a:lnTo>
                  <a:lnTo>
                    <a:pt x="2723" y="773"/>
                  </a:lnTo>
                  <a:lnTo>
                    <a:pt x="2680" y="701"/>
                  </a:lnTo>
                  <a:lnTo>
                    <a:pt x="2690" y="691"/>
                  </a:lnTo>
                  <a:close/>
                  <a:moveTo>
                    <a:pt x="2738" y="763"/>
                  </a:moveTo>
                  <a:lnTo>
                    <a:pt x="2738" y="768"/>
                  </a:lnTo>
                  <a:lnTo>
                    <a:pt x="2733" y="768"/>
                  </a:lnTo>
                  <a:lnTo>
                    <a:pt x="2738" y="763"/>
                  </a:lnTo>
                  <a:close/>
                  <a:moveTo>
                    <a:pt x="2738" y="768"/>
                  </a:moveTo>
                  <a:lnTo>
                    <a:pt x="2781" y="840"/>
                  </a:lnTo>
                  <a:lnTo>
                    <a:pt x="2766" y="850"/>
                  </a:lnTo>
                  <a:lnTo>
                    <a:pt x="2723" y="773"/>
                  </a:lnTo>
                  <a:lnTo>
                    <a:pt x="2738" y="768"/>
                  </a:lnTo>
                  <a:close/>
                  <a:moveTo>
                    <a:pt x="2781" y="840"/>
                  </a:moveTo>
                  <a:lnTo>
                    <a:pt x="2781" y="840"/>
                  </a:lnTo>
                  <a:lnTo>
                    <a:pt x="2776" y="845"/>
                  </a:lnTo>
                  <a:lnTo>
                    <a:pt x="2781" y="840"/>
                  </a:lnTo>
                  <a:close/>
                  <a:moveTo>
                    <a:pt x="2781" y="840"/>
                  </a:moveTo>
                  <a:lnTo>
                    <a:pt x="2824" y="922"/>
                  </a:lnTo>
                  <a:lnTo>
                    <a:pt x="2810" y="926"/>
                  </a:lnTo>
                  <a:lnTo>
                    <a:pt x="2766" y="850"/>
                  </a:lnTo>
                  <a:lnTo>
                    <a:pt x="2781" y="840"/>
                  </a:lnTo>
                  <a:close/>
                  <a:moveTo>
                    <a:pt x="2824" y="922"/>
                  </a:moveTo>
                  <a:lnTo>
                    <a:pt x="2824" y="922"/>
                  </a:lnTo>
                  <a:lnTo>
                    <a:pt x="2814" y="922"/>
                  </a:lnTo>
                  <a:lnTo>
                    <a:pt x="2824" y="922"/>
                  </a:lnTo>
                  <a:close/>
                  <a:moveTo>
                    <a:pt x="2824" y="922"/>
                  </a:moveTo>
                  <a:lnTo>
                    <a:pt x="2858" y="1003"/>
                  </a:lnTo>
                  <a:lnTo>
                    <a:pt x="2848" y="1008"/>
                  </a:lnTo>
                  <a:lnTo>
                    <a:pt x="2810" y="926"/>
                  </a:lnTo>
                  <a:lnTo>
                    <a:pt x="2824" y="922"/>
                  </a:lnTo>
                  <a:close/>
                  <a:moveTo>
                    <a:pt x="2858" y="1003"/>
                  </a:moveTo>
                  <a:lnTo>
                    <a:pt x="2858" y="1003"/>
                  </a:lnTo>
                  <a:lnTo>
                    <a:pt x="2853" y="1003"/>
                  </a:lnTo>
                  <a:lnTo>
                    <a:pt x="2858" y="1003"/>
                  </a:lnTo>
                  <a:close/>
                  <a:moveTo>
                    <a:pt x="2858" y="1003"/>
                  </a:moveTo>
                  <a:lnTo>
                    <a:pt x="2896" y="1085"/>
                  </a:lnTo>
                  <a:lnTo>
                    <a:pt x="2882" y="1090"/>
                  </a:lnTo>
                  <a:lnTo>
                    <a:pt x="2848" y="1008"/>
                  </a:lnTo>
                  <a:lnTo>
                    <a:pt x="2858" y="1003"/>
                  </a:lnTo>
                  <a:close/>
                  <a:moveTo>
                    <a:pt x="2896" y="1085"/>
                  </a:moveTo>
                  <a:lnTo>
                    <a:pt x="2896" y="1085"/>
                  </a:lnTo>
                  <a:lnTo>
                    <a:pt x="2886" y="1085"/>
                  </a:lnTo>
                  <a:lnTo>
                    <a:pt x="2896" y="1085"/>
                  </a:lnTo>
                  <a:close/>
                  <a:moveTo>
                    <a:pt x="2896" y="1085"/>
                  </a:moveTo>
                  <a:lnTo>
                    <a:pt x="2925" y="1171"/>
                  </a:lnTo>
                  <a:lnTo>
                    <a:pt x="2910" y="1176"/>
                  </a:lnTo>
                  <a:lnTo>
                    <a:pt x="2882" y="1090"/>
                  </a:lnTo>
                  <a:lnTo>
                    <a:pt x="2896" y="1085"/>
                  </a:lnTo>
                  <a:close/>
                  <a:moveTo>
                    <a:pt x="2925" y="1171"/>
                  </a:moveTo>
                  <a:lnTo>
                    <a:pt x="2925" y="1171"/>
                  </a:lnTo>
                  <a:lnTo>
                    <a:pt x="2920" y="1171"/>
                  </a:lnTo>
                  <a:lnTo>
                    <a:pt x="2925" y="1171"/>
                  </a:lnTo>
                  <a:close/>
                  <a:moveTo>
                    <a:pt x="2925" y="1171"/>
                  </a:moveTo>
                  <a:lnTo>
                    <a:pt x="2954" y="1257"/>
                  </a:lnTo>
                  <a:lnTo>
                    <a:pt x="2939" y="1262"/>
                  </a:lnTo>
                  <a:lnTo>
                    <a:pt x="2910" y="1176"/>
                  </a:lnTo>
                  <a:lnTo>
                    <a:pt x="2925" y="1171"/>
                  </a:lnTo>
                  <a:close/>
                  <a:moveTo>
                    <a:pt x="2954" y="1257"/>
                  </a:moveTo>
                  <a:lnTo>
                    <a:pt x="2954" y="1257"/>
                  </a:lnTo>
                  <a:lnTo>
                    <a:pt x="2949" y="1257"/>
                  </a:lnTo>
                  <a:lnTo>
                    <a:pt x="2954" y="1257"/>
                  </a:lnTo>
                  <a:close/>
                  <a:moveTo>
                    <a:pt x="2954" y="1257"/>
                  </a:moveTo>
                  <a:lnTo>
                    <a:pt x="2983" y="1349"/>
                  </a:lnTo>
                  <a:lnTo>
                    <a:pt x="2968" y="1349"/>
                  </a:lnTo>
                  <a:lnTo>
                    <a:pt x="2939" y="1262"/>
                  </a:lnTo>
                  <a:lnTo>
                    <a:pt x="2954" y="1257"/>
                  </a:lnTo>
                  <a:close/>
                  <a:moveTo>
                    <a:pt x="2983" y="1349"/>
                  </a:moveTo>
                  <a:lnTo>
                    <a:pt x="2983" y="1349"/>
                  </a:lnTo>
                  <a:lnTo>
                    <a:pt x="2973" y="1349"/>
                  </a:lnTo>
                  <a:lnTo>
                    <a:pt x="2983" y="1349"/>
                  </a:lnTo>
                  <a:close/>
                  <a:moveTo>
                    <a:pt x="2983" y="1349"/>
                  </a:moveTo>
                  <a:lnTo>
                    <a:pt x="3002" y="1440"/>
                  </a:lnTo>
                  <a:lnTo>
                    <a:pt x="2987" y="1440"/>
                  </a:lnTo>
                  <a:lnTo>
                    <a:pt x="2968" y="1349"/>
                  </a:lnTo>
                  <a:lnTo>
                    <a:pt x="2983" y="1349"/>
                  </a:lnTo>
                  <a:close/>
                  <a:moveTo>
                    <a:pt x="3002" y="1440"/>
                  </a:moveTo>
                  <a:lnTo>
                    <a:pt x="3002" y="1440"/>
                  </a:lnTo>
                  <a:lnTo>
                    <a:pt x="2997" y="1440"/>
                  </a:lnTo>
                  <a:lnTo>
                    <a:pt x="3002" y="1440"/>
                  </a:lnTo>
                  <a:close/>
                  <a:moveTo>
                    <a:pt x="3002" y="1440"/>
                  </a:moveTo>
                  <a:lnTo>
                    <a:pt x="3021" y="1531"/>
                  </a:lnTo>
                  <a:lnTo>
                    <a:pt x="3007" y="1536"/>
                  </a:lnTo>
                  <a:lnTo>
                    <a:pt x="2987" y="1440"/>
                  </a:lnTo>
                  <a:lnTo>
                    <a:pt x="3002" y="1440"/>
                  </a:lnTo>
                  <a:close/>
                  <a:moveTo>
                    <a:pt x="3021" y="1531"/>
                  </a:moveTo>
                  <a:lnTo>
                    <a:pt x="3021" y="1531"/>
                  </a:lnTo>
                  <a:lnTo>
                    <a:pt x="3016" y="1531"/>
                  </a:lnTo>
                  <a:lnTo>
                    <a:pt x="3021" y="1531"/>
                  </a:lnTo>
                  <a:close/>
                  <a:moveTo>
                    <a:pt x="3021" y="1531"/>
                  </a:moveTo>
                  <a:lnTo>
                    <a:pt x="3040" y="1627"/>
                  </a:lnTo>
                  <a:lnTo>
                    <a:pt x="3026" y="1627"/>
                  </a:lnTo>
                  <a:lnTo>
                    <a:pt x="3007" y="1536"/>
                  </a:lnTo>
                  <a:lnTo>
                    <a:pt x="3021" y="1531"/>
                  </a:lnTo>
                  <a:close/>
                  <a:moveTo>
                    <a:pt x="3040" y="1627"/>
                  </a:moveTo>
                  <a:lnTo>
                    <a:pt x="3040" y="1627"/>
                  </a:lnTo>
                  <a:lnTo>
                    <a:pt x="3031" y="1627"/>
                  </a:lnTo>
                  <a:lnTo>
                    <a:pt x="3040" y="1627"/>
                  </a:lnTo>
                  <a:close/>
                  <a:moveTo>
                    <a:pt x="3040" y="1627"/>
                  </a:moveTo>
                  <a:lnTo>
                    <a:pt x="3050" y="1723"/>
                  </a:lnTo>
                  <a:lnTo>
                    <a:pt x="3035" y="1723"/>
                  </a:lnTo>
                  <a:lnTo>
                    <a:pt x="3026" y="1627"/>
                  </a:lnTo>
                  <a:lnTo>
                    <a:pt x="3040" y="1627"/>
                  </a:lnTo>
                  <a:close/>
                  <a:moveTo>
                    <a:pt x="3050" y="1723"/>
                  </a:moveTo>
                  <a:lnTo>
                    <a:pt x="3050" y="1723"/>
                  </a:lnTo>
                  <a:lnTo>
                    <a:pt x="3045" y="1723"/>
                  </a:lnTo>
                  <a:lnTo>
                    <a:pt x="3050" y="1723"/>
                  </a:lnTo>
                  <a:close/>
                  <a:moveTo>
                    <a:pt x="3050" y="1723"/>
                  </a:moveTo>
                  <a:lnTo>
                    <a:pt x="3059" y="1819"/>
                  </a:lnTo>
                  <a:lnTo>
                    <a:pt x="3045" y="1824"/>
                  </a:lnTo>
                  <a:lnTo>
                    <a:pt x="3035" y="1723"/>
                  </a:lnTo>
                  <a:lnTo>
                    <a:pt x="3050" y="1723"/>
                  </a:lnTo>
                  <a:close/>
                  <a:moveTo>
                    <a:pt x="3059" y="1819"/>
                  </a:moveTo>
                  <a:lnTo>
                    <a:pt x="3059" y="1819"/>
                  </a:lnTo>
                  <a:lnTo>
                    <a:pt x="3055" y="1824"/>
                  </a:lnTo>
                  <a:lnTo>
                    <a:pt x="3059" y="1819"/>
                  </a:lnTo>
                  <a:close/>
                  <a:moveTo>
                    <a:pt x="3059" y="1819"/>
                  </a:moveTo>
                  <a:lnTo>
                    <a:pt x="3064" y="1920"/>
                  </a:lnTo>
                  <a:lnTo>
                    <a:pt x="3050" y="1920"/>
                  </a:lnTo>
                  <a:lnTo>
                    <a:pt x="3045" y="1824"/>
                  </a:lnTo>
                  <a:lnTo>
                    <a:pt x="3059" y="1819"/>
                  </a:lnTo>
                  <a:close/>
                  <a:moveTo>
                    <a:pt x="3064" y="1920"/>
                  </a:moveTo>
                  <a:lnTo>
                    <a:pt x="3064" y="1920"/>
                  </a:lnTo>
                  <a:lnTo>
                    <a:pt x="3059" y="1920"/>
                  </a:lnTo>
                  <a:lnTo>
                    <a:pt x="3064" y="1920"/>
                  </a:lnTo>
                  <a:close/>
                  <a:moveTo>
                    <a:pt x="3064" y="1920"/>
                  </a:moveTo>
                  <a:lnTo>
                    <a:pt x="3069" y="2021"/>
                  </a:lnTo>
                  <a:lnTo>
                    <a:pt x="3055" y="2021"/>
                  </a:lnTo>
                  <a:lnTo>
                    <a:pt x="3050" y="1920"/>
                  </a:lnTo>
                  <a:lnTo>
                    <a:pt x="3064" y="1920"/>
                  </a:lnTo>
                  <a:close/>
                  <a:moveTo>
                    <a:pt x="3069" y="2021"/>
                  </a:moveTo>
                  <a:lnTo>
                    <a:pt x="3069" y="2021"/>
                  </a:lnTo>
                  <a:lnTo>
                    <a:pt x="3059" y="2021"/>
                  </a:lnTo>
                  <a:lnTo>
                    <a:pt x="3069" y="202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0"/>
            <p:cNvSpPr>
              <a:spLocks noChangeAspect="1"/>
            </p:cNvSpPr>
            <p:nvPr/>
          </p:nvSpPr>
          <p:spPr bwMode="auto">
            <a:xfrm>
              <a:off x="2371" y="6291"/>
              <a:ext cx="2332" cy="2553"/>
            </a:xfrm>
            <a:custGeom>
              <a:avLst/>
              <a:gdLst>
                <a:gd name="T0" fmla="*/ 2 w 2819"/>
                <a:gd name="T1" fmla="*/ 1 h 3791"/>
                <a:gd name="T2" fmla="*/ 2 w 2819"/>
                <a:gd name="T3" fmla="*/ 1 h 3791"/>
                <a:gd name="T4" fmla="*/ 2 w 2819"/>
                <a:gd name="T5" fmla="*/ 1 h 3791"/>
                <a:gd name="T6" fmla="*/ 2 w 2819"/>
                <a:gd name="T7" fmla="*/ 1 h 3791"/>
                <a:gd name="T8" fmla="*/ 2 w 2819"/>
                <a:gd name="T9" fmla="*/ 1 h 3791"/>
                <a:gd name="T10" fmla="*/ 2 w 2819"/>
                <a:gd name="T11" fmla="*/ 1 h 3791"/>
                <a:gd name="T12" fmla="*/ 2 w 2819"/>
                <a:gd name="T13" fmla="*/ 1 h 3791"/>
                <a:gd name="T14" fmla="*/ 2 w 2819"/>
                <a:gd name="T15" fmla="*/ 1 h 3791"/>
                <a:gd name="T16" fmla="*/ 2 w 2819"/>
                <a:gd name="T17" fmla="*/ 1 h 3791"/>
                <a:gd name="T18" fmla="*/ 2 w 2819"/>
                <a:gd name="T19" fmla="*/ 1 h 3791"/>
                <a:gd name="T20" fmla="*/ 2 w 2819"/>
                <a:gd name="T21" fmla="*/ 1 h 3791"/>
                <a:gd name="T22" fmla="*/ 2 w 2819"/>
                <a:gd name="T23" fmla="*/ 1 h 3791"/>
                <a:gd name="T24" fmla="*/ 2 w 2819"/>
                <a:gd name="T25" fmla="*/ 1 h 3791"/>
                <a:gd name="T26" fmla="*/ 2 w 2819"/>
                <a:gd name="T27" fmla="*/ 1 h 3791"/>
                <a:gd name="T28" fmla="*/ 2 w 2819"/>
                <a:gd name="T29" fmla="*/ 1 h 3791"/>
                <a:gd name="T30" fmla="*/ 2 w 2819"/>
                <a:gd name="T31" fmla="*/ 1 h 3791"/>
                <a:gd name="T32" fmla="*/ 2 w 2819"/>
                <a:gd name="T33" fmla="*/ 1 h 3791"/>
                <a:gd name="T34" fmla="*/ 2 w 2819"/>
                <a:gd name="T35" fmla="*/ 1 h 3791"/>
                <a:gd name="T36" fmla="*/ 2 w 2819"/>
                <a:gd name="T37" fmla="*/ 1 h 3791"/>
                <a:gd name="T38" fmla="*/ 2 w 2819"/>
                <a:gd name="T39" fmla="*/ 1 h 3791"/>
                <a:gd name="T40" fmla="*/ 2 w 2819"/>
                <a:gd name="T41" fmla="*/ 1 h 3791"/>
                <a:gd name="T42" fmla="*/ 0 w 2819"/>
                <a:gd name="T43" fmla="*/ 1 h 3791"/>
                <a:gd name="T44" fmla="*/ 2 w 2819"/>
                <a:gd name="T45" fmla="*/ 1 h 3791"/>
                <a:gd name="T46" fmla="*/ 2 w 2819"/>
                <a:gd name="T47" fmla="*/ 1 h 3791"/>
                <a:gd name="T48" fmla="*/ 2 w 2819"/>
                <a:gd name="T49" fmla="*/ 1 h 3791"/>
                <a:gd name="T50" fmla="*/ 2 w 2819"/>
                <a:gd name="T51" fmla="*/ 1 h 3791"/>
                <a:gd name="T52" fmla="*/ 2 w 2819"/>
                <a:gd name="T53" fmla="*/ 1 h 3791"/>
                <a:gd name="T54" fmla="*/ 2 w 2819"/>
                <a:gd name="T55" fmla="*/ 1 h 3791"/>
                <a:gd name="T56" fmla="*/ 2 w 2819"/>
                <a:gd name="T57" fmla="*/ 1 h 3791"/>
                <a:gd name="T58" fmla="*/ 2 w 2819"/>
                <a:gd name="T59" fmla="*/ 1 h 3791"/>
                <a:gd name="T60" fmla="*/ 2 w 2819"/>
                <a:gd name="T61" fmla="*/ 1 h 3791"/>
                <a:gd name="T62" fmla="*/ 2 w 2819"/>
                <a:gd name="T63" fmla="*/ 0 h 3791"/>
                <a:gd name="T64" fmla="*/ 2 w 2819"/>
                <a:gd name="T65" fmla="*/ 1 h 3791"/>
                <a:gd name="T66" fmla="*/ 2 w 2819"/>
                <a:gd name="T67" fmla="*/ 1 h 3791"/>
                <a:gd name="T68" fmla="*/ 2 w 2819"/>
                <a:gd name="T69" fmla="*/ 1 h 3791"/>
                <a:gd name="T70" fmla="*/ 2 w 2819"/>
                <a:gd name="T71" fmla="*/ 1 h 3791"/>
                <a:gd name="T72" fmla="*/ 2 w 2819"/>
                <a:gd name="T73" fmla="*/ 1 h 3791"/>
                <a:gd name="T74" fmla="*/ 2 w 2819"/>
                <a:gd name="T75" fmla="*/ 1 h 3791"/>
                <a:gd name="T76" fmla="*/ 2 w 2819"/>
                <a:gd name="T77" fmla="*/ 1 h 3791"/>
                <a:gd name="T78" fmla="*/ 2 w 2819"/>
                <a:gd name="T79" fmla="*/ 1 h 3791"/>
                <a:gd name="T80" fmla="*/ 2 w 2819"/>
                <a:gd name="T81" fmla="*/ 1 h 3791"/>
                <a:gd name="T82" fmla="*/ 2 w 2819"/>
                <a:gd name="T83" fmla="*/ 1 h 3791"/>
                <a:gd name="T84" fmla="*/ 2 w 2819"/>
                <a:gd name="T85" fmla="*/ 1 h 37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19"/>
                <a:gd name="T130" fmla="*/ 0 h 3791"/>
                <a:gd name="T131" fmla="*/ 2819 w 2819"/>
                <a:gd name="T132" fmla="*/ 3791 h 37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19" h="3791">
                  <a:moveTo>
                    <a:pt x="2819" y="1896"/>
                  </a:moveTo>
                  <a:lnTo>
                    <a:pt x="2819" y="1991"/>
                  </a:lnTo>
                  <a:lnTo>
                    <a:pt x="2814" y="2087"/>
                  </a:lnTo>
                  <a:lnTo>
                    <a:pt x="2805" y="2179"/>
                  </a:lnTo>
                  <a:lnTo>
                    <a:pt x="2795" y="2270"/>
                  </a:lnTo>
                  <a:lnTo>
                    <a:pt x="2776" y="2361"/>
                  </a:lnTo>
                  <a:lnTo>
                    <a:pt x="2761" y="2452"/>
                  </a:lnTo>
                  <a:lnTo>
                    <a:pt x="2737" y="2539"/>
                  </a:lnTo>
                  <a:lnTo>
                    <a:pt x="2713" y="2625"/>
                  </a:lnTo>
                  <a:lnTo>
                    <a:pt x="2685" y="2707"/>
                  </a:lnTo>
                  <a:lnTo>
                    <a:pt x="2656" y="2788"/>
                  </a:lnTo>
                  <a:lnTo>
                    <a:pt x="2622" y="2865"/>
                  </a:lnTo>
                  <a:lnTo>
                    <a:pt x="2589" y="2942"/>
                  </a:lnTo>
                  <a:lnTo>
                    <a:pt x="2550" y="3018"/>
                  </a:lnTo>
                  <a:lnTo>
                    <a:pt x="2507" y="3086"/>
                  </a:lnTo>
                  <a:lnTo>
                    <a:pt x="2464" y="3158"/>
                  </a:lnTo>
                  <a:lnTo>
                    <a:pt x="2421" y="3225"/>
                  </a:lnTo>
                  <a:lnTo>
                    <a:pt x="2372" y="3287"/>
                  </a:lnTo>
                  <a:lnTo>
                    <a:pt x="2320" y="3345"/>
                  </a:lnTo>
                  <a:lnTo>
                    <a:pt x="2267" y="3402"/>
                  </a:lnTo>
                  <a:lnTo>
                    <a:pt x="2214" y="3455"/>
                  </a:lnTo>
                  <a:lnTo>
                    <a:pt x="2156" y="3508"/>
                  </a:lnTo>
                  <a:lnTo>
                    <a:pt x="2099" y="3556"/>
                  </a:lnTo>
                  <a:lnTo>
                    <a:pt x="2036" y="3594"/>
                  </a:lnTo>
                  <a:lnTo>
                    <a:pt x="1974" y="3637"/>
                  </a:lnTo>
                  <a:lnTo>
                    <a:pt x="1907" y="3671"/>
                  </a:lnTo>
                  <a:lnTo>
                    <a:pt x="1844" y="3700"/>
                  </a:lnTo>
                  <a:lnTo>
                    <a:pt x="1772" y="3729"/>
                  </a:lnTo>
                  <a:lnTo>
                    <a:pt x="1705" y="3753"/>
                  </a:lnTo>
                  <a:lnTo>
                    <a:pt x="1633" y="3767"/>
                  </a:lnTo>
                  <a:lnTo>
                    <a:pt x="1561" y="3781"/>
                  </a:lnTo>
                  <a:lnTo>
                    <a:pt x="1489" y="3791"/>
                  </a:lnTo>
                  <a:lnTo>
                    <a:pt x="1412" y="3791"/>
                  </a:lnTo>
                  <a:lnTo>
                    <a:pt x="1340" y="3791"/>
                  </a:lnTo>
                  <a:lnTo>
                    <a:pt x="1263" y="3781"/>
                  </a:lnTo>
                  <a:lnTo>
                    <a:pt x="1191" y="3767"/>
                  </a:lnTo>
                  <a:lnTo>
                    <a:pt x="1119" y="3753"/>
                  </a:lnTo>
                  <a:lnTo>
                    <a:pt x="1052" y="3729"/>
                  </a:lnTo>
                  <a:lnTo>
                    <a:pt x="980" y="3700"/>
                  </a:lnTo>
                  <a:lnTo>
                    <a:pt x="917" y="3671"/>
                  </a:lnTo>
                  <a:lnTo>
                    <a:pt x="850" y="3637"/>
                  </a:lnTo>
                  <a:lnTo>
                    <a:pt x="788" y="3599"/>
                  </a:lnTo>
                  <a:lnTo>
                    <a:pt x="725" y="3556"/>
                  </a:lnTo>
                  <a:lnTo>
                    <a:pt x="668" y="3508"/>
                  </a:lnTo>
                  <a:lnTo>
                    <a:pt x="610" y="3455"/>
                  </a:lnTo>
                  <a:lnTo>
                    <a:pt x="552" y="3402"/>
                  </a:lnTo>
                  <a:lnTo>
                    <a:pt x="500" y="3345"/>
                  </a:lnTo>
                  <a:lnTo>
                    <a:pt x="452" y="3287"/>
                  </a:lnTo>
                  <a:lnTo>
                    <a:pt x="403" y="3225"/>
                  </a:lnTo>
                  <a:lnTo>
                    <a:pt x="355" y="3158"/>
                  </a:lnTo>
                  <a:lnTo>
                    <a:pt x="312" y="3086"/>
                  </a:lnTo>
                  <a:lnTo>
                    <a:pt x="269" y="3018"/>
                  </a:lnTo>
                  <a:lnTo>
                    <a:pt x="231" y="2942"/>
                  </a:lnTo>
                  <a:lnTo>
                    <a:pt x="197" y="2865"/>
                  </a:lnTo>
                  <a:lnTo>
                    <a:pt x="163" y="2788"/>
                  </a:lnTo>
                  <a:lnTo>
                    <a:pt x="135" y="2707"/>
                  </a:lnTo>
                  <a:lnTo>
                    <a:pt x="106" y="2625"/>
                  </a:lnTo>
                  <a:lnTo>
                    <a:pt x="82" y="2539"/>
                  </a:lnTo>
                  <a:lnTo>
                    <a:pt x="63" y="2452"/>
                  </a:lnTo>
                  <a:lnTo>
                    <a:pt x="43" y="2361"/>
                  </a:lnTo>
                  <a:lnTo>
                    <a:pt x="29" y="2270"/>
                  </a:lnTo>
                  <a:lnTo>
                    <a:pt x="14" y="2179"/>
                  </a:lnTo>
                  <a:lnTo>
                    <a:pt x="5" y="2087"/>
                  </a:lnTo>
                  <a:lnTo>
                    <a:pt x="0" y="1991"/>
                  </a:lnTo>
                  <a:lnTo>
                    <a:pt x="0" y="1896"/>
                  </a:lnTo>
                  <a:lnTo>
                    <a:pt x="0" y="1800"/>
                  </a:lnTo>
                  <a:lnTo>
                    <a:pt x="5" y="1704"/>
                  </a:lnTo>
                  <a:lnTo>
                    <a:pt x="14" y="1612"/>
                  </a:lnTo>
                  <a:lnTo>
                    <a:pt x="29" y="1521"/>
                  </a:lnTo>
                  <a:lnTo>
                    <a:pt x="43" y="1430"/>
                  </a:lnTo>
                  <a:lnTo>
                    <a:pt x="63" y="1339"/>
                  </a:lnTo>
                  <a:lnTo>
                    <a:pt x="82" y="1252"/>
                  </a:lnTo>
                  <a:lnTo>
                    <a:pt x="106" y="1166"/>
                  </a:lnTo>
                  <a:lnTo>
                    <a:pt x="135" y="1084"/>
                  </a:lnTo>
                  <a:lnTo>
                    <a:pt x="163" y="1003"/>
                  </a:lnTo>
                  <a:lnTo>
                    <a:pt x="197" y="926"/>
                  </a:lnTo>
                  <a:lnTo>
                    <a:pt x="231" y="849"/>
                  </a:lnTo>
                  <a:lnTo>
                    <a:pt x="269" y="773"/>
                  </a:lnTo>
                  <a:lnTo>
                    <a:pt x="312" y="705"/>
                  </a:lnTo>
                  <a:lnTo>
                    <a:pt x="355" y="633"/>
                  </a:lnTo>
                  <a:lnTo>
                    <a:pt x="403" y="566"/>
                  </a:lnTo>
                  <a:lnTo>
                    <a:pt x="452" y="504"/>
                  </a:lnTo>
                  <a:lnTo>
                    <a:pt x="500" y="446"/>
                  </a:lnTo>
                  <a:lnTo>
                    <a:pt x="552" y="389"/>
                  </a:lnTo>
                  <a:lnTo>
                    <a:pt x="610" y="336"/>
                  </a:lnTo>
                  <a:lnTo>
                    <a:pt x="668" y="283"/>
                  </a:lnTo>
                  <a:lnTo>
                    <a:pt x="725" y="235"/>
                  </a:lnTo>
                  <a:lnTo>
                    <a:pt x="788" y="192"/>
                  </a:lnTo>
                  <a:lnTo>
                    <a:pt x="850" y="154"/>
                  </a:lnTo>
                  <a:lnTo>
                    <a:pt x="917" y="120"/>
                  </a:lnTo>
                  <a:lnTo>
                    <a:pt x="980" y="91"/>
                  </a:lnTo>
                  <a:lnTo>
                    <a:pt x="1052" y="62"/>
                  </a:lnTo>
                  <a:lnTo>
                    <a:pt x="1119" y="38"/>
                  </a:lnTo>
                  <a:lnTo>
                    <a:pt x="1191" y="24"/>
                  </a:lnTo>
                  <a:lnTo>
                    <a:pt x="1263" y="10"/>
                  </a:lnTo>
                  <a:lnTo>
                    <a:pt x="1340" y="0"/>
                  </a:lnTo>
                  <a:lnTo>
                    <a:pt x="1412" y="0"/>
                  </a:lnTo>
                  <a:lnTo>
                    <a:pt x="1489" y="0"/>
                  </a:lnTo>
                  <a:lnTo>
                    <a:pt x="1561" y="10"/>
                  </a:lnTo>
                  <a:lnTo>
                    <a:pt x="1633" y="24"/>
                  </a:lnTo>
                  <a:lnTo>
                    <a:pt x="1705" y="38"/>
                  </a:lnTo>
                  <a:lnTo>
                    <a:pt x="1772" y="62"/>
                  </a:lnTo>
                  <a:lnTo>
                    <a:pt x="1844" y="91"/>
                  </a:lnTo>
                  <a:lnTo>
                    <a:pt x="1907" y="120"/>
                  </a:lnTo>
                  <a:lnTo>
                    <a:pt x="1974" y="154"/>
                  </a:lnTo>
                  <a:lnTo>
                    <a:pt x="2036" y="197"/>
                  </a:lnTo>
                  <a:lnTo>
                    <a:pt x="2099" y="235"/>
                  </a:lnTo>
                  <a:lnTo>
                    <a:pt x="2156" y="283"/>
                  </a:lnTo>
                  <a:lnTo>
                    <a:pt x="2214" y="336"/>
                  </a:lnTo>
                  <a:lnTo>
                    <a:pt x="2267" y="389"/>
                  </a:lnTo>
                  <a:lnTo>
                    <a:pt x="2320" y="446"/>
                  </a:lnTo>
                  <a:lnTo>
                    <a:pt x="2372" y="504"/>
                  </a:lnTo>
                  <a:lnTo>
                    <a:pt x="2421" y="566"/>
                  </a:lnTo>
                  <a:lnTo>
                    <a:pt x="2464" y="633"/>
                  </a:lnTo>
                  <a:lnTo>
                    <a:pt x="2507" y="705"/>
                  </a:lnTo>
                  <a:lnTo>
                    <a:pt x="2550" y="773"/>
                  </a:lnTo>
                  <a:lnTo>
                    <a:pt x="2589" y="849"/>
                  </a:lnTo>
                  <a:lnTo>
                    <a:pt x="2622" y="926"/>
                  </a:lnTo>
                  <a:lnTo>
                    <a:pt x="2656" y="1003"/>
                  </a:lnTo>
                  <a:lnTo>
                    <a:pt x="2685" y="1084"/>
                  </a:lnTo>
                  <a:lnTo>
                    <a:pt x="2713" y="1166"/>
                  </a:lnTo>
                  <a:lnTo>
                    <a:pt x="2737" y="1252"/>
                  </a:lnTo>
                  <a:lnTo>
                    <a:pt x="2761" y="1339"/>
                  </a:lnTo>
                  <a:lnTo>
                    <a:pt x="2776" y="1430"/>
                  </a:lnTo>
                  <a:lnTo>
                    <a:pt x="2795" y="1521"/>
                  </a:lnTo>
                  <a:lnTo>
                    <a:pt x="2805" y="1612"/>
                  </a:lnTo>
                  <a:lnTo>
                    <a:pt x="2814" y="1704"/>
                  </a:lnTo>
                  <a:lnTo>
                    <a:pt x="2819" y="1800"/>
                  </a:lnTo>
                  <a:lnTo>
                    <a:pt x="2819" y="18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1"/>
            <p:cNvSpPr>
              <a:spLocks noChangeAspect="1" noEditPoints="1"/>
            </p:cNvSpPr>
            <p:nvPr/>
          </p:nvSpPr>
          <p:spPr bwMode="auto">
            <a:xfrm>
              <a:off x="2363" y="6285"/>
              <a:ext cx="2348" cy="2565"/>
            </a:xfrm>
            <a:custGeom>
              <a:avLst/>
              <a:gdLst>
                <a:gd name="T0" fmla="*/ 2 w 2839"/>
                <a:gd name="T1" fmla="*/ 1 h 3811"/>
                <a:gd name="T2" fmla="*/ 2 w 2839"/>
                <a:gd name="T3" fmla="*/ 1 h 3811"/>
                <a:gd name="T4" fmla="*/ 2 w 2839"/>
                <a:gd name="T5" fmla="*/ 1 h 3811"/>
                <a:gd name="T6" fmla="*/ 2 w 2839"/>
                <a:gd name="T7" fmla="*/ 1 h 3811"/>
                <a:gd name="T8" fmla="*/ 2 w 2839"/>
                <a:gd name="T9" fmla="*/ 1 h 3811"/>
                <a:gd name="T10" fmla="*/ 2 w 2839"/>
                <a:gd name="T11" fmla="*/ 1 h 3811"/>
                <a:gd name="T12" fmla="*/ 2 w 2839"/>
                <a:gd name="T13" fmla="*/ 1 h 3811"/>
                <a:gd name="T14" fmla="*/ 2 w 2839"/>
                <a:gd name="T15" fmla="*/ 1 h 3811"/>
                <a:gd name="T16" fmla="*/ 2 w 2839"/>
                <a:gd name="T17" fmla="*/ 1 h 3811"/>
                <a:gd name="T18" fmla="*/ 2 w 2839"/>
                <a:gd name="T19" fmla="*/ 1 h 3811"/>
                <a:gd name="T20" fmla="*/ 2 w 2839"/>
                <a:gd name="T21" fmla="*/ 1 h 3811"/>
                <a:gd name="T22" fmla="*/ 2 w 2839"/>
                <a:gd name="T23" fmla="*/ 1 h 3811"/>
                <a:gd name="T24" fmla="*/ 2 w 2839"/>
                <a:gd name="T25" fmla="*/ 1 h 3811"/>
                <a:gd name="T26" fmla="*/ 2 w 2839"/>
                <a:gd name="T27" fmla="*/ 1 h 3811"/>
                <a:gd name="T28" fmla="*/ 2 w 2839"/>
                <a:gd name="T29" fmla="*/ 1 h 3811"/>
                <a:gd name="T30" fmla="*/ 2 w 2839"/>
                <a:gd name="T31" fmla="*/ 1 h 3811"/>
                <a:gd name="T32" fmla="*/ 2 w 2839"/>
                <a:gd name="T33" fmla="*/ 1 h 3811"/>
                <a:gd name="T34" fmla="*/ 2 w 2839"/>
                <a:gd name="T35" fmla="*/ 1 h 3811"/>
                <a:gd name="T36" fmla="*/ 2 w 2839"/>
                <a:gd name="T37" fmla="*/ 1 h 3811"/>
                <a:gd name="T38" fmla="*/ 2 w 2839"/>
                <a:gd name="T39" fmla="*/ 1 h 3811"/>
                <a:gd name="T40" fmla="*/ 2 w 2839"/>
                <a:gd name="T41" fmla="*/ 1 h 3811"/>
                <a:gd name="T42" fmla="*/ 2 w 2839"/>
                <a:gd name="T43" fmla="*/ 1 h 3811"/>
                <a:gd name="T44" fmla="*/ 2 w 2839"/>
                <a:gd name="T45" fmla="*/ 1 h 3811"/>
                <a:gd name="T46" fmla="*/ 2 w 2839"/>
                <a:gd name="T47" fmla="*/ 1 h 3811"/>
                <a:gd name="T48" fmla="*/ 2 w 2839"/>
                <a:gd name="T49" fmla="*/ 1 h 3811"/>
                <a:gd name="T50" fmla="*/ 2 w 2839"/>
                <a:gd name="T51" fmla="*/ 1 h 3811"/>
                <a:gd name="T52" fmla="*/ 2 w 2839"/>
                <a:gd name="T53" fmla="*/ 1 h 3811"/>
                <a:gd name="T54" fmla="*/ 2 w 2839"/>
                <a:gd name="T55" fmla="*/ 1 h 3811"/>
                <a:gd name="T56" fmla="*/ 2 w 2839"/>
                <a:gd name="T57" fmla="*/ 1 h 3811"/>
                <a:gd name="T58" fmla="*/ 2 w 2839"/>
                <a:gd name="T59" fmla="*/ 1 h 3811"/>
                <a:gd name="T60" fmla="*/ 2 w 2839"/>
                <a:gd name="T61" fmla="*/ 1 h 3811"/>
                <a:gd name="T62" fmla="*/ 2 w 2839"/>
                <a:gd name="T63" fmla="*/ 1 h 3811"/>
                <a:gd name="T64" fmla="*/ 2 w 2839"/>
                <a:gd name="T65" fmla="*/ 1 h 3811"/>
                <a:gd name="T66" fmla="*/ 2 w 2839"/>
                <a:gd name="T67" fmla="*/ 1 h 3811"/>
                <a:gd name="T68" fmla="*/ 2 w 2839"/>
                <a:gd name="T69" fmla="*/ 1 h 3811"/>
                <a:gd name="T70" fmla="*/ 2 w 2839"/>
                <a:gd name="T71" fmla="*/ 1 h 3811"/>
                <a:gd name="T72" fmla="*/ 2 w 2839"/>
                <a:gd name="T73" fmla="*/ 1 h 3811"/>
                <a:gd name="T74" fmla="*/ 2 w 2839"/>
                <a:gd name="T75" fmla="*/ 1 h 3811"/>
                <a:gd name="T76" fmla="*/ 2 w 2839"/>
                <a:gd name="T77" fmla="*/ 1 h 3811"/>
                <a:gd name="T78" fmla="*/ 2 w 2839"/>
                <a:gd name="T79" fmla="*/ 1 h 3811"/>
                <a:gd name="T80" fmla="*/ 2 w 2839"/>
                <a:gd name="T81" fmla="*/ 1 h 3811"/>
                <a:gd name="T82" fmla="*/ 2 w 2839"/>
                <a:gd name="T83" fmla="*/ 1 h 3811"/>
                <a:gd name="T84" fmla="*/ 2 w 2839"/>
                <a:gd name="T85" fmla="*/ 1 h 3811"/>
                <a:gd name="T86" fmla="*/ 2 w 2839"/>
                <a:gd name="T87" fmla="*/ 1 h 3811"/>
                <a:gd name="T88" fmla="*/ 2 w 2839"/>
                <a:gd name="T89" fmla="*/ 1 h 3811"/>
                <a:gd name="T90" fmla="*/ 2 w 2839"/>
                <a:gd name="T91" fmla="*/ 1 h 3811"/>
                <a:gd name="T92" fmla="*/ 2 w 2839"/>
                <a:gd name="T93" fmla="*/ 1 h 3811"/>
                <a:gd name="T94" fmla="*/ 2 w 2839"/>
                <a:gd name="T95" fmla="*/ 1 h 3811"/>
                <a:gd name="T96" fmla="*/ 2 w 2839"/>
                <a:gd name="T97" fmla="*/ 1 h 3811"/>
                <a:gd name="T98" fmla="*/ 2 w 2839"/>
                <a:gd name="T99" fmla="*/ 1 h 3811"/>
                <a:gd name="T100" fmla="*/ 2 w 2839"/>
                <a:gd name="T101" fmla="*/ 1 h 3811"/>
                <a:gd name="T102" fmla="*/ 2 w 2839"/>
                <a:gd name="T103" fmla="*/ 1 h 3811"/>
                <a:gd name="T104" fmla="*/ 2 w 2839"/>
                <a:gd name="T105" fmla="*/ 1 h 3811"/>
                <a:gd name="T106" fmla="*/ 2 w 2839"/>
                <a:gd name="T107" fmla="*/ 1 h 3811"/>
                <a:gd name="T108" fmla="*/ 2 w 2839"/>
                <a:gd name="T109" fmla="*/ 1 h 3811"/>
                <a:gd name="T110" fmla="*/ 2 w 2839"/>
                <a:gd name="T111" fmla="*/ 1 h 3811"/>
                <a:gd name="T112" fmla="*/ 2 w 2839"/>
                <a:gd name="T113" fmla="*/ 1 h 3811"/>
                <a:gd name="T114" fmla="*/ 2 w 2839"/>
                <a:gd name="T115" fmla="*/ 1 h 3811"/>
                <a:gd name="T116" fmla="*/ 2 w 2839"/>
                <a:gd name="T117" fmla="*/ 1 h 3811"/>
                <a:gd name="T118" fmla="*/ 2 w 2839"/>
                <a:gd name="T119" fmla="*/ 1 h 38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39"/>
                <a:gd name="T181" fmla="*/ 0 h 3811"/>
                <a:gd name="T182" fmla="*/ 2839 w 2839"/>
                <a:gd name="T183" fmla="*/ 3811 h 381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39" h="3811">
                  <a:moveTo>
                    <a:pt x="2839" y="1906"/>
                  </a:moveTo>
                  <a:lnTo>
                    <a:pt x="2834" y="2001"/>
                  </a:lnTo>
                  <a:lnTo>
                    <a:pt x="2820" y="2001"/>
                  </a:lnTo>
                  <a:lnTo>
                    <a:pt x="2824" y="1906"/>
                  </a:lnTo>
                  <a:lnTo>
                    <a:pt x="2839" y="1906"/>
                  </a:lnTo>
                  <a:close/>
                  <a:moveTo>
                    <a:pt x="2834" y="2001"/>
                  </a:moveTo>
                  <a:lnTo>
                    <a:pt x="2834" y="2001"/>
                  </a:lnTo>
                  <a:lnTo>
                    <a:pt x="2829" y="2001"/>
                  </a:lnTo>
                  <a:lnTo>
                    <a:pt x="2834" y="2001"/>
                  </a:lnTo>
                  <a:close/>
                  <a:moveTo>
                    <a:pt x="2834" y="2001"/>
                  </a:moveTo>
                  <a:lnTo>
                    <a:pt x="2829" y="2097"/>
                  </a:lnTo>
                  <a:lnTo>
                    <a:pt x="2815" y="2097"/>
                  </a:lnTo>
                  <a:lnTo>
                    <a:pt x="2820" y="2001"/>
                  </a:lnTo>
                  <a:lnTo>
                    <a:pt x="2834" y="2001"/>
                  </a:lnTo>
                  <a:close/>
                  <a:moveTo>
                    <a:pt x="2829" y="2097"/>
                  </a:moveTo>
                  <a:lnTo>
                    <a:pt x="2829" y="2097"/>
                  </a:lnTo>
                  <a:lnTo>
                    <a:pt x="2824" y="2097"/>
                  </a:lnTo>
                  <a:lnTo>
                    <a:pt x="2829" y="2097"/>
                  </a:lnTo>
                  <a:close/>
                  <a:moveTo>
                    <a:pt x="2829" y="2097"/>
                  </a:moveTo>
                  <a:lnTo>
                    <a:pt x="2820" y="2189"/>
                  </a:lnTo>
                  <a:lnTo>
                    <a:pt x="2810" y="2189"/>
                  </a:lnTo>
                  <a:lnTo>
                    <a:pt x="2815" y="2097"/>
                  </a:lnTo>
                  <a:lnTo>
                    <a:pt x="2829" y="2097"/>
                  </a:lnTo>
                  <a:close/>
                  <a:moveTo>
                    <a:pt x="2820" y="2189"/>
                  </a:moveTo>
                  <a:lnTo>
                    <a:pt x="2820" y="2189"/>
                  </a:lnTo>
                  <a:lnTo>
                    <a:pt x="2815" y="2189"/>
                  </a:lnTo>
                  <a:lnTo>
                    <a:pt x="2820" y="2189"/>
                  </a:lnTo>
                  <a:close/>
                  <a:moveTo>
                    <a:pt x="2820" y="2189"/>
                  </a:moveTo>
                  <a:lnTo>
                    <a:pt x="2810" y="2285"/>
                  </a:lnTo>
                  <a:lnTo>
                    <a:pt x="2795" y="2280"/>
                  </a:lnTo>
                  <a:lnTo>
                    <a:pt x="2810" y="2189"/>
                  </a:lnTo>
                  <a:lnTo>
                    <a:pt x="2820" y="2189"/>
                  </a:lnTo>
                  <a:close/>
                  <a:moveTo>
                    <a:pt x="2810" y="2285"/>
                  </a:moveTo>
                  <a:lnTo>
                    <a:pt x="2810" y="2285"/>
                  </a:lnTo>
                  <a:lnTo>
                    <a:pt x="2805" y="2280"/>
                  </a:lnTo>
                  <a:lnTo>
                    <a:pt x="2810" y="2285"/>
                  </a:lnTo>
                  <a:close/>
                  <a:moveTo>
                    <a:pt x="2810" y="2285"/>
                  </a:moveTo>
                  <a:lnTo>
                    <a:pt x="2795" y="2371"/>
                  </a:lnTo>
                  <a:lnTo>
                    <a:pt x="2781" y="2371"/>
                  </a:lnTo>
                  <a:lnTo>
                    <a:pt x="2795" y="2280"/>
                  </a:lnTo>
                  <a:lnTo>
                    <a:pt x="2810" y="2285"/>
                  </a:lnTo>
                  <a:close/>
                  <a:moveTo>
                    <a:pt x="2795" y="2371"/>
                  </a:moveTo>
                  <a:lnTo>
                    <a:pt x="2795" y="2371"/>
                  </a:lnTo>
                  <a:lnTo>
                    <a:pt x="2786" y="2371"/>
                  </a:lnTo>
                  <a:lnTo>
                    <a:pt x="2795" y="2371"/>
                  </a:lnTo>
                  <a:close/>
                  <a:moveTo>
                    <a:pt x="2795" y="2371"/>
                  </a:moveTo>
                  <a:lnTo>
                    <a:pt x="2776" y="2462"/>
                  </a:lnTo>
                  <a:lnTo>
                    <a:pt x="2762" y="2457"/>
                  </a:lnTo>
                  <a:lnTo>
                    <a:pt x="2781" y="2371"/>
                  </a:lnTo>
                  <a:lnTo>
                    <a:pt x="2795" y="2371"/>
                  </a:lnTo>
                  <a:close/>
                  <a:moveTo>
                    <a:pt x="2776" y="2462"/>
                  </a:moveTo>
                  <a:lnTo>
                    <a:pt x="2776" y="2462"/>
                  </a:lnTo>
                  <a:lnTo>
                    <a:pt x="2771" y="2462"/>
                  </a:lnTo>
                  <a:lnTo>
                    <a:pt x="2776" y="2462"/>
                  </a:lnTo>
                  <a:close/>
                  <a:moveTo>
                    <a:pt x="2776" y="2462"/>
                  </a:moveTo>
                  <a:lnTo>
                    <a:pt x="2757" y="2549"/>
                  </a:lnTo>
                  <a:lnTo>
                    <a:pt x="2743" y="2544"/>
                  </a:lnTo>
                  <a:lnTo>
                    <a:pt x="2762" y="2457"/>
                  </a:lnTo>
                  <a:lnTo>
                    <a:pt x="2776" y="2462"/>
                  </a:lnTo>
                  <a:close/>
                  <a:moveTo>
                    <a:pt x="2757" y="2549"/>
                  </a:moveTo>
                  <a:lnTo>
                    <a:pt x="2757" y="2549"/>
                  </a:lnTo>
                  <a:lnTo>
                    <a:pt x="2747" y="2549"/>
                  </a:lnTo>
                  <a:lnTo>
                    <a:pt x="2757" y="2549"/>
                  </a:lnTo>
                  <a:close/>
                  <a:moveTo>
                    <a:pt x="2757" y="2549"/>
                  </a:moveTo>
                  <a:lnTo>
                    <a:pt x="2728" y="2635"/>
                  </a:lnTo>
                  <a:lnTo>
                    <a:pt x="2719" y="2630"/>
                  </a:lnTo>
                  <a:lnTo>
                    <a:pt x="2743" y="2544"/>
                  </a:lnTo>
                  <a:lnTo>
                    <a:pt x="2757" y="2549"/>
                  </a:lnTo>
                  <a:close/>
                  <a:moveTo>
                    <a:pt x="2728" y="2635"/>
                  </a:moveTo>
                  <a:lnTo>
                    <a:pt x="2728" y="2635"/>
                  </a:lnTo>
                  <a:lnTo>
                    <a:pt x="2723" y="2635"/>
                  </a:lnTo>
                  <a:lnTo>
                    <a:pt x="2728" y="2635"/>
                  </a:lnTo>
                  <a:close/>
                  <a:moveTo>
                    <a:pt x="2728" y="2635"/>
                  </a:moveTo>
                  <a:lnTo>
                    <a:pt x="2704" y="2717"/>
                  </a:lnTo>
                  <a:lnTo>
                    <a:pt x="2690" y="2712"/>
                  </a:lnTo>
                  <a:lnTo>
                    <a:pt x="2719" y="2630"/>
                  </a:lnTo>
                  <a:lnTo>
                    <a:pt x="2728" y="2635"/>
                  </a:lnTo>
                  <a:close/>
                  <a:moveTo>
                    <a:pt x="2704" y="2717"/>
                  </a:moveTo>
                  <a:lnTo>
                    <a:pt x="2704" y="2717"/>
                  </a:lnTo>
                  <a:lnTo>
                    <a:pt x="2695" y="2717"/>
                  </a:lnTo>
                  <a:lnTo>
                    <a:pt x="2704" y="2717"/>
                  </a:lnTo>
                  <a:close/>
                  <a:moveTo>
                    <a:pt x="2704" y="2717"/>
                  </a:moveTo>
                  <a:lnTo>
                    <a:pt x="2671" y="2798"/>
                  </a:lnTo>
                  <a:lnTo>
                    <a:pt x="2661" y="2793"/>
                  </a:lnTo>
                  <a:lnTo>
                    <a:pt x="2690" y="2712"/>
                  </a:lnTo>
                  <a:lnTo>
                    <a:pt x="2704" y="2717"/>
                  </a:lnTo>
                  <a:close/>
                  <a:moveTo>
                    <a:pt x="2671" y="2798"/>
                  </a:moveTo>
                  <a:lnTo>
                    <a:pt x="2671" y="2798"/>
                  </a:lnTo>
                  <a:lnTo>
                    <a:pt x="2666" y="2798"/>
                  </a:lnTo>
                  <a:lnTo>
                    <a:pt x="2671" y="2798"/>
                  </a:lnTo>
                  <a:close/>
                  <a:moveTo>
                    <a:pt x="2671" y="2798"/>
                  </a:moveTo>
                  <a:lnTo>
                    <a:pt x="2642" y="2880"/>
                  </a:lnTo>
                  <a:lnTo>
                    <a:pt x="2627" y="2875"/>
                  </a:lnTo>
                  <a:lnTo>
                    <a:pt x="2661" y="2793"/>
                  </a:lnTo>
                  <a:lnTo>
                    <a:pt x="2671" y="2798"/>
                  </a:lnTo>
                  <a:close/>
                  <a:moveTo>
                    <a:pt x="2642" y="2880"/>
                  </a:moveTo>
                  <a:lnTo>
                    <a:pt x="2642" y="2880"/>
                  </a:lnTo>
                  <a:lnTo>
                    <a:pt x="2632" y="2875"/>
                  </a:lnTo>
                  <a:lnTo>
                    <a:pt x="2642" y="2880"/>
                  </a:lnTo>
                  <a:close/>
                  <a:moveTo>
                    <a:pt x="2642" y="2880"/>
                  </a:moveTo>
                  <a:lnTo>
                    <a:pt x="2603" y="2956"/>
                  </a:lnTo>
                  <a:lnTo>
                    <a:pt x="2589" y="2947"/>
                  </a:lnTo>
                  <a:lnTo>
                    <a:pt x="2627" y="2875"/>
                  </a:lnTo>
                  <a:lnTo>
                    <a:pt x="2642" y="2880"/>
                  </a:lnTo>
                  <a:close/>
                  <a:moveTo>
                    <a:pt x="2603" y="2956"/>
                  </a:moveTo>
                  <a:lnTo>
                    <a:pt x="2603" y="2956"/>
                  </a:lnTo>
                  <a:lnTo>
                    <a:pt x="2599" y="2952"/>
                  </a:lnTo>
                  <a:lnTo>
                    <a:pt x="2603" y="2956"/>
                  </a:lnTo>
                  <a:close/>
                  <a:moveTo>
                    <a:pt x="2603" y="2956"/>
                  </a:moveTo>
                  <a:lnTo>
                    <a:pt x="2565" y="3028"/>
                  </a:lnTo>
                  <a:lnTo>
                    <a:pt x="2551" y="3024"/>
                  </a:lnTo>
                  <a:lnTo>
                    <a:pt x="2589" y="2947"/>
                  </a:lnTo>
                  <a:lnTo>
                    <a:pt x="2603" y="2956"/>
                  </a:lnTo>
                  <a:close/>
                  <a:moveTo>
                    <a:pt x="2565" y="3028"/>
                  </a:moveTo>
                  <a:lnTo>
                    <a:pt x="2565" y="3028"/>
                  </a:lnTo>
                  <a:lnTo>
                    <a:pt x="2560" y="3028"/>
                  </a:lnTo>
                  <a:lnTo>
                    <a:pt x="2565" y="3028"/>
                  </a:lnTo>
                  <a:close/>
                  <a:moveTo>
                    <a:pt x="2565" y="3028"/>
                  </a:moveTo>
                  <a:lnTo>
                    <a:pt x="2527" y="3100"/>
                  </a:lnTo>
                  <a:lnTo>
                    <a:pt x="2512" y="3096"/>
                  </a:lnTo>
                  <a:lnTo>
                    <a:pt x="2551" y="3024"/>
                  </a:lnTo>
                  <a:lnTo>
                    <a:pt x="2565" y="3028"/>
                  </a:lnTo>
                  <a:close/>
                  <a:moveTo>
                    <a:pt x="2527" y="3100"/>
                  </a:moveTo>
                  <a:lnTo>
                    <a:pt x="2527" y="3100"/>
                  </a:lnTo>
                  <a:lnTo>
                    <a:pt x="2517" y="3096"/>
                  </a:lnTo>
                  <a:lnTo>
                    <a:pt x="2527" y="3100"/>
                  </a:lnTo>
                  <a:close/>
                  <a:moveTo>
                    <a:pt x="2527" y="3100"/>
                  </a:moveTo>
                  <a:lnTo>
                    <a:pt x="2483" y="3172"/>
                  </a:lnTo>
                  <a:lnTo>
                    <a:pt x="2469" y="3163"/>
                  </a:lnTo>
                  <a:lnTo>
                    <a:pt x="2512" y="3096"/>
                  </a:lnTo>
                  <a:lnTo>
                    <a:pt x="2527" y="3100"/>
                  </a:lnTo>
                  <a:close/>
                  <a:moveTo>
                    <a:pt x="2483" y="3172"/>
                  </a:moveTo>
                  <a:lnTo>
                    <a:pt x="2479" y="3172"/>
                  </a:lnTo>
                  <a:lnTo>
                    <a:pt x="2474" y="3168"/>
                  </a:lnTo>
                  <a:lnTo>
                    <a:pt x="2483" y="3172"/>
                  </a:lnTo>
                  <a:close/>
                  <a:moveTo>
                    <a:pt x="2479" y="3172"/>
                  </a:moveTo>
                  <a:lnTo>
                    <a:pt x="2435" y="3235"/>
                  </a:lnTo>
                  <a:lnTo>
                    <a:pt x="2421" y="3230"/>
                  </a:lnTo>
                  <a:lnTo>
                    <a:pt x="2469" y="3163"/>
                  </a:lnTo>
                  <a:lnTo>
                    <a:pt x="2479" y="3172"/>
                  </a:lnTo>
                  <a:close/>
                  <a:moveTo>
                    <a:pt x="2435" y="3235"/>
                  </a:moveTo>
                  <a:lnTo>
                    <a:pt x="2435" y="3235"/>
                  </a:lnTo>
                  <a:lnTo>
                    <a:pt x="2431" y="3235"/>
                  </a:lnTo>
                  <a:lnTo>
                    <a:pt x="2435" y="3235"/>
                  </a:lnTo>
                  <a:close/>
                  <a:moveTo>
                    <a:pt x="2435" y="3235"/>
                  </a:moveTo>
                  <a:lnTo>
                    <a:pt x="2387" y="3302"/>
                  </a:lnTo>
                  <a:lnTo>
                    <a:pt x="2378" y="3292"/>
                  </a:lnTo>
                  <a:lnTo>
                    <a:pt x="2426" y="3230"/>
                  </a:lnTo>
                  <a:lnTo>
                    <a:pt x="2435" y="3235"/>
                  </a:lnTo>
                  <a:close/>
                  <a:moveTo>
                    <a:pt x="2387" y="3302"/>
                  </a:moveTo>
                  <a:lnTo>
                    <a:pt x="2387" y="3302"/>
                  </a:lnTo>
                  <a:lnTo>
                    <a:pt x="2382" y="3297"/>
                  </a:lnTo>
                  <a:lnTo>
                    <a:pt x="2387" y="3302"/>
                  </a:lnTo>
                  <a:close/>
                  <a:moveTo>
                    <a:pt x="2387" y="3302"/>
                  </a:moveTo>
                  <a:lnTo>
                    <a:pt x="2334" y="3360"/>
                  </a:lnTo>
                  <a:lnTo>
                    <a:pt x="2325" y="3350"/>
                  </a:lnTo>
                  <a:lnTo>
                    <a:pt x="2378" y="3292"/>
                  </a:lnTo>
                  <a:lnTo>
                    <a:pt x="2387" y="3302"/>
                  </a:lnTo>
                  <a:close/>
                  <a:moveTo>
                    <a:pt x="2334" y="3360"/>
                  </a:moveTo>
                  <a:lnTo>
                    <a:pt x="2334" y="3360"/>
                  </a:lnTo>
                  <a:lnTo>
                    <a:pt x="2330" y="3355"/>
                  </a:lnTo>
                  <a:lnTo>
                    <a:pt x="2334" y="3360"/>
                  </a:lnTo>
                  <a:close/>
                  <a:moveTo>
                    <a:pt x="2334" y="3360"/>
                  </a:moveTo>
                  <a:lnTo>
                    <a:pt x="2282" y="3417"/>
                  </a:lnTo>
                  <a:lnTo>
                    <a:pt x="2272" y="3408"/>
                  </a:lnTo>
                  <a:lnTo>
                    <a:pt x="2325" y="3350"/>
                  </a:lnTo>
                  <a:lnTo>
                    <a:pt x="2334" y="3360"/>
                  </a:lnTo>
                  <a:close/>
                  <a:moveTo>
                    <a:pt x="2282" y="3417"/>
                  </a:moveTo>
                  <a:lnTo>
                    <a:pt x="2282" y="3417"/>
                  </a:lnTo>
                  <a:lnTo>
                    <a:pt x="2277" y="3412"/>
                  </a:lnTo>
                  <a:lnTo>
                    <a:pt x="2282" y="3417"/>
                  </a:lnTo>
                  <a:close/>
                  <a:moveTo>
                    <a:pt x="2282" y="3417"/>
                  </a:moveTo>
                  <a:lnTo>
                    <a:pt x="2229" y="3470"/>
                  </a:lnTo>
                  <a:lnTo>
                    <a:pt x="2219" y="3460"/>
                  </a:lnTo>
                  <a:lnTo>
                    <a:pt x="2272" y="3408"/>
                  </a:lnTo>
                  <a:lnTo>
                    <a:pt x="2282" y="3417"/>
                  </a:lnTo>
                  <a:close/>
                  <a:moveTo>
                    <a:pt x="2229" y="3470"/>
                  </a:moveTo>
                  <a:lnTo>
                    <a:pt x="2229" y="3470"/>
                  </a:lnTo>
                  <a:lnTo>
                    <a:pt x="2224" y="3465"/>
                  </a:lnTo>
                  <a:lnTo>
                    <a:pt x="2229" y="3470"/>
                  </a:lnTo>
                  <a:close/>
                  <a:moveTo>
                    <a:pt x="2229" y="3470"/>
                  </a:moveTo>
                  <a:lnTo>
                    <a:pt x="2171" y="3523"/>
                  </a:lnTo>
                  <a:lnTo>
                    <a:pt x="2162" y="3513"/>
                  </a:lnTo>
                  <a:lnTo>
                    <a:pt x="2219" y="3460"/>
                  </a:lnTo>
                  <a:lnTo>
                    <a:pt x="2229" y="3470"/>
                  </a:lnTo>
                  <a:close/>
                  <a:moveTo>
                    <a:pt x="2171" y="3523"/>
                  </a:moveTo>
                  <a:lnTo>
                    <a:pt x="2171" y="3523"/>
                  </a:lnTo>
                  <a:lnTo>
                    <a:pt x="2166" y="3518"/>
                  </a:lnTo>
                  <a:lnTo>
                    <a:pt x="2171" y="3523"/>
                  </a:lnTo>
                  <a:close/>
                  <a:moveTo>
                    <a:pt x="2171" y="3523"/>
                  </a:moveTo>
                  <a:lnTo>
                    <a:pt x="2114" y="3571"/>
                  </a:lnTo>
                  <a:lnTo>
                    <a:pt x="2104" y="3556"/>
                  </a:lnTo>
                  <a:lnTo>
                    <a:pt x="2162" y="3513"/>
                  </a:lnTo>
                  <a:lnTo>
                    <a:pt x="2171" y="3523"/>
                  </a:lnTo>
                  <a:close/>
                  <a:moveTo>
                    <a:pt x="2114" y="3571"/>
                  </a:moveTo>
                  <a:lnTo>
                    <a:pt x="2114" y="3571"/>
                  </a:lnTo>
                  <a:lnTo>
                    <a:pt x="2109" y="3566"/>
                  </a:lnTo>
                  <a:lnTo>
                    <a:pt x="2114" y="3571"/>
                  </a:lnTo>
                  <a:close/>
                  <a:moveTo>
                    <a:pt x="2114" y="3571"/>
                  </a:moveTo>
                  <a:lnTo>
                    <a:pt x="2051" y="3614"/>
                  </a:lnTo>
                  <a:lnTo>
                    <a:pt x="2042" y="3599"/>
                  </a:lnTo>
                  <a:lnTo>
                    <a:pt x="2104" y="3556"/>
                  </a:lnTo>
                  <a:lnTo>
                    <a:pt x="2114" y="3571"/>
                  </a:lnTo>
                  <a:close/>
                  <a:moveTo>
                    <a:pt x="2051" y="3614"/>
                  </a:moveTo>
                  <a:lnTo>
                    <a:pt x="2051" y="3614"/>
                  </a:lnTo>
                  <a:lnTo>
                    <a:pt x="2046" y="3604"/>
                  </a:lnTo>
                  <a:lnTo>
                    <a:pt x="2051" y="3614"/>
                  </a:lnTo>
                  <a:close/>
                  <a:moveTo>
                    <a:pt x="2051" y="3614"/>
                  </a:moveTo>
                  <a:lnTo>
                    <a:pt x="1989" y="3652"/>
                  </a:lnTo>
                  <a:lnTo>
                    <a:pt x="1979" y="3638"/>
                  </a:lnTo>
                  <a:lnTo>
                    <a:pt x="2042" y="3599"/>
                  </a:lnTo>
                  <a:lnTo>
                    <a:pt x="2051" y="3614"/>
                  </a:lnTo>
                  <a:close/>
                  <a:moveTo>
                    <a:pt x="1989" y="3652"/>
                  </a:moveTo>
                  <a:lnTo>
                    <a:pt x="1989" y="3652"/>
                  </a:lnTo>
                  <a:lnTo>
                    <a:pt x="1984" y="3647"/>
                  </a:lnTo>
                  <a:lnTo>
                    <a:pt x="1989" y="3652"/>
                  </a:lnTo>
                  <a:close/>
                  <a:moveTo>
                    <a:pt x="1989" y="3652"/>
                  </a:moveTo>
                  <a:lnTo>
                    <a:pt x="1921" y="3686"/>
                  </a:lnTo>
                  <a:lnTo>
                    <a:pt x="1917" y="3676"/>
                  </a:lnTo>
                  <a:lnTo>
                    <a:pt x="1979" y="3638"/>
                  </a:lnTo>
                  <a:lnTo>
                    <a:pt x="1989" y="3652"/>
                  </a:lnTo>
                  <a:close/>
                  <a:moveTo>
                    <a:pt x="1921" y="3686"/>
                  </a:moveTo>
                  <a:lnTo>
                    <a:pt x="1921" y="3686"/>
                  </a:lnTo>
                  <a:lnTo>
                    <a:pt x="1917" y="3681"/>
                  </a:lnTo>
                  <a:lnTo>
                    <a:pt x="1921" y="3686"/>
                  </a:lnTo>
                  <a:close/>
                  <a:moveTo>
                    <a:pt x="1921" y="3686"/>
                  </a:moveTo>
                  <a:lnTo>
                    <a:pt x="1854" y="3719"/>
                  </a:lnTo>
                  <a:lnTo>
                    <a:pt x="1849" y="3705"/>
                  </a:lnTo>
                  <a:lnTo>
                    <a:pt x="1917" y="3676"/>
                  </a:lnTo>
                  <a:lnTo>
                    <a:pt x="1921" y="3686"/>
                  </a:lnTo>
                  <a:close/>
                  <a:moveTo>
                    <a:pt x="1854" y="3719"/>
                  </a:moveTo>
                  <a:lnTo>
                    <a:pt x="1854" y="3719"/>
                  </a:lnTo>
                  <a:lnTo>
                    <a:pt x="1854" y="3710"/>
                  </a:lnTo>
                  <a:lnTo>
                    <a:pt x="1854" y="3719"/>
                  </a:lnTo>
                  <a:close/>
                  <a:moveTo>
                    <a:pt x="1854" y="3719"/>
                  </a:moveTo>
                  <a:lnTo>
                    <a:pt x="1787" y="3743"/>
                  </a:lnTo>
                  <a:lnTo>
                    <a:pt x="1782" y="3734"/>
                  </a:lnTo>
                  <a:lnTo>
                    <a:pt x="1849" y="3705"/>
                  </a:lnTo>
                  <a:lnTo>
                    <a:pt x="1854" y="3719"/>
                  </a:lnTo>
                  <a:close/>
                  <a:moveTo>
                    <a:pt x="1787" y="3743"/>
                  </a:moveTo>
                  <a:lnTo>
                    <a:pt x="1787" y="3743"/>
                  </a:lnTo>
                  <a:lnTo>
                    <a:pt x="1782" y="3739"/>
                  </a:lnTo>
                  <a:lnTo>
                    <a:pt x="1787" y="3743"/>
                  </a:lnTo>
                  <a:close/>
                  <a:moveTo>
                    <a:pt x="1787" y="3743"/>
                  </a:moveTo>
                  <a:lnTo>
                    <a:pt x="1715" y="3767"/>
                  </a:lnTo>
                  <a:lnTo>
                    <a:pt x="1710" y="3753"/>
                  </a:lnTo>
                  <a:lnTo>
                    <a:pt x="1782" y="3734"/>
                  </a:lnTo>
                  <a:lnTo>
                    <a:pt x="1787" y="3743"/>
                  </a:lnTo>
                  <a:close/>
                  <a:moveTo>
                    <a:pt x="1715" y="3767"/>
                  </a:moveTo>
                  <a:lnTo>
                    <a:pt x="1715" y="3767"/>
                  </a:lnTo>
                  <a:lnTo>
                    <a:pt x="1715" y="3763"/>
                  </a:lnTo>
                  <a:lnTo>
                    <a:pt x="1715" y="3767"/>
                  </a:lnTo>
                  <a:close/>
                  <a:moveTo>
                    <a:pt x="1715" y="3767"/>
                  </a:moveTo>
                  <a:lnTo>
                    <a:pt x="1643" y="3787"/>
                  </a:lnTo>
                  <a:lnTo>
                    <a:pt x="1643" y="3772"/>
                  </a:lnTo>
                  <a:lnTo>
                    <a:pt x="1715" y="3753"/>
                  </a:lnTo>
                  <a:lnTo>
                    <a:pt x="1715" y="3767"/>
                  </a:lnTo>
                  <a:close/>
                  <a:moveTo>
                    <a:pt x="1643" y="3787"/>
                  </a:moveTo>
                  <a:lnTo>
                    <a:pt x="1643" y="3787"/>
                  </a:lnTo>
                  <a:lnTo>
                    <a:pt x="1643" y="3777"/>
                  </a:lnTo>
                  <a:lnTo>
                    <a:pt x="1643" y="3787"/>
                  </a:lnTo>
                  <a:close/>
                  <a:moveTo>
                    <a:pt x="1643" y="3787"/>
                  </a:moveTo>
                  <a:lnTo>
                    <a:pt x="1571" y="3796"/>
                  </a:lnTo>
                  <a:lnTo>
                    <a:pt x="1571" y="3782"/>
                  </a:lnTo>
                  <a:lnTo>
                    <a:pt x="1643" y="3772"/>
                  </a:lnTo>
                  <a:lnTo>
                    <a:pt x="1643" y="3787"/>
                  </a:lnTo>
                  <a:close/>
                  <a:moveTo>
                    <a:pt x="1571" y="3796"/>
                  </a:moveTo>
                  <a:lnTo>
                    <a:pt x="1571" y="3796"/>
                  </a:lnTo>
                  <a:lnTo>
                    <a:pt x="1571" y="3791"/>
                  </a:lnTo>
                  <a:lnTo>
                    <a:pt x="1571" y="3796"/>
                  </a:lnTo>
                  <a:close/>
                  <a:moveTo>
                    <a:pt x="1571" y="3796"/>
                  </a:moveTo>
                  <a:lnTo>
                    <a:pt x="1499" y="3806"/>
                  </a:lnTo>
                  <a:lnTo>
                    <a:pt x="1499" y="3791"/>
                  </a:lnTo>
                  <a:lnTo>
                    <a:pt x="1571" y="3782"/>
                  </a:lnTo>
                  <a:lnTo>
                    <a:pt x="1571" y="3796"/>
                  </a:lnTo>
                  <a:close/>
                  <a:moveTo>
                    <a:pt x="1499" y="3806"/>
                  </a:moveTo>
                  <a:lnTo>
                    <a:pt x="1499" y="3806"/>
                  </a:lnTo>
                  <a:lnTo>
                    <a:pt x="1499" y="3801"/>
                  </a:lnTo>
                  <a:lnTo>
                    <a:pt x="1499" y="3806"/>
                  </a:lnTo>
                  <a:close/>
                  <a:moveTo>
                    <a:pt x="1499" y="3806"/>
                  </a:moveTo>
                  <a:lnTo>
                    <a:pt x="1422" y="3811"/>
                  </a:lnTo>
                  <a:lnTo>
                    <a:pt x="1422" y="3796"/>
                  </a:lnTo>
                  <a:lnTo>
                    <a:pt x="1499" y="3791"/>
                  </a:lnTo>
                  <a:lnTo>
                    <a:pt x="1499" y="3806"/>
                  </a:lnTo>
                  <a:close/>
                  <a:moveTo>
                    <a:pt x="1422" y="3811"/>
                  </a:moveTo>
                  <a:lnTo>
                    <a:pt x="1422" y="3811"/>
                  </a:lnTo>
                  <a:lnTo>
                    <a:pt x="1422" y="3801"/>
                  </a:lnTo>
                  <a:lnTo>
                    <a:pt x="1422" y="3811"/>
                  </a:lnTo>
                  <a:close/>
                  <a:moveTo>
                    <a:pt x="1422" y="3811"/>
                  </a:moveTo>
                  <a:lnTo>
                    <a:pt x="1350" y="3806"/>
                  </a:lnTo>
                  <a:lnTo>
                    <a:pt x="1350" y="3791"/>
                  </a:lnTo>
                  <a:lnTo>
                    <a:pt x="1422" y="3796"/>
                  </a:lnTo>
                  <a:lnTo>
                    <a:pt x="1422" y="3811"/>
                  </a:lnTo>
                  <a:close/>
                  <a:moveTo>
                    <a:pt x="1350" y="3806"/>
                  </a:moveTo>
                  <a:lnTo>
                    <a:pt x="1350" y="3806"/>
                  </a:lnTo>
                  <a:lnTo>
                    <a:pt x="1350" y="3801"/>
                  </a:lnTo>
                  <a:lnTo>
                    <a:pt x="1350" y="3806"/>
                  </a:lnTo>
                  <a:close/>
                  <a:moveTo>
                    <a:pt x="1350" y="3806"/>
                  </a:moveTo>
                  <a:lnTo>
                    <a:pt x="1273" y="3796"/>
                  </a:lnTo>
                  <a:lnTo>
                    <a:pt x="1273" y="3782"/>
                  </a:lnTo>
                  <a:lnTo>
                    <a:pt x="1350" y="3791"/>
                  </a:lnTo>
                  <a:lnTo>
                    <a:pt x="1350" y="3806"/>
                  </a:lnTo>
                  <a:close/>
                  <a:moveTo>
                    <a:pt x="1273" y="3796"/>
                  </a:moveTo>
                  <a:lnTo>
                    <a:pt x="1273" y="3796"/>
                  </a:lnTo>
                  <a:lnTo>
                    <a:pt x="1273" y="3791"/>
                  </a:lnTo>
                  <a:lnTo>
                    <a:pt x="1273" y="3796"/>
                  </a:lnTo>
                  <a:close/>
                  <a:moveTo>
                    <a:pt x="1273" y="3796"/>
                  </a:moveTo>
                  <a:lnTo>
                    <a:pt x="1201" y="3787"/>
                  </a:lnTo>
                  <a:lnTo>
                    <a:pt x="1201" y="3772"/>
                  </a:lnTo>
                  <a:lnTo>
                    <a:pt x="1278" y="3782"/>
                  </a:lnTo>
                  <a:lnTo>
                    <a:pt x="1273" y="3796"/>
                  </a:lnTo>
                  <a:close/>
                  <a:moveTo>
                    <a:pt x="1201" y="3787"/>
                  </a:moveTo>
                  <a:lnTo>
                    <a:pt x="1201" y="3787"/>
                  </a:lnTo>
                  <a:lnTo>
                    <a:pt x="1201" y="3777"/>
                  </a:lnTo>
                  <a:lnTo>
                    <a:pt x="1201" y="3787"/>
                  </a:lnTo>
                  <a:close/>
                  <a:moveTo>
                    <a:pt x="1201" y="3787"/>
                  </a:moveTo>
                  <a:lnTo>
                    <a:pt x="1129" y="3767"/>
                  </a:lnTo>
                  <a:lnTo>
                    <a:pt x="1134" y="3753"/>
                  </a:lnTo>
                  <a:lnTo>
                    <a:pt x="1206" y="3772"/>
                  </a:lnTo>
                  <a:lnTo>
                    <a:pt x="1201" y="3787"/>
                  </a:lnTo>
                  <a:close/>
                  <a:moveTo>
                    <a:pt x="1129" y="3767"/>
                  </a:moveTo>
                  <a:lnTo>
                    <a:pt x="1129" y="3767"/>
                  </a:lnTo>
                  <a:lnTo>
                    <a:pt x="1129" y="3763"/>
                  </a:lnTo>
                  <a:lnTo>
                    <a:pt x="1129" y="3767"/>
                  </a:lnTo>
                  <a:close/>
                  <a:moveTo>
                    <a:pt x="1129" y="3767"/>
                  </a:moveTo>
                  <a:lnTo>
                    <a:pt x="1057" y="3743"/>
                  </a:lnTo>
                  <a:lnTo>
                    <a:pt x="1062" y="3734"/>
                  </a:lnTo>
                  <a:lnTo>
                    <a:pt x="1134" y="3753"/>
                  </a:lnTo>
                  <a:lnTo>
                    <a:pt x="1129" y="3767"/>
                  </a:lnTo>
                  <a:close/>
                  <a:moveTo>
                    <a:pt x="1057" y="3743"/>
                  </a:moveTo>
                  <a:lnTo>
                    <a:pt x="1057" y="3743"/>
                  </a:lnTo>
                  <a:lnTo>
                    <a:pt x="1062" y="3739"/>
                  </a:lnTo>
                  <a:lnTo>
                    <a:pt x="1057" y="3743"/>
                  </a:lnTo>
                  <a:close/>
                  <a:moveTo>
                    <a:pt x="1057" y="3743"/>
                  </a:moveTo>
                  <a:lnTo>
                    <a:pt x="990" y="3719"/>
                  </a:lnTo>
                  <a:lnTo>
                    <a:pt x="995" y="3705"/>
                  </a:lnTo>
                  <a:lnTo>
                    <a:pt x="1062" y="3734"/>
                  </a:lnTo>
                  <a:lnTo>
                    <a:pt x="1057" y="3743"/>
                  </a:lnTo>
                  <a:close/>
                  <a:moveTo>
                    <a:pt x="990" y="3719"/>
                  </a:moveTo>
                  <a:lnTo>
                    <a:pt x="990" y="3719"/>
                  </a:lnTo>
                  <a:lnTo>
                    <a:pt x="990" y="3710"/>
                  </a:lnTo>
                  <a:lnTo>
                    <a:pt x="990" y="3719"/>
                  </a:lnTo>
                  <a:close/>
                  <a:moveTo>
                    <a:pt x="990" y="3719"/>
                  </a:moveTo>
                  <a:lnTo>
                    <a:pt x="923" y="3686"/>
                  </a:lnTo>
                  <a:lnTo>
                    <a:pt x="927" y="3676"/>
                  </a:lnTo>
                  <a:lnTo>
                    <a:pt x="995" y="3705"/>
                  </a:lnTo>
                  <a:lnTo>
                    <a:pt x="990" y="3719"/>
                  </a:lnTo>
                  <a:close/>
                  <a:moveTo>
                    <a:pt x="923" y="3686"/>
                  </a:moveTo>
                  <a:lnTo>
                    <a:pt x="923" y="3686"/>
                  </a:lnTo>
                  <a:lnTo>
                    <a:pt x="927" y="3681"/>
                  </a:lnTo>
                  <a:lnTo>
                    <a:pt x="923" y="3686"/>
                  </a:lnTo>
                  <a:close/>
                  <a:moveTo>
                    <a:pt x="923" y="3686"/>
                  </a:moveTo>
                  <a:lnTo>
                    <a:pt x="855" y="3652"/>
                  </a:lnTo>
                  <a:lnTo>
                    <a:pt x="865" y="3638"/>
                  </a:lnTo>
                  <a:lnTo>
                    <a:pt x="927" y="3676"/>
                  </a:lnTo>
                  <a:lnTo>
                    <a:pt x="923" y="3686"/>
                  </a:lnTo>
                  <a:close/>
                  <a:moveTo>
                    <a:pt x="855" y="3652"/>
                  </a:moveTo>
                  <a:lnTo>
                    <a:pt x="855" y="3652"/>
                  </a:lnTo>
                  <a:lnTo>
                    <a:pt x="860" y="3647"/>
                  </a:lnTo>
                  <a:lnTo>
                    <a:pt x="855" y="3652"/>
                  </a:lnTo>
                  <a:close/>
                  <a:moveTo>
                    <a:pt x="855" y="3652"/>
                  </a:moveTo>
                  <a:lnTo>
                    <a:pt x="793" y="3614"/>
                  </a:lnTo>
                  <a:lnTo>
                    <a:pt x="802" y="3599"/>
                  </a:lnTo>
                  <a:lnTo>
                    <a:pt x="865" y="3638"/>
                  </a:lnTo>
                  <a:lnTo>
                    <a:pt x="855" y="3652"/>
                  </a:lnTo>
                  <a:close/>
                  <a:moveTo>
                    <a:pt x="793" y="3614"/>
                  </a:moveTo>
                  <a:lnTo>
                    <a:pt x="793" y="3614"/>
                  </a:lnTo>
                  <a:lnTo>
                    <a:pt x="798" y="3609"/>
                  </a:lnTo>
                  <a:lnTo>
                    <a:pt x="793" y="3614"/>
                  </a:lnTo>
                  <a:close/>
                  <a:moveTo>
                    <a:pt x="793" y="3614"/>
                  </a:moveTo>
                  <a:lnTo>
                    <a:pt x="730" y="3571"/>
                  </a:lnTo>
                  <a:lnTo>
                    <a:pt x="740" y="3556"/>
                  </a:lnTo>
                  <a:lnTo>
                    <a:pt x="802" y="3599"/>
                  </a:lnTo>
                  <a:lnTo>
                    <a:pt x="793" y="3614"/>
                  </a:lnTo>
                  <a:close/>
                  <a:moveTo>
                    <a:pt x="730" y="3571"/>
                  </a:moveTo>
                  <a:lnTo>
                    <a:pt x="730" y="3571"/>
                  </a:lnTo>
                  <a:lnTo>
                    <a:pt x="735" y="3566"/>
                  </a:lnTo>
                  <a:lnTo>
                    <a:pt x="730" y="3571"/>
                  </a:lnTo>
                  <a:close/>
                  <a:moveTo>
                    <a:pt x="730" y="3571"/>
                  </a:moveTo>
                  <a:lnTo>
                    <a:pt x="673" y="3523"/>
                  </a:lnTo>
                  <a:lnTo>
                    <a:pt x="682" y="3513"/>
                  </a:lnTo>
                  <a:lnTo>
                    <a:pt x="740" y="3556"/>
                  </a:lnTo>
                  <a:lnTo>
                    <a:pt x="730" y="3571"/>
                  </a:lnTo>
                  <a:close/>
                  <a:moveTo>
                    <a:pt x="673" y="3523"/>
                  </a:moveTo>
                  <a:lnTo>
                    <a:pt x="673" y="3523"/>
                  </a:lnTo>
                  <a:lnTo>
                    <a:pt x="678" y="3518"/>
                  </a:lnTo>
                  <a:lnTo>
                    <a:pt x="673" y="3523"/>
                  </a:lnTo>
                  <a:close/>
                  <a:moveTo>
                    <a:pt x="673" y="3523"/>
                  </a:moveTo>
                  <a:lnTo>
                    <a:pt x="615" y="3470"/>
                  </a:lnTo>
                  <a:lnTo>
                    <a:pt x="625" y="3460"/>
                  </a:lnTo>
                  <a:lnTo>
                    <a:pt x="682" y="3513"/>
                  </a:lnTo>
                  <a:lnTo>
                    <a:pt x="673" y="3523"/>
                  </a:lnTo>
                  <a:close/>
                  <a:moveTo>
                    <a:pt x="615" y="3470"/>
                  </a:moveTo>
                  <a:lnTo>
                    <a:pt x="615" y="3470"/>
                  </a:lnTo>
                  <a:lnTo>
                    <a:pt x="620" y="3465"/>
                  </a:lnTo>
                  <a:lnTo>
                    <a:pt x="615" y="3470"/>
                  </a:lnTo>
                  <a:close/>
                  <a:moveTo>
                    <a:pt x="615" y="3470"/>
                  </a:moveTo>
                  <a:lnTo>
                    <a:pt x="558" y="3417"/>
                  </a:lnTo>
                  <a:lnTo>
                    <a:pt x="567" y="3408"/>
                  </a:lnTo>
                  <a:lnTo>
                    <a:pt x="625" y="3460"/>
                  </a:lnTo>
                  <a:lnTo>
                    <a:pt x="615" y="3470"/>
                  </a:lnTo>
                  <a:close/>
                  <a:moveTo>
                    <a:pt x="558" y="3417"/>
                  </a:moveTo>
                  <a:lnTo>
                    <a:pt x="558" y="3417"/>
                  </a:lnTo>
                  <a:lnTo>
                    <a:pt x="562" y="3412"/>
                  </a:lnTo>
                  <a:lnTo>
                    <a:pt x="558" y="3417"/>
                  </a:lnTo>
                  <a:close/>
                  <a:moveTo>
                    <a:pt x="558" y="3417"/>
                  </a:moveTo>
                  <a:lnTo>
                    <a:pt x="505" y="3360"/>
                  </a:lnTo>
                  <a:lnTo>
                    <a:pt x="514" y="3350"/>
                  </a:lnTo>
                  <a:lnTo>
                    <a:pt x="567" y="3408"/>
                  </a:lnTo>
                  <a:lnTo>
                    <a:pt x="558" y="3417"/>
                  </a:lnTo>
                  <a:close/>
                  <a:moveTo>
                    <a:pt x="505" y="3360"/>
                  </a:moveTo>
                  <a:lnTo>
                    <a:pt x="505" y="3360"/>
                  </a:lnTo>
                  <a:lnTo>
                    <a:pt x="510" y="3355"/>
                  </a:lnTo>
                  <a:lnTo>
                    <a:pt x="505" y="3360"/>
                  </a:lnTo>
                  <a:close/>
                  <a:moveTo>
                    <a:pt x="505" y="3360"/>
                  </a:moveTo>
                  <a:lnTo>
                    <a:pt x="457" y="3302"/>
                  </a:lnTo>
                  <a:lnTo>
                    <a:pt x="466" y="3292"/>
                  </a:lnTo>
                  <a:lnTo>
                    <a:pt x="514" y="3350"/>
                  </a:lnTo>
                  <a:lnTo>
                    <a:pt x="505" y="3360"/>
                  </a:lnTo>
                  <a:close/>
                  <a:moveTo>
                    <a:pt x="457" y="3302"/>
                  </a:moveTo>
                  <a:lnTo>
                    <a:pt x="457" y="3302"/>
                  </a:lnTo>
                  <a:lnTo>
                    <a:pt x="462" y="3297"/>
                  </a:lnTo>
                  <a:lnTo>
                    <a:pt x="457" y="3302"/>
                  </a:lnTo>
                  <a:close/>
                  <a:moveTo>
                    <a:pt x="457" y="3302"/>
                  </a:moveTo>
                  <a:lnTo>
                    <a:pt x="404" y="3235"/>
                  </a:lnTo>
                  <a:lnTo>
                    <a:pt x="418" y="3230"/>
                  </a:lnTo>
                  <a:lnTo>
                    <a:pt x="466" y="3292"/>
                  </a:lnTo>
                  <a:lnTo>
                    <a:pt x="457" y="3302"/>
                  </a:lnTo>
                  <a:close/>
                  <a:moveTo>
                    <a:pt x="404" y="3235"/>
                  </a:moveTo>
                  <a:lnTo>
                    <a:pt x="404" y="3235"/>
                  </a:lnTo>
                  <a:lnTo>
                    <a:pt x="413" y="3235"/>
                  </a:lnTo>
                  <a:lnTo>
                    <a:pt x="404" y="3235"/>
                  </a:lnTo>
                  <a:close/>
                  <a:moveTo>
                    <a:pt x="404" y="3235"/>
                  </a:moveTo>
                  <a:lnTo>
                    <a:pt x="361" y="3172"/>
                  </a:lnTo>
                  <a:lnTo>
                    <a:pt x="370" y="3163"/>
                  </a:lnTo>
                  <a:lnTo>
                    <a:pt x="418" y="3230"/>
                  </a:lnTo>
                  <a:lnTo>
                    <a:pt x="404" y="3235"/>
                  </a:lnTo>
                  <a:close/>
                  <a:moveTo>
                    <a:pt x="361" y="3172"/>
                  </a:moveTo>
                  <a:lnTo>
                    <a:pt x="361" y="3172"/>
                  </a:lnTo>
                  <a:lnTo>
                    <a:pt x="365" y="3168"/>
                  </a:lnTo>
                  <a:lnTo>
                    <a:pt x="361" y="3172"/>
                  </a:lnTo>
                  <a:close/>
                  <a:moveTo>
                    <a:pt x="361" y="3172"/>
                  </a:moveTo>
                  <a:lnTo>
                    <a:pt x="317" y="3100"/>
                  </a:lnTo>
                  <a:lnTo>
                    <a:pt x="327" y="3096"/>
                  </a:lnTo>
                  <a:lnTo>
                    <a:pt x="370" y="3163"/>
                  </a:lnTo>
                  <a:lnTo>
                    <a:pt x="361" y="3172"/>
                  </a:lnTo>
                  <a:close/>
                  <a:moveTo>
                    <a:pt x="317" y="3100"/>
                  </a:moveTo>
                  <a:lnTo>
                    <a:pt x="317" y="3100"/>
                  </a:lnTo>
                  <a:lnTo>
                    <a:pt x="322" y="3096"/>
                  </a:lnTo>
                  <a:lnTo>
                    <a:pt x="317" y="3100"/>
                  </a:lnTo>
                  <a:close/>
                  <a:moveTo>
                    <a:pt x="317" y="3100"/>
                  </a:moveTo>
                  <a:lnTo>
                    <a:pt x="274" y="3028"/>
                  </a:lnTo>
                  <a:lnTo>
                    <a:pt x="289" y="3024"/>
                  </a:lnTo>
                  <a:lnTo>
                    <a:pt x="327" y="3096"/>
                  </a:lnTo>
                  <a:lnTo>
                    <a:pt x="317" y="3100"/>
                  </a:lnTo>
                  <a:close/>
                  <a:moveTo>
                    <a:pt x="274" y="3028"/>
                  </a:moveTo>
                  <a:lnTo>
                    <a:pt x="274" y="3028"/>
                  </a:lnTo>
                  <a:lnTo>
                    <a:pt x="279" y="3028"/>
                  </a:lnTo>
                  <a:lnTo>
                    <a:pt x="274" y="3028"/>
                  </a:lnTo>
                  <a:close/>
                  <a:moveTo>
                    <a:pt x="274" y="3028"/>
                  </a:moveTo>
                  <a:lnTo>
                    <a:pt x="236" y="2956"/>
                  </a:lnTo>
                  <a:lnTo>
                    <a:pt x="250" y="2947"/>
                  </a:lnTo>
                  <a:lnTo>
                    <a:pt x="289" y="3024"/>
                  </a:lnTo>
                  <a:lnTo>
                    <a:pt x="274" y="3028"/>
                  </a:lnTo>
                  <a:close/>
                  <a:moveTo>
                    <a:pt x="236" y="2956"/>
                  </a:moveTo>
                  <a:lnTo>
                    <a:pt x="236" y="2956"/>
                  </a:lnTo>
                  <a:lnTo>
                    <a:pt x="241" y="2952"/>
                  </a:lnTo>
                  <a:lnTo>
                    <a:pt x="236" y="2956"/>
                  </a:lnTo>
                  <a:close/>
                  <a:moveTo>
                    <a:pt x="236" y="2956"/>
                  </a:moveTo>
                  <a:lnTo>
                    <a:pt x="202" y="2880"/>
                  </a:lnTo>
                  <a:lnTo>
                    <a:pt x="212" y="2875"/>
                  </a:lnTo>
                  <a:lnTo>
                    <a:pt x="250" y="2947"/>
                  </a:lnTo>
                  <a:lnTo>
                    <a:pt x="236" y="2956"/>
                  </a:lnTo>
                  <a:close/>
                  <a:moveTo>
                    <a:pt x="202" y="2880"/>
                  </a:moveTo>
                  <a:lnTo>
                    <a:pt x="202" y="2880"/>
                  </a:lnTo>
                  <a:lnTo>
                    <a:pt x="207" y="2875"/>
                  </a:lnTo>
                  <a:lnTo>
                    <a:pt x="202" y="2880"/>
                  </a:lnTo>
                  <a:close/>
                  <a:moveTo>
                    <a:pt x="202" y="2880"/>
                  </a:moveTo>
                  <a:lnTo>
                    <a:pt x="169" y="2798"/>
                  </a:lnTo>
                  <a:lnTo>
                    <a:pt x="183" y="2793"/>
                  </a:lnTo>
                  <a:lnTo>
                    <a:pt x="212" y="2875"/>
                  </a:lnTo>
                  <a:lnTo>
                    <a:pt x="202" y="2880"/>
                  </a:lnTo>
                  <a:close/>
                  <a:moveTo>
                    <a:pt x="169" y="2798"/>
                  </a:moveTo>
                  <a:lnTo>
                    <a:pt x="169" y="2798"/>
                  </a:lnTo>
                  <a:lnTo>
                    <a:pt x="173" y="2798"/>
                  </a:lnTo>
                  <a:lnTo>
                    <a:pt x="169" y="2798"/>
                  </a:lnTo>
                  <a:close/>
                  <a:moveTo>
                    <a:pt x="169" y="2798"/>
                  </a:moveTo>
                  <a:lnTo>
                    <a:pt x="135" y="2717"/>
                  </a:lnTo>
                  <a:lnTo>
                    <a:pt x="149" y="2712"/>
                  </a:lnTo>
                  <a:lnTo>
                    <a:pt x="183" y="2793"/>
                  </a:lnTo>
                  <a:lnTo>
                    <a:pt x="169" y="2798"/>
                  </a:lnTo>
                  <a:close/>
                  <a:moveTo>
                    <a:pt x="135" y="2717"/>
                  </a:moveTo>
                  <a:lnTo>
                    <a:pt x="135" y="2717"/>
                  </a:lnTo>
                  <a:lnTo>
                    <a:pt x="145" y="2717"/>
                  </a:lnTo>
                  <a:lnTo>
                    <a:pt x="135" y="2717"/>
                  </a:lnTo>
                  <a:close/>
                  <a:moveTo>
                    <a:pt x="135" y="2717"/>
                  </a:moveTo>
                  <a:lnTo>
                    <a:pt x="111" y="2635"/>
                  </a:lnTo>
                  <a:lnTo>
                    <a:pt x="125" y="2630"/>
                  </a:lnTo>
                  <a:lnTo>
                    <a:pt x="149" y="2712"/>
                  </a:lnTo>
                  <a:lnTo>
                    <a:pt x="135" y="2717"/>
                  </a:lnTo>
                  <a:close/>
                  <a:moveTo>
                    <a:pt x="111" y="2635"/>
                  </a:moveTo>
                  <a:lnTo>
                    <a:pt x="111" y="2635"/>
                  </a:lnTo>
                  <a:lnTo>
                    <a:pt x="116" y="2635"/>
                  </a:lnTo>
                  <a:lnTo>
                    <a:pt x="111" y="2635"/>
                  </a:lnTo>
                  <a:close/>
                  <a:moveTo>
                    <a:pt x="111" y="2635"/>
                  </a:moveTo>
                  <a:lnTo>
                    <a:pt x="87" y="2549"/>
                  </a:lnTo>
                  <a:lnTo>
                    <a:pt x="101" y="2544"/>
                  </a:lnTo>
                  <a:lnTo>
                    <a:pt x="125" y="2630"/>
                  </a:lnTo>
                  <a:lnTo>
                    <a:pt x="111" y="2635"/>
                  </a:lnTo>
                  <a:close/>
                  <a:moveTo>
                    <a:pt x="87" y="2549"/>
                  </a:moveTo>
                  <a:lnTo>
                    <a:pt x="87" y="2549"/>
                  </a:lnTo>
                  <a:lnTo>
                    <a:pt x="92" y="2549"/>
                  </a:lnTo>
                  <a:lnTo>
                    <a:pt x="87" y="2549"/>
                  </a:lnTo>
                  <a:close/>
                  <a:moveTo>
                    <a:pt x="87" y="2549"/>
                  </a:moveTo>
                  <a:lnTo>
                    <a:pt x="63" y="2462"/>
                  </a:lnTo>
                  <a:lnTo>
                    <a:pt x="77" y="2457"/>
                  </a:lnTo>
                  <a:lnTo>
                    <a:pt x="101" y="2544"/>
                  </a:lnTo>
                  <a:lnTo>
                    <a:pt x="87" y="2549"/>
                  </a:lnTo>
                  <a:close/>
                  <a:moveTo>
                    <a:pt x="63" y="2462"/>
                  </a:moveTo>
                  <a:lnTo>
                    <a:pt x="63" y="2462"/>
                  </a:lnTo>
                  <a:lnTo>
                    <a:pt x="73" y="2462"/>
                  </a:lnTo>
                  <a:lnTo>
                    <a:pt x="63" y="2462"/>
                  </a:lnTo>
                  <a:close/>
                  <a:moveTo>
                    <a:pt x="63" y="2462"/>
                  </a:moveTo>
                  <a:lnTo>
                    <a:pt x="44" y="2371"/>
                  </a:lnTo>
                  <a:lnTo>
                    <a:pt x="58" y="2371"/>
                  </a:lnTo>
                  <a:lnTo>
                    <a:pt x="77" y="2457"/>
                  </a:lnTo>
                  <a:lnTo>
                    <a:pt x="63" y="2462"/>
                  </a:lnTo>
                  <a:close/>
                  <a:moveTo>
                    <a:pt x="44" y="2371"/>
                  </a:moveTo>
                  <a:lnTo>
                    <a:pt x="44" y="2371"/>
                  </a:lnTo>
                  <a:lnTo>
                    <a:pt x="53" y="2371"/>
                  </a:lnTo>
                  <a:lnTo>
                    <a:pt x="44" y="2371"/>
                  </a:lnTo>
                  <a:close/>
                  <a:moveTo>
                    <a:pt x="44" y="2371"/>
                  </a:moveTo>
                  <a:lnTo>
                    <a:pt x="29" y="2285"/>
                  </a:lnTo>
                  <a:lnTo>
                    <a:pt x="44" y="2280"/>
                  </a:lnTo>
                  <a:lnTo>
                    <a:pt x="58" y="2371"/>
                  </a:lnTo>
                  <a:lnTo>
                    <a:pt x="44" y="2371"/>
                  </a:lnTo>
                  <a:close/>
                  <a:moveTo>
                    <a:pt x="29" y="2285"/>
                  </a:moveTo>
                  <a:lnTo>
                    <a:pt x="29" y="2285"/>
                  </a:lnTo>
                  <a:lnTo>
                    <a:pt x="39" y="2280"/>
                  </a:lnTo>
                  <a:lnTo>
                    <a:pt x="29" y="2285"/>
                  </a:lnTo>
                  <a:close/>
                  <a:moveTo>
                    <a:pt x="29" y="2285"/>
                  </a:moveTo>
                  <a:lnTo>
                    <a:pt x="20" y="2189"/>
                  </a:lnTo>
                  <a:lnTo>
                    <a:pt x="34" y="2189"/>
                  </a:lnTo>
                  <a:lnTo>
                    <a:pt x="44" y="2280"/>
                  </a:lnTo>
                  <a:lnTo>
                    <a:pt x="29" y="2285"/>
                  </a:lnTo>
                  <a:close/>
                  <a:moveTo>
                    <a:pt x="20" y="2189"/>
                  </a:moveTo>
                  <a:lnTo>
                    <a:pt x="20" y="2189"/>
                  </a:lnTo>
                  <a:lnTo>
                    <a:pt x="24" y="2189"/>
                  </a:lnTo>
                  <a:lnTo>
                    <a:pt x="20" y="2189"/>
                  </a:lnTo>
                  <a:close/>
                  <a:moveTo>
                    <a:pt x="20" y="2189"/>
                  </a:moveTo>
                  <a:lnTo>
                    <a:pt x="10" y="2097"/>
                  </a:lnTo>
                  <a:lnTo>
                    <a:pt x="24" y="2097"/>
                  </a:lnTo>
                  <a:lnTo>
                    <a:pt x="34" y="2189"/>
                  </a:lnTo>
                  <a:lnTo>
                    <a:pt x="20" y="2189"/>
                  </a:lnTo>
                  <a:close/>
                  <a:moveTo>
                    <a:pt x="10" y="2097"/>
                  </a:moveTo>
                  <a:lnTo>
                    <a:pt x="10" y="2097"/>
                  </a:lnTo>
                  <a:lnTo>
                    <a:pt x="15" y="2097"/>
                  </a:lnTo>
                  <a:lnTo>
                    <a:pt x="10" y="2097"/>
                  </a:lnTo>
                  <a:close/>
                  <a:moveTo>
                    <a:pt x="10" y="2097"/>
                  </a:moveTo>
                  <a:lnTo>
                    <a:pt x="5" y="2001"/>
                  </a:lnTo>
                  <a:lnTo>
                    <a:pt x="20" y="2001"/>
                  </a:lnTo>
                  <a:lnTo>
                    <a:pt x="24" y="2097"/>
                  </a:lnTo>
                  <a:lnTo>
                    <a:pt x="10" y="2097"/>
                  </a:lnTo>
                  <a:close/>
                  <a:moveTo>
                    <a:pt x="5" y="2001"/>
                  </a:moveTo>
                  <a:lnTo>
                    <a:pt x="5" y="2001"/>
                  </a:lnTo>
                  <a:lnTo>
                    <a:pt x="10" y="2001"/>
                  </a:lnTo>
                  <a:lnTo>
                    <a:pt x="5" y="2001"/>
                  </a:lnTo>
                  <a:close/>
                  <a:moveTo>
                    <a:pt x="5" y="2001"/>
                  </a:moveTo>
                  <a:lnTo>
                    <a:pt x="0" y="1906"/>
                  </a:lnTo>
                  <a:lnTo>
                    <a:pt x="15" y="1906"/>
                  </a:lnTo>
                  <a:lnTo>
                    <a:pt x="20" y="2001"/>
                  </a:lnTo>
                  <a:lnTo>
                    <a:pt x="5" y="2001"/>
                  </a:lnTo>
                  <a:close/>
                  <a:moveTo>
                    <a:pt x="0" y="1906"/>
                  </a:moveTo>
                  <a:lnTo>
                    <a:pt x="0" y="1906"/>
                  </a:lnTo>
                  <a:lnTo>
                    <a:pt x="10" y="1906"/>
                  </a:lnTo>
                  <a:lnTo>
                    <a:pt x="0" y="1906"/>
                  </a:lnTo>
                  <a:close/>
                  <a:moveTo>
                    <a:pt x="0" y="1906"/>
                  </a:moveTo>
                  <a:lnTo>
                    <a:pt x="5" y="1810"/>
                  </a:lnTo>
                  <a:lnTo>
                    <a:pt x="20" y="1810"/>
                  </a:lnTo>
                  <a:lnTo>
                    <a:pt x="15" y="1906"/>
                  </a:lnTo>
                  <a:lnTo>
                    <a:pt x="0" y="1906"/>
                  </a:lnTo>
                  <a:close/>
                  <a:moveTo>
                    <a:pt x="5" y="1810"/>
                  </a:moveTo>
                  <a:lnTo>
                    <a:pt x="5" y="1810"/>
                  </a:lnTo>
                  <a:lnTo>
                    <a:pt x="10" y="1810"/>
                  </a:lnTo>
                  <a:lnTo>
                    <a:pt x="5" y="1810"/>
                  </a:lnTo>
                  <a:close/>
                  <a:moveTo>
                    <a:pt x="5" y="1810"/>
                  </a:moveTo>
                  <a:lnTo>
                    <a:pt x="10" y="1714"/>
                  </a:lnTo>
                  <a:lnTo>
                    <a:pt x="24" y="1714"/>
                  </a:lnTo>
                  <a:lnTo>
                    <a:pt x="20" y="1810"/>
                  </a:lnTo>
                  <a:lnTo>
                    <a:pt x="5" y="1810"/>
                  </a:lnTo>
                  <a:close/>
                  <a:moveTo>
                    <a:pt x="10" y="1714"/>
                  </a:moveTo>
                  <a:lnTo>
                    <a:pt x="10" y="1714"/>
                  </a:lnTo>
                  <a:lnTo>
                    <a:pt x="15" y="1714"/>
                  </a:lnTo>
                  <a:lnTo>
                    <a:pt x="10" y="1714"/>
                  </a:lnTo>
                  <a:close/>
                  <a:moveTo>
                    <a:pt x="10" y="1714"/>
                  </a:moveTo>
                  <a:lnTo>
                    <a:pt x="20" y="1622"/>
                  </a:lnTo>
                  <a:lnTo>
                    <a:pt x="34" y="1622"/>
                  </a:lnTo>
                  <a:lnTo>
                    <a:pt x="24" y="1714"/>
                  </a:lnTo>
                  <a:lnTo>
                    <a:pt x="10" y="1714"/>
                  </a:lnTo>
                  <a:close/>
                  <a:moveTo>
                    <a:pt x="20" y="1622"/>
                  </a:moveTo>
                  <a:lnTo>
                    <a:pt x="20" y="1622"/>
                  </a:lnTo>
                  <a:lnTo>
                    <a:pt x="24" y="1622"/>
                  </a:lnTo>
                  <a:lnTo>
                    <a:pt x="20" y="1622"/>
                  </a:lnTo>
                  <a:close/>
                  <a:moveTo>
                    <a:pt x="20" y="1622"/>
                  </a:moveTo>
                  <a:lnTo>
                    <a:pt x="29" y="1526"/>
                  </a:lnTo>
                  <a:lnTo>
                    <a:pt x="44" y="1531"/>
                  </a:lnTo>
                  <a:lnTo>
                    <a:pt x="34" y="1622"/>
                  </a:lnTo>
                  <a:lnTo>
                    <a:pt x="20" y="1622"/>
                  </a:lnTo>
                  <a:close/>
                  <a:moveTo>
                    <a:pt x="29" y="1526"/>
                  </a:moveTo>
                  <a:lnTo>
                    <a:pt x="29" y="1526"/>
                  </a:lnTo>
                  <a:lnTo>
                    <a:pt x="39" y="1531"/>
                  </a:lnTo>
                  <a:lnTo>
                    <a:pt x="29" y="1526"/>
                  </a:lnTo>
                  <a:close/>
                  <a:moveTo>
                    <a:pt x="29" y="1526"/>
                  </a:moveTo>
                  <a:lnTo>
                    <a:pt x="44" y="1440"/>
                  </a:lnTo>
                  <a:lnTo>
                    <a:pt x="58" y="1440"/>
                  </a:lnTo>
                  <a:lnTo>
                    <a:pt x="44" y="1531"/>
                  </a:lnTo>
                  <a:lnTo>
                    <a:pt x="29" y="1526"/>
                  </a:lnTo>
                  <a:close/>
                  <a:moveTo>
                    <a:pt x="44" y="1440"/>
                  </a:moveTo>
                  <a:lnTo>
                    <a:pt x="44" y="1440"/>
                  </a:lnTo>
                  <a:lnTo>
                    <a:pt x="53" y="1440"/>
                  </a:lnTo>
                  <a:lnTo>
                    <a:pt x="44" y="1440"/>
                  </a:lnTo>
                  <a:close/>
                  <a:moveTo>
                    <a:pt x="44" y="1440"/>
                  </a:moveTo>
                  <a:lnTo>
                    <a:pt x="63" y="1349"/>
                  </a:lnTo>
                  <a:lnTo>
                    <a:pt x="77" y="1354"/>
                  </a:lnTo>
                  <a:lnTo>
                    <a:pt x="58" y="1440"/>
                  </a:lnTo>
                  <a:lnTo>
                    <a:pt x="44" y="1440"/>
                  </a:lnTo>
                  <a:close/>
                  <a:moveTo>
                    <a:pt x="63" y="1349"/>
                  </a:moveTo>
                  <a:lnTo>
                    <a:pt x="63" y="1349"/>
                  </a:lnTo>
                  <a:lnTo>
                    <a:pt x="73" y="1349"/>
                  </a:lnTo>
                  <a:lnTo>
                    <a:pt x="63" y="1349"/>
                  </a:lnTo>
                  <a:close/>
                  <a:moveTo>
                    <a:pt x="63" y="1349"/>
                  </a:moveTo>
                  <a:lnTo>
                    <a:pt x="87" y="1262"/>
                  </a:lnTo>
                  <a:lnTo>
                    <a:pt x="101" y="1267"/>
                  </a:lnTo>
                  <a:lnTo>
                    <a:pt x="77" y="1354"/>
                  </a:lnTo>
                  <a:lnTo>
                    <a:pt x="63" y="1349"/>
                  </a:lnTo>
                  <a:close/>
                  <a:moveTo>
                    <a:pt x="87" y="1262"/>
                  </a:moveTo>
                  <a:lnTo>
                    <a:pt x="87" y="1262"/>
                  </a:lnTo>
                  <a:lnTo>
                    <a:pt x="92" y="1262"/>
                  </a:lnTo>
                  <a:lnTo>
                    <a:pt x="87" y="1262"/>
                  </a:lnTo>
                  <a:close/>
                  <a:moveTo>
                    <a:pt x="87" y="1262"/>
                  </a:moveTo>
                  <a:lnTo>
                    <a:pt x="111" y="1176"/>
                  </a:lnTo>
                  <a:lnTo>
                    <a:pt x="125" y="1181"/>
                  </a:lnTo>
                  <a:lnTo>
                    <a:pt x="101" y="1267"/>
                  </a:lnTo>
                  <a:lnTo>
                    <a:pt x="87" y="1262"/>
                  </a:lnTo>
                  <a:close/>
                  <a:moveTo>
                    <a:pt x="111" y="1176"/>
                  </a:moveTo>
                  <a:lnTo>
                    <a:pt x="111" y="1176"/>
                  </a:lnTo>
                  <a:lnTo>
                    <a:pt x="116" y="1176"/>
                  </a:lnTo>
                  <a:lnTo>
                    <a:pt x="111" y="1176"/>
                  </a:lnTo>
                  <a:close/>
                  <a:moveTo>
                    <a:pt x="111" y="1176"/>
                  </a:moveTo>
                  <a:lnTo>
                    <a:pt x="135" y="1094"/>
                  </a:lnTo>
                  <a:lnTo>
                    <a:pt x="149" y="1099"/>
                  </a:lnTo>
                  <a:lnTo>
                    <a:pt x="125" y="1181"/>
                  </a:lnTo>
                  <a:lnTo>
                    <a:pt x="111" y="1176"/>
                  </a:lnTo>
                  <a:close/>
                  <a:moveTo>
                    <a:pt x="135" y="1094"/>
                  </a:moveTo>
                  <a:lnTo>
                    <a:pt x="135" y="1094"/>
                  </a:lnTo>
                  <a:lnTo>
                    <a:pt x="145" y="1094"/>
                  </a:lnTo>
                  <a:lnTo>
                    <a:pt x="135" y="1094"/>
                  </a:lnTo>
                  <a:close/>
                  <a:moveTo>
                    <a:pt x="135" y="1094"/>
                  </a:moveTo>
                  <a:lnTo>
                    <a:pt x="169" y="1013"/>
                  </a:lnTo>
                  <a:lnTo>
                    <a:pt x="183" y="1018"/>
                  </a:lnTo>
                  <a:lnTo>
                    <a:pt x="149" y="1099"/>
                  </a:lnTo>
                  <a:lnTo>
                    <a:pt x="135" y="1094"/>
                  </a:lnTo>
                  <a:close/>
                  <a:moveTo>
                    <a:pt x="169" y="1013"/>
                  </a:moveTo>
                  <a:lnTo>
                    <a:pt x="169" y="1013"/>
                  </a:lnTo>
                  <a:lnTo>
                    <a:pt x="173" y="1013"/>
                  </a:lnTo>
                  <a:lnTo>
                    <a:pt x="169" y="1013"/>
                  </a:lnTo>
                  <a:close/>
                  <a:moveTo>
                    <a:pt x="169" y="1013"/>
                  </a:moveTo>
                  <a:lnTo>
                    <a:pt x="202" y="931"/>
                  </a:lnTo>
                  <a:lnTo>
                    <a:pt x="212" y="936"/>
                  </a:lnTo>
                  <a:lnTo>
                    <a:pt x="183" y="1018"/>
                  </a:lnTo>
                  <a:lnTo>
                    <a:pt x="169" y="1013"/>
                  </a:lnTo>
                  <a:close/>
                  <a:moveTo>
                    <a:pt x="202" y="931"/>
                  </a:moveTo>
                  <a:lnTo>
                    <a:pt x="202" y="931"/>
                  </a:lnTo>
                  <a:lnTo>
                    <a:pt x="207" y="936"/>
                  </a:lnTo>
                  <a:lnTo>
                    <a:pt x="202" y="931"/>
                  </a:lnTo>
                  <a:close/>
                  <a:moveTo>
                    <a:pt x="202" y="931"/>
                  </a:moveTo>
                  <a:lnTo>
                    <a:pt x="236" y="855"/>
                  </a:lnTo>
                  <a:lnTo>
                    <a:pt x="250" y="864"/>
                  </a:lnTo>
                  <a:lnTo>
                    <a:pt x="212" y="936"/>
                  </a:lnTo>
                  <a:lnTo>
                    <a:pt x="202" y="931"/>
                  </a:lnTo>
                  <a:close/>
                  <a:moveTo>
                    <a:pt x="236" y="855"/>
                  </a:moveTo>
                  <a:lnTo>
                    <a:pt x="236" y="855"/>
                  </a:lnTo>
                  <a:lnTo>
                    <a:pt x="241" y="859"/>
                  </a:lnTo>
                  <a:lnTo>
                    <a:pt x="236" y="855"/>
                  </a:lnTo>
                  <a:close/>
                  <a:moveTo>
                    <a:pt x="236" y="855"/>
                  </a:moveTo>
                  <a:lnTo>
                    <a:pt x="274" y="783"/>
                  </a:lnTo>
                  <a:lnTo>
                    <a:pt x="289" y="787"/>
                  </a:lnTo>
                  <a:lnTo>
                    <a:pt x="250" y="864"/>
                  </a:lnTo>
                  <a:lnTo>
                    <a:pt x="236" y="855"/>
                  </a:lnTo>
                  <a:close/>
                  <a:moveTo>
                    <a:pt x="274" y="783"/>
                  </a:moveTo>
                  <a:lnTo>
                    <a:pt x="274" y="783"/>
                  </a:lnTo>
                  <a:lnTo>
                    <a:pt x="279" y="783"/>
                  </a:lnTo>
                  <a:lnTo>
                    <a:pt x="274" y="783"/>
                  </a:lnTo>
                  <a:close/>
                  <a:moveTo>
                    <a:pt x="274" y="783"/>
                  </a:moveTo>
                  <a:lnTo>
                    <a:pt x="317" y="711"/>
                  </a:lnTo>
                  <a:lnTo>
                    <a:pt x="327" y="715"/>
                  </a:lnTo>
                  <a:lnTo>
                    <a:pt x="289" y="787"/>
                  </a:lnTo>
                  <a:lnTo>
                    <a:pt x="274" y="783"/>
                  </a:lnTo>
                  <a:close/>
                  <a:moveTo>
                    <a:pt x="317" y="711"/>
                  </a:moveTo>
                  <a:lnTo>
                    <a:pt x="317" y="711"/>
                  </a:lnTo>
                  <a:lnTo>
                    <a:pt x="322" y="715"/>
                  </a:lnTo>
                  <a:lnTo>
                    <a:pt x="317" y="711"/>
                  </a:lnTo>
                  <a:close/>
                  <a:moveTo>
                    <a:pt x="317" y="711"/>
                  </a:moveTo>
                  <a:lnTo>
                    <a:pt x="361" y="639"/>
                  </a:lnTo>
                  <a:lnTo>
                    <a:pt x="370" y="648"/>
                  </a:lnTo>
                  <a:lnTo>
                    <a:pt x="327" y="715"/>
                  </a:lnTo>
                  <a:lnTo>
                    <a:pt x="317" y="711"/>
                  </a:lnTo>
                  <a:close/>
                  <a:moveTo>
                    <a:pt x="361" y="639"/>
                  </a:moveTo>
                  <a:lnTo>
                    <a:pt x="361" y="639"/>
                  </a:lnTo>
                  <a:lnTo>
                    <a:pt x="365" y="643"/>
                  </a:lnTo>
                  <a:lnTo>
                    <a:pt x="361" y="639"/>
                  </a:lnTo>
                  <a:close/>
                  <a:moveTo>
                    <a:pt x="361" y="639"/>
                  </a:moveTo>
                  <a:lnTo>
                    <a:pt x="404" y="576"/>
                  </a:lnTo>
                  <a:lnTo>
                    <a:pt x="418" y="581"/>
                  </a:lnTo>
                  <a:lnTo>
                    <a:pt x="370" y="648"/>
                  </a:lnTo>
                  <a:lnTo>
                    <a:pt x="361" y="639"/>
                  </a:lnTo>
                  <a:close/>
                  <a:moveTo>
                    <a:pt x="404" y="576"/>
                  </a:moveTo>
                  <a:lnTo>
                    <a:pt x="404" y="576"/>
                  </a:lnTo>
                  <a:lnTo>
                    <a:pt x="413" y="576"/>
                  </a:lnTo>
                  <a:lnTo>
                    <a:pt x="404" y="576"/>
                  </a:lnTo>
                  <a:close/>
                  <a:moveTo>
                    <a:pt x="404" y="576"/>
                  </a:moveTo>
                  <a:lnTo>
                    <a:pt x="457" y="509"/>
                  </a:lnTo>
                  <a:lnTo>
                    <a:pt x="466" y="519"/>
                  </a:lnTo>
                  <a:lnTo>
                    <a:pt x="418" y="581"/>
                  </a:lnTo>
                  <a:lnTo>
                    <a:pt x="404" y="576"/>
                  </a:lnTo>
                  <a:close/>
                  <a:moveTo>
                    <a:pt x="457" y="509"/>
                  </a:moveTo>
                  <a:lnTo>
                    <a:pt x="457" y="509"/>
                  </a:lnTo>
                  <a:lnTo>
                    <a:pt x="462" y="514"/>
                  </a:lnTo>
                  <a:lnTo>
                    <a:pt x="457" y="509"/>
                  </a:lnTo>
                  <a:close/>
                  <a:moveTo>
                    <a:pt x="457" y="509"/>
                  </a:moveTo>
                  <a:lnTo>
                    <a:pt x="505" y="451"/>
                  </a:lnTo>
                  <a:lnTo>
                    <a:pt x="514" y="461"/>
                  </a:lnTo>
                  <a:lnTo>
                    <a:pt x="466" y="519"/>
                  </a:lnTo>
                  <a:lnTo>
                    <a:pt x="457" y="509"/>
                  </a:lnTo>
                  <a:close/>
                  <a:moveTo>
                    <a:pt x="505" y="451"/>
                  </a:moveTo>
                  <a:lnTo>
                    <a:pt x="505" y="451"/>
                  </a:lnTo>
                  <a:lnTo>
                    <a:pt x="510" y="456"/>
                  </a:lnTo>
                  <a:lnTo>
                    <a:pt x="505" y="451"/>
                  </a:lnTo>
                  <a:close/>
                  <a:moveTo>
                    <a:pt x="505" y="451"/>
                  </a:moveTo>
                  <a:lnTo>
                    <a:pt x="558" y="394"/>
                  </a:lnTo>
                  <a:lnTo>
                    <a:pt x="567" y="403"/>
                  </a:lnTo>
                  <a:lnTo>
                    <a:pt x="514" y="461"/>
                  </a:lnTo>
                  <a:lnTo>
                    <a:pt x="505" y="451"/>
                  </a:lnTo>
                  <a:close/>
                  <a:moveTo>
                    <a:pt x="558" y="394"/>
                  </a:moveTo>
                  <a:lnTo>
                    <a:pt x="558" y="394"/>
                  </a:lnTo>
                  <a:lnTo>
                    <a:pt x="562" y="399"/>
                  </a:lnTo>
                  <a:lnTo>
                    <a:pt x="558" y="394"/>
                  </a:lnTo>
                  <a:close/>
                  <a:moveTo>
                    <a:pt x="558" y="394"/>
                  </a:moveTo>
                  <a:lnTo>
                    <a:pt x="615" y="341"/>
                  </a:lnTo>
                  <a:lnTo>
                    <a:pt x="625" y="351"/>
                  </a:lnTo>
                  <a:lnTo>
                    <a:pt x="567" y="403"/>
                  </a:lnTo>
                  <a:lnTo>
                    <a:pt x="558" y="394"/>
                  </a:lnTo>
                  <a:close/>
                  <a:moveTo>
                    <a:pt x="615" y="341"/>
                  </a:moveTo>
                  <a:lnTo>
                    <a:pt x="615" y="341"/>
                  </a:lnTo>
                  <a:lnTo>
                    <a:pt x="620" y="346"/>
                  </a:lnTo>
                  <a:lnTo>
                    <a:pt x="615" y="341"/>
                  </a:lnTo>
                  <a:close/>
                  <a:moveTo>
                    <a:pt x="615" y="341"/>
                  </a:moveTo>
                  <a:lnTo>
                    <a:pt x="673" y="288"/>
                  </a:lnTo>
                  <a:lnTo>
                    <a:pt x="682" y="298"/>
                  </a:lnTo>
                  <a:lnTo>
                    <a:pt x="625" y="351"/>
                  </a:lnTo>
                  <a:lnTo>
                    <a:pt x="615" y="341"/>
                  </a:lnTo>
                  <a:close/>
                  <a:moveTo>
                    <a:pt x="673" y="288"/>
                  </a:moveTo>
                  <a:lnTo>
                    <a:pt x="673" y="288"/>
                  </a:lnTo>
                  <a:lnTo>
                    <a:pt x="678" y="293"/>
                  </a:lnTo>
                  <a:lnTo>
                    <a:pt x="673" y="288"/>
                  </a:lnTo>
                  <a:close/>
                  <a:moveTo>
                    <a:pt x="673" y="288"/>
                  </a:moveTo>
                  <a:lnTo>
                    <a:pt x="730" y="240"/>
                  </a:lnTo>
                  <a:lnTo>
                    <a:pt x="740" y="255"/>
                  </a:lnTo>
                  <a:lnTo>
                    <a:pt x="682" y="298"/>
                  </a:lnTo>
                  <a:lnTo>
                    <a:pt x="673" y="288"/>
                  </a:lnTo>
                  <a:close/>
                  <a:moveTo>
                    <a:pt x="730" y="240"/>
                  </a:moveTo>
                  <a:lnTo>
                    <a:pt x="730" y="240"/>
                  </a:lnTo>
                  <a:lnTo>
                    <a:pt x="735" y="245"/>
                  </a:lnTo>
                  <a:lnTo>
                    <a:pt x="730" y="240"/>
                  </a:lnTo>
                  <a:close/>
                  <a:moveTo>
                    <a:pt x="730" y="240"/>
                  </a:moveTo>
                  <a:lnTo>
                    <a:pt x="793" y="197"/>
                  </a:lnTo>
                  <a:lnTo>
                    <a:pt x="802" y="212"/>
                  </a:lnTo>
                  <a:lnTo>
                    <a:pt x="740" y="255"/>
                  </a:lnTo>
                  <a:lnTo>
                    <a:pt x="730" y="240"/>
                  </a:lnTo>
                  <a:close/>
                  <a:moveTo>
                    <a:pt x="793" y="197"/>
                  </a:moveTo>
                  <a:lnTo>
                    <a:pt x="793" y="197"/>
                  </a:lnTo>
                  <a:lnTo>
                    <a:pt x="798" y="202"/>
                  </a:lnTo>
                  <a:lnTo>
                    <a:pt x="793" y="197"/>
                  </a:lnTo>
                  <a:close/>
                  <a:moveTo>
                    <a:pt x="793" y="197"/>
                  </a:moveTo>
                  <a:lnTo>
                    <a:pt x="855" y="159"/>
                  </a:lnTo>
                  <a:lnTo>
                    <a:pt x="865" y="173"/>
                  </a:lnTo>
                  <a:lnTo>
                    <a:pt x="802" y="212"/>
                  </a:lnTo>
                  <a:lnTo>
                    <a:pt x="793" y="197"/>
                  </a:lnTo>
                  <a:close/>
                  <a:moveTo>
                    <a:pt x="855" y="159"/>
                  </a:moveTo>
                  <a:lnTo>
                    <a:pt x="855" y="159"/>
                  </a:lnTo>
                  <a:lnTo>
                    <a:pt x="860" y="164"/>
                  </a:lnTo>
                  <a:lnTo>
                    <a:pt x="855" y="159"/>
                  </a:lnTo>
                  <a:close/>
                  <a:moveTo>
                    <a:pt x="855" y="159"/>
                  </a:moveTo>
                  <a:lnTo>
                    <a:pt x="923" y="125"/>
                  </a:lnTo>
                  <a:lnTo>
                    <a:pt x="927" y="135"/>
                  </a:lnTo>
                  <a:lnTo>
                    <a:pt x="865" y="173"/>
                  </a:lnTo>
                  <a:lnTo>
                    <a:pt x="855" y="159"/>
                  </a:lnTo>
                  <a:close/>
                  <a:moveTo>
                    <a:pt x="923" y="125"/>
                  </a:moveTo>
                  <a:lnTo>
                    <a:pt x="923" y="125"/>
                  </a:lnTo>
                  <a:lnTo>
                    <a:pt x="927" y="130"/>
                  </a:lnTo>
                  <a:lnTo>
                    <a:pt x="923" y="125"/>
                  </a:lnTo>
                  <a:close/>
                  <a:moveTo>
                    <a:pt x="923" y="125"/>
                  </a:moveTo>
                  <a:lnTo>
                    <a:pt x="990" y="92"/>
                  </a:lnTo>
                  <a:lnTo>
                    <a:pt x="995" y="106"/>
                  </a:lnTo>
                  <a:lnTo>
                    <a:pt x="927" y="135"/>
                  </a:lnTo>
                  <a:lnTo>
                    <a:pt x="923" y="125"/>
                  </a:lnTo>
                  <a:close/>
                  <a:moveTo>
                    <a:pt x="990" y="92"/>
                  </a:moveTo>
                  <a:lnTo>
                    <a:pt x="990" y="92"/>
                  </a:lnTo>
                  <a:lnTo>
                    <a:pt x="990" y="101"/>
                  </a:lnTo>
                  <a:lnTo>
                    <a:pt x="990" y="92"/>
                  </a:lnTo>
                  <a:close/>
                  <a:moveTo>
                    <a:pt x="990" y="92"/>
                  </a:moveTo>
                  <a:lnTo>
                    <a:pt x="1057" y="68"/>
                  </a:lnTo>
                  <a:lnTo>
                    <a:pt x="1062" y="77"/>
                  </a:lnTo>
                  <a:lnTo>
                    <a:pt x="995" y="106"/>
                  </a:lnTo>
                  <a:lnTo>
                    <a:pt x="990" y="92"/>
                  </a:lnTo>
                  <a:close/>
                  <a:moveTo>
                    <a:pt x="1057" y="68"/>
                  </a:moveTo>
                  <a:lnTo>
                    <a:pt x="1057" y="68"/>
                  </a:lnTo>
                  <a:lnTo>
                    <a:pt x="1062" y="72"/>
                  </a:lnTo>
                  <a:lnTo>
                    <a:pt x="1057" y="68"/>
                  </a:lnTo>
                  <a:close/>
                  <a:moveTo>
                    <a:pt x="1057" y="68"/>
                  </a:moveTo>
                  <a:lnTo>
                    <a:pt x="1129" y="44"/>
                  </a:lnTo>
                  <a:lnTo>
                    <a:pt x="1134" y="58"/>
                  </a:lnTo>
                  <a:lnTo>
                    <a:pt x="1062" y="77"/>
                  </a:lnTo>
                  <a:lnTo>
                    <a:pt x="1057" y="68"/>
                  </a:lnTo>
                  <a:close/>
                  <a:moveTo>
                    <a:pt x="1129" y="44"/>
                  </a:moveTo>
                  <a:lnTo>
                    <a:pt x="1129" y="44"/>
                  </a:lnTo>
                  <a:lnTo>
                    <a:pt x="1129" y="48"/>
                  </a:lnTo>
                  <a:lnTo>
                    <a:pt x="1129" y="44"/>
                  </a:lnTo>
                  <a:close/>
                  <a:moveTo>
                    <a:pt x="1129" y="44"/>
                  </a:moveTo>
                  <a:lnTo>
                    <a:pt x="1201" y="24"/>
                  </a:lnTo>
                  <a:lnTo>
                    <a:pt x="1206" y="39"/>
                  </a:lnTo>
                  <a:lnTo>
                    <a:pt x="1134" y="58"/>
                  </a:lnTo>
                  <a:lnTo>
                    <a:pt x="1129" y="44"/>
                  </a:lnTo>
                  <a:close/>
                  <a:moveTo>
                    <a:pt x="1201" y="24"/>
                  </a:moveTo>
                  <a:lnTo>
                    <a:pt x="1201" y="24"/>
                  </a:lnTo>
                  <a:lnTo>
                    <a:pt x="1201" y="34"/>
                  </a:lnTo>
                  <a:lnTo>
                    <a:pt x="1201" y="24"/>
                  </a:lnTo>
                  <a:close/>
                  <a:moveTo>
                    <a:pt x="1201" y="24"/>
                  </a:moveTo>
                  <a:lnTo>
                    <a:pt x="1273" y="15"/>
                  </a:lnTo>
                  <a:lnTo>
                    <a:pt x="1278" y="29"/>
                  </a:lnTo>
                  <a:lnTo>
                    <a:pt x="1201" y="39"/>
                  </a:lnTo>
                  <a:lnTo>
                    <a:pt x="1201" y="24"/>
                  </a:lnTo>
                  <a:close/>
                  <a:moveTo>
                    <a:pt x="1273" y="15"/>
                  </a:moveTo>
                  <a:lnTo>
                    <a:pt x="1273" y="15"/>
                  </a:lnTo>
                  <a:lnTo>
                    <a:pt x="1273" y="20"/>
                  </a:lnTo>
                  <a:lnTo>
                    <a:pt x="1273" y="15"/>
                  </a:lnTo>
                  <a:close/>
                  <a:moveTo>
                    <a:pt x="1273" y="15"/>
                  </a:moveTo>
                  <a:lnTo>
                    <a:pt x="1350" y="5"/>
                  </a:lnTo>
                  <a:lnTo>
                    <a:pt x="1350" y="20"/>
                  </a:lnTo>
                  <a:lnTo>
                    <a:pt x="1273" y="29"/>
                  </a:lnTo>
                  <a:lnTo>
                    <a:pt x="1273" y="15"/>
                  </a:lnTo>
                  <a:close/>
                  <a:moveTo>
                    <a:pt x="1350" y="5"/>
                  </a:moveTo>
                  <a:lnTo>
                    <a:pt x="1350" y="5"/>
                  </a:lnTo>
                  <a:lnTo>
                    <a:pt x="1350" y="10"/>
                  </a:lnTo>
                  <a:lnTo>
                    <a:pt x="1350" y="5"/>
                  </a:lnTo>
                  <a:close/>
                  <a:moveTo>
                    <a:pt x="1350" y="5"/>
                  </a:moveTo>
                  <a:lnTo>
                    <a:pt x="1422" y="0"/>
                  </a:lnTo>
                  <a:lnTo>
                    <a:pt x="1422" y="15"/>
                  </a:lnTo>
                  <a:lnTo>
                    <a:pt x="1350" y="20"/>
                  </a:lnTo>
                  <a:lnTo>
                    <a:pt x="1350" y="5"/>
                  </a:lnTo>
                  <a:close/>
                  <a:moveTo>
                    <a:pt x="1422" y="0"/>
                  </a:moveTo>
                  <a:lnTo>
                    <a:pt x="1422" y="0"/>
                  </a:lnTo>
                  <a:lnTo>
                    <a:pt x="1422" y="10"/>
                  </a:lnTo>
                  <a:lnTo>
                    <a:pt x="1422" y="0"/>
                  </a:lnTo>
                  <a:close/>
                  <a:moveTo>
                    <a:pt x="1422" y="0"/>
                  </a:moveTo>
                  <a:lnTo>
                    <a:pt x="1499" y="5"/>
                  </a:lnTo>
                  <a:lnTo>
                    <a:pt x="1499" y="20"/>
                  </a:lnTo>
                  <a:lnTo>
                    <a:pt x="1422" y="15"/>
                  </a:lnTo>
                  <a:lnTo>
                    <a:pt x="1422" y="0"/>
                  </a:lnTo>
                  <a:close/>
                  <a:moveTo>
                    <a:pt x="1499" y="5"/>
                  </a:moveTo>
                  <a:lnTo>
                    <a:pt x="1499" y="5"/>
                  </a:lnTo>
                  <a:lnTo>
                    <a:pt x="1499" y="10"/>
                  </a:lnTo>
                  <a:lnTo>
                    <a:pt x="1499" y="5"/>
                  </a:lnTo>
                  <a:close/>
                  <a:moveTo>
                    <a:pt x="1499" y="5"/>
                  </a:moveTo>
                  <a:lnTo>
                    <a:pt x="1571" y="15"/>
                  </a:lnTo>
                  <a:lnTo>
                    <a:pt x="1571" y="29"/>
                  </a:lnTo>
                  <a:lnTo>
                    <a:pt x="1499" y="20"/>
                  </a:lnTo>
                  <a:lnTo>
                    <a:pt x="1499" y="5"/>
                  </a:lnTo>
                  <a:close/>
                  <a:moveTo>
                    <a:pt x="1571" y="15"/>
                  </a:moveTo>
                  <a:lnTo>
                    <a:pt x="1571" y="15"/>
                  </a:lnTo>
                  <a:lnTo>
                    <a:pt x="1571" y="20"/>
                  </a:lnTo>
                  <a:lnTo>
                    <a:pt x="1571" y="15"/>
                  </a:lnTo>
                  <a:close/>
                  <a:moveTo>
                    <a:pt x="1571" y="15"/>
                  </a:moveTo>
                  <a:lnTo>
                    <a:pt x="1643" y="24"/>
                  </a:lnTo>
                  <a:lnTo>
                    <a:pt x="1643" y="39"/>
                  </a:lnTo>
                  <a:lnTo>
                    <a:pt x="1571" y="29"/>
                  </a:lnTo>
                  <a:lnTo>
                    <a:pt x="1571" y="15"/>
                  </a:lnTo>
                  <a:close/>
                  <a:moveTo>
                    <a:pt x="1643" y="24"/>
                  </a:moveTo>
                  <a:lnTo>
                    <a:pt x="1643" y="24"/>
                  </a:lnTo>
                  <a:lnTo>
                    <a:pt x="1643" y="34"/>
                  </a:lnTo>
                  <a:lnTo>
                    <a:pt x="1643" y="24"/>
                  </a:lnTo>
                  <a:close/>
                  <a:moveTo>
                    <a:pt x="1643" y="24"/>
                  </a:moveTo>
                  <a:lnTo>
                    <a:pt x="1715" y="44"/>
                  </a:lnTo>
                  <a:lnTo>
                    <a:pt x="1715" y="58"/>
                  </a:lnTo>
                  <a:lnTo>
                    <a:pt x="1643" y="39"/>
                  </a:lnTo>
                  <a:lnTo>
                    <a:pt x="1643" y="24"/>
                  </a:lnTo>
                  <a:close/>
                  <a:moveTo>
                    <a:pt x="1715" y="44"/>
                  </a:moveTo>
                  <a:lnTo>
                    <a:pt x="1715" y="44"/>
                  </a:lnTo>
                  <a:lnTo>
                    <a:pt x="1715" y="48"/>
                  </a:lnTo>
                  <a:lnTo>
                    <a:pt x="1715" y="44"/>
                  </a:lnTo>
                  <a:close/>
                  <a:moveTo>
                    <a:pt x="1715" y="44"/>
                  </a:moveTo>
                  <a:lnTo>
                    <a:pt x="1787" y="68"/>
                  </a:lnTo>
                  <a:lnTo>
                    <a:pt x="1782" y="77"/>
                  </a:lnTo>
                  <a:lnTo>
                    <a:pt x="1710" y="58"/>
                  </a:lnTo>
                  <a:lnTo>
                    <a:pt x="1715" y="44"/>
                  </a:lnTo>
                  <a:close/>
                  <a:moveTo>
                    <a:pt x="1787" y="68"/>
                  </a:moveTo>
                  <a:lnTo>
                    <a:pt x="1787" y="68"/>
                  </a:lnTo>
                  <a:lnTo>
                    <a:pt x="1782" y="72"/>
                  </a:lnTo>
                  <a:lnTo>
                    <a:pt x="1787" y="68"/>
                  </a:lnTo>
                  <a:close/>
                  <a:moveTo>
                    <a:pt x="1787" y="68"/>
                  </a:moveTo>
                  <a:lnTo>
                    <a:pt x="1854" y="92"/>
                  </a:lnTo>
                  <a:lnTo>
                    <a:pt x="1849" y="106"/>
                  </a:lnTo>
                  <a:lnTo>
                    <a:pt x="1782" y="77"/>
                  </a:lnTo>
                  <a:lnTo>
                    <a:pt x="1787" y="68"/>
                  </a:lnTo>
                  <a:close/>
                  <a:moveTo>
                    <a:pt x="1854" y="92"/>
                  </a:moveTo>
                  <a:lnTo>
                    <a:pt x="1854" y="92"/>
                  </a:lnTo>
                  <a:lnTo>
                    <a:pt x="1854" y="101"/>
                  </a:lnTo>
                  <a:lnTo>
                    <a:pt x="1854" y="92"/>
                  </a:lnTo>
                  <a:close/>
                  <a:moveTo>
                    <a:pt x="1854" y="92"/>
                  </a:moveTo>
                  <a:lnTo>
                    <a:pt x="1921" y="125"/>
                  </a:lnTo>
                  <a:lnTo>
                    <a:pt x="1917" y="135"/>
                  </a:lnTo>
                  <a:lnTo>
                    <a:pt x="1849" y="106"/>
                  </a:lnTo>
                  <a:lnTo>
                    <a:pt x="1854" y="92"/>
                  </a:lnTo>
                  <a:close/>
                  <a:moveTo>
                    <a:pt x="1921" y="125"/>
                  </a:moveTo>
                  <a:lnTo>
                    <a:pt x="1921" y="125"/>
                  </a:lnTo>
                  <a:lnTo>
                    <a:pt x="1917" y="130"/>
                  </a:lnTo>
                  <a:lnTo>
                    <a:pt x="1921" y="125"/>
                  </a:lnTo>
                  <a:close/>
                  <a:moveTo>
                    <a:pt x="1921" y="125"/>
                  </a:moveTo>
                  <a:lnTo>
                    <a:pt x="1989" y="159"/>
                  </a:lnTo>
                  <a:lnTo>
                    <a:pt x="1979" y="173"/>
                  </a:lnTo>
                  <a:lnTo>
                    <a:pt x="1917" y="135"/>
                  </a:lnTo>
                  <a:lnTo>
                    <a:pt x="1921" y="125"/>
                  </a:lnTo>
                  <a:close/>
                  <a:moveTo>
                    <a:pt x="1989" y="159"/>
                  </a:moveTo>
                  <a:lnTo>
                    <a:pt x="1989" y="159"/>
                  </a:lnTo>
                  <a:lnTo>
                    <a:pt x="1984" y="164"/>
                  </a:lnTo>
                  <a:lnTo>
                    <a:pt x="1989" y="159"/>
                  </a:lnTo>
                  <a:close/>
                  <a:moveTo>
                    <a:pt x="1989" y="159"/>
                  </a:moveTo>
                  <a:lnTo>
                    <a:pt x="2051" y="197"/>
                  </a:lnTo>
                  <a:lnTo>
                    <a:pt x="2042" y="212"/>
                  </a:lnTo>
                  <a:lnTo>
                    <a:pt x="1979" y="173"/>
                  </a:lnTo>
                  <a:lnTo>
                    <a:pt x="1989" y="159"/>
                  </a:lnTo>
                  <a:close/>
                  <a:moveTo>
                    <a:pt x="2051" y="197"/>
                  </a:moveTo>
                  <a:lnTo>
                    <a:pt x="2051" y="197"/>
                  </a:lnTo>
                  <a:lnTo>
                    <a:pt x="2046" y="207"/>
                  </a:lnTo>
                  <a:lnTo>
                    <a:pt x="2051" y="197"/>
                  </a:lnTo>
                  <a:close/>
                  <a:moveTo>
                    <a:pt x="2051" y="197"/>
                  </a:moveTo>
                  <a:lnTo>
                    <a:pt x="2114" y="240"/>
                  </a:lnTo>
                  <a:lnTo>
                    <a:pt x="2104" y="255"/>
                  </a:lnTo>
                  <a:lnTo>
                    <a:pt x="2042" y="212"/>
                  </a:lnTo>
                  <a:lnTo>
                    <a:pt x="2051" y="197"/>
                  </a:lnTo>
                  <a:close/>
                  <a:moveTo>
                    <a:pt x="2114" y="240"/>
                  </a:moveTo>
                  <a:lnTo>
                    <a:pt x="2114" y="240"/>
                  </a:lnTo>
                  <a:lnTo>
                    <a:pt x="2109" y="245"/>
                  </a:lnTo>
                  <a:lnTo>
                    <a:pt x="2114" y="240"/>
                  </a:lnTo>
                  <a:close/>
                  <a:moveTo>
                    <a:pt x="2114" y="240"/>
                  </a:moveTo>
                  <a:lnTo>
                    <a:pt x="2171" y="288"/>
                  </a:lnTo>
                  <a:lnTo>
                    <a:pt x="2162" y="298"/>
                  </a:lnTo>
                  <a:lnTo>
                    <a:pt x="2104" y="255"/>
                  </a:lnTo>
                  <a:lnTo>
                    <a:pt x="2114" y="240"/>
                  </a:lnTo>
                  <a:close/>
                  <a:moveTo>
                    <a:pt x="2171" y="288"/>
                  </a:moveTo>
                  <a:lnTo>
                    <a:pt x="2171" y="288"/>
                  </a:lnTo>
                  <a:lnTo>
                    <a:pt x="2166" y="293"/>
                  </a:lnTo>
                  <a:lnTo>
                    <a:pt x="2171" y="288"/>
                  </a:lnTo>
                  <a:close/>
                  <a:moveTo>
                    <a:pt x="2171" y="288"/>
                  </a:moveTo>
                  <a:lnTo>
                    <a:pt x="2229" y="341"/>
                  </a:lnTo>
                  <a:lnTo>
                    <a:pt x="2219" y="351"/>
                  </a:lnTo>
                  <a:lnTo>
                    <a:pt x="2162" y="298"/>
                  </a:lnTo>
                  <a:lnTo>
                    <a:pt x="2171" y="288"/>
                  </a:lnTo>
                  <a:close/>
                  <a:moveTo>
                    <a:pt x="2229" y="341"/>
                  </a:moveTo>
                  <a:lnTo>
                    <a:pt x="2229" y="341"/>
                  </a:lnTo>
                  <a:lnTo>
                    <a:pt x="2224" y="346"/>
                  </a:lnTo>
                  <a:lnTo>
                    <a:pt x="2229" y="341"/>
                  </a:lnTo>
                  <a:close/>
                  <a:moveTo>
                    <a:pt x="2229" y="341"/>
                  </a:moveTo>
                  <a:lnTo>
                    <a:pt x="2282" y="394"/>
                  </a:lnTo>
                  <a:lnTo>
                    <a:pt x="2272" y="403"/>
                  </a:lnTo>
                  <a:lnTo>
                    <a:pt x="2219" y="351"/>
                  </a:lnTo>
                  <a:lnTo>
                    <a:pt x="2229" y="341"/>
                  </a:lnTo>
                  <a:close/>
                  <a:moveTo>
                    <a:pt x="2282" y="394"/>
                  </a:moveTo>
                  <a:lnTo>
                    <a:pt x="2282" y="394"/>
                  </a:lnTo>
                  <a:lnTo>
                    <a:pt x="2277" y="399"/>
                  </a:lnTo>
                  <a:lnTo>
                    <a:pt x="2282" y="394"/>
                  </a:lnTo>
                  <a:close/>
                  <a:moveTo>
                    <a:pt x="2282" y="394"/>
                  </a:moveTo>
                  <a:lnTo>
                    <a:pt x="2334" y="451"/>
                  </a:lnTo>
                  <a:lnTo>
                    <a:pt x="2325" y="461"/>
                  </a:lnTo>
                  <a:lnTo>
                    <a:pt x="2272" y="403"/>
                  </a:lnTo>
                  <a:lnTo>
                    <a:pt x="2282" y="394"/>
                  </a:lnTo>
                  <a:close/>
                  <a:moveTo>
                    <a:pt x="2334" y="451"/>
                  </a:moveTo>
                  <a:lnTo>
                    <a:pt x="2334" y="451"/>
                  </a:lnTo>
                  <a:lnTo>
                    <a:pt x="2330" y="456"/>
                  </a:lnTo>
                  <a:lnTo>
                    <a:pt x="2334" y="451"/>
                  </a:lnTo>
                  <a:close/>
                  <a:moveTo>
                    <a:pt x="2334" y="451"/>
                  </a:moveTo>
                  <a:lnTo>
                    <a:pt x="2387" y="509"/>
                  </a:lnTo>
                  <a:lnTo>
                    <a:pt x="2378" y="519"/>
                  </a:lnTo>
                  <a:lnTo>
                    <a:pt x="2325" y="461"/>
                  </a:lnTo>
                  <a:lnTo>
                    <a:pt x="2334" y="451"/>
                  </a:lnTo>
                  <a:close/>
                  <a:moveTo>
                    <a:pt x="2387" y="509"/>
                  </a:moveTo>
                  <a:lnTo>
                    <a:pt x="2387" y="509"/>
                  </a:lnTo>
                  <a:lnTo>
                    <a:pt x="2382" y="514"/>
                  </a:lnTo>
                  <a:lnTo>
                    <a:pt x="2387" y="509"/>
                  </a:lnTo>
                  <a:close/>
                  <a:moveTo>
                    <a:pt x="2387" y="509"/>
                  </a:moveTo>
                  <a:lnTo>
                    <a:pt x="2435" y="576"/>
                  </a:lnTo>
                  <a:lnTo>
                    <a:pt x="2426" y="581"/>
                  </a:lnTo>
                  <a:lnTo>
                    <a:pt x="2378" y="519"/>
                  </a:lnTo>
                  <a:lnTo>
                    <a:pt x="2387" y="509"/>
                  </a:lnTo>
                  <a:close/>
                  <a:moveTo>
                    <a:pt x="2435" y="576"/>
                  </a:moveTo>
                  <a:lnTo>
                    <a:pt x="2435" y="576"/>
                  </a:lnTo>
                  <a:lnTo>
                    <a:pt x="2431" y="576"/>
                  </a:lnTo>
                  <a:lnTo>
                    <a:pt x="2435" y="576"/>
                  </a:lnTo>
                  <a:close/>
                  <a:moveTo>
                    <a:pt x="2435" y="576"/>
                  </a:moveTo>
                  <a:lnTo>
                    <a:pt x="2479" y="639"/>
                  </a:lnTo>
                  <a:lnTo>
                    <a:pt x="2469" y="648"/>
                  </a:lnTo>
                  <a:lnTo>
                    <a:pt x="2421" y="581"/>
                  </a:lnTo>
                  <a:lnTo>
                    <a:pt x="2435" y="576"/>
                  </a:lnTo>
                  <a:close/>
                  <a:moveTo>
                    <a:pt x="2479" y="639"/>
                  </a:moveTo>
                  <a:lnTo>
                    <a:pt x="2483" y="639"/>
                  </a:lnTo>
                  <a:lnTo>
                    <a:pt x="2474" y="643"/>
                  </a:lnTo>
                  <a:lnTo>
                    <a:pt x="2479" y="639"/>
                  </a:lnTo>
                  <a:close/>
                  <a:moveTo>
                    <a:pt x="2483" y="639"/>
                  </a:moveTo>
                  <a:lnTo>
                    <a:pt x="2527" y="711"/>
                  </a:lnTo>
                  <a:lnTo>
                    <a:pt x="2512" y="715"/>
                  </a:lnTo>
                  <a:lnTo>
                    <a:pt x="2469" y="648"/>
                  </a:lnTo>
                  <a:lnTo>
                    <a:pt x="2483" y="639"/>
                  </a:lnTo>
                  <a:close/>
                  <a:moveTo>
                    <a:pt x="2527" y="711"/>
                  </a:moveTo>
                  <a:lnTo>
                    <a:pt x="2527" y="711"/>
                  </a:lnTo>
                  <a:lnTo>
                    <a:pt x="2517" y="715"/>
                  </a:lnTo>
                  <a:lnTo>
                    <a:pt x="2527" y="711"/>
                  </a:lnTo>
                  <a:close/>
                  <a:moveTo>
                    <a:pt x="2527" y="711"/>
                  </a:moveTo>
                  <a:lnTo>
                    <a:pt x="2565" y="783"/>
                  </a:lnTo>
                  <a:lnTo>
                    <a:pt x="2551" y="787"/>
                  </a:lnTo>
                  <a:lnTo>
                    <a:pt x="2512" y="715"/>
                  </a:lnTo>
                  <a:lnTo>
                    <a:pt x="2527" y="711"/>
                  </a:lnTo>
                  <a:close/>
                  <a:moveTo>
                    <a:pt x="2565" y="783"/>
                  </a:moveTo>
                  <a:lnTo>
                    <a:pt x="2565" y="783"/>
                  </a:lnTo>
                  <a:lnTo>
                    <a:pt x="2560" y="783"/>
                  </a:lnTo>
                  <a:lnTo>
                    <a:pt x="2565" y="783"/>
                  </a:lnTo>
                  <a:close/>
                  <a:moveTo>
                    <a:pt x="2565" y="783"/>
                  </a:moveTo>
                  <a:lnTo>
                    <a:pt x="2603" y="855"/>
                  </a:lnTo>
                  <a:lnTo>
                    <a:pt x="2589" y="864"/>
                  </a:lnTo>
                  <a:lnTo>
                    <a:pt x="2551" y="787"/>
                  </a:lnTo>
                  <a:lnTo>
                    <a:pt x="2565" y="783"/>
                  </a:lnTo>
                  <a:close/>
                  <a:moveTo>
                    <a:pt x="2603" y="855"/>
                  </a:moveTo>
                  <a:lnTo>
                    <a:pt x="2603" y="855"/>
                  </a:lnTo>
                  <a:lnTo>
                    <a:pt x="2599" y="859"/>
                  </a:lnTo>
                  <a:lnTo>
                    <a:pt x="2603" y="855"/>
                  </a:lnTo>
                  <a:close/>
                  <a:moveTo>
                    <a:pt x="2603" y="855"/>
                  </a:moveTo>
                  <a:lnTo>
                    <a:pt x="2642" y="931"/>
                  </a:lnTo>
                  <a:lnTo>
                    <a:pt x="2627" y="936"/>
                  </a:lnTo>
                  <a:lnTo>
                    <a:pt x="2589" y="864"/>
                  </a:lnTo>
                  <a:lnTo>
                    <a:pt x="2603" y="855"/>
                  </a:lnTo>
                  <a:close/>
                  <a:moveTo>
                    <a:pt x="2642" y="931"/>
                  </a:moveTo>
                  <a:lnTo>
                    <a:pt x="2642" y="931"/>
                  </a:lnTo>
                  <a:lnTo>
                    <a:pt x="2632" y="936"/>
                  </a:lnTo>
                  <a:lnTo>
                    <a:pt x="2642" y="931"/>
                  </a:lnTo>
                  <a:close/>
                  <a:moveTo>
                    <a:pt x="2642" y="931"/>
                  </a:moveTo>
                  <a:lnTo>
                    <a:pt x="2671" y="1013"/>
                  </a:lnTo>
                  <a:lnTo>
                    <a:pt x="2661" y="1018"/>
                  </a:lnTo>
                  <a:lnTo>
                    <a:pt x="2627" y="936"/>
                  </a:lnTo>
                  <a:lnTo>
                    <a:pt x="2642" y="931"/>
                  </a:lnTo>
                  <a:close/>
                  <a:moveTo>
                    <a:pt x="2671" y="1013"/>
                  </a:moveTo>
                  <a:lnTo>
                    <a:pt x="2671" y="1013"/>
                  </a:lnTo>
                  <a:lnTo>
                    <a:pt x="2666" y="1013"/>
                  </a:lnTo>
                  <a:lnTo>
                    <a:pt x="2671" y="1013"/>
                  </a:lnTo>
                  <a:close/>
                  <a:moveTo>
                    <a:pt x="2671" y="1013"/>
                  </a:moveTo>
                  <a:lnTo>
                    <a:pt x="2704" y="1094"/>
                  </a:lnTo>
                  <a:lnTo>
                    <a:pt x="2690" y="1099"/>
                  </a:lnTo>
                  <a:lnTo>
                    <a:pt x="2661" y="1018"/>
                  </a:lnTo>
                  <a:lnTo>
                    <a:pt x="2671" y="1013"/>
                  </a:lnTo>
                  <a:close/>
                  <a:moveTo>
                    <a:pt x="2704" y="1094"/>
                  </a:moveTo>
                  <a:lnTo>
                    <a:pt x="2704" y="1094"/>
                  </a:lnTo>
                  <a:lnTo>
                    <a:pt x="2695" y="1094"/>
                  </a:lnTo>
                  <a:lnTo>
                    <a:pt x="2704" y="1094"/>
                  </a:lnTo>
                  <a:close/>
                  <a:moveTo>
                    <a:pt x="2704" y="1094"/>
                  </a:moveTo>
                  <a:lnTo>
                    <a:pt x="2728" y="1176"/>
                  </a:lnTo>
                  <a:lnTo>
                    <a:pt x="2719" y="1181"/>
                  </a:lnTo>
                  <a:lnTo>
                    <a:pt x="2690" y="1099"/>
                  </a:lnTo>
                  <a:lnTo>
                    <a:pt x="2704" y="1094"/>
                  </a:lnTo>
                  <a:close/>
                  <a:moveTo>
                    <a:pt x="2728" y="1176"/>
                  </a:moveTo>
                  <a:lnTo>
                    <a:pt x="2728" y="1176"/>
                  </a:lnTo>
                  <a:lnTo>
                    <a:pt x="2723" y="1176"/>
                  </a:lnTo>
                  <a:lnTo>
                    <a:pt x="2728" y="1176"/>
                  </a:lnTo>
                  <a:close/>
                  <a:moveTo>
                    <a:pt x="2728" y="1176"/>
                  </a:moveTo>
                  <a:lnTo>
                    <a:pt x="2757" y="1262"/>
                  </a:lnTo>
                  <a:lnTo>
                    <a:pt x="2743" y="1267"/>
                  </a:lnTo>
                  <a:lnTo>
                    <a:pt x="2719" y="1181"/>
                  </a:lnTo>
                  <a:lnTo>
                    <a:pt x="2728" y="1176"/>
                  </a:lnTo>
                  <a:close/>
                  <a:moveTo>
                    <a:pt x="2757" y="1262"/>
                  </a:moveTo>
                  <a:lnTo>
                    <a:pt x="2757" y="1262"/>
                  </a:lnTo>
                  <a:lnTo>
                    <a:pt x="2747" y="1262"/>
                  </a:lnTo>
                  <a:lnTo>
                    <a:pt x="2757" y="1262"/>
                  </a:lnTo>
                  <a:close/>
                  <a:moveTo>
                    <a:pt x="2757" y="1262"/>
                  </a:moveTo>
                  <a:lnTo>
                    <a:pt x="2776" y="1349"/>
                  </a:lnTo>
                  <a:lnTo>
                    <a:pt x="2762" y="1354"/>
                  </a:lnTo>
                  <a:lnTo>
                    <a:pt x="2743" y="1267"/>
                  </a:lnTo>
                  <a:lnTo>
                    <a:pt x="2757" y="1262"/>
                  </a:lnTo>
                  <a:close/>
                  <a:moveTo>
                    <a:pt x="2776" y="1349"/>
                  </a:moveTo>
                  <a:lnTo>
                    <a:pt x="2776" y="1349"/>
                  </a:lnTo>
                  <a:lnTo>
                    <a:pt x="2771" y="1349"/>
                  </a:lnTo>
                  <a:lnTo>
                    <a:pt x="2776" y="1349"/>
                  </a:lnTo>
                  <a:close/>
                  <a:moveTo>
                    <a:pt x="2776" y="1349"/>
                  </a:moveTo>
                  <a:lnTo>
                    <a:pt x="2795" y="1440"/>
                  </a:lnTo>
                  <a:lnTo>
                    <a:pt x="2781" y="1440"/>
                  </a:lnTo>
                  <a:lnTo>
                    <a:pt x="2762" y="1354"/>
                  </a:lnTo>
                  <a:lnTo>
                    <a:pt x="2776" y="1349"/>
                  </a:lnTo>
                  <a:close/>
                  <a:moveTo>
                    <a:pt x="2795" y="1440"/>
                  </a:moveTo>
                  <a:lnTo>
                    <a:pt x="2795" y="1440"/>
                  </a:lnTo>
                  <a:lnTo>
                    <a:pt x="2786" y="1440"/>
                  </a:lnTo>
                  <a:lnTo>
                    <a:pt x="2795" y="1440"/>
                  </a:lnTo>
                  <a:close/>
                  <a:moveTo>
                    <a:pt x="2795" y="1440"/>
                  </a:moveTo>
                  <a:lnTo>
                    <a:pt x="2810" y="1526"/>
                  </a:lnTo>
                  <a:lnTo>
                    <a:pt x="2795" y="1531"/>
                  </a:lnTo>
                  <a:lnTo>
                    <a:pt x="2781" y="1440"/>
                  </a:lnTo>
                  <a:lnTo>
                    <a:pt x="2795" y="1440"/>
                  </a:lnTo>
                  <a:close/>
                  <a:moveTo>
                    <a:pt x="2810" y="1526"/>
                  </a:moveTo>
                  <a:lnTo>
                    <a:pt x="2810" y="1526"/>
                  </a:lnTo>
                  <a:lnTo>
                    <a:pt x="2805" y="1531"/>
                  </a:lnTo>
                  <a:lnTo>
                    <a:pt x="2810" y="1526"/>
                  </a:lnTo>
                  <a:close/>
                  <a:moveTo>
                    <a:pt x="2810" y="1526"/>
                  </a:moveTo>
                  <a:lnTo>
                    <a:pt x="2820" y="1622"/>
                  </a:lnTo>
                  <a:lnTo>
                    <a:pt x="2810" y="1622"/>
                  </a:lnTo>
                  <a:lnTo>
                    <a:pt x="2795" y="1531"/>
                  </a:lnTo>
                  <a:lnTo>
                    <a:pt x="2810" y="1526"/>
                  </a:lnTo>
                  <a:close/>
                  <a:moveTo>
                    <a:pt x="2820" y="1622"/>
                  </a:moveTo>
                  <a:lnTo>
                    <a:pt x="2820" y="1622"/>
                  </a:lnTo>
                  <a:lnTo>
                    <a:pt x="2815" y="1622"/>
                  </a:lnTo>
                  <a:lnTo>
                    <a:pt x="2820" y="1622"/>
                  </a:lnTo>
                  <a:close/>
                  <a:moveTo>
                    <a:pt x="2820" y="1622"/>
                  </a:moveTo>
                  <a:lnTo>
                    <a:pt x="2829" y="1714"/>
                  </a:lnTo>
                  <a:lnTo>
                    <a:pt x="2815" y="1714"/>
                  </a:lnTo>
                  <a:lnTo>
                    <a:pt x="2810" y="1622"/>
                  </a:lnTo>
                  <a:lnTo>
                    <a:pt x="2820" y="1622"/>
                  </a:lnTo>
                  <a:close/>
                  <a:moveTo>
                    <a:pt x="2829" y="1714"/>
                  </a:moveTo>
                  <a:lnTo>
                    <a:pt x="2829" y="1714"/>
                  </a:lnTo>
                  <a:lnTo>
                    <a:pt x="2824" y="1714"/>
                  </a:lnTo>
                  <a:lnTo>
                    <a:pt x="2829" y="1714"/>
                  </a:lnTo>
                  <a:close/>
                  <a:moveTo>
                    <a:pt x="2829" y="1714"/>
                  </a:moveTo>
                  <a:lnTo>
                    <a:pt x="2834" y="1810"/>
                  </a:lnTo>
                  <a:lnTo>
                    <a:pt x="2820" y="1810"/>
                  </a:lnTo>
                  <a:lnTo>
                    <a:pt x="2815" y="1714"/>
                  </a:lnTo>
                  <a:lnTo>
                    <a:pt x="2829" y="1714"/>
                  </a:lnTo>
                  <a:close/>
                  <a:moveTo>
                    <a:pt x="2834" y="1810"/>
                  </a:moveTo>
                  <a:lnTo>
                    <a:pt x="2834" y="1810"/>
                  </a:lnTo>
                  <a:lnTo>
                    <a:pt x="2829" y="1810"/>
                  </a:lnTo>
                  <a:lnTo>
                    <a:pt x="2834" y="1810"/>
                  </a:lnTo>
                  <a:close/>
                  <a:moveTo>
                    <a:pt x="2834" y="1810"/>
                  </a:moveTo>
                  <a:lnTo>
                    <a:pt x="2839" y="1906"/>
                  </a:lnTo>
                  <a:lnTo>
                    <a:pt x="2824" y="1906"/>
                  </a:lnTo>
                  <a:lnTo>
                    <a:pt x="2820" y="1810"/>
                  </a:lnTo>
                  <a:lnTo>
                    <a:pt x="2834" y="1810"/>
                  </a:lnTo>
                  <a:close/>
                  <a:moveTo>
                    <a:pt x="2839" y="1906"/>
                  </a:moveTo>
                  <a:lnTo>
                    <a:pt x="2839" y="1906"/>
                  </a:lnTo>
                  <a:lnTo>
                    <a:pt x="2829" y="1906"/>
                  </a:lnTo>
                  <a:lnTo>
                    <a:pt x="2839" y="19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2"/>
            <p:cNvSpPr>
              <a:spLocks noChangeAspect="1"/>
            </p:cNvSpPr>
            <p:nvPr/>
          </p:nvSpPr>
          <p:spPr bwMode="auto">
            <a:xfrm>
              <a:off x="2465" y="6369"/>
              <a:ext cx="2144" cy="2397"/>
            </a:xfrm>
            <a:custGeom>
              <a:avLst/>
              <a:gdLst>
                <a:gd name="T0" fmla="*/ 2 w 2589"/>
                <a:gd name="T1" fmla="*/ 1 h 3561"/>
                <a:gd name="T2" fmla="*/ 2 w 2589"/>
                <a:gd name="T3" fmla="*/ 1 h 3561"/>
                <a:gd name="T4" fmla="*/ 2 w 2589"/>
                <a:gd name="T5" fmla="*/ 1 h 3561"/>
                <a:gd name="T6" fmla="*/ 2 w 2589"/>
                <a:gd name="T7" fmla="*/ 1 h 3561"/>
                <a:gd name="T8" fmla="*/ 2 w 2589"/>
                <a:gd name="T9" fmla="*/ 1 h 3561"/>
                <a:gd name="T10" fmla="*/ 2 w 2589"/>
                <a:gd name="T11" fmla="*/ 1 h 3561"/>
                <a:gd name="T12" fmla="*/ 2 w 2589"/>
                <a:gd name="T13" fmla="*/ 1 h 3561"/>
                <a:gd name="T14" fmla="*/ 2 w 2589"/>
                <a:gd name="T15" fmla="*/ 1 h 3561"/>
                <a:gd name="T16" fmla="*/ 2 w 2589"/>
                <a:gd name="T17" fmla="*/ 1 h 3561"/>
                <a:gd name="T18" fmla="*/ 2 w 2589"/>
                <a:gd name="T19" fmla="*/ 1 h 3561"/>
                <a:gd name="T20" fmla="*/ 2 w 2589"/>
                <a:gd name="T21" fmla="*/ 1 h 3561"/>
                <a:gd name="T22" fmla="*/ 2 w 2589"/>
                <a:gd name="T23" fmla="*/ 1 h 3561"/>
                <a:gd name="T24" fmla="*/ 2 w 2589"/>
                <a:gd name="T25" fmla="*/ 1 h 3561"/>
                <a:gd name="T26" fmla="*/ 2 w 2589"/>
                <a:gd name="T27" fmla="*/ 1 h 3561"/>
                <a:gd name="T28" fmla="*/ 2 w 2589"/>
                <a:gd name="T29" fmla="*/ 1 h 3561"/>
                <a:gd name="T30" fmla="*/ 2 w 2589"/>
                <a:gd name="T31" fmla="*/ 1 h 3561"/>
                <a:gd name="T32" fmla="*/ 2 w 2589"/>
                <a:gd name="T33" fmla="*/ 1 h 3561"/>
                <a:gd name="T34" fmla="*/ 2 w 2589"/>
                <a:gd name="T35" fmla="*/ 1 h 3561"/>
                <a:gd name="T36" fmla="*/ 2 w 2589"/>
                <a:gd name="T37" fmla="*/ 1 h 3561"/>
                <a:gd name="T38" fmla="*/ 2 w 2589"/>
                <a:gd name="T39" fmla="*/ 1 h 3561"/>
                <a:gd name="T40" fmla="*/ 2 w 2589"/>
                <a:gd name="T41" fmla="*/ 1 h 3561"/>
                <a:gd name="T42" fmla="*/ 0 w 2589"/>
                <a:gd name="T43" fmla="*/ 1 h 3561"/>
                <a:gd name="T44" fmla="*/ 2 w 2589"/>
                <a:gd name="T45" fmla="*/ 1 h 3561"/>
                <a:gd name="T46" fmla="*/ 2 w 2589"/>
                <a:gd name="T47" fmla="*/ 1 h 3561"/>
                <a:gd name="T48" fmla="*/ 2 w 2589"/>
                <a:gd name="T49" fmla="*/ 1 h 3561"/>
                <a:gd name="T50" fmla="*/ 2 w 2589"/>
                <a:gd name="T51" fmla="*/ 1 h 3561"/>
                <a:gd name="T52" fmla="*/ 2 w 2589"/>
                <a:gd name="T53" fmla="*/ 1 h 3561"/>
                <a:gd name="T54" fmla="*/ 2 w 2589"/>
                <a:gd name="T55" fmla="*/ 1 h 3561"/>
                <a:gd name="T56" fmla="*/ 2 w 2589"/>
                <a:gd name="T57" fmla="*/ 1 h 3561"/>
                <a:gd name="T58" fmla="*/ 2 w 2589"/>
                <a:gd name="T59" fmla="*/ 1 h 3561"/>
                <a:gd name="T60" fmla="*/ 2 w 2589"/>
                <a:gd name="T61" fmla="*/ 1 h 3561"/>
                <a:gd name="T62" fmla="*/ 2 w 2589"/>
                <a:gd name="T63" fmla="*/ 0 h 3561"/>
                <a:gd name="T64" fmla="*/ 2 w 2589"/>
                <a:gd name="T65" fmla="*/ 1 h 3561"/>
                <a:gd name="T66" fmla="*/ 2 w 2589"/>
                <a:gd name="T67" fmla="*/ 1 h 3561"/>
                <a:gd name="T68" fmla="*/ 2 w 2589"/>
                <a:gd name="T69" fmla="*/ 1 h 3561"/>
                <a:gd name="T70" fmla="*/ 2 w 2589"/>
                <a:gd name="T71" fmla="*/ 1 h 3561"/>
                <a:gd name="T72" fmla="*/ 2 w 2589"/>
                <a:gd name="T73" fmla="*/ 1 h 3561"/>
                <a:gd name="T74" fmla="*/ 2 w 2589"/>
                <a:gd name="T75" fmla="*/ 1 h 3561"/>
                <a:gd name="T76" fmla="*/ 2 w 2589"/>
                <a:gd name="T77" fmla="*/ 1 h 3561"/>
                <a:gd name="T78" fmla="*/ 2 w 2589"/>
                <a:gd name="T79" fmla="*/ 1 h 3561"/>
                <a:gd name="T80" fmla="*/ 2 w 2589"/>
                <a:gd name="T81" fmla="*/ 1 h 3561"/>
                <a:gd name="T82" fmla="*/ 2 w 2589"/>
                <a:gd name="T83" fmla="*/ 1 h 3561"/>
                <a:gd name="T84" fmla="*/ 2 w 2589"/>
                <a:gd name="T85" fmla="*/ 1 h 35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89"/>
                <a:gd name="T130" fmla="*/ 0 h 3561"/>
                <a:gd name="T131" fmla="*/ 2589 w 2589"/>
                <a:gd name="T132" fmla="*/ 3561 h 35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89" h="3561">
                  <a:moveTo>
                    <a:pt x="2589" y="1781"/>
                  </a:moveTo>
                  <a:lnTo>
                    <a:pt x="2589" y="1872"/>
                  </a:lnTo>
                  <a:lnTo>
                    <a:pt x="2584" y="1963"/>
                  </a:lnTo>
                  <a:lnTo>
                    <a:pt x="2574" y="2054"/>
                  </a:lnTo>
                  <a:lnTo>
                    <a:pt x="2565" y="2140"/>
                  </a:lnTo>
                  <a:lnTo>
                    <a:pt x="2550" y="2227"/>
                  </a:lnTo>
                  <a:lnTo>
                    <a:pt x="2531" y="2308"/>
                  </a:lnTo>
                  <a:lnTo>
                    <a:pt x="2512" y="2395"/>
                  </a:lnTo>
                  <a:lnTo>
                    <a:pt x="2488" y="2476"/>
                  </a:lnTo>
                  <a:lnTo>
                    <a:pt x="2464" y="2553"/>
                  </a:lnTo>
                  <a:lnTo>
                    <a:pt x="2435" y="2630"/>
                  </a:lnTo>
                  <a:lnTo>
                    <a:pt x="2402" y="2702"/>
                  </a:lnTo>
                  <a:lnTo>
                    <a:pt x="2368" y="2779"/>
                  </a:lnTo>
                  <a:lnTo>
                    <a:pt x="2334" y="2846"/>
                  </a:lnTo>
                  <a:lnTo>
                    <a:pt x="2296" y="2913"/>
                  </a:lnTo>
                  <a:lnTo>
                    <a:pt x="2253" y="2980"/>
                  </a:lnTo>
                  <a:lnTo>
                    <a:pt x="2209" y="3038"/>
                  </a:lnTo>
                  <a:lnTo>
                    <a:pt x="2166" y="3100"/>
                  </a:lnTo>
                  <a:lnTo>
                    <a:pt x="2118" y="3153"/>
                  </a:lnTo>
                  <a:lnTo>
                    <a:pt x="2070" y="3206"/>
                  </a:lnTo>
                  <a:lnTo>
                    <a:pt x="2022" y="3259"/>
                  </a:lnTo>
                  <a:lnTo>
                    <a:pt x="1969" y="3302"/>
                  </a:lnTo>
                  <a:lnTo>
                    <a:pt x="1912" y="3345"/>
                  </a:lnTo>
                  <a:lnTo>
                    <a:pt x="1859" y="3388"/>
                  </a:lnTo>
                  <a:lnTo>
                    <a:pt x="1801" y="3422"/>
                  </a:lnTo>
                  <a:lnTo>
                    <a:pt x="1744" y="3455"/>
                  </a:lnTo>
                  <a:lnTo>
                    <a:pt x="1681" y="3479"/>
                  </a:lnTo>
                  <a:lnTo>
                    <a:pt x="1619" y="3503"/>
                  </a:lnTo>
                  <a:lnTo>
                    <a:pt x="1556" y="3527"/>
                  </a:lnTo>
                  <a:lnTo>
                    <a:pt x="1494" y="3542"/>
                  </a:lnTo>
                  <a:lnTo>
                    <a:pt x="1431" y="3551"/>
                  </a:lnTo>
                  <a:lnTo>
                    <a:pt x="1364" y="3561"/>
                  </a:lnTo>
                  <a:lnTo>
                    <a:pt x="1297" y="3561"/>
                  </a:lnTo>
                  <a:lnTo>
                    <a:pt x="1230" y="3561"/>
                  </a:lnTo>
                  <a:lnTo>
                    <a:pt x="1167" y="3551"/>
                  </a:lnTo>
                  <a:lnTo>
                    <a:pt x="1100" y="3542"/>
                  </a:lnTo>
                  <a:lnTo>
                    <a:pt x="1038" y="3527"/>
                  </a:lnTo>
                  <a:lnTo>
                    <a:pt x="975" y="3503"/>
                  </a:lnTo>
                  <a:lnTo>
                    <a:pt x="913" y="3479"/>
                  </a:lnTo>
                  <a:lnTo>
                    <a:pt x="850" y="3455"/>
                  </a:lnTo>
                  <a:lnTo>
                    <a:pt x="793" y="3422"/>
                  </a:lnTo>
                  <a:lnTo>
                    <a:pt x="735" y="3388"/>
                  </a:lnTo>
                  <a:lnTo>
                    <a:pt x="677" y="3345"/>
                  </a:lnTo>
                  <a:lnTo>
                    <a:pt x="625" y="3302"/>
                  </a:lnTo>
                  <a:lnTo>
                    <a:pt x="572" y="3259"/>
                  </a:lnTo>
                  <a:lnTo>
                    <a:pt x="519" y="3206"/>
                  </a:lnTo>
                  <a:lnTo>
                    <a:pt x="471" y="3153"/>
                  </a:lnTo>
                  <a:lnTo>
                    <a:pt x="423" y="3100"/>
                  </a:lnTo>
                  <a:lnTo>
                    <a:pt x="380" y="3038"/>
                  </a:lnTo>
                  <a:lnTo>
                    <a:pt x="337" y="2980"/>
                  </a:lnTo>
                  <a:lnTo>
                    <a:pt x="293" y="2913"/>
                  </a:lnTo>
                  <a:lnTo>
                    <a:pt x="255" y="2846"/>
                  </a:lnTo>
                  <a:lnTo>
                    <a:pt x="221" y="2779"/>
                  </a:lnTo>
                  <a:lnTo>
                    <a:pt x="188" y="2702"/>
                  </a:lnTo>
                  <a:lnTo>
                    <a:pt x="154" y="2630"/>
                  </a:lnTo>
                  <a:lnTo>
                    <a:pt x="125" y="2553"/>
                  </a:lnTo>
                  <a:lnTo>
                    <a:pt x="101" y="2476"/>
                  </a:lnTo>
                  <a:lnTo>
                    <a:pt x="77" y="2395"/>
                  </a:lnTo>
                  <a:lnTo>
                    <a:pt x="58" y="2308"/>
                  </a:lnTo>
                  <a:lnTo>
                    <a:pt x="39" y="2227"/>
                  </a:lnTo>
                  <a:lnTo>
                    <a:pt x="24" y="2140"/>
                  </a:lnTo>
                  <a:lnTo>
                    <a:pt x="15" y="2054"/>
                  </a:lnTo>
                  <a:lnTo>
                    <a:pt x="5" y="1963"/>
                  </a:lnTo>
                  <a:lnTo>
                    <a:pt x="0" y="1872"/>
                  </a:lnTo>
                  <a:lnTo>
                    <a:pt x="0" y="1781"/>
                  </a:lnTo>
                  <a:lnTo>
                    <a:pt x="0" y="1689"/>
                  </a:lnTo>
                  <a:lnTo>
                    <a:pt x="5" y="1598"/>
                  </a:lnTo>
                  <a:lnTo>
                    <a:pt x="15" y="1507"/>
                  </a:lnTo>
                  <a:lnTo>
                    <a:pt x="24" y="1421"/>
                  </a:lnTo>
                  <a:lnTo>
                    <a:pt x="39" y="1334"/>
                  </a:lnTo>
                  <a:lnTo>
                    <a:pt x="58" y="1253"/>
                  </a:lnTo>
                  <a:lnTo>
                    <a:pt x="77" y="1166"/>
                  </a:lnTo>
                  <a:lnTo>
                    <a:pt x="101" y="1089"/>
                  </a:lnTo>
                  <a:lnTo>
                    <a:pt x="125" y="1008"/>
                  </a:lnTo>
                  <a:lnTo>
                    <a:pt x="154" y="931"/>
                  </a:lnTo>
                  <a:lnTo>
                    <a:pt x="188" y="859"/>
                  </a:lnTo>
                  <a:lnTo>
                    <a:pt x="221" y="782"/>
                  </a:lnTo>
                  <a:lnTo>
                    <a:pt x="255" y="715"/>
                  </a:lnTo>
                  <a:lnTo>
                    <a:pt x="293" y="648"/>
                  </a:lnTo>
                  <a:lnTo>
                    <a:pt x="337" y="581"/>
                  </a:lnTo>
                  <a:lnTo>
                    <a:pt x="380" y="523"/>
                  </a:lnTo>
                  <a:lnTo>
                    <a:pt x="423" y="461"/>
                  </a:lnTo>
                  <a:lnTo>
                    <a:pt x="471" y="408"/>
                  </a:lnTo>
                  <a:lnTo>
                    <a:pt x="519" y="355"/>
                  </a:lnTo>
                  <a:lnTo>
                    <a:pt x="572" y="302"/>
                  </a:lnTo>
                  <a:lnTo>
                    <a:pt x="625" y="259"/>
                  </a:lnTo>
                  <a:lnTo>
                    <a:pt x="677" y="216"/>
                  </a:lnTo>
                  <a:lnTo>
                    <a:pt x="735" y="173"/>
                  </a:lnTo>
                  <a:lnTo>
                    <a:pt x="793" y="139"/>
                  </a:lnTo>
                  <a:lnTo>
                    <a:pt x="850" y="106"/>
                  </a:lnTo>
                  <a:lnTo>
                    <a:pt x="913" y="82"/>
                  </a:lnTo>
                  <a:lnTo>
                    <a:pt x="975" y="58"/>
                  </a:lnTo>
                  <a:lnTo>
                    <a:pt x="1038" y="34"/>
                  </a:lnTo>
                  <a:lnTo>
                    <a:pt x="1100" y="19"/>
                  </a:lnTo>
                  <a:lnTo>
                    <a:pt x="1167" y="10"/>
                  </a:lnTo>
                  <a:lnTo>
                    <a:pt x="1230" y="0"/>
                  </a:lnTo>
                  <a:lnTo>
                    <a:pt x="1297" y="0"/>
                  </a:lnTo>
                  <a:lnTo>
                    <a:pt x="1364" y="0"/>
                  </a:lnTo>
                  <a:lnTo>
                    <a:pt x="1431" y="10"/>
                  </a:lnTo>
                  <a:lnTo>
                    <a:pt x="1494" y="19"/>
                  </a:lnTo>
                  <a:lnTo>
                    <a:pt x="1556" y="34"/>
                  </a:lnTo>
                  <a:lnTo>
                    <a:pt x="1619" y="58"/>
                  </a:lnTo>
                  <a:lnTo>
                    <a:pt x="1681" y="82"/>
                  </a:lnTo>
                  <a:lnTo>
                    <a:pt x="1744" y="106"/>
                  </a:lnTo>
                  <a:lnTo>
                    <a:pt x="1801" y="139"/>
                  </a:lnTo>
                  <a:lnTo>
                    <a:pt x="1859" y="173"/>
                  </a:lnTo>
                  <a:lnTo>
                    <a:pt x="1912" y="216"/>
                  </a:lnTo>
                  <a:lnTo>
                    <a:pt x="1969" y="259"/>
                  </a:lnTo>
                  <a:lnTo>
                    <a:pt x="2022" y="302"/>
                  </a:lnTo>
                  <a:lnTo>
                    <a:pt x="2070" y="355"/>
                  </a:lnTo>
                  <a:lnTo>
                    <a:pt x="2118" y="408"/>
                  </a:lnTo>
                  <a:lnTo>
                    <a:pt x="2166" y="461"/>
                  </a:lnTo>
                  <a:lnTo>
                    <a:pt x="2209" y="523"/>
                  </a:lnTo>
                  <a:lnTo>
                    <a:pt x="2253" y="581"/>
                  </a:lnTo>
                  <a:lnTo>
                    <a:pt x="2296" y="648"/>
                  </a:lnTo>
                  <a:lnTo>
                    <a:pt x="2334" y="715"/>
                  </a:lnTo>
                  <a:lnTo>
                    <a:pt x="2368" y="782"/>
                  </a:lnTo>
                  <a:lnTo>
                    <a:pt x="2402" y="859"/>
                  </a:lnTo>
                  <a:lnTo>
                    <a:pt x="2435" y="931"/>
                  </a:lnTo>
                  <a:lnTo>
                    <a:pt x="2464" y="1008"/>
                  </a:lnTo>
                  <a:lnTo>
                    <a:pt x="2488" y="1089"/>
                  </a:lnTo>
                  <a:lnTo>
                    <a:pt x="2512" y="1166"/>
                  </a:lnTo>
                  <a:lnTo>
                    <a:pt x="2531" y="1253"/>
                  </a:lnTo>
                  <a:lnTo>
                    <a:pt x="2550" y="1334"/>
                  </a:lnTo>
                  <a:lnTo>
                    <a:pt x="2565" y="1421"/>
                  </a:lnTo>
                  <a:lnTo>
                    <a:pt x="2574" y="1507"/>
                  </a:lnTo>
                  <a:lnTo>
                    <a:pt x="2584" y="1598"/>
                  </a:lnTo>
                  <a:lnTo>
                    <a:pt x="2589" y="1689"/>
                  </a:lnTo>
                  <a:lnTo>
                    <a:pt x="2589" y="17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" y="6384"/>
              <a:ext cx="2126" cy="2404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7" name="Freeform 14"/>
            <p:cNvSpPr>
              <a:spLocks noChangeAspect="1" noEditPoints="1"/>
            </p:cNvSpPr>
            <p:nvPr/>
          </p:nvSpPr>
          <p:spPr bwMode="auto">
            <a:xfrm>
              <a:off x="2464" y="6367"/>
              <a:ext cx="2138" cy="2415"/>
            </a:xfrm>
            <a:custGeom>
              <a:avLst/>
              <a:gdLst>
                <a:gd name="T0" fmla="*/ 2 w 2583"/>
                <a:gd name="T1" fmla="*/ 1 h 3585"/>
                <a:gd name="T2" fmla="*/ 2 w 2583"/>
                <a:gd name="T3" fmla="*/ 1 h 3585"/>
                <a:gd name="T4" fmla="*/ 2 w 2583"/>
                <a:gd name="T5" fmla="*/ 1 h 3585"/>
                <a:gd name="T6" fmla="*/ 2 w 2583"/>
                <a:gd name="T7" fmla="*/ 1 h 3585"/>
                <a:gd name="T8" fmla="*/ 2 w 2583"/>
                <a:gd name="T9" fmla="*/ 1 h 3585"/>
                <a:gd name="T10" fmla="*/ 2 w 2583"/>
                <a:gd name="T11" fmla="*/ 1 h 3585"/>
                <a:gd name="T12" fmla="*/ 2 w 2583"/>
                <a:gd name="T13" fmla="*/ 1 h 3585"/>
                <a:gd name="T14" fmla="*/ 2 w 2583"/>
                <a:gd name="T15" fmla="*/ 1 h 3585"/>
                <a:gd name="T16" fmla="*/ 2 w 2583"/>
                <a:gd name="T17" fmla="*/ 1 h 3585"/>
                <a:gd name="T18" fmla="*/ 2 w 2583"/>
                <a:gd name="T19" fmla="*/ 1 h 3585"/>
                <a:gd name="T20" fmla="*/ 2 w 2583"/>
                <a:gd name="T21" fmla="*/ 1 h 3585"/>
                <a:gd name="T22" fmla="*/ 2 w 2583"/>
                <a:gd name="T23" fmla="*/ 1 h 3585"/>
                <a:gd name="T24" fmla="*/ 2 w 2583"/>
                <a:gd name="T25" fmla="*/ 1 h 3585"/>
                <a:gd name="T26" fmla="*/ 2 w 2583"/>
                <a:gd name="T27" fmla="*/ 1 h 3585"/>
                <a:gd name="T28" fmla="*/ 2 w 2583"/>
                <a:gd name="T29" fmla="*/ 1 h 3585"/>
                <a:gd name="T30" fmla="*/ 2 w 2583"/>
                <a:gd name="T31" fmla="*/ 1 h 3585"/>
                <a:gd name="T32" fmla="*/ 2 w 2583"/>
                <a:gd name="T33" fmla="*/ 1 h 3585"/>
                <a:gd name="T34" fmla="*/ 2 w 2583"/>
                <a:gd name="T35" fmla="*/ 1 h 3585"/>
                <a:gd name="T36" fmla="*/ 2 w 2583"/>
                <a:gd name="T37" fmla="*/ 1 h 3585"/>
                <a:gd name="T38" fmla="*/ 2 w 2583"/>
                <a:gd name="T39" fmla="*/ 1 h 3585"/>
                <a:gd name="T40" fmla="*/ 2 w 2583"/>
                <a:gd name="T41" fmla="*/ 1 h 3585"/>
                <a:gd name="T42" fmla="*/ 2 w 2583"/>
                <a:gd name="T43" fmla="*/ 1 h 3585"/>
                <a:gd name="T44" fmla="*/ 2 w 2583"/>
                <a:gd name="T45" fmla="*/ 1 h 3585"/>
                <a:gd name="T46" fmla="*/ 2 w 2583"/>
                <a:gd name="T47" fmla="*/ 1 h 3585"/>
                <a:gd name="T48" fmla="*/ 2 w 2583"/>
                <a:gd name="T49" fmla="*/ 1 h 3585"/>
                <a:gd name="T50" fmla="*/ 2 w 2583"/>
                <a:gd name="T51" fmla="*/ 1 h 3585"/>
                <a:gd name="T52" fmla="*/ 2 w 2583"/>
                <a:gd name="T53" fmla="*/ 1 h 3585"/>
                <a:gd name="T54" fmla="*/ 2 w 2583"/>
                <a:gd name="T55" fmla="*/ 1 h 3585"/>
                <a:gd name="T56" fmla="*/ 2 w 2583"/>
                <a:gd name="T57" fmla="*/ 1 h 3585"/>
                <a:gd name="T58" fmla="*/ 2 w 2583"/>
                <a:gd name="T59" fmla="*/ 1 h 3585"/>
                <a:gd name="T60" fmla="*/ 2 w 2583"/>
                <a:gd name="T61" fmla="*/ 1 h 3585"/>
                <a:gd name="T62" fmla="*/ 2 w 2583"/>
                <a:gd name="T63" fmla="*/ 1 h 3585"/>
                <a:gd name="T64" fmla="*/ 2 w 2583"/>
                <a:gd name="T65" fmla="*/ 1 h 3585"/>
                <a:gd name="T66" fmla="*/ 2 w 2583"/>
                <a:gd name="T67" fmla="*/ 1 h 3585"/>
                <a:gd name="T68" fmla="*/ 0 w 2583"/>
                <a:gd name="T69" fmla="*/ 1 h 3585"/>
                <a:gd name="T70" fmla="*/ 2 w 2583"/>
                <a:gd name="T71" fmla="*/ 1 h 3585"/>
                <a:gd name="T72" fmla="*/ 2 w 2583"/>
                <a:gd name="T73" fmla="*/ 1 h 3585"/>
                <a:gd name="T74" fmla="*/ 2 w 2583"/>
                <a:gd name="T75" fmla="*/ 1 h 3585"/>
                <a:gd name="T76" fmla="*/ 2 w 2583"/>
                <a:gd name="T77" fmla="*/ 1 h 3585"/>
                <a:gd name="T78" fmla="*/ 2 w 2583"/>
                <a:gd name="T79" fmla="*/ 1 h 3585"/>
                <a:gd name="T80" fmla="*/ 2 w 2583"/>
                <a:gd name="T81" fmla="*/ 1 h 3585"/>
                <a:gd name="T82" fmla="*/ 2 w 2583"/>
                <a:gd name="T83" fmla="*/ 1 h 3585"/>
                <a:gd name="T84" fmla="*/ 2 w 2583"/>
                <a:gd name="T85" fmla="*/ 1 h 3585"/>
                <a:gd name="T86" fmla="*/ 2 w 2583"/>
                <a:gd name="T87" fmla="*/ 1 h 3585"/>
                <a:gd name="T88" fmla="*/ 2 w 2583"/>
                <a:gd name="T89" fmla="*/ 1 h 3585"/>
                <a:gd name="T90" fmla="*/ 2 w 2583"/>
                <a:gd name="T91" fmla="*/ 1 h 3585"/>
                <a:gd name="T92" fmla="*/ 2 w 2583"/>
                <a:gd name="T93" fmla="*/ 1 h 3585"/>
                <a:gd name="T94" fmla="*/ 2 w 2583"/>
                <a:gd name="T95" fmla="*/ 1 h 3585"/>
                <a:gd name="T96" fmla="*/ 2 w 2583"/>
                <a:gd name="T97" fmla="*/ 0 h 3585"/>
                <a:gd name="T98" fmla="*/ 2 w 2583"/>
                <a:gd name="T99" fmla="*/ 1 h 3585"/>
                <a:gd name="T100" fmla="*/ 2 w 2583"/>
                <a:gd name="T101" fmla="*/ 1 h 3585"/>
                <a:gd name="T102" fmla="*/ 2 w 2583"/>
                <a:gd name="T103" fmla="*/ 1 h 3585"/>
                <a:gd name="T104" fmla="*/ 2 w 2583"/>
                <a:gd name="T105" fmla="*/ 1 h 3585"/>
                <a:gd name="T106" fmla="*/ 2 w 2583"/>
                <a:gd name="T107" fmla="*/ 1 h 3585"/>
                <a:gd name="T108" fmla="*/ 2 w 2583"/>
                <a:gd name="T109" fmla="*/ 1 h 3585"/>
                <a:gd name="T110" fmla="*/ 2 w 2583"/>
                <a:gd name="T111" fmla="*/ 1 h 35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83"/>
                <a:gd name="T169" fmla="*/ 0 h 3585"/>
                <a:gd name="T170" fmla="*/ 2583 w 2583"/>
                <a:gd name="T171" fmla="*/ 3585 h 35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83" h="3585">
                  <a:moveTo>
                    <a:pt x="2583" y="1795"/>
                  </a:moveTo>
                  <a:lnTo>
                    <a:pt x="2583" y="1886"/>
                  </a:lnTo>
                  <a:lnTo>
                    <a:pt x="2579" y="1977"/>
                  </a:lnTo>
                  <a:lnTo>
                    <a:pt x="2569" y="2068"/>
                  </a:lnTo>
                  <a:lnTo>
                    <a:pt x="2559" y="2155"/>
                  </a:lnTo>
                  <a:lnTo>
                    <a:pt x="2545" y="2241"/>
                  </a:lnTo>
                  <a:lnTo>
                    <a:pt x="2526" y="2327"/>
                  </a:lnTo>
                  <a:lnTo>
                    <a:pt x="2507" y="2409"/>
                  </a:lnTo>
                  <a:lnTo>
                    <a:pt x="2483" y="2491"/>
                  </a:lnTo>
                  <a:lnTo>
                    <a:pt x="2459" y="2572"/>
                  </a:lnTo>
                  <a:lnTo>
                    <a:pt x="2430" y="2649"/>
                  </a:lnTo>
                  <a:lnTo>
                    <a:pt x="2396" y="2721"/>
                  </a:lnTo>
                  <a:lnTo>
                    <a:pt x="2363" y="2793"/>
                  </a:lnTo>
                  <a:lnTo>
                    <a:pt x="2329" y="2865"/>
                  </a:lnTo>
                  <a:lnTo>
                    <a:pt x="2290" y="2932"/>
                  </a:lnTo>
                  <a:lnTo>
                    <a:pt x="2252" y="2999"/>
                  </a:lnTo>
                  <a:lnTo>
                    <a:pt x="2209" y="3062"/>
                  </a:lnTo>
                  <a:lnTo>
                    <a:pt x="2194" y="3052"/>
                  </a:lnTo>
                  <a:lnTo>
                    <a:pt x="2238" y="2990"/>
                  </a:lnTo>
                  <a:lnTo>
                    <a:pt x="2276" y="2927"/>
                  </a:lnTo>
                  <a:lnTo>
                    <a:pt x="2315" y="2860"/>
                  </a:lnTo>
                  <a:lnTo>
                    <a:pt x="2353" y="2788"/>
                  </a:lnTo>
                  <a:lnTo>
                    <a:pt x="2387" y="2716"/>
                  </a:lnTo>
                  <a:lnTo>
                    <a:pt x="2415" y="2644"/>
                  </a:lnTo>
                  <a:lnTo>
                    <a:pt x="2444" y="2567"/>
                  </a:lnTo>
                  <a:lnTo>
                    <a:pt x="2468" y="2486"/>
                  </a:lnTo>
                  <a:lnTo>
                    <a:pt x="2492" y="2404"/>
                  </a:lnTo>
                  <a:lnTo>
                    <a:pt x="2511" y="2323"/>
                  </a:lnTo>
                  <a:lnTo>
                    <a:pt x="2531" y="2236"/>
                  </a:lnTo>
                  <a:lnTo>
                    <a:pt x="2545" y="2155"/>
                  </a:lnTo>
                  <a:lnTo>
                    <a:pt x="2555" y="2063"/>
                  </a:lnTo>
                  <a:lnTo>
                    <a:pt x="2564" y="1977"/>
                  </a:lnTo>
                  <a:lnTo>
                    <a:pt x="2569" y="1886"/>
                  </a:lnTo>
                  <a:lnTo>
                    <a:pt x="2569" y="1795"/>
                  </a:lnTo>
                  <a:lnTo>
                    <a:pt x="2583" y="1795"/>
                  </a:lnTo>
                  <a:close/>
                  <a:moveTo>
                    <a:pt x="2209" y="3062"/>
                  </a:moveTo>
                  <a:lnTo>
                    <a:pt x="2161" y="3119"/>
                  </a:lnTo>
                  <a:lnTo>
                    <a:pt x="2118" y="3177"/>
                  </a:lnTo>
                  <a:lnTo>
                    <a:pt x="2065" y="3230"/>
                  </a:lnTo>
                  <a:lnTo>
                    <a:pt x="2017" y="3278"/>
                  </a:lnTo>
                  <a:lnTo>
                    <a:pt x="1964" y="3326"/>
                  </a:lnTo>
                  <a:lnTo>
                    <a:pt x="1911" y="3369"/>
                  </a:lnTo>
                  <a:lnTo>
                    <a:pt x="1853" y="3407"/>
                  </a:lnTo>
                  <a:lnTo>
                    <a:pt x="1796" y="3445"/>
                  </a:lnTo>
                  <a:lnTo>
                    <a:pt x="1738" y="3479"/>
                  </a:lnTo>
                  <a:lnTo>
                    <a:pt x="1681" y="3508"/>
                  </a:lnTo>
                  <a:lnTo>
                    <a:pt x="1618" y="3532"/>
                  </a:lnTo>
                  <a:lnTo>
                    <a:pt x="1556" y="3551"/>
                  </a:lnTo>
                  <a:lnTo>
                    <a:pt x="1493" y="3565"/>
                  </a:lnTo>
                  <a:lnTo>
                    <a:pt x="1426" y="3575"/>
                  </a:lnTo>
                  <a:lnTo>
                    <a:pt x="1364" y="3585"/>
                  </a:lnTo>
                  <a:lnTo>
                    <a:pt x="1296" y="3585"/>
                  </a:lnTo>
                  <a:lnTo>
                    <a:pt x="1296" y="3570"/>
                  </a:lnTo>
                  <a:lnTo>
                    <a:pt x="1359" y="3570"/>
                  </a:lnTo>
                  <a:lnTo>
                    <a:pt x="1426" y="3561"/>
                  </a:lnTo>
                  <a:lnTo>
                    <a:pt x="1488" y="3551"/>
                  </a:lnTo>
                  <a:lnTo>
                    <a:pt x="1551" y="3537"/>
                  </a:lnTo>
                  <a:lnTo>
                    <a:pt x="1613" y="3517"/>
                  </a:lnTo>
                  <a:lnTo>
                    <a:pt x="1676" y="3493"/>
                  </a:lnTo>
                  <a:lnTo>
                    <a:pt x="1733" y="3465"/>
                  </a:lnTo>
                  <a:lnTo>
                    <a:pt x="1791" y="3431"/>
                  </a:lnTo>
                  <a:lnTo>
                    <a:pt x="1849" y="3398"/>
                  </a:lnTo>
                  <a:lnTo>
                    <a:pt x="1901" y="3359"/>
                  </a:lnTo>
                  <a:lnTo>
                    <a:pt x="1954" y="3316"/>
                  </a:lnTo>
                  <a:lnTo>
                    <a:pt x="2007" y="3268"/>
                  </a:lnTo>
                  <a:lnTo>
                    <a:pt x="2055" y="3220"/>
                  </a:lnTo>
                  <a:lnTo>
                    <a:pt x="2103" y="3167"/>
                  </a:lnTo>
                  <a:lnTo>
                    <a:pt x="2151" y="3110"/>
                  </a:lnTo>
                  <a:lnTo>
                    <a:pt x="2194" y="3052"/>
                  </a:lnTo>
                  <a:lnTo>
                    <a:pt x="2209" y="3062"/>
                  </a:lnTo>
                  <a:close/>
                  <a:moveTo>
                    <a:pt x="1296" y="3585"/>
                  </a:moveTo>
                  <a:lnTo>
                    <a:pt x="1229" y="3585"/>
                  </a:lnTo>
                  <a:lnTo>
                    <a:pt x="1162" y="3575"/>
                  </a:lnTo>
                  <a:lnTo>
                    <a:pt x="1099" y="3565"/>
                  </a:lnTo>
                  <a:lnTo>
                    <a:pt x="1032" y="3551"/>
                  </a:lnTo>
                  <a:lnTo>
                    <a:pt x="970" y="3532"/>
                  </a:lnTo>
                  <a:lnTo>
                    <a:pt x="907" y="3508"/>
                  </a:lnTo>
                  <a:lnTo>
                    <a:pt x="850" y="3479"/>
                  </a:lnTo>
                  <a:lnTo>
                    <a:pt x="792" y="3445"/>
                  </a:lnTo>
                  <a:lnTo>
                    <a:pt x="735" y="3412"/>
                  </a:lnTo>
                  <a:lnTo>
                    <a:pt x="677" y="3369"/>
                  </a:lnTo>
                  <a:lnTo>
                    <a:pt x="624" y="3326"/>
                  </a:lnTo>
                  <a:lnTo>
                    <a:pt x="571" y="3282"/>
                  </a:lnTo>
                  <a:lnTo>
                    <a:pt x="518" y="3230"/>
                  </a:lnTo>
                  <a:lnTo>
                    <a:pt x="470" y="3177"/>
                  </a:lnTo>
                  <a:lnTo>
                    <a:pt x="422" y="3119"/>
                  </a:lnTo>
                  <a:lnTo>
                    <a:pt x="379" y="3062"/>
                  </a:lnTo>
                  <a:lnTo>
                    <a:pt x="389" y="3052"/>
                  </a:lnTo>
                  <a:lnTo>
                    <a:pt x="437" y="3110"/>
                  </a:lnTo>
                  <a:lnTo>
                    <a:pt x="480" y="3167"/>
                  </a:lnTo>
                  <a:lnTo>
                    <a:pt x="528" y="3220"/>
                  </a:lnTo>
                  <a:lnTo>
                    <a:pt x="581" y="3268"/>
                  </a:lnTo>
                  <a:lnTo>
                    <a:pt x="634" y="3316"/>
                  </a:lnTo>
                  <a:lnTo>
                    <a:pt x="686" y="3359"/>
                  </a:lnTo>
                  <a:lnTo>
                    <a:pt x="739" y="3398"/>
                  </a:lnTo>
                  <a:lnTo>
                    <a:pt x="797" y="3431"/>
                  </a:lnTo>
                  <a:lnTo>
                    <a:pt x="855" y="3465"/>
                  </a:lnTo>
                  <a:lnTo>
                    <a:pt x="917" y="3493"/>
                  </a:lnTo>
                  <a:lnTo>
                    <a:pt x="975" y="3517"/>
                  </a:lnTo>
                  <a:lnTo>
                    <a:pt x="1037" y="3537"/>
                  </a:lnTo>
                  <a:lnTo>
                    <a:pt x="1099" y="3551"/>
                  </a:lnTo>
                  <a:lnTo>
                    <a:pt x="1167" y="3561"/>
                  </a:lnTo>
                  <a:lnTo>
                    <a:pt x="1229" y="3570"/>
                  </a:lnTo>
                  <a:lnTo>
                    <a:pt x="1296" y="3570"/>
                  </a:lnTo>
                  <a:lnTo>
                    <a:pt x="1296" y="3585"/>
                  </a:lnTo>
                  <a:close/>
                  <a:moveTo>
                    <a:pt x="379" y="3062"/>
                  </a:moveTo>
                  <a:lnTo>
                    <a:pt x="336" y="2999"/>
                  </a:lnTo>
                  <a:lnTo>
                    <a:pt x="297" y="2932"/>
                  </a:lnTo>
                  <a:lnTo>
                    <a:pt x="259" y="2865"/>
                  </a:lnTo>
                  <a:lnTo>
                    <a:pt x="221" y="2798"/>
                  </a:lnTo>
                  <a:lnTo>
                    <a:pt x="187" y="2721"/>
                  </a:lnTo>
                  <a:lnTo>
                    <a:pt x="158" y="2649"/>
                  </a:lnTo>
                  <a:lnTo>
                    <a:pt x="129" y="2572"/>
                  </a:lnTo>
                  <a:lnTo>
                    <a:pt x="101" y="2491"/>
                  </a:lnTo>
                  <a:lnTo>
                    <a:pt x="77" y="2409"/>
                  </a:lnTo>
                  <a:lnTo>
                    <a:pt x="57" y="2327"/>
                  </a:lnTo>
                  <a:lnTo>
                    <a:pt x="43" y="2241"/>
                  </a:lnTo>
                  <a:lnTo>
                    <a:pt x="29" y="2155"/>
                  </a:lnTo>
                  <a:lnTo>
                    <a:pt x="14" y="2068"/>
                  </a:lnTo>
                  <a:lnTo>
                    <a:pt x="5" y="1977"/>
                  </a:lnTo>
                  <a:lnTo>
                    <a:pt x="0" y="1886"/>
                  </a:lnTo>
                  <a:lnTo>
                    <a:pt x="0" y="1795"/>
                  </a:lnTo>
                  <a:lnTo>
                    <a:pt x="14" y="1795"/>
                  </a:lnTo>
                  <a:lnTo>
                    <a:pt x="14" y="1886"/>
                  </a:lnTo>
                  <a:lnTo>
                    <a:pt x="19" y="1977"/>
                  </a:lnTo>
                  <a:lnTo>
                    <a:pt x="29" y="2063"/>
                  </a:lnTo>
                  <a:lnTo>
                    <a:pt x="38" y="2155"/>
                  </a:lnTo>
                  <a:lnTo>
                    <a:pt x="53" y="2241"/>
                  </a:lnTo>
                  <a:lnTo>
                    <a:pt x="72" y="2323"/>
                  </a:lnTo>
                  <a:lnTo>
                    <a:pt x="91" y="2404"/>
                  </a:lnTo>
                  <a:lnTo>
                    <a:pt x="115" y="2486"/>
                  </a:lnTo>
                  <a:lnTo>
                    <a:pt x="139" y="2567"/>
                  </a:lnTo>
                  <a:lnTo>
                    <a:pt x="168" y="2644"/>
                  </a:lnTo>
                  <a:lnTo>
                    <a:pt x="201" y="2716"/>
                  </a:lnTo>
                  <a:lnTo>
                    <a:pt x="235" y="2788"/>
                  </a:lnTo>
                  <a:lnTo>
                    <a:pt x="269" y="2860"/>
                  </a:lnTo>
                  <a:lnTo>
                    <a:pt x="307" y="2927"/>
                  </a:lnTo>
                  <a:lnTo>
                    <a:pt x="346" y="2990"/>
                  </a:lnTo>
                  <a:lnTo>
                    <a:pt x="389" y="3052"/>
                  </a:lnTo>
                  <a:lnTo>
                    <a:pt x="379" y="3062"/>
                  </a:lnTo>
                  <a:close/>
                  <a:moveTo>
                    <a:pt x="0" y="1795"/>
                  </a:moveTo>
                  <a:lnTo>
                    <a:pt x="0" y="1704"/>
                  </a:lnTo>
                  <a:lnTo>
                    <a:pt x="5" y="1612"/>
                  </a:lnTo>
                  <a:lnTo>
                    <a:pt x="14" y="1521"/>
                  </a:lnTo>
                  <a:lnTo>
                    <a:pt x="29" y="1435"/>
                  </a:lnTo>
                  <a:lnTo>
                    <a:pt x="43" y="1348"/>
                  </a:lnTo>
                  <a:lnTo>
                    <a:pt x="57" y="1262"/>
                  </a:lnTo>
                  <a:lnTo>
                    <a:pt x="77" y="1176"/>
                  </a:lnTo>
                  <a:lnTo>
                    <a:pt x="101" y="1099"/>
                  </a:lnTo>
                  <a:lnTo>
                    <a:pt x="129" y="1017"/>
                  </a:lnTo>
                  <a:lnTo>
                    <a:pt x="158" y="941"/>
                  </a:lnTo>
                  <a:lnTo>
                    <a:pt x="187" y="864"/>
                  </a:lnTo>
                  <a:lnTo>
                    <a:pt x="221" y="792"/>
                  </a:lnTo>
                  <a:lnTo>
                    <a:pt x="259" y="720"/>
                  </a:lnTo>
                  <a:lnTo>
                    <a:pt x="297" y="653"/>
                  </a:lnTo>
                  <a:lnTo>
                    <a:pt x="336" y="590"/>
                  </a:lnTo>
                  <a:lnTo>
                    <a:pt x="379" y="528"/>
                  </a:lnTo>
                  <a:lnTo>
                    <a:pt x="389" y="537"/>
                  </a:lnTo>
                  <a:lnTo>
                    <a:pt x="346" y="595"/>
                  </a:lnTo>
                  <a:lnTo>
                    <a:pt x="307" y="662"/>
                  </a:lnTo>
                  <a:lnTo>
                    <a:pt x="269" y="729"/>
                  </a:lnTo>
                  <a:lnTo>
                    <a:pt x="235" y="797"/>
                  </a:lnTo>
                  <a:lnTo>
                    <a:pt x="201" y="873"/>
                  </a:lnTo>
                  <a:lnTo>
                    <a:pt x="168" y="945"/>
                  </a:lnTo>
                  <a:lnTo>
                    <a:pt x="139" y="1022"/>
                  </a:lnTo>
                  <a:lnTo>
                    <a:pt x="115" y="1099"/>
                  </a:lnTo>
                  <a:lnTo>
                    <a:pt x="91" y="1180"/>
                  </a:lnTo>
                  <a:lnTo>
                    <a:pt x="72" y="1267"/>
                  </a:lnTo>
                  <a:lnTo>
                    <a:pt x="53" y="1348"/>
                  </a:lnTo>
                  <a:lnTo>
                    <a:pt x="38" y="1435"/>
                  </a:lnTo>
                  <a:lnTo>
                    <a:pt x="29" y="1521"/>
                  </a:lnTo>
                  <a:lnTo>
                    <a:pt x="19" y="1612"/>
                  </a:lnTo>
                  <a:lnTo>
                    <a:pt x="14" y="1704"/>
                  </a:lnTo>
                  <a:lnTo>
                    <a:pt x="14" y="1795"/>
                  </a:lnTo>
                  <a:lnTo>
                    <a:pt x="0" y="1795"/>
                  </a:lnTo>
                  <a:close/>
                  <a:moveTo>
                    <a:pt x="379" y="528"/>
                  </a:moveTo>
                  <a:lnTo>
                    <a:pt x="422" y="465"/>
                  </a:lnTo>
                  <a:lnTo>
                    <a:pt x="470" y="413"/>
                  </a:lnTo>
                  <a:lnTo>
                    <a:pt x="518" y="360"/>
                  </a:lnTo>
                  <a:lnTo>
                    <a:pt x="571" y="307"/>
                  </a:lnTo>
                  <a:lnTo>
                    <a:pt x="624" y="259"/>
                  </a:lnTo>
                  <a:lnTo>
                    <a:pt x="677" y="216"/>
                  </a:lnTo>
                  <a:lnTo>
                    <a:pt x="735" y="177"/>
                  </a:lnTo>
                  <a:lnTo>
                    <a:pt x="792" y="144"/>
                  </a:lnTo>
                  <a:lnTo>
                    <a:pt x="850" y="110"/>
                  </a:lnTo>
                  <a:lnTo>
                    <a:pt x="907" y="82"/>
                  </a:lnTo>
                  <a:lnTo>
                    <a:pt x="970" y="58"/>
                  </a:lnTo>
                  <a:lnTo>
                    <a:pt x="1032" y="38"/>
                  </a:lnTo>
                  <a:lnTo>
                    <a:pt x="1099" y="24"/>
                  </a:lnTo>
                  <a:lnTo>
                    <a:pt x="1162" y="10"/>
                  </a:lnTo>
                  <a:lnTo>
                    <a:pt x="1229" y="5"/>
                  </a:lnTo>
                  <a:lnTo>
                    <a:pt x="1296" y="0"/>
                  </a:lnTo>
                  <a:lnTo>
                    <a:pt x="1296" y="14"/>
                  </a:lnTo>
                  <a:lnTo>
                    <a:pt x="1229" y="19"/>
                  </a:lnTo>
                  <a:lnTo>
                    <a:pt x="1167" y="24"/>
                  </a:lnTo>
                  <a:lnTo>
                    <a:pt x="1099" y="38"/>
                  </a:lnTo>
                  <a:lnTo>
                    <a:pt x="1037" y="53"/>
                  </a:lnTo>
                  <a:lnTo>
                    <a:pt x="975" y="72"/>
                  </a:lnTo>
                  <a:lnTo>
                    <a:pt x="917" y="96"/>
                  </a:lnTo>
                  <a:lnTo>
                    <a:pt x="855" y="125"/>
                  </a:lnTo>
                  <a:lnTo>
                    <a:pt x="797" y="153"/>
                  </a:lnTo>
                  <a:lnTo>
                    <a:pt x="739" y="192"/>
                  </a:lnTo>
                  <a:lnTo>
                    <a:pt x="686" y="230"/>
                  </a:lnTo>
                  <a:lnTo>
                    <a:pt x="634" y="273"/>
                  </a:lnTo>
                  <a:lnTo>
                    <a:pt x="581" y="317"/>
                  </a:lnTo>
                  <a:lnTo>
                    <a:pt x="528" y="369"/>
                  </a:lnTo>
                  <a:lnTo>
                    <a:pt x="480" y="422"/>
                  </a:lnTo>
                  <a:lnTo>
                    <a:pt x="437" y="475"/>
                  </a:lnTo>
                  <a:lnTo>
                    <a:pt x="389" y="537"/>
                  </a:lnTo>
                  <a:lnTo>
                    <a:pt x="379" y="528"/>
                  </a:lnTo>
                  <a:close/>
                  <a:moveTo>
                    <a:pt x="1296" y="0"/>
                  </a:moveTo>
                  <a:lnTo>
                    <a:pt x="1364" y="5"/>
                  </a:lnTo>
                  <a:lnTo>
                    <a:pt x="1426" y="10"/>
                  </a:lnTo>
                  <a:lnTo>
                    <a:pt x="1493" y="24"/>
                  </a:lnTo>
                  <a:lnTo>
                    <a:pt x="1556" y="38"/>
                  </a:lnTo>
                  <a:lnTo>
                    <a:pt x="1618" y="58"/>
                  </a:lnTo>
                  <a:lnTo>
                    <a:pt x="1681" y="82"/>
                  </a:lnTo>
                  <a:lnTo>
                    <a:pt x="1738" y="110"/>
                  </a:lnTo>
                  <a:lnTo>
                    <a:pt x="1796" y="144"/>
                  </a:lnTo>
                  <a:lnTo>
                    <a:pt x="1853" y="177"/>
                  </a:lnTo>
                  <a:lnTo>
                    <a:pt x="1911" y="221"/>
                  </a:lnTo>
                  <a:lnTo>
                    <a:pt x="1964" y="264"/>
                  </a:lnTo>
                  <a:lnTo>
                    <a:pt x="2017" y="307"/>
                  </a:lnTo>
                  <a:lnTo>
                    <a:pt x="2065" y="360"/>
                  </a:lnTo>
                  <a:lnTo>
                    <a:pt x="2118" y="413"/>
                  </a:lnTo>
                  <a:lnTo>
                    <a:pt x="2161" y="470"/>
                  </a:lnTo>
                  <a:lnTo>
                    <a:pt x="2209" y="528"/>
                  </a:lnTo>
                  <a:lnTo>
                    <a:pt x="2194" y="537"/>
                  </a:lnTo>
                  <a:lnTo>
                    <a:pt x="2151" y="480"/>
                  </a:lnTo>
                  <a:lnTo>
                    <a:pt x="2103" y="422"/>
                  </a:lnTo>
                  <a:lnTo>
                    <a:pt x="2055" y="369"/>
                  </a:lnTo>
                  <a:lnTo>
                    <a:pt x="2007" y="321"/>
                  </a:lnTo>
                  <a:lnTo>
                    <a:pt x="1954" y="273"/>
                  </a:lnTo>
                  <a:lnTo>
                    <a:pt x="1901" y="230"/>
                  </a:lnTo>
                  <a:lnTo>
                    <a:pt x="1849" y="192"/>
                  </a:lnTo>
                  <a:lnTo>
                    <a:pt x="1791" y="153"/>
                  </a:lnTo>
                  <a:lnTo>
                    <a:pt x="1733" y="125"/>
                  </a:lnTo>
                  <a:lnTo>
                    <a:pt x="1676" y="96"/>
                  </a:lnTo>
                  <a:lnTo>
                    <a:pt x="1613" y="72"/>
                  </a:lnTo>
                  <a:lnTo>
                    <a:pt x="1551" y="53"/>
                  </a:lnTo>
                  <a:lnTo>
                    <a:pt x="1488" y="38"/>
                  </a:lnTo>
                  <a:lnTo>
                    <a:pt x="1426" y="24"/>
                  </a:lnTo>
                  <a:lnTo>
                    <a:pt x="1359" y="19"/>
                  </a:lnTo>
                  <a:lnTo>
                    <a:pt x="1296" y="14"/>
                  </a:lnTo>
                  <a:lnTo>
                    <a:pt x="1296" y="0"/>
                  </a:lnTo>
                  <a:close/>
                  <a:moveTo>
                    <a:pt x="2209" y="528"/>
                  </a:moveTo>
                  <a:lnTo>
                    <a:pt x="2252" y="590"/>
                  </a:lnTo>
                  <a:lnTo>
                    <a:pt x="2290" y="657"/>
                  </a:lnTo>
                  <a:lnTo>
                    <a:pt x="2329" y="725"/>
                  </a:lnTo>
                  <a:lnTo>
                    <a:pt x="2363" y="792"/>
                  </a:lnTo>
                  <a:lnTo>
                    <a:pt x="2396" y="864"/>
                  </a:lnTo>
                  <a:lnTo>
                    <a:pt x="2430" y="941"/>
                  </a:lnTo>
                  <a:lnTo>
                    <a:pt x="2459" y="1017"/>
                  </a:lnTo>
                  <a:lnTo>
                    <a:pt x="2483" y="1099"/>
                  </a:lnTo>
                  <a:lnTo>
                    <a:pt x="2507" y="1180"/>
                  </a:lnTo>
                  <a:lnTo>
                    <a:pt x="2526" y="1262"/>
                  </a:lnTo>
                  <a:lnTo>
                    <a:pt x="2545" y="1348"/>
                  </a:lnTo>
                  <a:lnTo>
                    <a:pt x="2559" y="1435"/>
                  </a:lnTo>
                  <a:lnTo>
                    <a:pt x="2569" y="1521"/>
                  </a:lnTo>
                  <a:lnTo>
                    <a:pt x="2579" y="1612"/>
                  </a:lnTo>
                  <a:lnTo>
                    <a:pt x="2583" y="1704"/>
                  </a:lnTo>
                  <a:lnTo>
                    <a:pt x="2583" y="1795"/>
                  </a:lnTo>
                  <a:lnTo>
                    <a:pt x="2569" y="1795"/>
                  </a:lnTo>
                  <a:lnTo>
                    <a:pt x="2569" y="1704"/>
                  </a:lnTo>
                  <a:lnTo>
                    <a:pt x="2564" y="1612"/>
                  </a:lnTo>
                  <a:lnTo>
                    <a:pt x="2555" y="1521"/>
                  </a:lnTo>
                  <a:lnTo>
                    <a:pt x="2545" y="1435"/>
                  </a:lnTo>
                  <a:lnTo>
                    <a:pt x="2531" y="1348"/>
                  </a:lnTo>
                  <a:lnTo>
                    <a:pt x="2511" y="1267"/>
                  </a:lnTo>
                  <a:lnTo>
                    <a:pt x="2492" y="1180"/>
                  </a:lnTo>
                  <a:lnTo>
                    <a:pt x="2468" y="1104"/>
                  </a:lnTo>
                  <a:lnTo>
                    <a:pt x="2444" y="1022"/>
                  </a:lnTo>
                  <a:lnTo>
                    <a:pt x="2415" y="945"/>
                  </a:lnTo>
                  <a:lnTo>
                    <a:pt x="2387" y="873"/>
                  </a:lnTo>
                  <a:lnTo>
                    <a:pt x="2353" y="801"/>
                  </a:lnTo>
                  <a:lnTo>
                    <a:pt x="2315" y="729"/>
                  </a:lnTo>
                  <a:lnTo>
                    <a:pt x="2276" y="662"/>
                  </a:lnTo>
                  <a:lnTo>
                    <a:pt x="2238" y="600"/>
                  </a:lnTo>
                  <a:lnTo>
                    <a:pt x="2194" y="537"/>
                  </a:lnTo>
                  <a:lnTo>
                    <a:pt x="2209" y="5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5"/>
            <p:cNvSpPr>
              <a:spLocks noChangeAspect="1" noEditPoints="1"/>
            </p:cNvSpPr>
            <p:nvPr/>
          </p:nvSpPr>
          <p:spPr bwMode="auto">
            <a:xfrm>
              <a:off x="2491" y="6369"/>
              <a:ext cx="2118" cy="1538"/>
            </a:xfrm>
            <a:custGeom>
              <a:avLst/>
              <a:gdLst>
                <a:gd name="T0" fmla="*/ 2 w 2560"/>
                <a:gd name="T1" fmla="*/ 1 h 2284"/>
                <a:gd name="T2" fmla="*/ 2 w 2560"/>
                <a:gd name="T3" fmla="*/ 1 h 2284"/>
                <a:gd name="T4" fmla="*/ 2 w 2560"/>
                <a:gd name="T5" fmla="*/ 1 h 2284"/>
                <a:gd name="T6" fmla="*/ 2 w 2560"/>
                <a:gd name="T7" fmla="*/ 1 h 2284"/>
                <a:gd name="T8" fmla="*/ 2 w 2560"/>
                <a:gd name="T9" fmla="*/ 1 h 2284"/>
                <a:gd name="T10" fmla="*/ 2 w 2560"/>
                <a:gd name="T11" fmla="*/ 1 h 2284"/>
                <a:gd name="T12" fmla="*/ 0 w 2560"/>
                <a:gd name="T13" fmla="*/ 1 h 2284"/>
                <a:gd name="T14" fmla="*/ 2 w 2560"/>
                <a:gd name="T15" fmla="*/ 1 h 2284"/>
                <a:gd name="T16" fmla="*/ 2 w 2560"/>
                <a:gd name="T17" fmla="*/ 1 h 2284"/>
                <a:gd name="T18" fmla="*/ 2 w 2560"/>
                <a:gd name="T19" fmla="*/ 1 h 2284"/>
                <a:gd name="T20" fmla="*/ 2 w 2560"/>
                <a:gd name="T21" fmla="*/ 1 h 2284"/>
                <a:gd name="T22" fmla="*/ 2 w 2560"/>
                <a:gd name="T23" fmla="*/ 1 h 2284"/>
                <a:gd name="T24" fmla="*/ 2 w 2560"/>
                <a:gd name="T25" fmla="*/ 1 h 2284"/>
                <a:gd name="T26" fmla="*/ 2 w 2560"/>
                <a:gd name="T27" fmla="*/ 1 h 2284"/>
                <a:gd name="T28" fmla="*/ 2 w 2560"/>
                <a:gd name="T29" fmla="*/ 1 h 2284"/>
                <a:gd name="T30" fmla="*/ 2 w 2560"/>
                <a:gd name="T31" fmla="*/ 1 h 2284"/>
                <a:gd name="T32" fmla="*/ 2 w 2560"/>
                <a:gd name="T33" fmla="*/ 1 h 2284"/>
                <a:gd name="T34" fmla="*/ 2 w 2560"/>
                <a:gd name="T35" fmla="*/ 1 h 2284"/>
                <a:gd name="T36" fmla="*/ 2 w 2560"/>
                <a:gd name="T37" fmla="*/ 1 h 2284"/>
                <a:gd name="T38" fmla="*/ 2 w 2560"/>
                <a:gd name="T39" fmla="*/ 1 h 2284"/>
                <a:gd name="T40" fmla="*/ 2 w 2560"/>
                <a:gd name="T41" fmla="*/ 1 h 2284"/>
                <a:gd name="T42" fmla="*/ 2 w 2560"/>
                <a:gd name="T43" fmla="*/ 1 h 2284"/>
                <a:gd name="T44" fmla="*/ 2 w 2560"/>
                <a:gd name="T45" fmla="*/ 1 h 2284"/>
                <a:gd name="T46" fmla="*/ 2 w 2560"/>
                <a:gd name="T47" fmla="*/ 1 h 2284"/>
                <a:gd name="T48" fmla="*/ 2 w 2560"/>
                <a:gd name="T49" fmla="*/ 1 h 2284"/>
                <a:gd name="T50" fmla="*/ 2 w 2560"/>
                <a:gd name="T51" fmla="*/ 1 h 2284"/>
                <a:gd name="T52" fmla="*/ 2 w 2560"/>
                <a:gd name="T53" fmla="*/ 0 h 2284"/>
                <a:gd name="T54" fmla="*/ 2 w 2560"/>
                <a:gd name="T55" fmla="*/ 1 h 2284"/>
                <a:gd name="T56" fmla="*/ 2 w 2560"/>
                <a:gd name="T57" fmla="*/ 1 h 2284"/>
                <a:gd name="T58" fmla="*/ 2 w 2560"/>
                <a:gd name="T59" fmla="*/ 1 h 2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60"/>
                <a:gd name="T91" fmla="*/ 0 h 2284"/>
                <a:gd name="T92" fmla="*/ 2560 w 2560"/>
                <a:gd name="T93" fmla="*/ 2284 h 2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60" h="2284">
                  <a:moveTo>
                    <a:pt x="1287" y="19"/>
                  </a:moveTo>
                  <a:lnTo>
                    <a:pt x="19" y="2280"/>
                  </a:lnTo>
                  <a:lnTo>
                    <a:pt x="5" y="2275"/>
                  </a:lnTo>
                  <a:lnTo>
                    <a:pt x="1273" y="15"/>
                  </a:lnTo>
                  <a:lnTo>
                    <a:pt x="1287" y="19"/>
                  </a:lnTo>
                  <a:close/>
                  <a:moveTo>
                    <a:pt x="10" y="2284"/>
                  </a:moveTo>
                  <a:lnTo>
                    <a:pt x="0" y="2284"/>
                  </a:lnTo>
                  <a:lnTo>
                    <a:pt x="5" y="2275"/>
                  </a:lnTo>
                  <a:lnTo>
                    <a:pt x="10" y="2280"/>
                  </a:lnTo>
                  <a:lnTo>
                    <a:pt x="10" y="2284"/>
                  </a:lnTo>
                  <a:close/>
                  <a:moveTo>
                    <a:pt x="10" y="2270"/>
                  </a:moveTo>
                  <a:lnTo>
                    <a:pt x="2545" y="2270"/>
                  </a:lnTo>
                  <a:lnTo>
                    <a:pt x="2545" y="2284"/>
                  </a:lnTo>
                  <a:lnTo>
                    <a:pt x="10" y="2284"/>
                  </a:lnTo>
                  <a:lnTo>
                    <a:pt x="10" y="2270"/>
                  </a:lnTo>
                  <a:close/>
                  <a:moveTo>
                    <a:pt x="2555" y="2275"/>
                  </a:moveTo>
                  <a:lnTo>
                    <a:pt x="2560" y="2284"/>
                  </a:lnTo>
                  <a:lnTo>
                    <a:pt x="2545" y="2284"/>
                  </a:lnTo>
                  <a:lnTo>
                    <a:pt x="2545" y="2280"/>
                  </a:lnTo>
                  <a:lnTo>
                    <a:pt x="2555" y="2275"/>
                  </a:lnTo>
                  <a:close/>
                  <a:moveTo>
                    <a:pt x="2541" y="2280"/>
                  </a:moveTo>
                  <a:lnTo>
                    <a:pt x="1273" y="19"/>
                  </a:lnTo>
                  <a:lnTo>
                    <a:pt x="1287" y="15"/>
                  </a:lnTo>
                  <a:lnTo>
                    <a:pt x="2555" y="2275"/>
                  </a:lnTo>
                  <a:lnTo>
                    <a:pt x="2541" y="2280"/>
                  </a:lnTo>
                  <a:close/>
                  <a:moveTo>
                    <a:pt x="1273" y="15"/>
                  </a:moveTo>
                  <a:lnTo>
                    <a:pt x="1278" y="0"/>
                  </a:lnTo>
                  <a:lnTo>
                    <a:pt x="1287" y="15"/>
                  </a:lnTo>
                  <a:lnTo>
                    <a:pt x="1278" y="15"/>
                  </a:lnTo>
                  <a:lnTo>
                    <a:pt x="1273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6"/>
            <p:cNvSpPr>
              <a:spLocks noChangeAspect="1"/>
            </p:cNvSpPr>
            <p:nvPr/>
          </p:nvSpPr>
          <p:spPr bwMode="auto">
            <a:xfrm>
              <a:off x="3750" y="7028"/>
              <a:ext cx="55" cy="68"/>
            </a:xfrm>
            <a:custGeom>
              <a:avLst/>
              <a:gdLst>
                <a:gd name="T0" fmla="*/ 2 w 67"/>
                <a:gd name="T1" fmla="*/ 1 h 101"/>
                <a:gd name="T2" fmla="*/ 2 w 67"/>
                <a:gd name="T3" fmla="*/ 1 h 101"/>
                <a:gd name="T4" fmla="*/ 2 w 67"/>
                <a:gd name="T5" fmla="*/ 0 h 101"/>
                <a:gd name="T6" fmla="*/ 0 w 67"/>
                <a:gd name="T7" fmla="*/ 1 h 101"/>
                <a:gd name="T8" fmla="*/ 2 w 67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1"/>
                <a:gd name="T17" fmla="*/ 67 w 67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1">
                  <a:moveTo>
                    <a:pt x="52" y="101"/>
                  </a:moveTo>
                  <a:lnTo>
                    <a:pt x="67" y="96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52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7"/>
            <p:cNvSpPr>
              <a:spLocks noChangeAspect="1" noEditPoints="1"/>
            </p:cNvSpPr>
            <p:nvPr/>
          </p:nvSpPr>
          <p:spPr bwMode="auto">
            <a:xfrm>
              <a:off x="3746" y="7024"/>
              <a:ext cx="64" cy="77"/>
            </a:xfrm>
            <a:custGeom>
              <a:avLst/>
              <a:gdLst>
                <a:gd name="T0" fmla="*/ 2 w 77"/>
                <a:gd name="T1" fmla="*/ 1 h 115"/>
                <a:gd name="T2" fmla="*/ 2 w 77"/>
                <a:gd name="T3" fmla="*/ 1 h 115"/>
                <a:gd name="T4" fmla="*/ 2 w 77"/>
                <a:gd name="T5" fmla="*/ 1 h 115"/>
                <a:gd name="T6" fmla="*/ 2 w 77"/>
                <a:gd name="T7" fmla="*/ 1 h 115"/>
                <a:gd name="T8" fmla="*/ 2 w 77"/>
                <a:gd name="T9" fmla="*/ 1 h 115"/>
                <a:gd name="T10" fmla="*/ 2 w 77"/>
                <a:gd name="T11" fmla="*/ 1 h 115"/>
                <a:gd name="T12" fmla="*/ 2 w 77"/>
                <a:gd name="T13" fmla="*/ 1 h 115"/>
                <a:gd name="T14" fmla="*/ 2 w 77"/>
                <a:gd name="T15" fmla="*/ 1 h 115"/>
                <a:gd name="T16" fmla="*/ 2 w 77"/>
                <a:gd name="T17" fmla="*/ 1 h 115"/>
                <a:gd name="T18" fmla="*/ 2 w 77"/>
                <a:gd name="T19" fmla="*/ 1 h 115"/>
                <a:gd name="T20" fmla="*/ 2 w 77"/>
                <a:gd name="T21" fmla="*/ 1 h 115"/>
                <a:gd name="T22" fmla="*/ 2 w 77"/>
                <a:gd name="T23" fmla="*/ 0 h 115"/>
                <a:gd name="T24" fmla="*/ 2 w 77"/>
                <a:gd name="T25" fmla="*/ 1 h 115"/>
                <a:gd name="T26" fmla="*/ 2 w 77"/>
                <a:gd name="T27" fmla="*/ 1 h 115"/>
                <a:gd name="T28" fmla="*/ 2 w 77"/>
                <a:gd name="T29" fmla="*/ 0 h 115"/>
                <a:gd name="T30" fmla="*/ 2 w 77"/>
                <a:gd name="T31" fmla="*/ 0 h 115"/>
                <a:gd name="T32" fmla="*/ 2 w 77"/>
                <a:gd name="T33" fmla="*/ 1 h 115"/>
                <a:gd name="T34" fmla="*/ 2 w 77"/>
                <a:gd name="T35" fmla="*/ 0 h 115"/>
                <a:gd name="T36" fmla="*/ 2 w 77"/>
                <a:gd name="T37" fmla="*/ 1 h 115"/>
                <a:gd name="T38" fmla="*/ 2 w 77"/>
                <a:gd name="T39" fmla="*/ 1 h 115"/>
                <a:gd name="T40" fmla="*/ 0 w 77"/>
                <a:gd name="T41" fmla="*/ 1 h 115"/>
                <a:gd name="T42" fmla="*/ 2 w 77"/>
                <a:gd name="T43" fmla="*/ 0 h 115"/>
                <a:gd name="T44" fmla="*/ 2 w 77"/>
                <a:gd name="T45" fmla="*/ 1 h 115"/>
                <a:gd name="T46" fmla="*/ 0 w 77"/>
                <a:gd name="T47" fmla="*/ 1 h 115"/>
                <a:gd name="T48" fmla="*/ 0 w 77"/>
                <a:gd name="T49" fmla="*/ 1 h 115"/>
                <a:gd name="T50" fmla="*/ 2 w 77"/>
                <a:gd name="T51" fmla="*/ 1 h 115"/>
                <a:gd name="T52" fmla="*/ 0 w 77"/>
                <a:gd name="T53" fmla="*/ 1 h 115"/>
                <a:gd name="T54" fmla="*/ 2 w 77"/>
                <a:gd name="T55" fmla="*/ 1 h 115"/>
                <a:gd name="T56" fmla="*/ 2 w 77"/>
                <a:gd name="T57" fmla="*/ 1 h 115"/>
                <a:gd name="T58" fmla="*/ 2 w 77"/>
                <a:gd name="T59" fmla="*/ 1 h 115"/>
                <a:gd name="T60" fmla="*/ 0 w 77"/>
                <a:gd name="T61" fmla="*/ 1 h 115"/>
                <a:gd name="T62" fmla="*/ 2 w 77"/>
                <a:gd name="T63" fmla="*/ 1 h 115"/>
                <a:gd name="T64" fmla="*/ 2 w 77"/>
                <a:gd name="T65" fmla="*/ 1 h 115"/>
                <a:gd name="T66" fmla="*/ 2 w 77"/>
                <a:gd name="T67" fmla="*/ 1 h 115"/>
                <a:gd name="T68" fmla="*/ 2 w 77"/>
                <a:gd name="T69" fmla="*/ 1 h 115"/>
                <a:gd name="T70" fmla="*/ 2 w 77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5"/>
                <a:gd name="T110" fmla="*/ 77 w 77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5">
                  <a:moveTo>
                    <a:pt x="53" y="101"/>
                  </a:moveTo>
                  <a:lnTo>
                    <a:pt x="67" y="96"/>
                  </a:lnTo>
                  <a:lnTo>
                    <a:pt x="72" y="106"/>
                  </a:lnTo>
                  <a:lnTo>
                    <a:pt x="57" y="115"/>
                  </a:lnTo>
                  <a:lnTo>
                    <a:pt x="53" y="101"/>
                  </a:lnTo>
                  <a:close/>
                  <a:moveTo>
                    <a:pt x="77" y="96"/>
                  </a:moveTo>
                  <a:lnTo>
                    <a:pt x="72" y="106"/>
                  </a:lnTo>
                  <a:lnTo>
                    <a:pt x="72" y="101"/>
                  </a:lnTo>
                  <a:lnTo>
                    <a:pt x="77" y="96"/>
                  </a:lnTo>
                  <a:close/>
                  <a:moveTo>
                    <a:pt x="62" y="106"/>
                  </a:moveTo>
                  <a:lnTo>
                    <a:pt x="9" y="10"/>
                  </a:lnTo>
                  <a:lnTo>
                    <a:pt x="24" y="0"/>
                  </a:lnTo>
                  <a:lnTo>
                    <a:pt x="77" y="96"/>
                  </a:lnTo>
                  <a:lnTo>
                    <a:pt x="62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9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62" y="101"/>
                  </a:lnTo>
                  <a:lnTo>
                    <a:pt x="53" y="111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57" y="115"/>
                  </a:moveTo>
                  <a:lnTo>
                    <a:pt x="53" y="111"/>
                  </a:lnTo>
                  <a:lnTo>
                    <a:pt x="57" y="106"/>
                  </a:lnTo>
                  <a:lnTo>
                    <a:pt x="57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8"/>
            <p:cNvSpPr>
              <a:spLocks noChangeAspect="1"/>
            </p:cNvSpPr>
            <p:nvPr/>
          </p:nvSpPr>
          <p:spPr bwMode="auto">
            <a:xfrm>
              <a:off x="3722" y="6995"/>
              <a:ext cx="40" cy="40"/>
            </a:xfrm>
            <a:custGeom>
              <a:avLst/>
              <a:gdLst>
                <a:gd name="T0" fmla="*/ 3 w 48"/>
                <a:gd name="T1" fmla="*/ 1 h 58"/>
                <a:gd name="T2" fmla="*/ 3 w 48"/>
                <a:gd name="T3" fmla="*/ 1 h 58"/>
                <a:gd name="T4" fmla="*/ 3 w 48"/>
                <a:gd name="T5" fmla="*/ 0 h 58"/>
                <a:gd name="T6" fmla="*/ 0 w 48"/>
                <a:gd name="T7" fmla="*/ 1 h 58"/>
                <a:gd name="T8" fmla="*/ 3 w 48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8"/>
                <a:gd name="T17" fmla="*/ 48 w 4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8">
                  <a:moveTo>
                    <a:pt x="34" y="58"/>
                  </a:moveTo>
                  <a:lnTo>
                    <a:pt x="48" y="48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9"/>
            <p:cNvSpPr>
              <a:spLocks noChangeAspect="1" noEditPoints="1"/>
            </p:cNvSpPr>
            <p:nvPr/>
          </p:nvSpPr>
          <p:spPr bwMode="auto">
            <a:xfrm>
              <a:off x="3717" y="6993"/>
              <a:ext cx="48" cy="44"/>
            </a:xfrm>
            <a:custGeom>
              <a:avLst/>
              <a:gdLst>
                <a:gd name="T0" fmla="*/ 2 w 58"/>
                <a:gd name="T1" fmla="*/ 1 h 67"/>
                <a:gd name="T2" fmla="*/ 2 w 58"/>
                <a:gd name="T3" fmla="*/ 1 h 67"/>
                <a:gd name="T4" fmla="*/ 2 w 58"/>
                <a:gd name="T5" fmla="*/ 1 h 67"/>
                <a:gd name="T6" fmla="*/ 2 w 58"/>
                <a:gd name="T7" fmla="*/ 1 h 67"/>
                <a:gd name="T8" fmla="*/ 2 w 58"/>
                <a:gd name="T9" fmla="*/ 1 h 67"/>
                <a:gd name="T10" fmla="*/ 2 w 58"/>
                <a:gd name="T11" fmla="*/ 1 h 67"/>
                <a:gd name="T12" fmla="*/ 2 w 58"/>
                <a:gd name="T13" fmla="*/ 1 h 67"/>
                <a:gd name="T14" fmla="*/ 2 w 58"/>
                <a:gd name="T15" fmla="*/ 1 h 67"/>
                <a:gd name="T16" fmla="*/ 2 w 58"/>
                <a:gd name="T17" fmla="*/ 1 h 67"/>
                <a:gd name="T18" fmla="*/ 2 w 58"/>
                <a:gd name="T19" fmla="*/ 1 h 67"/>
                <a:gd name="T20" fmla="*/ 2 w 58"/>
                <a:gd name="T21" fmla="*/ 1 h 67"/>
                <a:gd name="T22" fmla="*/ 2 w 58"/>
                <a:gd name="T23" fmla="*/ 0 h 67"/>
                <a:gd name="T24" fmla="*/ 2 w 58"/>
                <a:gd name="T25" fmla="*/ 1 h 67"/>
                <a:gd name="T26" fmla="*/ 2 w 58"/>
                <a:gd name="T27" fmla="*/ 1 h 67"/>
                <a:gd name="T28" fmla="*/ 2 w 58"/>
                <a:gd name="T29" fmla="*/ 0 h 67"/>
                <a:gd name="T30" fmla="*/ 2 w 58"/>
                <a:gd name="T31" fmla="*/ 0 h 67"/>
                <a:gd name="T32" fmla="*/ 2 w 58"/>
                <a:gd name="T33" fmla="*/ 1 h 67"/>
                <a:gd name="T34" fmla="*/ 2 w 58"/>
                <a:gd name="T35" fmla="*/ 0 h 67"/>
                <a:gd name="T36" fmla="*/ 2 w 58"/>
                <a:gd name="T37" fmla="*/ 1 h 67"/>
                <a:gd name="T38" fmla="*/ 2 w 58"/>
                <a:gd name="T39" fmla="*/ 1 h 67"/>
                <a:gd name="T40" fmla="*/ 0 w 58"/>
                <a:gd name="T41" fmla="*/ 1 h 67"/>
                <a:gd name="T42" fmla="*/ 2 w 58"/>
                <a:gd name="T43" fmla="*/ 0 h 67"/>
                <a:gd name="T44" fmla="*/ 2 w 58"/>
                <a:gd name="T45" fmla="*/ 1 h 67"/>
                <a:gd name="T46" fmla="*/ 0 w 58"/>
                <a:gd name="T47" fmla="*/ 1 h 67"/>
                <a:gd name="T48" fmla="*/ 0 w 58"/>
                <a:gd name="T49" fmla="*/ 1 h 67"/>
                <a:gd name="T50" fmla="*/ 2 w 58"/>
                <a:gd name="T51" fmla="*/ 1 h 67"/>
                <a:gd name="T52" fmla="*/ 0 w 58"/>
                <a:gd name="T53" fmla="*/ 1 h 67"/>
                <a:gd name="T54" fmla="*/ 2 w 58"/>
                <a:gd name="T55" fmla="*/ 1 h 67"/>
                <a:gd name="T56" fmla="*/ 2 w 58"/>
                <a:gd name="T57" fmla="*/ 1 h 67"/>
                <a:gd name="T58" fmla="*/ 2 w 58"/>
                <a:gd name="T59" fmla="*/ 1 h 67"/>
                <a:gd name="T60" fmla="*/ 0 w 58"/>
                <a:gd name="T61" fmla="*/ 1 h 67"/>
                <a:gd name="T62" fmla="*/ 2 w 58"/>
                <a:gd name="T63" fmla="*/ 1 h 67"/>
                <a:gd name="T64" fmla="*/ 2 w 58"/>
                <a:gd name="T65" fmla="*/ 1 h 67"/>
                <a:gd name="T66" fmla="*/ 2 w 58"/>
                <a:gd name="T67" fmla="*/ 1 h 67"/>
                <a:gd name="T68" fmla="*/ 2 w 58"/>
                <a:gd name="T69" fmla="*/ 1 h 67"/>
                <a:gd name="T70" fmla="*/ 2 w 5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67"/>
                <a:gd name="T110" fmla="*/ 58 w 5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67">
                  <a:moveTo>
                    <a:pt x="34" y="53"/>
                  </a:moveTo>
                  <a:lnTo>
                    <a:pt x="48" y="48"/>
                  </a:lnTo>
                  <a:lnTo>
                    <a:pt x="58" y="58"/>
                  </a:lnTo>
                  <a:lnTo>
                    <a:pt x="43" y="67"/>
                  </a:lnTo>
                  <a:lnTo>
                    <a:pt x="34" y="53"/>
                  </a:lnTo>
                  <a:close/>
                  <a:moveTo>
                    <a:pt x="58" y="48"/>
                  </a:moveTo>
                  <a:lnTo>
                    <a:pt x="58" y="58"/>
                  </a:lnTo>
                  <a:lnTo>
                    <a:pt x="53" y="53"/>
                  </a:lnTo>
                  <a:lnTo>
                    <a:pt x="58" y="48"/>
                  </a:lnTo>
                  <a:close/>
                  <a:moveTo>
                    <a:pt x="48" y="58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48"/>
                  </a:lnTo>
                  <a:lnTo>
                    <a:pt x="48" y="58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5"/>
                  </a:lnTo>
                  <a:lnTo>
                    <a:pt x="5" y="20"/>
                  </a:lnTo>
                  <a:lnTo>
                    <a:pt x="0" y="24"/>
                  </a:lnTo>
                  <a:close/>
                  <a:moveTo>
                    <a:pt x="10" y="15"/>
                  </a:moveTo>
                  <a:lnTo>
                    <a:pt x="43" y="58"/>
                  </a:lnTo>
                  <a:lnTo>
                    <a:pt x="34" y="67"/>
                  </a:lnTo>
                  <a:lnTo>
                    <a:pt x="0" y="24"/>
                  </a:lnTo>
                  <a:lnTo>
                    <a:pt x="10" y="15"/>
                  </a:lnTo>
                  <a:close/>
                  <a:moveTo>
                    <a:pt x="43" y="67"/>
                  </a:moveTo>
                  <a:lnTo>
                    <a:pt x="34" y="67"/>
                  </a:lnTo>
                  <a:lnTo>
                    <a:pt x="39" y="63"/>
                  </a:lnTo>
                  <a:lnTo>
                    <a:pt x="43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0"/>
            <p:cNvSpPr>
              <a:spLocks noChangeAspect="1"/>
            </p:cNvSpPr>
            <p:nvPr/>
          </p:nvSpPr>
          <p:spPr bwMode="auto">
            <a:xfrm>
              <a:off x="3689" y="6976"/>
              <a:ext cx="42" cy="30"/>
            </a:xfrm>
            <a:custGeom>
              <a:avLst/>
              <a:gdLst>
                <a:gd name="T0" fmla="*/ 3 w 49"/>
                <a:gd name="T1" fmla="*/ 1 h 44"/>
                <a:gd name="T2" fmla="*/ 3 w 49"/>
                <a:gd name="T3" fmla="*/ 1 h 44"/>
                <a:gd name="T4" fmla="*/ 3 w 49"/>
                <a:gd name="T5" fmla="*/ 0 h 44"/>
                <a:gd name="T6" fmla="*/ 0 w 49"/>
                <a:gd name="T7" fmla="*/ 1 h 44"/>
                <a:gd name="T8" fmla="*/ 3 w 49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4"/>
                <a:gd name="T17" fmla="*/ 49 w 4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4">
                  <a:moveTo>
                    <a:pt x="39" y="44"/>
                  </a:moveTo>
                  <a:lnTo>
                    <a:pt x="49" y="29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1"/>
            <p:cNvSpPr>
              <a:spLocks noChangeAspect="1" noEditPoints="1"/>
            </p:cNvSpPr>
            <p:nvPr/>
          </p:nvSpPr>
          <p:spPr bwMode="auto">
            <a:xfrm>
              <a:off x="3686" y="6973"/>
              <a:ext cx="48" cy="36"/>
            </a:xfrm>
            <a:custGeom>
              <a:avLst/>
              <a:gdLst>
                <a:gd name="T0" fmla="*/ 3 w 57"/>
                <a:gd name="T1" fmla="*/ 1 h 52"/>
                <a:gd name="T2" fmla="*/ 3 w 57"/>
                <a:gd name="T3" fmla="*/ 1 h 52"/>
                <a:gd name="T4" fmla="*/ 3 w 57"/>
                <a:gd name="T5" fmla="*/ 1 h 52"/>
                <a:gd name="T6" fmla="*/ 3 w 57"/>
                <a:gd name="T7" fmla="*/ 1 h 52"/>
                <a:gd name="T8" fmla="*/ 3 w 57"/>
                <a:gd name="T9" fmla="*/ 1 h 52"/>
                <a:gd name="T10" fmla="*/ 3 w 57"/>
                <a:gd name="T11" fmla="*/ 1 h 52"/>
                <a:gd name="T12" fmla="*/ 3 w 57"/>
                <a:gd name="T13" fmla="*/ 1 h 52"/>
                <a:gd name="T14" fmla="*/ 3 w 57"/>
                <a:gd name="T15" fmla="*/ 1 h 52"/>
                <a:gd name="T16" fmla="*/ 3 w 57"/>
                <a:gd name="T17" fmla="*/ 1 h 52"/>
                <a:gd name="T18" fmla="*/ 3 w 57"/>
                <a:gd name="T19" fmla="*/ 1 h 52"/>
                <a:gd name="T20" fmla="*/ 3 w 57"/>
                <a:gd name="T21" fmla="*/ 1 h 52"/>
                <a:gd name="T22" fmla="*/ 3 w 57"/>
                <a:gd name="T23" fmla="*/ 0 h 52"/>
                <a:gd name="T24" fmla="*/ 3 w 57"/>
                <a:gd name="T25" fmla="*/ 1 h 52"/>
                <a:gd name="T26" fmla="*/ 3 w 57"/>
                <a:gd name="T27" fmla="*/ 1 h 52"/>
                <a:gd name="T28" fmla="*/ 3 w 57"/>
                <a:gd name="T29" fmla="*/ 0 h 52"/>
                <a:gd name="T30" fmla="*/ 3 w 57"/>
                <a:gd name="T31" fmla="*/ 0 h 52"/>
                <a:gd name="T32" fmla="*/ 3 w 57"/>
                <a:gd name="T33" fmla="*/ 1 h 52"/>
                <a:gd name="T34" fmla="*/ 3 w 57"/>
                <a:gd name="T35" fmla="*/ 0 h 52"/>
                <a:gd name="T36" fmla="*/ 3 w 57"/>
                <a:gd name="T37" fmla="*/ 1 h 52"/>
                <a:gd name="T38" fmla="*/ 3 w 57"/>
                <a:gd name="T39" fmla="*/ 1 h 52"/>
                <a:gd name="T40" fmla="*/ 0 w 57"/>
                <a:gd name="T41" fmla="*/ 1 h 52"/>
                <a:gd name="T42" fmla="*/ 3 w 57"/>
                <a:gd name="T43" fmla="*/ 0 h 52"/>
                <a:gd name="T44" fmla="*/ 3 w 57"/>
                <a:gd name="T45" fmla="*/ 1 h 52"/>
                <a:gd name="T46" fmla="*/ 0 w 57"/>
                <a:gd name="T47" fmla="*/ 1 h 52"/>
                <a:gd name="T48" fmla="*/ 0 w 57"/>
                <a:gd name="T49" fmla="*/ 1 h 52"/>
                <a:gd name="T50" fmla="*/ 3 w 57"/>
                <a:gd name="T51" fmla="*/ 1 h 52"/>
                <a:gd name="T52" fmla="*/ 0 w 57"/>
                <a:gd name="T53" fmla="*/ 1 h 52"/>
                <a:gd name="T54" fmla="*/ 3 w 57"/>
                <a:gd name="T55" fmla="*/ 1 h 52"/>
                <a:gd name="T56" fmla="*/ 3 w 57"/>
                <a:gd name="T57" fmla="*/ 1 h 52"/>
                <a:gd name="T58" fmla="*/ 3 w 57"/>
                <a:gd name="T59" fmla="*/ 1 h 52"/>
                <a:gd name="T60" fmla="*/ 0 w 57"/>
                <a:gd name="T61" fmla="*/ 1 h 52"/>
                <a:gd name="T62" fmla="*/ 3 w 57"/>
                <a:gd name="T63" fmla="*/ 1 h 52"/>
                <a:gd name="T64" fmla="*/ 3 w 57"/>
                <a:gd name="T65" fmla="*/ 1 h 52"/>
                <a:gd name="T66" fmla="*/ 3 w 57"/>
                <a:gd name="T67" fmla="*/ 1 h 52"/>
                <a:gd name="T68" fmla="*/ 3 w 57"/>
                <a:gd name="T69" fmla="*/ 1 h 52"/>
                <a:gd name="T70" fmla="*/ 3 w 57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52"/>
                <a:gd name="T110" fmla="*/ 57 w 57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52">
                  <a:moveTo>
                    <a:pt x="38" y="43"/>
                  </a:moveTo>
                  <a:lnTo>
                    <a:pt x="48" y="28"/>
                  </a:lnTo>
                  <a:lnTo>
                    <a:pt x="57" y="38"/>
                  </a:lnTo>
                  <a:lnTo>
                    <a:pt x="48" y="52"/>
                  </a:lnTo>
                  <a:lnTo>
                    <a:pt x="38" y="43"/>
                  </a:lnTo>
                  <a:close/>
                  <a:moveTo>
                    <a:pt x="57" y="28"/>
                  </a:moveTo>
                  <a:lnTo>
                    <a:pt x="57" y="38"/>
                  </a:lnTo>
                  <a:lnTo>
                    <a:pt x="53" y="33"/>
                  </a:lnTo>
                  <a:lnTo>
                    <a:pt x="57" y="28"/>
                  </a:lnTo>
                  <a:close/>
                  <a:moveTo>
                    <a:pt x="48" y="43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57" y="28"/>
                  </a:lnTo>
                  <a:lnTo>
                    <a:pt x="48" y="43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4" y="19"/>
                  </a:lnTo>
                  <a:lnTo>
                    <a:pt x="0" y="24"/>
                  </a:lnTo>
                  <a:close/>
                  <a:moveTo>
                    <a:pt x="9" y="9"/>
                  </a:moveTo>
                  <a:lnTo>
                    <a:pt x="48" y="38"/>
                  </a:lnTo>
                  <a:lnTo>
                    <a:pt x="38" y="52"/>
                  </a:lnTo>
                  <a:lnTo>
                    <a:pt x="0" y="24"/>
                  </a:lnTo>
                  <a:lnTo>
                    <a:pt x="9" y="9"/>
                  </a:lnTo>
                  <a:close/>
                  <a:moveTo>
                    <a:pt x="48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48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2"/>
            <p:cNvSpPr>
              <a:spLocks noChangeAspect="1"/>
            </p:cNvSpPr>
            <p:nvPr/>
          </p:nvSpPr>
          <p:spPr bwMode="auto">
            <a:xfrm>
              <a:off x="3663" y="6958"/>
              <a:ext cx="34" cy="28"/>
            </a:xfrm>
            <a:custGeom>
              <a:avLst/>
              <a:gdLst>
                <a:gd name="T0" fmla="*/ 2 w 43"/>
                <a:gd name="T1" fmla="*/ 1 h 43"/>
                <a:gd name="T2" fmla="*/ 2 w 43"/>
                <a:gd name="T3" fmla="*/ 1 h 43"/>
                <a:gd name="T4" fmla="*/ 2 w 43"/>
                <a:gd name="T5" fmla="*/ 0 h 43"/>
                <a:gd name="T6" fmla="*/ 0 w 43"/>
                <a:gd name="T7" fmla="*/ 1 h 43"/>
                <a:gd name="T8" fmla="*/ 2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3" y="43"/>
                  </a:moveTo>
                  <a:lnTo>
                    <a:pt x="43" y="28"/>
                  </a:lnTo>
                  <a:lnTo>
                    <a:pt x="5" y="0"/>
                  </a:lnTo>
                  <a:lnTo>
                    <a:pt x="0" y="14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3"/>
            <p:cNvSpPr>
              <a:spLocks noChangeAspect="1" noEditPoints="1"/>
            </p:cNvSpPr>
            <p:nvPr/>
          </p:nvSpPr>
          <p:spPr bwMode="auto">
            <a:xfrm>
              <a:off x="3658" y="6953"/>
              <a:ext cx="45" cy="37"/>
            </a:xfrm>
            <a:custGeom>
              <a:avLst/>
              <a:gdLst>
                <a:gd name="T0" fmla="*/ 3 w 53"/>
                <a:gd name="T1" fmla="*/ 1 h 53"/>
                <a:gd name="T2" fmla="*/ 3 w 53"/>
                <a:gd name="T3" fmla="*/ 1 h 53"/>
                <a:gd name="T4" fmla="*/ 3 w 53"/>
                <a:gd name="T5" fmla="*/ 1 h 53"/>
                <a:gd name="T6" fmla="*/ 3 w 53"/>
                <a:gd name="T7" fmla="*/ 1 h 53"/>
                <a:gd name="T8" fmla="*/ 3 w 53"/>
                <a:gd name="T9" fmla="*/ 1 h 53"/>
                <a:gd name="T10" fmla="*/ 3 w 53"/>
                <a:gd name="T11" fmla="*/ 1 h 53"/>
                <a:gd name="T12" fmla="*/ 3 w 53"/>
                <a:gd name="T13" fmla="*/ 1 h 53"/>
                <a:gd name="T14" fmla="*/ 3 w 53"/>
                <a:gd name="T15" fmla="*/ 1 h 53"/>
                <a:gd name="T16" fmla="*/ 3 w 53"/>
                <a:gd name="T17" fmla="*/ 1 h 53"/>
                <a:gd name="T18" fmla="*/ 3 w 53"/>
                <a:gd name="T19" fmla="*/ 1 h 53"/>
                <a:gd name="T20" fmla="*/ 3 w 53"/>
                <a:gd name="T21" fmla="*/ 1 h 53"/>
                <a:gd name="T22" fmla="*/ 3 w 53"/>
                <a:gd name="T23" fmla="*/ 0 h 53"/>
                <a:gd name="T24" fmla="*/ 3 w 53"/>
                <a:gd name="T25" fmla="*/ 1 h 53"/>
                <a:gd name="T26" fmla="*/ 3 w 53"/>
                <a:gd name="T27" fmla="*/ 1 h 53"/>
                <a:gd name="T28" fmla="*/ 3 w 53"/>
                <a:gd name="T29" fmla="*/ 0 h 53"/>
                <a:gd name="T30" fmla="*/ 3 w 53"/>
                <a:gd name="T31" fmla="*/ 0 h 53"/>
                <a:gd name="T32" fmla="*/ 3 w 53"/>
                <a:gd name="T33" fmla="*/ 1 h 53"/>
                <a:gd name="T34" fmla="*/ 3 w 53"/>
                <a:gd name="T35" fmla="*/ 0 h 53"/>
                <a:gd name="T36" fmla="*/ 3 w 53"/>
                <a:gd name="T37" fmla="*/ 1 h 53"/>
                <a:gd name="T38" fmla="*/ 3 w 53"/>
                <a:gd name="T39" fmla="*/ 1 h 53"/>
                <a:gd name="T40" fmla="*/ 0 w 53"/>
                <a:gd name="T41" fmla="*/ 1 h 53"/>
                <a:gd name="T42" fmla="*/ 3 w 53"/>
                <a:gd name="T43" fmla="*/ 0 h 53"/>
                <a:gd name="T44" fmla="*/ 3 w 53"/>
                <a:gd name="T45" fmla="*/ 1 h 53"/>
                <a:gd name="T46" fmla="*/ 0 w 53"/>
                <a:gd name="T47" fmla="*/ 1 h 53"/>
                <a:gd name="T48" fmla="*/ 0 w 53"/>
                <a:gd name="T49" fmla="*/ 1 h 53"/>
                <a:gd name="T50" fmla="*/ 3 w 53"/>
                <a:gd name="T51" fmla="*/ 1 h 53"/>
                <a:gd name="T52" fmla="*/ 0 w 53"/>
                <a:gd name="T53" fmla="*/ 1 h 53"/>
                <a:gd name="T54" fmla="*/ 3 w 53"/>
                <a:gd name="T55" fmla="*/ 1 h 53"/>
                <a:gd name="T56" fmla="*/ 3 w 53"/>
                <a:gd name="T57" fmla="*/ 1 h 53"/>
                <a:gd name="T58" fmla="*/ 3 w 53"/>
                <a:gd name="T59" fmla="*/ 1 h 53"/>
                <a:gd name="T60" fmla="*/ 0 w 53"/>
                <a:gd name="T61" fmla="*/ 1 h 53"/>
                <a:gd name="T62" fmla="*/ 3 w 53"/>
                <a:gd name="T63" fmla="*/ 1 h 53"/>
                <a:gd name="T64" fmla="*/ 3 w 53"/>
                <a:gd name="T65" fmla="*/ 1 h 53"/>
                <a:gd name="T66" fmla="*/ 3 w 53"/>
                <a:gd name="T67" fmla="*/ 1 h 53"/>
                <a:gd name="T68" fmla="*/ 3 w 53"/>
                <a:gd name="T69" fmla="*/ 1 h 53"/>
                <a:gd name="T70" fmla="*/ 3 w 53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53"/>
                <a:gd name="T110" fmla="*/ 53 w 5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53">
                  <a:moveTo>
                    <a:pt x="34" y="43"/>
                  </a:moveTo>
                  <a:lnTo>
                    <a:pt x="43" y="29"/>
                  </a:lnTo>
                  <a:lnTo>
                    <a:pt x="53" y="38"/>
                  </a:lnTo>
                  <a:lnTo>
                    <a:pt x="48" y="53"/>
                  </a:lnTo>
                  <a:lnTo>
                    <a:pt x="34" y="43"/>
                  </a:lnTo>
                  <a:close/>
                  <a:moveTo>
                    <a:pt x="53" y="29"/>
                  </a:moveTo>
                  <a:lnTo>
                    <a:pt x="53" y="38"/>
                  </a:lnTo>
                  <a:lnTo>
                    <a:pt x="48" y="33"/>
                  </a:lnTo>
                  <a:lnTo>
                    <a:pt x="53" y="29"/>
                  </a:lnTo>
                  <a:close/>
                  <a:moveTo>
                    <a:pt x="43" y="38"/>
                  </a:moveTo>
                  <a:lnTo>
                    <a:pt x="5" y="9"/>
                  </a:lnTo>
                  <a:lnTo>
                    <a:pt x="14" y="0"/>
                  </a:lnTo>
                  <a:lnTo>
                    <a:pt x="53" y="29"/>
                  </a:lnTo>
                  <a:lnTo>
                    <a:pt x="43" y="38"/>
                  </a:lnTo>
                  <a:close/>
                  <a:moveTo>
                    <a:pt x="5" y="0"/>
                  </a:moveTo>
                  <a:lnTo>
                    <a:pt x="14" y="0"/>
                  </a:lnTo>
                  <a:lnTo>
                    <a:pt x="10" y="5"/>
                  </a:lnTo>
                  <a:lnTo>
                    <a:pt x="5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43" y="38"/>
                  </a:lnTo>
                  <a:lnTo>
                    <a:pt x="34" y="53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48" y="53"/>
                  </a:moveTo>
                  <a:lnTo>
                    <a:pt x="34" y="53"/>
                  </a:lnTo>
                  <a:lnTo>
                    <a:pt x="38" y="48"/>
                  </a:lnTo>
                  <a:lnTo>
                    <a:pt x="4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4"/>
            <p:cNvSpPr>
              <a:spLocks noChangeAspect="1"/>
            </p:cNvSpPr>
            <p:nvPr/>
          </p:nvSpPr>
          <p:spPr bwMode="auto">
            <a:xfrm>
              <a:off x="3630" y="6947"/>
              <a:ext cx="36" cy="20"/>
            </a:xfrm>
            <a:custGeom>
              <a:avLst/>
              <a:gdLst>
                <a:gd name="T0" fmla="*/ 2 w 44"/>
                <a:gd name="T1" fmla="*/ 1 h 29"/>
                <a:gd name="T2" fmla="*/ 2 w 44"/>
                <a:gd name="T3" fmla="*/ 1 h 29"/>
                <a:gd name="T4" fmla="*/ 2 w 44"/>
                <a:gd name="T5" fmla="*/ 0 h 29"/>
                <a:gd name="T6" fmla="*/ 0 w 44"/>
                <a:gd name="T7" fmla="*/ 1 h 29"/>
                <a:gd name="T8" fmla="*/ 2 w 4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29"/>
                <a:gd name="T17" fmla="*/ 44 w 4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29">
                  <a:moveTo>
                    <a:pt x="39" y="29"/>
                  </a:moveTo>
                  <a:lnTo>
                    <a:pt x="44" y="1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39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5"/>
            <p:cNvSpPr>
              <a:spLocks noChangeAspect="1" noEditPoints="1"/>
            </p:cNvSpPr>
            <p:nvPr/>
          </p:nvSpPr>
          <p:spPr bwMode="auto">
            <a:xfrm>
              <a:off x="3626" y="6942"/>
              <a:ext cx="48" cy="27"/>
            </a:xfrm>
            <a:custGeom>
              <a:avLst/>
              <a:gdLst>
                <a:gd name="T0" fmla="*/ 3 w 57"/>
                <a:gd name="T1" fmla="*/ 1 h 43"/>
                <a:gd name="T2" fmla="*/ 3 w 57"/>
                <a:gd name="T3" fmla="*/ 1 h 43"/>
                <a:gd name="T4" fmla="*/ 3 w 57"/>
                <a:gd name="T5" fmla="*/ 1 h 43"/>
                <a:gd name="T6" fmla="*/ 3 w 57"/>
                <a:gd name="T7" fmla="*/ 1 h 43"/>
                <a:gd name="T8" fmla="*/ 3 w 57"/>
                <a:gd name="T9" fmla="*/ 1 h 43"/>
                <a:gd name="T10" fmla="*/ 3 w 57"/>
                <a:gd name="T11" fmla="*/ 1 h 43"/>
                <a:gd name="T12" fmla="*/ 3 w 57"/>
                <a:gd name="T13" fmla="*/ 1 h 43"/>
                <a:gd name="T14" fmla="*/ 3 w 57"/>
                <a:gd name="T15" fmla="*/ 1 h 43"/>
                <a:gd name="T16" fmla="*/ 3 w 57"/>
                <a:gd name="T17" fmla="*/ 1 h 43"/>
                <a:gd name="T18" fmla="*/ 3 w 57"/>
                <a:gd name="T19" fmla="*/ 1 h 43"/>
                <a:gd name="T20" fmla="*/ 3 w 57"/>
                <a:gd name="T21" fmla="*/ 1 h 43"/>
                <a:gd name="T22" fmla="*/ 3 w 57"/>
                <a:gd name="T23" fmla="*/ 0 h 43"/>
                <a:gd name="T24" fmla="*/ 3 w 57"/>
                <a:gd name="T25" fmla="*/ 1 h 43"/>
                <a:gd name="T26" fmla="*/ 3 w 57"/>
                <a:gd name="T27" fmla="*/ 1 h 43"/>
                <a:gd name="T28" fmla="*/ 3 w 57"/>
                <a:gd name="T29" fmla="*/ 1 h 43"/>
                <a:gd name="T30" fmla="*/ 3 w 57"/>
                <a:gd name="T31" fmla="*/ 0 h 43"/>
                <a:gd name="T32" fmla="*/ 3 w 57"/>
                <a:gd name="T33" fmla="*/ 1 h 43"/>
                <a:gd name="T34" fmla="*/ 3 w 57"/>
                <a:gd name="T35" fmla="*/ 1 h 43"/>
                <a:gd name="T36" fmla="*/ 3 w 57"/>
                <a:gd name="T37" fmla="*/ 1 h 43"/>
                <a:gd name="T38" fmla="*/ 3 w 57"/>
                <a:gd name="T39" fmla="*/ 1 h 43"/>
                <a:gd name="T40" fmla="*/ 0 w 57"/>
                <a:gd name="T41" fmla="*/ 1 h 43"/>
                <a:gd name="T42" fmla="*/ 3 w 57"/>
                <a:gd name="T43" fmla="*/ 1 h 43"/>
                <a:gd name="T44" fmla="*/ 3 w 57"/>
                <a:gd name="T45" fmla="*/ 1 h 43"/>
                <a:gd name="T46" fmla="*/ 3 w 57"/>
                <a:gd name="T47" fmla="*/ 1 h 43"/>
                <a:gd name="T48" fmla="*/ 0 w 57"/>
                <a:gd name="T49" fmla="*/ 1 h 43"/>
                <a:gd name="T50" fmla="*/ 3 w 57"/>
                <a:gd name="T51" fmla="*/ 1 h 43"/>
                <a:gd name="T52" fmla="*/ 3 w 57"/>
                <a:gd name="T53" fmla="*/ 1 h 43"/>
                <a:gd name="T54" fmla="*/ 3 w 57"/>
                <a:gd name="T55" fmla="*/ 1 h 43"/>
                <a:gd name="T56" fmla="*/ 3 w 57"/>
                <a:gd name="T57" fmla="*/ 1 h 43"/>
                <a:gd name="T58" fmla="*/ 3 w 57"/>
                <a:gd name="T59" fmla="*/ 1 h 43"/>
                <a:gd name="T60" fmla="*/ 3 w 57"/>
                <a:gd name="T61" fmla="*/ 1 h 43"/>
                <a:gd name="T62" fmla="*/ 3 w 57"/>
                <a:gd name="T63" fmla="*/ 1 h 43"/>
                <a:gd name="T64" fmla="*/ 3 w 57"/>
                <a:gd name="T65" fmla="*/ 1 h 43"/>
                <a:gd name="T66" fmla="*/ 3 w 57"/>
                <a:gd name="T67" fmla="*/ 1 h 43"/>
                <a:gd name="T68" fmla="*/ 3 w 57"/>
                <a:gd name="T69" fmla="*/ 1 h 43"/>
                <a:gd name="T70" fmla="*/ 3 w 57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43"/>
                <a:gd name="T110" fmla="*/ 57 w 57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43">
                  <a:moveTo>
                    <a:pt x="38" y="33"/>
                  </a:moveTo>
                  <a:lnTo>
                    <a:pt x="43" y="19"/>
                  </a:lnTo>
                  <a:lnTo>
                    <a:pt x="57" y="28"/>
                  </a:lnTo>
                  <a:lnTo>
                    <a:pt x="48" y="38"/>
                  </a:lnTo>
                  <a:lnTo>
                    <a:pt x="38" y="33"/>
                  </a:lnTo>
                  <a:close/>
                  <a:moveTo>
                    <a:pt x="52" y="19"/>
                  </a:moveTo>
                  <a:lnTo>
                    <a:pt x="57" y="28"/>
                  </a:lnTo>
                  <a:lnTo>
                    <a:pt x="48" y="24"/>
                  </a:lnTo>
                  <a:lnTo>
                    <a:pt x="52" y="19"/>
                  </a:lnTo>
                  <a:close/>
                  <a:moveTo>
                    <a:pt x="48" y="28"/>
                  </a:moveTo>
                  <a:lnTo>
                    <a:pt x="9" y="14"/>
                  </a:lnTo>
                  <a:lnTo>
                    <a:pt x="14" y="0"/>
                  </a:lnTo>
                  <a:lnTo>
                    <a:pt x="52" y="19"/>
                  </a:lnTo>
                  <a:lnTo>
                    <a:pt x="48" y="28"/>
                  </a:lnTo>
                  <a:close/>
                  <a:moveTo>
                    <a:pt x="4" y="4"/>
                  </a:moveTo>
                  <a:lnTo>
                    <a:pt x="14" y="0"/>
                  </a:lnTo>
                  <a:lnTo>
                    <a:pt x="9" y="9"/>
                  </a:lnTo>
                  <a:lnTo>
                    <a:pt x="4" y="4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4"/>
                  </a:lnTo>
                  <a:lnTo>
                    <a:pt x="19" y="9"/>
                  </a:lnTo>
                  <a:close/>
                  <a:moveTo>
                    <a:pt x="4" y="28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8"/>
                  </a:lnTo>
                  <a:close/>
                  <a:moveTo>
                    <a:pt x="9" y="14"/>
                  </a:moveTo>
                  <a:lnTo>
                    <a:pt x="43" y="28"/>
                  </a:lnTo>
                  <a:lnTo>
                    <a:pt x="38" y="43"/>
                  </a:lnTo>
                  <a:lnTo>
                    <a:pt x="4" y="28"/>
                  </a:lnTo>
                  <a:lnTo>
                    <a:pt x="9" y="14"/>
                  </a:lnTo>
                  <a:close/>
                  <a:moveTo>
                    <a:pt x="48" y="38"/>
                  </a:moveTo>
                  <a:lnTo>
                    <a:pt x="38" y="43"/>
                  </a:lnTo>
                  <a:lnTo>
                    <a:pt x="43" y="38"/>
                  </a:lnTo>
                  <a:lnTo>
                    <a:pt x="48" y="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6"/>
            <p:cNvSpPr>
              <a:spLocks noChangeAspect="1"/>
            </p:cNvSpPr>
            <p:nvPr/>
          </p:nvSpPr>
          <p:spPr bwMode="auto">
            <a:xfrm>
              <a:off x="3595" y="6937"/>
              <a:ext cx="39" cy="21"/>
            </a:xfrm>
            <a:custGeom>
              <a:avLst/>
              <a:gdLst>
                <a:gd name="T0" fmla="*/ 2 w 48"/>
                <a:gd name="T1" fmla="*/ 1 h 29"/>
                <a:gd name="T2" fmla="*/ 2 w 48"/>
                <a:gd name="T3" fmla="*/ 1 h 29"/>
                <a:gd name="T4" fmla="*/ 2 w 48"/>
                <a:gd name="T5" fmla="*/ 0 h 29"/>
                <a:gd name="T6" fmla="*/ 0 w 48"/>
                <a:gd name="T7" fmla="*/ 1 h 29"/>
                <a:gd name="T8" fmla="*/ 2 w 48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9"/>
                <a:gd name="T17" fmla="*/ 48 w 4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9">
                  <a:moveTo>
                    <a:pt x="43" y="29"/>
                  </a:moveTo>
                  <a:lnTo>
                    <a:pt x="48" y="1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4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7"/>
            <p:cNvSpPr>
              <a:spLocks noChangeAspect="1" noEditPoints="1"/>
            </p:cNvSpPr>
            <p:nvPr/>
          </p:nvSpPr>
          <p:spPr bwMode="auto">
            <a:xfrm>
              <a:off x="3590" y="6931"/>
              <a:ext cx="53" cy="29"/>
            </a:xfrm>
            <a:custGeom>
              <a:avLst/>
              <a:gdLst>
                <a:gd name="T0" fmla="*/ 3 w 63"/>
                <a:gd name="T1" fmla="*/ 1 h 43"/>
                <a:gd name="T2" fmla="*/ 3 w 63"/>
                <a:gd name="T3" fmla="*/ 1 h 43"/>
                <a:gd name="T4" fmla="*/ 3 w 63"/>
                <a:gd name="T5" fmla="*/ 1 h 43"/>
                <a:gd name="T6" fmla="*/ 3 w 63"/>
                <a:gd name="T7" fmla="*/ 1 h 43"/>
                <a:gd name="T8" fmla="*/ 3 w 63"/>
                <a:gd name="T9" fmla="*/ 1 h 43"/>
                <a:gd name="T10" fmla="*/ 3 w 63"/>
                <a:gd name="T11" fmla="*/ 1 h 43"/>
                <a:gd name="T12" fmla="*/ 3 w 63"/>
                <a:gd name="T13" fmla="*/ 1 h 43"/>
                <a:gd name="T14" fmla="*/ 3 w 63"/>
                <a:gd name="T15" fmla="*/ 1 h 43"/>
                <a:gd name="T16" fmla="*/ 3 w 63"/>
                <a:gd name="T17" fmla="*/ 1 h 43"/>
                <a:gd name="T18" fmla="*/ 3 w 63"/>
                <a:gd name="T19" fmla="*/ 1 h 43"/>
                <a:gd name="T20" fmla="*/ 3 w 63"/>
                <a:gd name="T21" fmla="*/ 1 h 43"/>
                <a:gd name="T22" fmla="*/ 3 w 63"/>
                <a:gd name="T23" fmla="*/ 0 h 43"/>
                <a:gd name="T24" fmla="*/ 3 w 63"/>
                <a:gd name="T25" fmla="*/ 1 h 43"/>
                <a:gd name="T26" fmla="*/ 3 w 63"/>
                <a:gd name="T27" fmla="*/ 1 h 43"/>
                <a:gd name="T28" fmla="*/ 0 w 63"/>
                <a:gd name="T29" fmla="*/ 1 h 43"/>
                <a:gd name="T30" fmla="*/ 3 w 63"/>
                <a:gd name="T31" fmla="*/ 0 h 43"/>
                <a:gd name="T32" fmla="*/ 3 w 63"/>
                <a:gd name="T33" fmla="*/ 1 h 43"/>
                <a:gd name="T34" fmla="*/ 0 w 63"/>
                <a:gd name="T35" fmla="*/ 1 h 43"/>
                <a:gd name="T36" fmla="*/ 3 w 63"/>
                <a:gd name="T37" fmla="*/ 1 h 43"/>
                <a:gd name="T38" fmla="*/ 3 w 63"/>
                <a:gd name="T39" fmla="*/ 1 h 43"/>
                <a:gd name="T40" fmla="*/ 0 w 63"/>
                <a:gd name="T41" fmla="*/ 1 h 43"/>
                <a:gd name="T42" fmla="*/ 0 w 63"/>
                <a:gd name="T43" fmla="*/ 1 h 43"/>
                <a:gd name="T44" fmla="*/ 3 w 63"/>
                <a:gd name="T45" fmla="*/ 1 h 43"/>
                <a:gd name="T46" fmla="*/ 3 w 63"/>
                <a:gd name="T47" fmla="*/ 1 h 43"/>
                <a:gd name="T48" fmla="*/ 0 w 63"/>
                <a:gd name="T49" fmla="*/ 1 h 43"/>
                <a:gd name="T50" fmla="*/ 3 w 63"/>
                <a:gd name="T51" fmla="*/ 1 h 43"/>
                <a:gd name="T52" fmla="*/ 3 w 63"/>
                <a:gd name="T53" fmla="*/ 1 h 43"/>
                <a:gd name="T54" fmla="*/ 3 w 63"/>
                <a:gd name="T55" fmla="*/ 1 h 43"/>
                <a:gd name="T56" fmla="*/ 3 w 63"/>
                <a:gd name="T57" fmla="*/ 1 h 43"/>
                <a:gd name="T58" fmla="*/ 3 w 63"/>
                <a:gd name="T59" fmla="*/ 1 h 43"/>
                <a:gd name="T60" fmla="*/ 3 w 63"/>
                <a:gd name="T61" fmla="*/ 1 h 43"/>
                <a:gd name="T62" fmla="*/ 3 w 63"/>
                <a:gd name="T63" fmla="*/ 1 h 43"/>
                <a:gd name="T64" fmla="*/ 3 w 63"/>
                <a:gd name="T65" fmla="*/ 1 h 43"/>
                <a:gd name="T66" fmla="*/ 3 w 63"/>
                <a:gd name="T67" fmla="*/ 1 h 43"/>
                <a:gd name="T68" fmla="*/ 3 w 63"/>
                <a:gd name="T69" fmla="*/ 1 h 43"/>
                <a:gd name="T70" fmla="*/ 3 w 63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3"/>
                <a:gd name="T110" fmla="*/ 63 w 63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3">
                  <a:moveTo>
                    <a:pt x="44" y="34"/>
                  </a:moveTo>
                  <a:lnTo>
                    <a:pt x="48" y="19"/>
                  </a:lnTo>
                  <a:lnTo>
                    <a:pt x="63" y="24"/>
                  </a:lnTo>
                  <a:lnTo>
                    <a:pt x="58" y="39"/>
                  </a:lnTo>
                  <a:lnTo>
                    <a:pt x="44" y="34"/>
                  </a:lnTo>
                  <a:close/>
                  <a:moveTo>
                    <a:pt x="58" y="15"/>
                  </a:moveTo>
                  <a:lnTo>
                    <a:pt x="63" y="24"/>
                  </a:lnTo>
                  <a:lnTo>
                    <a:pt x="53" y="24"/>
                  </a:lnTo>
                  <a:lnTo>
                    <a:pt x="58" y="15"/>
                  </a:lnTo>
                  <a:close/>
                  <a:moveTo>
                    <a:pt x="53" y="29"/>
                  </a:moveTo>
                  <a:lnTo>
                    <a:pt x="5" y="15"/>
                  </a:lnTo>
                  <a:lnTo>
                    <a:pt x="10" y="0"/>
                  </a:lnTo>
                  <a:lnTo>
                    <a:pt x="58" y="15"/>
                  </a:lnTo>
                  <a:lnTo>
                    <a:pt x="53" y="29"/>
                  </a:lnTo>
                  <a:close/>
                  <a:moveTo>
                    <a:pt x="0" y="5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5"/>
                  </a:lnTo>
                  <a:close/>
                  <a:moveTo>
                    <a:pt x="15" y="10"/>
                  </a:moveTo>
                  <a:lnTo>
                    <a:pt x="15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5" y="10"/>
                  </a:lnTo>
                  <a:close/>
                  <a:moveTo>
                    <a:pt x="5" y="29"/>
                  </a:moveTo>
                  <a:lnTo>
                    <a:pt x="0" y="19"/>
                  </a:lnTo>
                  <a:lnTo>
                    <a:pt x="5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9"/>
                  </a:lnTo>
                  <a:lnTo>
                    <a:pt x="48" y="43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39"/>
                  </a:moveTo>
                  <a:lnTo>
                    <a:pt x="48" y="43"/>
                  </a:lnTo>
                  <a:lnTo>
                    <a:pt x="48" y="3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8"/>
            <p:cNvSpPr>
              <a:spLocks noChangeAspect="1"/>
            </p:cNvSpPr>
            <p:nvPr/>
          </p:nvSpPr>
          <p:spPr bwMode="auto">
            <a:xfrm>
              <a:off x="3558" y="6937"/>
              <a:ext cx="40" cy="10"/>
            </a:xfrm>
            <a:custGeom>
              <a:avLst/>
              <a:gdLst>
                <a:gd name="T0" fmla="*/ 3 w 48"/>
                <a:gd name="T1" fmla="*/ 1 h 14"/>
                <a:gd name="T2" fmla="*/ 3 w 48"/>
                <a:gd name="T3" fmla="*/ 0 h 14"/>
                <a:gd name="T4" fmla="*/ 0 w 48"/>
                <a:gd name="T5" fmla="*/ 0 h 14"/>
                <a:gd name="T6" fmla="*/ 0 w 48"/>
                <a:gd name="T7" fmla="*/ 1 h 14"/>
                <a:gd name="T8" fmla="*/ 3 w 48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"/>
                <a:gd name="T17" fmla="*/ 48 w 4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">
                  <a:moveTo>
                    <a:pt x="43" y="14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29"/>
            <p:cNvSpPr>
              <a:spLocks noChangeAspect="1" noEditPoints="1"/>
            </p:cNvSpPr>
            <p:nvPr/>
          </p:nvSpPr>
          <p:spPr bwMode="auto">
            <a:xfrm>
              <a:off x="3555" y="6931"/>
              <a:ext cx="48" cy="20"/>
            </a:xfrm>
            <a:custGeom>
              <a:avLst/>
              <a:gdLst>
                <a:gd name="T0" fmla="*/ 2 w 58"/>
                <a:gd name="T1" fmla="*/ 1 h 29"/>
                <a:gd name="T2" fmla="*/ 2 w 58"/>
                <a:gd name="T3" fmla="*/ 1 h 29"/>
                <a:gd name="T4" fmla="*/ 2 w 58"/>
                <a:gd name="T5" fmla="*/ 1 h 29"/>
                <a:gd name="T6" fmla="*/ 2 w 58"/>
                <a:gd name="T7" fmla="*/ 1 h 29"/>
                <a:gd name="T8" fmla="*/ 2 w 58"/>
                <a:gd name="T9" fmla="*/ 1 h 29"/>
                <a:gd name="T10" fmla="*/ 2 w 58"/>
                <a:gd name="T11" fmla="*/ 0 h 29"/>
                <a:gd name="T12" fmla="*/ 2 w 58"/>
                <a:gd name="T13" fmla="*/ 1 h 29"/>
                <a:gd name="T14" fmla="*/ 2 w 58"/>
                <a:gd name="T15" fmla="*/ 1 h 29"/>
                <a:gd name="T16" fmla="*/ 2 w 58"/>
                <a:gd name="T17" fmla="*/ 0 h 29"/>
                <a:gd name="T18" fmla="*/ 2 w 58"/>
                <a:gd name="T19" fmla="*/ 1 h 29"/>
                <a:gd name="T20" fmla="*/ 2 w 58"/>
                <a:gd name="T21" fmla="*/ 1 h 29"/>
                <a:gd name="T22" fmla="*/ 2 w 58"/>
                <a:gd name="T23" fmla="*/ 0 h 29"/>
                <a:gd name="T24" fmla="*/ 2 w 58"/>
                <a:gd name="T25" fmla="*/ 0 h 29"/>
                <a:gd name="T26" fmla="*/ 2 w 58"/>
                <a:gd name="T27" fmla="*/ 1 h 29"/>
                <a:gd name="T28" fmla="*/ 0 w 58"/>
                <a:gd name="T29" fmla="*/ 1 h 29"/>
                <a:gd name="T30" fmla="*/ 2 w 58"/>
                <a:gd name="T31" fmla="*/ 0 h 29"/>
                <a:gd name="T32" fmla="*/ 2 w 58"/>
                <a:gd name="T33" fmla="*/ 1 h 29"/>
                <a:gd name="T34" fmla="*/ 0 w 58"/>
                <a:gd name="T35" fmla="*/ 1 h 29"/>
                <a:gd name="T36" fmla="*/ 2 w 58"/>
                <a:gd name="T37" fmla="*/ 1 h 29"/>
                <a:gd name="T38" fmla="*/ 2 w 58"/>
                <a:gd name="T39" fmla="*/ 1 h 29"/>
                <a:gd name="T40" fmla="*/ 0 w 58"/>
                <a:gd name="T41" fmla="*/ 1 h 29"/>
                <a:gd name="T42" fmla="*/ 0 w 58"/>
                <a:gd name="T43" fmla="*/ 1 h 29"/>
                <a:gd name="T44" fmla="*/ 2 w 58"/>
                <a:gd name="T45" fmla="*/ 1 h 29"/>
                <a:gd name="T46" fmla="*/ 2 w 58"/>
                <a:gd name="T47" fmla="*/ 1 h 29"/>
                <a:gd name="T48" fmla="*/ 0 w 58"/>
                <a:gd name="T49" fmla="*/ 1 h 29"/>
                <a:gd name="T50" fmla="*/ 2 w 58"/>
                <a:gd name="T51" fmla="*/ 1 h 29"/>
                <a:gd name="T52" fmla="*/ 2 w 58"/>
                <a:gd name="T53" fmla="*/ 1 h 29"/>
                <a:gd name="T54" fmla="*/ 2 w 58"/>
                <a:gd name="T55" fmla="*/ 1 h 29"/>
                <a:gd name="T56" fmla="*/ 2 w 58"/>
                <a:gd name="T57" fmla="*/ 1 h 29"/>
                <a:gd name="T58" fmla="*/ 2 w 58"/>
                <a:gd name="T59" fmla="*/ 1 h 29"/>
                <a:gd name="T60" fmla="*/ 2 w 58"/>
                <a:gd name="T61" fmla="*/ 1 h 29"/>
                <a:gd name="T62" fmla="*/ 2 w 58"/>
                <a:gd name="T63" fmla="*/ 1 h 29"/>
                <a:gd name="T64" fmla="*/ 2 w 58"/>
                <a:gd name="T65" fmla="*/ 1 h 29"/>
                <a:gd name="T66" fmla="*/ 2 w 58"/>
                <a:gd name="T67" fmla="*/ 1 h 29"/>
                <a:gd name="T68" fmla="*/ 2 w 58"/>
                <a:gd name="T69" fmla="*/ 1 h 29"/>
                <a:gd name="T70" fmla="*/ 2 w 58"/>
                <a:gd name="T71" fmla="*/ 1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29"/>
                <a:gd name="T110" fmla="*/ 58 w 58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29">
                  <a:moveTo>
                    <a:pt x="43" y="19"/>
                  </a:moveTo>
                  <a:lnTo>
                    <a:pt x="43" y="5"/>
                  </a:lnTo>
                  <a:lnTo>
                    <a:pt x="58" y="10"/>
                  </a:lnTo>
                  <a:lnTo>
                    <a:pt x="58" y="24"/>
                  </a:lnTo>
                  <a:lnTo>
                    <a:pt x="43" y="19"/>
                  </a:lnTo>
                  <a:close/>
                  <a:moveTo>
                    <a:pt x="53" y="0"/>
                  </a:moveTo>
                  <a:lnTo>
                    <a:pt x="58" y="10"/>
                  </a:lnTo>
                  <a:lnTo>
                    <a:pt x="53" y="10"/>
                  </a:lnTo>
                  <a:lnTo>
                    <a:pt x="53" y="0"/>
                  </a:lnTo>
                  <a:close/>
                  <a:moveTo>
                    <a:pt x="53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53" y="0"/>
                  </a:lnTo>
                  <a:lnTo>
                    <a:pt x="53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5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5" y="5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48" y="15"/>
                  </a:lnTo>
                  <a:lnTo>
                    <a:pt x="48" y="29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58" y="24"/>
                  </a:moveTo>
                  <a:lnTo>
                    <a:pt x="48" y="29"/>
                  </a:lnTo>
                  <a:lnTo>
                    <a:pt x="48" y="2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0"/>
            <p:cNvSpPr>
              <a:spLocks noChangeAspect="1"/>
            </p:cNvSpPr>
            <p:nvPr/>
          </p:nvSpPr>
          <p:spPr bwMode="auto">
            <a:xfrm>
              <a:off x="3504" y="6937"/>
              <a:ext cx="54" cy="14"/>
            </a:xfrm>
            <a:custGeom>
              <a:avLst/>
              <a:gdLst>
                <a:gd name="T0" fmla="*/ 2 w 67"/>
                <a:gd name="T1" fmla="*/ 1 h 19"/>
                <a:gd name="T2" fmla="*/ 2 w 67"/>
                <a:gd name="T3" fmla="*/ 0 h 19"/>
                <a:gd name="T4" fmla="*/ 0 w 67"/>
                <a:gd name="T5" fmla="*/ 1 h 19"/>
                <a:gd name="T6" fmla="*/ 2 w 67"/>
                <a:gd name="T7" fmla="*/ 1 h 19"/>
                <a:gd name="T8" fmla="*/ 2 w 67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9"/>
                <a:gd name="T17" fmla="*/ 67 w 6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9">
                  <a:moveTo>
                    <a:pt x="67" y="14"/>
                  </a:moveTo>
                  <a:lnTo>
                    <a:pt x="67" y="0"/>
                  </a:lnTo>
                  <a:lnTo>
                    <a:pt x="0" y="5"/>
                  </a:lnTo>
                  <a:lnTo>
                    <a:pt x="5" y="19"/>
                  </a:lnTo>
                  <a:lnTo>
                    <a:pt x="6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1"/>
            <p:cNvSpPr>
              <a:spLocks noChangeAspect="1" noEditPoints="1"/>
            </p:cNvSpPr>
            <p:nvPr/>
          </p:nvSpPr>
          <p:spPr bwMode="auto">
            <a:xfrm>
              <a:off x="3499" y="6931"/>
              <a:ext cx="68" cy="27"/>
            </a:xfrm>
            <a:custGeom>
              <a:avLst/>
              <a:gdLst>
                <a:gd name="T0" fmla="*/ 2 w 82"/>
                <a:gd name="T1" fmla="*/ 1 h 39"/>
                <a:gd name="T2" fmla="*/ 2 w 82"/>
                <a:gd name="T3" fmla="*/ 1 h 39"/>
                <a:gd name="T4" fmla="*/ 2 w 82"/>
                <a:gd name="T5" fmla="*/ 1 h 39"/>
                <a:gd name="T6" fmla="*/ 2 w 82"/>
                <a:gd name="T7" fmla="*/ 1 h 39"/>
                <a:gd name="T8" fmla="*/ 2 w 82"/>
                <a:gd name="T9" fmla="*/ 1 h 39"/>
                <a:gd name="T10" fmla="*/ 2 w 82"/>
                <a:gd name="T11" fmla="*/ 0 h 39"/>
                <a:gd name="T12" fmla="*/ 2 w 82"/>
                <a:gd name="T13" fmla="*/ 1 h 39"/>
                <a:gd name="T14" fmla="*/ 2 w 82"/>
                <a:gd name="T15" fmla="*/ 1 h 39"/>
                <a:gd name="T16" fmla="*/ 2 w 82"/>
                <a:gd name="T17" fmla="*/ 0 h 39"/>
                <a:gd name="T18" fmla="*/ 2 w 82"/>
                <a:gd name="T19" fmla="*/ 1 h 39"/>
                <a:gd name="T20" fmla="*/ 2 w 82"/>
                <a:gd name="T21" fmla="*/ 1 h 39"/>
                <a:gd name="T22" fmla="*/ 2 w 82"/>
                <a:gd name="T23" fmla="*/ 1 h 39"/>
                <a:gd name="T24" fmla="*/ 2 w 82"/>
                <a:gd name="T25" fmla="*/ 0 h 39"/>
                <a:gd name="T26" fmla="*/ 2 w 82"/>
                <a:gd name="T27" fmla="*/ 1 h 39"/>
                <a:gd name="T28" fmla="*/ 0 w 82"/>
                <a:gd name="T29" fmla="*/ 1 h 39"/>
                <a:gd name="T30" fmla="*/ 2 w 82"/>
                <a:gd name="T31" fmla="*/ 1 h 39"/>
                <a:gd name="T32" fmla="*/ 2 w 82"/>
                <a:gd name="T33" fmla="*/ 1 h 39"/>
                <a:gd name="T34" fmla="*/ 0 w 82"/>
                <a:gd name="T35" fmla="*/ 1 h 39"/>
                <a:gd name="T36" fmla="*/ 2 w 82"/>
                <a:gd name="T37" fmla="*/ 1 h 39"/>
                <a:gd name="T38" fmla="*/ 2 w 82"/>
                <a:gd name="T39" fmla="*/ 1 h 39"/>
                <a:gd name="T40" fmla="*/ 0 w 82"/>
                <a:gd name="T41" fmla="*/ 1 h 39"/>
                <a:gd name="T42" fmla="*/ 0 w 82"/>
                <a:gd name="T43" fmla="*/ 1 h 39"/>
                <a:gd name="T44" fmla="*/ 2 w 82"/>
                <a:gd name="T45" fmla="*/ 1 h 39"/>
                <a:gd name="T46" fmla="*/ 2 w 82"/>
                <a:gd name="T47" fmla="*/ 1 h 39"/>
                <a:gd name="T48" fmla="*/ 0 w 82"/>
                <a:gd name="T49" fmla="*/ 1 h 39"/>
                <a:gd name="T50" fmla="*/ 2 w 82"/>
                <a:gd name="T51" fmla="*/ 1 h 39"/>
                <a:gd name="T52" fmla="*/ 2 w 82"/>
                <a:gd name="T53" fmla="*/ 1 h 39"/>
                <a:gd name="T54" fmla="*/ 2 w 82"/>
                <a:gd name="T55" fmla="*/ 1 h 39"/>
                <a:gd name="T56" fmla="*/ 2 w 82"/>
                <a:gd name="T57" fmla="*/ 1 h 39"/>
                <a:gd name="T58" fmla="*/ 2 w 82"/>
                <a:gd name="T59" fmla="*/ 1 h 39"/>
                <a:gd name="T60" fmla="*/ 2 w 82"/>
                <a:gd name="T61" fmla="*/ 1 h 39"/>
                <a:gd name="T62" fmla="*/ 2 w 82"/>
                <a:gd name="T63" fmla="*/ 1 h 39"/>
                <a:gd name="T64" fmla="*/ 2 w 82"/>
                <a:gd name="T65" fmla="*/ 1 h 39"/>
                <a:gd name="T66" fmla="*/ 2 w 82"/>
                <a:gd name="T67" fmla="*/ 1 h 39"/>
                <a:gd name="T68" fmla="*/ 2 w 82"/>
                <a:gd name="T69" fmla="*/ 1 h 39"/>
                <a:gd name="T70" fmla="*/ 2 w 82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39"/>
                <a:gd name="T110" fmla="*/ 82 w 82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39">
                  <a:moveTo>
                    <a:pt x="67" y="24"/>
                  </a:moveTo>
                  <a:lnTo>
                    <a:pt x="67" y="10"/>
                  </a:lnTo>
                  <a:lnTo>
                    <a:pt x="82" y="5"/>
                  </a:lnTo>
                  <a:lnTo>
                    <a:pt x="82" y="24"/>
                  </a:lnTo>
                  <a:lnTo>
                    <a:pt x="67" y="24"/>
                  </a:lnTo>
                  <a:close/>
                  <a:moveTo>
                    <a:pt x="72" y="0"/>
                  </a:moveTo>
                  <a:lnTo>
                    <a:pt x="82" y="5"/>
                  </a:lnTo>
                  <a:lnTo>
                    <a:pt x="72" y="10"/>
                  </a:lnTo>
                  <a:lnTo>
                    <a:pt x="72" y="0"/>
                  </a:lnTo>
                  <a:close/>
                  <a:moveTo>
                    <a:pt x="72" y="15"/>
                  </a:moveTo>
                  <a:lnTo>
                    <a:pt x="5" y="24"/>
                  </a:lnTo>
                  <a:lnTo>
                    <a:pt x="5" y="10"/>
                  </a:lnTo>
                  <a:lnTo>
                    <a:pt x="72" y="0"/>
                  </a:lnTo>
                  <a:lnTo>
                    <a:pt x="72" y="15"/>
                  </a:lnTo>
                  <a:close/>
                  <a:moveTo>
                    <a:pt x="0" y="15"/>
                  </a:moveTo>
                  <a:lnTo>
                    <a:pt x="5" y="10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5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5"/>
                  </a:lnTo>
                  <a:close/>
                  <a:moveTo>
                    <a:pt x="10" y="39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9"/>
                  </a:lnTo>
                  <a:close/>
                  <a:moveTo>
                    <a:pt x="10" y="24"/>
                  </a:moveTo>
                  <a:lnTo>
                    <a:pt x="72" y="15"/>
                  </a:lnTo>
                  <a:lnTo>
                    <a:pt x="77" y="29"/>
                  </a:lnTo>
                  <a:lnTo>
                    <a:pt x="10" y="39"/>
                  </a:lnTo>
                  <a:lnTo>
                    <a:pt x="10" y="24"/>
                  </a:lnTo>
                  <a:close/>
                  <a:moveTo>
                    <a:pt x="82" y="24"/>
                  </a:moveTo>
                  <a:lnTo>
                    <a:pt x="77" y="29"/>
                  </a:lnTo>
                  <a:lnTo>
                    <a:pt x="72" y="24"/>
                  </a:lnTo>
                  <a:lnTo>
                    <a:pt x="82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2"/>
            <p:cNvSpPr>
              <a:spLocks noChangeAspect="1"/>
            </p:cNvSpPr>
            <p:nvPr/>
          </p:nvSpPr>
          <p:spPr bwMode="auto">
            <a:xfrm>
              <a:off x="3448" y="6942"/>
              <a:ext cx="59" cy="18"/>
            </a:xfrm>
            <a:custGeom>
              <a:avLst/>
              <a:gdLst>
                <a:gd name="T0" fmla="*/ 2 w 72"/>
                <a:gd name="T1" fmla="*/ 1 h 28"/>
                <a:gd name="T2" fmla="*/ 2 w 72"/>
                <a:gd name="T3" fmla="*/ 0 h 28"/>
                <a:gd name="T4" fmla="*/ 0 w 72"/>
                <a:gd name="T5" fmla="*/ 1 h 28"/>
                <a:gd name="T6" fmla="*/ 2 w 72"/>
                <a:gd name="T7" fmla="*/ 1 h 28"/>
                <a:gd name="T8" fmla="*/ 2 w 72"/>
                <a:gd name="T9" fmla="*/ 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8"/>
                <a:gd name="T17" fmla="*/ 72 w 7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8">
                  <a:moveTo>
                    <a:pt x="72" y="14"/>
                  </a:moveTo>
                  <a:lnTo>
                    <a:pt x="67" y="0"/>
                  </a:lnTo>
                  <a:lnTo>
                    <a:pt x="0" y="14"/>
                  </a:lnTo>
                  <a:lnTo>
                    <a:pt x="4" y="28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3"/>
            <p:cNvSpPr>
              <a:spLocks noChangeAspect="1" noEditPoints="1"/>
            </p:cNvSpPr>
            <p:nvPr/>
          </p:nvSpPr>
          <p:spPr bwMode="auto">
            <a:xfrm>
              <a:off x="3444" y="6937"/>
              <a:ext cx="66" cy="30"/>
            </a:xfrm>
            <a:custGeom>
              <a:avLst/>
              <a:gdLst>
                <a:gd name="T0" fmla="*/ 2 w 81"/>
                <a:gd name="T1" fmla="*/ 1 h 43"/>
                <a:gd name="T2" fmla="*/ 2 w 81"/>
                <a:gd name="T3" fmla="*/ 1 h 43"/>
                <a:gd name="T4" fmla="*/ 2 w 81"/>
                <a:gd name="T5" fmla="*/ 1 h 43"/>
                <a:gd name="T6" fmla="*/ 2 w 81"/>
                <a:gd name="T7" fmla="*/ 1 h 43"/>
                <a:gd name="T8" fmla="*/ 2 w 81"/>
                <a:gd name="T9" fmla="*/ 1 h 43"/>
                <a:gd name="T10" fmla="*/ 2 w 81"/>
                <a:gd name="T11" fmla="*/ 0 h 43"/>
                <a:gd name="T12" fmla="*/ 2 w 81"/>
                <a:gd name="T13" fmla="*/ 1 h 43"/>
                <a:gd name="T14" fmla="*/ 2 w 81"/>
                <a:gd name="T15" fmla="*/ 1 h 43"/>
                <a:gd name="T16" fmla="*/ 2 w 81"/>
                <a:gd name="T17" fmla="*/ 0 h 43"/>
                <a:gd name="T18" fmla="*/ 2 w 81"/>
                <a:gd name="T19" fmla="*/ 1 h 43"/>
                <a:gd name="T20" fmla="*/ 2 w 81"/>
                <a:gd name="T21" fmla="*/ 1 h 43"/>
                <a:gd name="T22" fmla="*/ 2 w 81"/>
                <a:gd name="T23" fmla="*/ 1 h 43"/>
                <a:gd name="T24" fmla="*/ 2 w 81"/>
                <a:gd name="T25" fmla="*/ 0 h 43"/>
                <a:gd name="T26" fmla="*/ 2 w 81"/>
                <a:gd name="T27" fmla="*/ 1 h 43"/>
                <a:gd name="T28" fmla="*/ 0 w 81"/>
                <a:gd name="T29" fmla="*/ 1 h 43"/>
                <a:gd name="T30" fmla="*/ 2 w 81"/>
                <a:gd name="T31" fmla="*/ 1 h 43"/>
                <a:gd name="T32" fmla="*/ 2 w 81"/>
                <a:gd name="T33" fmla="*/ 1 h 43"/>
                <a:gd name="T34" fmla="*/ 0 w 81"/>
                <a:gd name="T35" fmla="*/ 1 h 43"/>
                <a:gd name="T36" fmla="*/ 2 w 81"/>
                <a:gd name="T37" fmla="*/ 1 h 43"/>
                <a:gd name="T38" fmla="*/ 2 w 81"/>
                <a:gd name="T39" fmla="*/ 1 h 43"/>
                <a:gd name="T40" fmla="*/ 2 w 81"/>
                <a:gd name="T41" fmla="*/ 1 h 43"/>
                <a:gd name="T42" fmla="*/ 0 w 81"/>
                <a:gd name="T43" fmla="*/ 1 h 43"/>
                <a:gd name="T44" fmla="*/ 2 w 81"/>
                <a:gd name="T45" fmla="*/ 1 h 43"/>
                <a:gd name="T46" fmla="*/ 2 w 81"/>
                <a:gd name="T47" fmla="*/ 1 h 43"/>
                <a:gd name="T48" fmla="*/ 2 w 81"/>
                <a:gd name="T49" fmla="*/ 1 h 43"/>
                <a:gd name="T50" fmla="*/ 2 w 81"/>
                <a:gd name="T51" fmla="*/ 1 h 43"/>
                <a:gd name="T52" fmla="*/ 2 w 81"/>
                <a:gd name="T53" fmla="*/ 1 h 43"/>
                <a:gd name="T54" fmla="*/ 2 w 81"/>
                <a:gd name="T55" fmla="*/ 1 h 43"/>
                <a:gd name="T56" fmla="*/ 2 w 81"/>
                <a:gd name="T57" fmla="*/ 1 h 43"/>
                <a:gd name="T58" fmla="*/ 2 w 81"/>
                <a:gd name="T59" fmla="*/ 1 h 43"/>
                <a:gd name="T60" fmla="*/ 2 w 81"/>
                <a:gd name="T61" fmla="*/ 1 h 43"/>
                <a:gd name="T62" fmla="*/ 2 w 81"/>
                <a:gd name="T63" fmla="*/ 1 h 43"/>
                <a:gd name="T64" fmla="*/ 2 w 81"/>
                <a:gd name="T65" fmla="*/ 1 h 43"/>
                <a:gd name="T66" fmla="*/ 2 w 81"/>
                <a:gd name="T67" fmla="*/ 1 h 43"/>
                <a:gd name="T68" fmla="*/ 2 w 81"/>
                <a:gd name="T69" fmla="*/ 1 h 43"/>
                <a:gd name="T70" fmla="*/ 2 w 8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43"/>
                <a:gd name="T110" fmla="*/ 81 w 8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43">
                  <a:moveTo>
                    <a:pt x="67" y="19"/>
                  </a:moveTo>
                  <a:lnTo>
                    <a:pt x="67" y="5"/>
                  </a:lnTo>
                  <a:lnTo>
                    <a:pt x="81" y="5"/>
                  </a:lnTo>
                  <a:lnTo>
                    <a:pt x="81" y="19"/>
                  </a:lnTo>
                  <a:lnTo>
                    <a:pt x="67" y="19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2" y="5"/>
                  </a:lnTo>
                  <a:lnTo>
                    <a:pt x="72" y="0"/>
                  </a:lnTo>
                  <a:close/>
                  <a:moveTo>
                    <a:pt x="77" y="14"/>
                  </a:moveTo>
                  <a:lnTo>
                    <a:pt x="9" y="29"/>
                  </a:lnTo>
                  <a:lnTo>
                    <a:pt x="5" y="14"/>
                  </a:lnTo>
                  <a:lnTo>
                    <a:pt x="72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9" y="33"/>
                  </a:lnTo>
                  <a:lnTo>
                    <a:pt x="5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4" y="43"/>
                  </a:lnTo>
                  <a:close/>
                  <a:moveTo>
                    <a:pt x="9" y="29"/>
                  </a:moveTo>
                  <a:lnTo>
                    <a:pt x="77" y="14"/>
                  </a:lnTo>
                  <a:lnTo>
                    <a:pt x="77" y="29"/>
                  </a:lnTo>
                  <a:lnTo>
                    <a:pt x="14" y="43"/>
                  </a:lnTo>
                  <a:lnTo>
                    <a:pt x="9" y="29"/>
                  </a:lnTo>
                  <a:close/>
                  <a:moveTo>
                    <a:pt x="81" y="19"/>
                  </a:moveTo>
                  <a:lnTo>
                    <a:pt x="77" y="29"/>
                  </a:lnTo>
                  <a:lnTo>
                    <a:pt x="77" y="19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4"/>
            <p:cNvSpPr>
              <a:spLocks noChangeAspect="1"/>
            </p:cNvSpPr>
            <p:nvPr/>
          </p:nvSpPr>
          <p:spPr bwMode="auto">
            <a:xfrm>
              <a:off x="3391" y="6951"/>
              <a:ext cx="60" cy="28"/>
            </a:xfrm>
            <a:custGeom>
              <a:avLst/>
              <a:gdLst>
                <a:gd name="T0" fmla="*/ 2 w 72"/>
                <a:gd name="T1" fmla="*/ 1 h 43"/>
                <a:gd name="T2" fmla="*/ 2 w 72"/>
                <a:gd name="T3" fmla="*/ 0 h 43"/>
                <a:gd name="T4" fmla="*/ 0 w 72"/>
                <a:gd name="T5" fmla="*/ 1 h 43"/>
                <a:gd name="T6" fmla="*/ 2 w 72"/>
                <a:gd name="T7" fmla="*/ 1 h 43"/>
                <a:gd name="T8" fmla="*/ 2 w 72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3"/>
                <a:gd name="T17" fmla="*/ 72 w 7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3">
                  <a:moveTo>
                    <a:pt x="72" y="14"/>
                  </a:moveTo>
                  <a:lnTo>
                    <a:pt x="68" y="0"/>
                  </a:lnTo>
                  <a:lnTo>
                    <a:pt x="0" y="29"/>
                  </a:lnTo>
                  <a:lnTo>
                    <a:pt x="10" y="43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5"/>
            <p:cNvSpPr>
              <a:spLocks noChangeAspect="1" noEditPoints="1"/>
            </p:cNvSpPr>
            <p:nvPr/>
          </p:nvSpPr>
          <p:spPr bwMode="auto">
            <a:xfrm>
              <a:off x="3388" y="6947"/>
              <a:ext cx="71" cy="39"/>
            </a:xfrm>
            <a:custGeom>
              <a:avLst/>
              <a:gdLst>
                <a:gd name="T0" fmla="*/ 2 w 86"/>
                <a:gd name="T1" fmla="*/ 1 h 58"/>
                <a:gd name="T2" fmla="*/ 2 w 86"/>
                <a:gd name="T3" fmla="*/ 1 h 58"/>
                <a:gd name="T4" fmla="*/ 2 w 86"/>
                <a:gd name="T5" fmla="*/ 1 h 58"/>
                <a:gd name="T6" fmla="*/ 2 w 86"/>
                <a:gd name="T7" fmla="*/ 1 h 58"/>
                <a:gd name="T8" fmla="*/ 2 w 86"/>
                <a:gd name="T9" fmla="*/ 1 h 58"/>
                <a:gd name="T10" fmla="*/ 2 w 86"/>
                <a:gd name="T11" fmla="*/ 0 h 58"/>
                <a:gd name="T12" fmla="*/ 2 w 86"/>
                <a:gd name="T13" fmla="*/ 1 h 58"/>
                <a:gd name="T14" fmla="*/ 2 w 86"/>
                <a:gd name="T15" fmla="*/ 1 h 58"/>
                <a:gd name="T16" fmla="*/ 2 w 86"/>
                <a:gd name="T17" fmla="*/ 0 h 58"/>
                <a:gd name="T18" fmla="*/ 2 w 86"/>
                <a:gd name="T19" fmla="*/ 1 h 58"/>
                <a:gd name="T20" fmla="*/ 2 w 86"/>
                <a:gd name="T21" fmla="*/ 1 h 58"/>
                <a:gd name="T22" fmla="*/ 2 w 86"/>
                <a:gd name="T23" fmla="*/ 1 h 58"/>
                <a:gd name="T24" fmla="*/ 2 w 86"/>
                <a:gd name="T25" fmla="*/ 0 h 58"/>
                <a:gd name="T26" fmla="*/ 2 w 86"/>
                <a:gd name="T27" fmla="*/ 1 h 58"/>
                <a:gd name="T28" fmla="*/ 0 w 86"/>
                <a:gd name="T29" fmla="*/ 1 h 58"/>
                <a:gd name="T30" fmla="*/ 2 w 86"/>
                <a:gd name="T31" fmla="*/ 1 h 58"/>
                <a:gd name="T32" fmla="*/ 2 w 86"/>
                <a:gd name="T33" fmla="*/ 1 h 58"/>
                <a:gd name="T34" fmla="*/ 0 w 86"/>
                <a:gd name="T35" fmla="*/ 1 h 58"/>
                <a:gd name="T36" fmla="*/ 2 w 86"/>
                <a:gd name="T37" fmla="*/ 1 h 58"/>
                <a:gd name="T38" fmla="*/ 2 w 86"/>
                <a:gd name="T39" fmla="*/ 1 h 58"/>
                <a:gd name="T40" fmla="*/ 2 w 86"/>
                <a:gd name="T41" fmla="*/ 1 h 58"/>
                <a:gd name="T42" fmla="*/ 0 w 86"/>
                <a:gd name="T43" fmla="*/ 1 h 58"/>
                <a:gd name="T44" fmla="*/ 2 w 86"/>
                <a:gd name="T45" fmla="*/ 1 h 58"/>
                <a:gd name="T46" fmla="*/ 2 w 86"/>
                <a:gd name="T47" fmla="*/ 1 h 58"/>
                <a:gd name="T48" fmla="*/ 2 w 86"/>
                <a:gd name="T49" fmla="*/ 1 h 58"/>
                <a:gd name="T50" fmla="*/ 2 w 86"/>
                <a:gd name="T51" fmla="*/ 1 h 58"/>
                <a:gd name="T52" fmla="*/ 2 w 86"/>
                <a:gd name="T53" fmla="*/ 1 h 58"/>
                <a:gd name="T54" fmla="*/ 2 w 86"/>
                <a:gd name="T55" fmla="*/ 1 h 58"/>
                <a:gd name="T56" fmla="*/ 2 w 86"/>
                <a:gd name="T57" fmla="*/ 1 h 58"/>
                <a:gd name="T58" fmla="*/ 2 w 86"/>
                <a:gd name="T59" fmla="*/ 1 h 58"/>
                <a:gd name="T60" fmla="*/ 2 w 86"/>
                <a:gd name="T61" fmla="*/ 1 h 58"/>
                <a:gd name="T62" fmla="*/ 2 w 86"/>
                <a:gd name="T63" fmla="*/ 1 h 58"/>
                <a:gd name="T64" fmla="*/ 2 w 86"/>
                <a:gd name="T65" fmla="*/ 1 h 58"/>
                <a:gd name="T66" fmla="*/ 2 w 86"/>
                <a:gd name="T67" fmla="*/ 1 h 58"/>
                <a:gd name="T68" fmla="*/ 2 w 86"/>
                <a:gd name="T69" fmla="*/ 1 h 58"/>
                <a:gd name="T70" fmla="*/ 2 w 86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58"/>
                <a:gd name="T110" fmla="*/ 86 w 86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58">
                  <a:moveTo>
                    <a:pt x="72" y="24"/>
                  </a:moveTo>
                  <a:lnTo>
                    <a:pt x="67" y="10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2" y="5"/>
                  </a:lnTo>
                  <a:lnTo>
                    <a:pt x="72" y="0"/>
                  </a:lnTo>
                  <a:close/>
                  <a:moveTo>
                    <a:pt x="76" y="15"/>
                  </a:moveTo>
                  <a:lnTo>
                    <a:pt x="9" y="43"/>
                  </a:lnTo>
                  <a:lnTo>
                    <a:pt x="4" y="29"/>
                  </a:lnTo>
                  <a:lnTo>
                    <a:pt x="72" y="0"/>
                  </a:lnTo>
                  <a:lnTo>
                    <a:pt x="76" y="15"/>
                  </a:lnTo>
                  <a:close/>
                  <a:moveTo>
                    <a:pt x="0" y="39"/>
                  </a:moveTo>
                  <a:lnTo>
                    <a:pt x="4" y="29"/>
                  </a:lnTo>
                  <a:lnTo>
                    <a:pt x="4" y="34"/>
                  </a:lnTo>
                  <a:lnTo>
                    <a:pt x="0" y="39"/>
                  </a:lnTo>
                  <a:close/>
                  <a:moveTo>
                    <a:pt x="14" y="34"/>
                  </a:moveTo>
                  <a:lnTo>
                    <a:pt x="19" y="43"/>
                  </a:lnTo>
                  <a:lnTo>
                    <a:pt x="9" y="53"/>
                  </a:lnTo>
                  <a:lnTo>
                    <a:pt x="0" y="39"/>
                  </a:lnTo>
                  <a:lnTo>
                    <a:pt x="14" y="34"/>
                  </a:lnTo>
                  <a:close/>
                  <a:moveTo>
                    <a:pt x="14" y="58"/>
                  </a:moveTo>
                  <a:lnTo>
                    <a:pt x="9" y="53"/>
                  </a:lnTo>
                  <a:lnTo>
                    <a:pt x="14" y="48"/>
                  </a:lnTo>
                  <a:lnTo>
                    <a:pt x="14" y="58"/>
                  </a:lnTo>
                  <a:close/>
                  <a:moveTo>
                    <a:pt x="9" y="43"/>
                  </a:moveTo>
                  <a:lnTo>
                    <a:pt x="76" y="15"/>
                  </a:lnTo>
                  <a:lnTo>
                    <a:pt x="81" y="29"/>
                  </a:lnTo>
                  <a:lnTo>
                    <a:pt x="14" y="58"/>
                  </a:lnTo>
                  <a:lnTo>
                    <a:pt x="9" y="43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76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6"/>
            <p:cNvSpPr>
              <a:spLocks noChangeAspect="1"/>
            </p:cNvSpPr>
            <p:nvPr/>
          </p:nvSpPr>
          <p:spPr bwMode="auto">
            <a:xfrm>
              <a:off x="3349" y="6969"/>
              <a:ext cx="51" cy="37"/>
            </a:xfrm>
            <a:custGeom>
              <a:avLst/>
              <a:gdLst>
                <a:gd name="T0" fmla="*/ 2 w 63"/>
                <a:gd name="T1" fmla="*/ 1 h 53"/>
                <a:gd name="T2" fmla="*/ 2 w 63"/>
                <a:gd name="T3" fmla="*/ 0 h 53"/>
                <a:gd name="T4" fmla="*/ 0 w 63"/>
                <a:gd name="T5" fmla="*/ 1 h 53"/>
                <a:gd name="T6" fmla="*/ 2 w 63"/>
                <a:gd name="T7" fmla="*/ 1 h 53"/>
                <a:gd name="T8" fmla="*/ 2 w 63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53"/>
                <a:gd name="T17" fmla="*/ 63 w 6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53">
                  <a:moveTo>
                    <a:pt x="63" y="14"/>
                  </a:moveTo>
                  <a:lnTo>
                    <a:pt x="53" y="0"/>
                  </a:lnTo>
                  <a:lnTo>
                    <a:pt x="0" y="38"/>
                  </a:lnTo>
                  <a:lnTo>
                    <a:pt x="10" y="53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37"/>
            <p:cNvSpPr>
              <a:spLocks noChangeAspect="1" noEditPoints="1"/>
            </p:cNvSpPr>
            <p:nvPr/>
          </p:nvSpPr>
          <p:spPr bwMode="auto">
            <a:xfrm>
              <a:off x="3345" y="6967"/>
              <a:ext cx="59" cy="42"/>
            </a:xfrm>
            <a:custGeom>
              <a:avLst/>
              <a:gdLst>
                <a:gd name="T0" fmla="*/ 2 w 72"/>
                <a:gd name="T1" fmla="*/ 1 h 62"/>
                <a:gd name="T2" fmla="*/ 2 w 72"/>
                <a:gd name="T3" fmla="*/ 1 h 62"/>
                <a:gd name="T4" fmla="*/ 2 w 72"/>
                <a:gd name="T5" fmla="*/ 1 h 62"/>
                <a:gd name="T6" fmla="*/ 2 w 72"/>
                <a:gd name="T7" fmla="*/ 1 h 62"/>
                <a:gd name="T8" fmla="*/ 2 w 72"/>
                <a:gd name="T9" fmla="*/ 1 h 62"/>
                <a:gd name="T10" fmla="*/ 2 w 72"/>
                <a:gd name="T11" fmla="*/ 0 h 62"/>
                <a:gd name="T12" fmla="*/ 2 w 72"/>
                <a:gd name="T13" fmla="*/ 1 h 62"/>
                <a:gd name="T14" fmla="*/ 2 w 72"/>
                <a:gd name="T15" fmla="*/ 1 h 62"/>
                <a:gd name="T16" fmla="*/ 2 w 72"/>
                <a:gd name="T17" fmla="*/ 0 h 62"/>
                <a:gd name="T18" fmla="*/ 2 w 72"/>
                <a:gd name="T19" fmla="*/ 1 h 62"/>
                <a:gd name="T20" fmla="*/ 2 w 72"/>
                <a:gd name="T21" fmla="*/ 1 h 62"/>
                <a:gd name="T22" fmla="*/ 2 w 72"/>
                <a:gd name="T23" fmla="*/ 1 h 62"/>
                <a:gd name="T24" fmla="*/ 2 w 72"/>
                <a:gd name="T25" fmla="*/ 0 h 62"/>
                <a:gd name="T26" fmla="*/ 2 w 72"/>
                <a:gd name="T27" fmla="*/ 1 h 62"/>
                <a:gd name="T28" fmla="*/ 0 w 72"/>
                <a:gd name="T29" fmla="*/ 1 h 62"/>
                <a:gd name="T30" fmla="*/ 2 w 72"/>
                <a:gd name="T31" fmla="*/ 1 h 62"/>
                <a:gd name="T32" fmla="*/ 2 w 72"/>
                <a:gd name="T33" fmla="*/ 1 h 62"/>
                <a:gd name="T34" fmla="*/ 0 w 72"/>
                <a:gd name="T35" fmla="*/ 1 h 62"/>
                <a:gd name="T36" fmla="*/ 2 w 72"/>
                <a:gd name="T37" fmla="*/ 1 h 62"/>
                <a:gd name="T38" fmla="*/ 2 w 72"/>
                <a:gd name="T39" fmla="*/ 1 h 62"/>
                <a:gd name="T40" fmla="*/ 2 w 72"/>
                <a:gd name="T41" fmla="*/ 1 h 62"/>
                <a:gd name="T42" fmla="*/ 0 w 72"/>
                <a:gd name="T43" fmla="*/ 1 h 62"/>
                <a:gd name="T44" fmla="*/ 2 w 72"/>
                <a:gd name="T45" fmla="*/ 1 h 62"/>
                <a:gd name="T46" fmla="*/ 2 w 72"/>
                <a:gd name="T47" fmla="*/ 1 h 62"/>
                <a:gd name="T48" fmla="*/ 2 w 72"/>
                <a:gd name="T49" fmla="*/ 1 h 62"/>
                <a:gd name="T50" fmla="*/ 2 w 72"/>
                <a:gd name="T51" fmla="*/ 1 h 62"/>
                <a:gd name="T52" fmla="*/ 2 w 72"/>
                <a:gd name="T53" fmla="*/ 1 h 62"/>
                <a:gd name="T54" fmla="*/ 2 w 72"/>
                <a:gd name="T55" fmla="*/ 1 h 62"/>
                <a:gd name="T56" fmla="*/ 2 w 72"/>
                <a:gd name="T57" fmla="*/ 1 h 62"/>
                <a:gd name="T58" fmla="*/ 2 w 72"/>
                <a:gd name="T59" fmla="*/ 1 h 62"/>
                <a:gd name="T60" fmla="*/ 2 w 72"/>
                <a:gd name="T61" fmla="*/ 1 h 62"/>
                <a:gd name="T62" fmla="*/ 2 w 72"/>
                <a:gd name="T63" fmla="*/ 1 h 62"/>
                <a:gd name="T64" fmla="*/ 2 w 72"/>
                <a:gd name="T65" fmla="*/ 1 h 62"/>
                <a:gd name="T66" fmla="*/ 2 w 72"/>
                <a:gd name="T67" fmla="*/ 1 h 62"/>
                <a:gd name="T68" fmla="*/ 2 w 72"/>
                <a:gd name="T69" fmla="*/ 1 h 62"/>
                <a:gd name="T70" fmla="*/ 2 w 72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62"/>
                <a:gd name="T110" fmla="*/ 72 w 72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62">
                  <a:moveTo>
                    <a:pt x="62" y="24"/>
                  </a:moveTo>
                  <a:lnTo>
                    <a:pt x="53" y="10"/>
                  </a:lnTo>
                  <a:lnTo>
                    <a:pt x="67" y="5"/>
                  </a:lnTo>
                  <a:lnTo>
                    <a:pt x="72" y="14"/>
                  </a:lnTo>
                  <a:lnTo>
                    <a:pt x="62" y="24"/>
                  </a:lnTo>
                  <a:close/>
                  <a:moveTo>
                    <a:pt x="53" y="0"/>
                  </a:moveTo>
                  <a:lnTo>
                    <a:pt x="67" y="5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4"/>
                  </a:moveTo>
                  <a:lnTo>
                    <a:pt x="9" y="48"/>
                  </a:lnTo>
                  <a:lnTo>
                    <a:pt x="4" y="38"/>
                  </a:lnTo>
                  <a:lnTo>
                    <a:pt x="53" y="0"/>
                  </a:lnTo>
                  <a:lnTo>
                    <a:pt x="62" y="14"/>
                  </a:lnTo>
                  <a:close/>
                  <a:moveTo>
                    <a:pt x="0" y="48"/>
                  </a:moveTo>
                  <a:lnTo>
                    <a:pt x="4" y="38"/>
                  </a:lnTo>
                  <a:lnTo>
                    <a:pt x="4" y="43"/>
                  </a:lnTo>
                  <a:lnTo>
                    <a:pt x="0" y="48"/>
                  </a:lnTo>
                  <a:close/>
                  <a:moveTo>
                    <a:pt x="14" y="38"/>
                  </a:moveTo>
                  <a:lnTo>
                    <a:pt x="24" y="53"/>
                  </a:lnTo>
                  <a:lnTo>
                    <a:pt x="9" y="62"/>
                  </a:lnTo>
                  <a:lnTo>
                    <a:pt x="0" y="48"/>
                  </a:lnTo>
                  <a:lnTo>
                    <a:pt x="14" y="38"/>
                  </a:lnTo>
                  <a:close/>
                  <a:moveTo>
                    <a:pt x="19" y="62"/>
                  </a:moveTo>
                  <a:lnTo>
                    <a:pt x="9" y="62"/>
                  </a:lnTo>
                  <a:lnTo>
                    <a:pt x="14" y="58"/>
                  </a:lnTo>
                  <a:lnTo>
                    <a:pt x="19" y="62"/>
                  </a:lnTo>
                  <a:close/>
                  <a:moveTo>
                    <a:pt x="14" y="48"/>
                  </a:moveTo>
                  <a:lnTo>
                    <a:pt x="62" y="14"/>
                  </a:lnTo>
                  <a:lnTo>
                    <a:pt x="72" y="24"/>
                  </a:lnTo>
                  <a:lnTo>
                    <a:pt x="19" y="62"/>
                  </a:lnTo>
                  <a:lnTo>
                    <a:pt x="14" y="48"/>
                  </a:lnTo>
                  <a:close/>
                  <a:moveTo>
                    <a:pt x="72" y="14"/>
                  </a:moveTo>
                  <a:lnTo>
                    <a:pt x="72" y="24"/>
                  </a:lnTo>
                  <a:lnTo>
                    <a:pt x="67" y="1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8"/>
            <p:cNvSpPr>
              <a:spLocks noChangeAspect="1"/>
            </p:cNvSpPr>
            <p:nvPr/>
          </p:nvSpPr>
          <p:spPr bwMode="auto">
            <a:xfrm>
              <a:off x="3309" y="6995"/>
              <a:ext cx="48" cy="42"/>
            </a:xfrm>
            <a:custGeom>
              <a:avLst/>
              <a:gdLst>
                <a:gd name="T0" fmla="*/ 2 w 58"/>
                <a:gd name="T1" fmla="*/ 1 h 62"/>
                <a:gd name="T2" fmla="*/ 2 w 58"/>
                <a:gd name="T3" fmla="*/ 0 h 62"/>
                <a:gd name="T4" fmla="*/ 0 w 58"/>
                <a:gd name="T5" fmla="*/ 1 h 62"/>
                <a:gd name="T6" fmla="*/ 2 w 58"/>
                <a:gd name="T7" fmla="*/ 1 h 62"/>
                <a:gd name="T8" fmla="*/ 2 w 58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2"/>
                <a:gd name="T17" fmla="*/ 58 w 58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2">
                  <a:moveTo>
                    <a:pt x="58" y="15"/>
                  </a:moveTo>
                  <a:lnTo>
                    <a:pt x="48" y="0"/>
                  </a:lnTo>
                  <a:lnTo>
                    <a:pt x="0" y="53"/>
                  </a:lnTo>
                  <a:lnTo>
                    <a:pt x="10" y="62"/>
                  </a:lnTo>
                  <a:lnTo>
                    <a:pt x="58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9"/>
            <p:cNvSpPr>
              <a:spLocks noChangeAspect="1" noEditPoints="1"/>
            </p:cNvSpPr>
            <p:nvPr/>
          </p:nvSpPr>
          <p:spPr bwMode="auto">
            <a:xfrm>
              <a:off x="3301" y="6993"/>
              <a:ext cx="64" cy="48"/>
            </a:xfrm>
            <a:custGeom>
              <a:avLst/>
              <a:gdLst>
                <a:gd name="T0" fmla="*/ 2 w 77"/>
                <a:gd name="T1" fmla="*/ 1 h 72"/>
                <a:gd name="T2" fmla="*/ 2 w 77"/>
                <a:gd name="T3" fmla="*/ 1 h 72"/>
                <a:gd name="T4" fmla="*/ 2 w 77"/>
                <a:gd name="T5" fmla="*/ 0 h 72"/>
                <a:gd name="T6" fmla="*/ 2 w 77"/>
                <a:gd name="T7" fmla="*/ 1 h 72"/>
                <a:gd name="T8" fmla="*/ 2 w 77"/>
                <a:gd name="T9" fmla="*/ 1 h 72"/>
                <a:gd name="T10" fmla="*/ 2 w 77"/>
                <a:gd name="T11" fmla="*/ 0 h 72"/>
                <a:gd name="T12" fmla="*/ 2 w 77"/>
                <a:gd name="T13" fmla="*/ 0 h 72"/>
                <a:gd name="T14" fmla="*/ 2 w 77"/>
                <a:gd name="T15" fmla="*/ 1 h 72"/>
                <a:gd name="T16" fmla="*/ 2 w 77"/>
                <a:gd name="T17" fmla="*/ 0 h 72"/>
                <a:gd name="T18" fmla="*/ 2 w 77"/>
                <a:gd name="T19" fmla="*/ 1 h 72"/>
                <a:gd name="T20" fmla="*/ 2 w 77"/>
                <a:gd name="T21" fmla="*/ 1 h 72"/>
                <a:gd name="T22" fmla="*/ 0 w 77"/>
                <a:gd name="T23" fmla="*/ 1 h 72"/>
                <a:gd name="T24" fmla="*/ 2 w 77"/>
                <a:gd name="T25" fmla="*/ 0 h 72"/>
                <a:gd name="T26" fmla="*/ 2 w 77"/>
                <a:gd name="T27" fmla="*/ 1 h 72"/>
                <a:gd name="T28" fmla="*/ 2 w 77"/>
                <a:gd name="T29" fmla="*/ 1 h 72"/>
                <a:gd name="T30" fmla="*/ 0 w 77"/>
                <a:gd name="T31" fmla="*/ 1 h 72"/>
                <a:gd name="T32" fmla="*/ 2 w 77"/>
                <a:gd name="T33" fmla="*/ 1 h 72"/>
                <a:gd name="T34" fmla="*/ 2 w 77"/>
                <a:gd name="T35" fmla="*/ 1 h 72"/>
                <a:gd name="T36" fmla="*/ 2 w 77"/>
                <a:gd name="T37" fmla="*/ 1 h 72"/>
                <a:gd name="T38" fmla="*/ 2 w 77"/>
                <a:gd name="T39" fmla="*/ 1 h 72"/>
                <a:gd name="T40" fmla="*/ 2 w 77"/>
                <a:gd name="T41" fmla="*/ 1 h 72"/>
                <a:gd name="T42" fmla="*/ 2 w 77"/>
                <a:gd name="T43" fmla="*/ 1 h 72"/>
                <a:gd name="T44" fmla="*/ 2 w 77"/>
                <a:gd name="T45" fmla="*/ 1 h 72"/>
                <a:gd name="T46" fmla="*/ 2 w 77"/>
                <a:gd name="T47" fmla="*/ 1 h 72"/>
                <a:gd name="T48" fmla="*/ 2 w 77"/>
                <a:gd name="T49" fmla="*/ 1 h 72"/>
                <a:gd name="T50" fmla="*/ 2 w 77"/>
                <a:gd name="T51" fmla="*/ 1 h 72"/>
                <a:gd name="T52" fmla="*/ 2 w 77"/>
                <a:gd name="T53" fmla="*/ 1 h 72"/>
                <a:gd name="T54" fmla="*/ 2 w 77"/>
                <a:gd name="T55" fmla="*/ 1 h 72"/>
                <a:gd name="T56" fmla="*/ 2 w 77"/>
                <a:gd name="T57" fmla="*/ 1 h 72"/>
                <a:gd name="T58" fmla="*/ 2 w 77"/>
                <a:gd name="T59" fmla="*/ 1 h 72"/>
                <a:gd name="T60" fmla="*/ 2 w 77"/>
                <a:gd name="T61" fmla="*/ 1 h 72"/>
                <a:gd name="T62" fmla="*/ 2 w 77"/>
                <a:gd name="T63" fmla="*/ 1 h 72"/>
                <a:gd name="T64" fmla="*/ 2 w 77"/>
                <a:gd name="T65" fmla="*/ 1 h 72"/>
                <a:gd name="T66" fmla="*/ 2 w 77"/>
                <a:gd name="T67" fmla="*/ 1 h 72"/>
                <a:gd name="T68" fmla="*/ 2 w 77"/>
                <a:gd name="T69" fmla="*/ 1 h 72"/>
                <a:gd name="T70" fmla="*/ 2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2" y="24"/>
                  </a:moveTo>
                  <a:lnTo>
                    <a:pt x="53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3" y="0"/>
                  </a:moveTo>
                  <a:lnTo>
                    <a:pt x="67" y="0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0"/>
                  </a:moveTo>
                  <a:lnTo>
                    <a:pt x="14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2" y="10"/>
                  </a:lnTo>
                  <a:close/>
                  <a:moveTo>
                    <a:pt x="5" y="63"/>
                  </a:moveTo>
                  <a:lnTo>
                    <a:pt x="0" y="53"/>
                  </a:lnTo>
                  <a:lnTo>
                    <a:pt x="9" y="58"/>
                  </a:lnTo>
                  <a:lnTo>
                    <a:pt x="5" y="63"/>
                  </a:lnTo>
                  <a:close/>
                  <a:moveTo>
                    <a:pt x="14" y="53"/>
                  </a:moveTo>
                  <a:lnTo>
                    <a:pt x="24" y="63"/>
                  </a:lnTo>
                  <a:lnTo>
                    <a:pt x="14" y="72"/>
                  </a:lnTo>
                  <a:lnTo>
                    <a:pt x="5" y="63"/>
                  </a:lnTo>
                  <a:lnTo>
                    <a:pt x="14" y="53"/>
                  </a:lnTo>
                  <a:close/>
                  <a:moveTo>
                    <a:pt x="24" y="72"/>
                  </a:moveTo>
                  <a:lnTo>
                    <a:pt x="14" y="72"/>
                  </a:lnTo>
                  <a:lnTo>
                    <a:pt x="19" y="67"/>
                  </a:lnTo>
                  <a:lnTo>
                    <a:pt x="24" y="72"/>
                  </a:lnTo>
                  <a:close/>
                  <a:moveTo>
                    <a:pt x="14" y="63"/>
                  </a:moveTo>
                  <a:lnTo>
                    <a:pt x="62" y="15"/>
                  </a:lnTo>
                  <a:lnTo>
                    <a:pt x="72" y="24"/>
                  </a:lnTo>
                  <a:lnTo>
                    <a:pt x="24" y="72"/>
                  </a:lnTo>
                  <a:lnTo>
                    <a:pt x="14" y="63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67" y="2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40"/>
            <p:cNvSpPr>
              <a:spLocks noChangeAspect="1"/>
            </p:cNvSpPr>
            <p:nvPr/>
          </p:nvSpPr>
          <p:spPr bwMode="auto">
            <a:xfrm>
              <a:off x="3269" y="7031"/>
              <a:ext cx="48" cy="45"/>
            </a:xfrm>
            <a:custGeom>
              <a:avLst/>
              <a:gdLst>
                <a:gd name="T0" fmla="*/ 2 w 58"/>
                <a:gd name="T1" fmla="*/ 1 h 67"/>
                <a:gd name="T2" fmla="*/ 2 w 58"/>
                <a:gd name="T3" fmla="*/ 0 h 67"/>
                <a:gd name="T4" fmla="*/ 0 w 58"/>
                <a:gd name="T5" fmla="*/ 1 h 67"/>
                <a:gd name="T6" fmla="*/ 2 w 58"/>
                <a:gd name="T7" fmla="*/ 1 h 67"/>
                <a:gd name="T8" fmla="*/ 2 w 58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7"/>
                <a:gd name="T17" fmla="*/ 58 w 58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7">
                  <a:moveTo>
                    <a:pt x="58" y="9"/>
                  </a:moveTo>
                  <a:lnTo>
                    <a:pt x="48" y="0"/>
                  </a:lnTo>
                  <a:lnTo>
                    <a:pt x="0" y="57"/>
                  </a:lnTo>
                  <a:lnTo>
                    <a:pt x="15" y="67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41"/>
            <p:cNvSpPr>
              <a:spLocks noChangeAspect="1" noEditPoints="1"/>
            </p:cNvSpPr>
            <p:nvPr/>
          </p:nvSpPr>
          <p:spPr bwMode="auto">
            <a:xfrm>
              <a:off x="3266" y="7028"/>
              <a:ext cx="54" cy="52"/>
            </a:xfrm>
            <a:custGeom>
              <a:avLst/>
              <a:gdLst>
                <a:gd name="T0" fmla="*/ 2 w 67"/>
                <a:gd name="T1" fmla="*/ 1 h 77"/>
                <a:gd name="T2" fmla="*/ 2 w 67"/>
                <a:gd name="T3" fmla="*/ 1 h 77"/>
                <a:gd name="T4" fmla="*/ 2 w 67"/>
                <a:gd name="T5" fmla="*/ 0 h 77"/>
                <a:gd name="T6" fmla="*/ 2 w 67"/>
                <a:gd name="T7" fmla="*/ 1 h 77"/>
                <a:gd name="T8" fmla="*/ 2 w 67"/>
                <a:gd name="T9" fmla="*/ 1 h 77"/>
                <a:gd name="T10" fmla="*/ 2 w 67"/>
                <a:gd name="T11" fmla="*/ 0 h 77"/>
                <a:gd name="T12" fmla="*/ 2 w 67"/>
                <a:gd name="T13" fmla="*/ 0 h 77"/>
                <a:gd name="T14" fmla="*/ 2 w 67"/>
                <a:gd name="T15" fmla="*/ 1 h 77"/>
                <a:gd name="T16" fmla="*/ 2 w 67"/>
                <a:gd name="T17" fmla="*/ 0 h 77"/>
                <a:gd name="T18" fmla="*/ 2 w 67"/>
                <a:gd name="T19" fmla="*/ 1 h 77"/>
                <a:gd name="T20" fmla="*/ 2 w 67"/>
                <a:gd name="T21" fmla="*/ 1 h 77"/>
                <a:gd name="T22" fmla="*/ 0 w 67"/>
                <a:gd name="T23" fmla="*/ 1 h 77"/>
                <a:gd name="T24" fmla="*/ 2 w 67"/>
                <a:gd name="T25" fmla="*/ 0 h 77"/>
                <a:gd name="T26" fmla="*/ 2 w 67"/>
                <a:gd name="T27" fmla="*/ 1 h 77"/>
                <a:gd name="T28" fmla="*/ 0 w 67"/>
                <a:gd name="T29" fmla="*/ 1 h 77"/>
                <a:gd name="T30" fmla="*/ 0 w 67"/>
                <a:gd name="T31" fmla="*/ 1 h 77"/>
                <a:gd name="T32" fmla="*/ 2 w 67"/>
                <a:gd name="T33" fmla="*/ 1 h 77"/>
                <a:gd name="T34" fmla="*/ 0 w 67"/>
                <a:gd name="T35" fmla="*/ 1 h 77"/>
                <a:gd name="T36" fmla="*/ 2 w 67"/>
                <a:gd name="T37" fmla="*/ 1 h 77"/>
                <a:gd name="T38" fmla="*/ 2 w 67"/>
                <a:gd name="T39" fmla="*/ 1 h 77"/>
                <a:gd name="T40" fmla="*/ 2 w 67"/>
                <a:gd name="T41" fmla="*/ 1 h 77"/>
                <a:gd name="T42" fmla="*/ 0 w 67"/>
                <a:gd name="T43" fmla="*/ 1 h 77"/>
                <a:gd name="T44" fmla="*/ 2 w 67"/>
                <a:gd name="T45" fmla="*/ 1 h 77"/>
                <a:gd name="T46" fmla="*/ 2 w 67"/>
                <a:gd name="T47" fmla="*/ 1 h 77"/>
                <a:gd name="T48" fmla="*/ 2 w 67"/>
                <a:gd name="T49" fmla="*/ 1 h 77"/>
                <a:gd name="T50" fmla="*/ 2 w 67"/>
                <a:gd name="T51" fmla="*/ 1 h 77"/>
                <a:gd name="T52" fmla="*/ 2 w 67"/>
                <a:gd name="T53" fmla="*/ 1 h 77"/>
                <a:gd name="T54" fmla="*/ 2 w 67"/>
                <a:gd name="T55" fmla="*/ 1 h 77"/>
                <a:gd name="T56" fmla="*/ 2 w 67"/>
                <a:gd name="T57" fmla="*/ 1 h 77"/>
                <a:gd name="T58" fmla="*/ 2 w 67"/>
                <a:gd name="T59" fmla="*/ 1 h 77"/>
                <a:gd name="T60" fmla="*/ 2 w 67"/>
                <a:gd name="T61" fmla="*/ 1 h 77"/>
                <a:gd name="T62" fmla="*/ 2 w 67"/>
                <a:gd name="T63" fmla="*/ 1 h 77"/>
                <a:gd name="T64" fmla="*/ 2 w 67"/>
                <a:gd name="T65" fmla="*/ 1 h 77"/>
                <a:gd name="T66" fmla="*/ 2 w 67"/>
                <a:gd name="T67" fmla="*/ 1 h 77"/>
                <a:gd name="T68" fmla="*/ 2 w 67"/>
                <a:gd name="T69" fmla="*/ 1 h 77"/>
                <a:gd name="T70" fmla="*/ 2 w 6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77"/>
                <a:gd name="T110" fmla="*/ 67 w 6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77">
                  <a:moveTo>
                    <a:pt x="57" y="19"/>
                  </a:moveTo>
                  <a:lnTo>
                    <a:pt x="48" y="10"/>
                  </a:lnTo>
                  <a:lnTo>
                    <a:pt x="57" y="0"/>
                  </a:lnTo>
                  <a:lnTo>
                    <a:pt x="67" y="10"/>
                  </a:lnTo>
                  <a:lnTo>
                    <a:pt x="57" y="19"/>
                  </a:lnTo>
                  <a:close/>
                  <a:moveTo>
                    <a:pt x="43" y="0"/>
                  </a:moveTo>
                  <a:lnTo>
                    <a:pt x="57" y="0"/>
                  </a:lnTo>
                  <a:lnTo>
                    <a:pt x="52" y="5"/>
                  </a:lnTo>
                  <a:lnTo>
                    <a:pt x="43" y="0"/>
                  </a:lnTo>
                  <a:close/>
                  <a:moveTo>
                    <a:pt x="57" y="10"/>
                  </a:moveTo>
                  <a:lnTo>
                    <a:pt x="14" y="67"/>
                  </a:lnTo>
                  <a:lnTo>
                    <a:pt x="0" y="58"/>
                  </a:lnTo>
                  <a:lnTo>
                    <a:pt x="43" y="0"/>
                  </a:lnTo>
                  <a:lnTo>
                    <a:pt x="57" y="10"/>
                  </a:lnTo>
                  <a:close/>
                  <a:moveTo>
                    <a:pt x="0" y="72"/>
                  </a:moveTo>
                  <a:lnTo>
                    <a:pt x="0" y="58"/>
                  </a:lnTo>
                  <a:lnTo>
                    <a:pt x="4" y="62"/>
                  </a:lnTo>
                  <a:lnTo>
                    <a:pt x="0" y="72"/>
                  </a:lnTo>
                  <a:close/>
                  <a:moveTo>
                    <a:pt x="9" y="58"/>
                  </a:moveTo>
                  <a:lnTo>
                    <a:pt x="24" y="67"/>
                  </a:lnTo>
                  <a:lnTo>
                    <a:pt x="14" y="77"/>
                  </a:lnTo>
                  <a:lnTo>
                    <a:pt x="0" y="72"/>
                  </a:lnTo>
                  <a:lnTo>
                    <a:pt x="9" y="58"/>
                  </a:lnTo>
                  <a:close/>
                  <a:moveTo>
                    <a:pt x="24" y="77"/>
                  </a:moveTo>
                  <a:lnTo>
                    <a:pt x="14" y="77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4" y="67"/>
                  </a:moveTo>
                  <a:lnTo>
                    <a:pt x="57" y="10"/>
                  </a:lnTo>
                  <a:lnTo>
                    <a:pt x="67" y="19"/>
                  </a:lnTo>
                  <a:lnTo>
                    <a:pt x="24" y="77"/>
                  </a:lnTo>
                  <a:lnTo>
                    <a:pt x="14" y="67"/>
                  </a:lnTo>
                  <a:close/>
                  <a:moveTo>
                    <a:pt x="67" y="10"/>
                  </a:moveTo>
                  <a:lnTo>
                    <a:pt x="67" y="19"/>
                  </a:lnTo>
                  <a:lnTo>
                    <a:pt x="62" y="14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42"/>
            <p:cNvSpPr>
              <a:spLocks noChangeAspect="1"/>
            </p:cNvSpPr>
            <p:nvPr/>
          </p:nvSpPr>
          <p:spPr bwMode="auto">
            <a:xfrm>
              <a:off x="3233" y="7069"/>
              <a:ext cx="47" cy="55"/>
            </a:xfrm>
            <a:custGeom>
              <a:avLst/>
              <a:gdLst>
                <a:gd name="T0" fmla="*/ 2 w 58"/>
                <a:gd name="T1" fmla="*/ 1 h 82"/>
                <a:gd name="T2" fmla="*/ 2 w 58"/>
                <a:gd name="T3" fmla="*/ 0 h 82"/>
                <a:gd name="T4" fmla="*/ 0 w 58"/>
                <a:gd name="T5" fmla="*/ 1 h 82"/>
                <a:gd name="T6" fmla="*/ 2 w 58"/>
                <a:gd name="T7" fmla="*/ 1 h 82"/>
                <a:gd name="T8" fmla="*/ 2 w 58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2"/>
                <a:gd name="T17" fmla="*/ 58 w 5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2">
                  <a:moveTo>
                    <a:pt x="58" y="10"/>
                  </a:moveTo>
                  <a:lnTo>
                    <a:pt x="43" y="0"/>
                  </a:lnTo>
                  <a:lnTo>
                    <a:pt x="0" y="77"/>
                  </a:lnTo>
                  <a:lnTo>
                    <a:pt x="15" y="82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43"/>
            <p:cNvSpPr>
              <a:spLocks noChangeAspect="1" noEditPoints="1"/>
            </p:cNvSpPr>
            <p:nvPr/>
          </p:nvSpPr>
          <p:spPr bwMode="auto">
            <a:xfrm>
              <a:off x="3230" y="7066"/>
              <a:ext cx="56" cy="62"/>
            </a:xfrm>
            <a:custGeom>
              <a:avLst/>
              <a:gdLst>
                <a:gd name="T0" fmla="*/ 2 w 68"/>
                <a:gd name="T1" fmla="*/ 1 h 91"/>
                <a:gd name="T2" fmla="*/ 2 w 68"/>
                <a:gd name="T3" fmla="*/ 1 h 91"/>
                <a:gd name="T4" fmla="*/ 2 w 68"/>
                <a:gd name="T5" fmla="*/ 0 h 91"/>
                <a:gd name="T6" fmla="*/ 2 w 68"/>
                <a:gd name="T7" fmla="*/ 1 h 91"/>
                <a:gd name="T8" fmla="*/ 2 w 68"/>
                <a:gd name="T9" fmla="*/ 1 h 91"/>
                <a:gd name="T10" fmla="*/ 2 w 68"/>
                <a:gd name="T11" fmla="*/ 1 h 91"/>
                <a:gd name="T12" fmla="*/ 2 w 68"/>
                <a:gd name="T13" fmla="*/ 0 h 91"/>
                <a:gd name="T14" fmla="*/ 2 w 68"/>
                <a:gd name="T15" fmla="*/ 1 h 91"/>
                <a:gd name="T16" fmla="*/ 2 w 68"/>
                <a:gd name="T17" fmla="*/ 1 h 91"/>
                <a:gd name="T18" fmla="*/ 2 w 68"/>
                <a:gd name="T19" fmla="*/ 1 h 91"/>
                <a:gd name="T20" fmla="*/ 2 w 68"/>
                <a:gd name="T21" fmla="*/ 1 h 91"/>
                <a:gd name="T22" fmla="*/ 0 w 68"/>
                <a:gd name="T23" fmla="*/ 1 h 91"/>
                <a:gd name="T24" fmla="*/ 2 w 68"/>
                <a:gd name="T25" fmla="*/ 1 h 91"/>
                <a:gd name="T26" fmla="*/ 2 w 68"/>
                <a:gd name="T27" fmla="*/ 1 h 91"/>
                <a:gd name="T28" fmla="*/ 0 w 68"/>
                <a:gd name="T29" fmla="*/ 1 h 91"/>
                <a:gd name="T30" fmla="*/ 0 w 68"/>
                <a:gd name="T31" fmla="*/ 1 h 91"/>
                <a:gd name="T32" fmla="*/ 2 w 68"/>
                <a:gd name="T33" fmla="*/ 1 h 91"/>
                <a:gd name="T34" fmla="*/ 0 w 68"/>
                <a:gd name="T35" fmla="*/ 1 h 91"/>
                <a:gd name="T36" fmla="*/ 2 w 68"/>
                <a:gd name="T37" fmla="*/ 1 h 91"/>
                <a:gd name="T38" fmla="*/ 2 w 68"/>
                <a:gd name="T39" fmla="*/ 1 h 91"/>
                <a:gd name="T40" fmla="*/ 2 w 68"/>
                <a:gd name="T41" fmla="*/ 1 h 91"/>
                <a:gd name="T42" fmla="*/ 0 w 68"/>
                <a:gd name="T43" fmla="*/ 1 h 91"/>
                <a:gd name="T44" fmla="*/ 2 w 68"/>
                <a:gd name="T45" fmla="*/ 1 h 91"/>
                <a:gd name="T46" fmla="*/ 2 w 68"/>
                <a:gd name="T47" fmla="*/ 1 h 91"/>
                <a:gd name="T48" fmla="*/ 2 w 68"/>
                <a:gd name="T49" fmla="*/ 1 h 91"/>
                <a:gd name="T50" fmla="*/ 2 w 68"/>
                <a:gd name="T51" fmla="*/ 1 h 91"/>
                <a:gd name="T52" fmla="*/ 2 w 68"/>
                <a:gd name="T53" fmla="*/ 1 h 91"/>
                <a:gd name="T54" fmla="*/ 2 w 68"/>
                <a:gd name="T55" fmla="*/ 1 h 91"/>
                <a:gd name="T56" fmla="*/ 2 w 68"/>
                <a:gd name="T57" fmla="*/ 1 h 91"/>
                <a:gd name="T58" fmla="*/ 2 w 68"/>
                <a:gd name="T59" fmla="*/ 1 h 91"/>
                <a:gd name="T60" fmla="*/ 2 w 68"/>
                <a:gd name="T61" fmla="*/ 1 h 91"/>
                <a:gd name="T62" fmla="*/ 2 w 68"/>
                <a:gd name="T63" fmla="*/ 1 h 91"/>
                <a:gd name="T64" fmla="*/ 2 w 68"/>
                <a:gd name="T65" fmla="*/ 1 h 91"/>
                <a:gd name="T66" fmla="*/ 2 w 68"/>
                <a:gd name="T67" fmla="*/ 1 h 91"/>
                <a:gd name="T68" fmla="*/ 2 w 68"/>
                <a:gd name="T69" fmla="*/ 1 h 91"/>
                <a:gd name="T70" fmla="*/ 2 w 6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91"/>
                <a:gd name="T110" fmla="*/ 68 w 6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91">
                  <a:moveTo>
                    <a:pt x="58" y="19"/>
                  </a:moveTo>
                  <a:lnTo>
                    <a:pt x="44" y="14"/>
                  </a:lnTo>
                  <a:lnTo>
                    <a:pt x="53" y="0"/>
                  </a:lnTo>
                  <a:lnTo>
                    <a:pt x="68" y="9"/>
                  </a:lnTo>
                  <a:lnTo>
                    <a:pt x="58" y="19"/>
                  </a:lnTo>
                  <a:close/>
                  <a:moveTo>
                    <a:pt x="44" y="4"/>
                  </a:moveTo>
                  <a:lnTo>
                    <a:pt x="53" y="0"/>
                  </a:lnTo>
                  <a:lnTo>
                    <a:pt x="48" y="4"/>
                  </a:lnTo>
                  <a:lnTo>
                    <a:pt x="44" y="4"/>
                  </a:lnTo>
                  <a:close/>
                  <a:moveTo>
                    <a:pt x="58" y="9"/>
                  </a:moveTo>
                  <a:lnTo>
                    <a:pt x="10" y="81"/>
                  </a:lnTo>
                  <a:lnTo>
                    <a:pt x="0" y="76"/>
                  </a:lnTo>
                  <a:lnTo>
                    <a:pt x="44" y="4"/>
                  </a:lnTo>
                  <a:lnTo>
                    <a:pt x="58" y="9"/>
                  </a:lnTo>
                  <a:close/>
                  <a:moveTo>
                    <a:pt x="0" y="86"/>
                  </a:moveTo>
                  <a:lnTo>
                    <a:pt x="0" y="76"/>
                  </a:lnTo>
                  <a:lnTo>
                    <a:pt x="5" y="81"/>
                  </a:lnTo>
                  <a:lnTo>
                    <a:pt x="0" y="86"/>
                  </a:lnTo>
                  <a:close/>
                  <a:moveTo>
                    <a:pt x="10" y="72"/>
                  </a:moveTo>
                  <a:lnTo>
                    <a:pt x="24" y="81"/>
                  </a:lnTo>
                  <a:lnTo>
                    <a:pt x="15" y="91"/>
                  </a:lnTo>
                  <a:lnTo>
                    <a:pt x="0" y="86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6"/>
                  </a:lnTo>
                  <a:lnTo>
                    <a:pt x="24" y="91"/>
                  </a:lnTo>
                  <a:close/>
                  <a:moveTo>
                    <a:pt x="15" y="81"/>
                  </a:moveTo>
                  <a:lnTo>
                    <a:pt x="58" y="9"/>
                  </a:lnTo>
                  <a:lnTo>
                    <a:pt x="68" y="19"/>
                  </a:lnTo>
                  <a:lnTo>
                    <a:pt x="24" y="91"/>
                  </a:lnTo>
                  <a:lnTo>
                    <a:pt x="15" y="81"/>
                  </a:lnTo>
                  <a:close/>
                  <a:moveTo>
                    <a:pt x="68" y="9"/>
                  </a:moveTo>
                  <a:lnTo>
                    <a:pt x="68" y="19"/>
                  </a:lnTo>
                  <a:lnTo>
                    <a:pt x="63" y="14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4"/>
            <p:cNvSpPr>
              <a:spLocks noChangeAspect="1"/>
            </p:cNvSpPr>
            <p:nvPr/>
          </p:nvSpPr>
          <p:spPr bwMode="auto">
            <a:xfrm>
              <a:off x="3206" y="7122"/>
              <a:ext cx="40" cy="60"/>
            </a:xfrm>
            <a:custGeom>
              <a:avLst/>
              <a:gdLst>
                <a:gd name="T0" fmla="*/ 3 w 48"/>
                <a:gd name="T1" fmla="*/ 1 h 91"/>
                <a:gd name="T2" fmla="*/ 3 w 48"/>
                <a:gd name="T3" fmla="*/ 0 h 91"/>
                <a:gd name="T4" fmla="*/ 0 w 48"/>
                <a:gd name="T5" fmla="*/ 1 h 91"/>
                <a:gd name="T6" fmla="*/ 3 w 48"/>
                <a:gd name="T7" fmla="*/ 1 h 91"/>
                <a:gd name="T8" fmla="*/ 3 w 4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1"/>
                <a:gd name="T17" fmla="*/ 48 w 4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1">
                  <a:moveTo>
                    <a:pt x="48" y="5"/>
                  </a:moveTo>
                  <a:lnTo>
                    <a:pt x="33" y="0"/>
                  </a:lnTo>
                  <a:lnTo>
                    <a:pt x="0" y="87"/>
                  </a:lnTo>
                  <a:lnTo>
                    <a:pt x="9" y="91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5"/>
            <p:cNvSpPr>
              <a:spLocks noChangeAspect="1" noEditPoints="1"/>
            </p:cNvSpPr>
            <p:nvPr/>
          </p:nvSpPr>
          <p:spPr bwMode="auto">
            <a:xfrm>
              <a:off x="3198" y="7115"/>
              <a:ext cx="51" cy="74"/>
            </a:xfrm>
            <a:custGeom>
              <a:avLst/>
              <a:gdLst>
                <a:gd name="T0" fmla="*/ 2 w 62"/>
                <a:gd name="T1" fmla="*/ 1 h 110"/>
                <a:gd name="T2" fmla="*/ 2 w 62"/>
                <a:gd name="T3" fmla="*/ 1 h 110"/>
                <a:gd name="T4" fmla="*/ 2 w 62"/>
                <a:gd name="T5" fmla="*/ 0 h 110"/>
                <a:gd name="T6" fmla="*/ 2 w 62"/>
                <a:gd name="T7" fmla="*/ 1 h 110"/>
                <a:gd name="T8" fmla="*/ 2 w 62"/>
                <a:gd name="T9" fmla="*/ 1 h 110"/>
                <a:gd name="T10" fmla="*/ 2 w 62"/>
                <a:gd name="T11" fmla="*/ 1 h 110"/>
                <a:gd name="T12" fmla="*/ 2 w 62"/>
                <a:gd name="T13" fmla="*/ 0 h 110"/>
                <a:gd name="T14" fmla="*/ 2 w 62"/>
                <a:gd name="T15" fmla="*/ 1 h 110"/>
                <a:gd name="T16" fmla="*/ 2 w 62"/>
                <a:gd name="T17" fmla="*/ 1 h 110"/>
                <a:gd name="T18" fmla="*/ 2 w 62"/>
                <a:gd name="T19" fmla="*/ 1 h 110"/>
                <a:gd name="T20" fmla="*/ 2 w 62"/>
                <a:gd name="T21" fmla="*/ 1 h 110"/>
                <a:gd name="T22" fmla="*/ 0 w 62"/>
                <a:gd name="T23" fmla="*/ 1 h 110"/>
                <a:gd name="T24" fmla="*/ 2 w 62"/>
                <a:gd name="T25" fmla="*/ 1 h 110"/>
                <a:gd name="T26" fmla="*/ 2 w 62"/>
                <a:gd name="T27" fmla="*/ 1 h 110"/>
                <a:gd name="T28" fmla="*/ 2 w 62"/>
                <a:gd name="T29" fmla="*/ 1 h 110"/>
                <a:gd name="T30" fmla="*/ 0 w 62"/>
                <a:gd name="T31" fmla="*/ 1 h 110"/>
                <a:gd name="T32" fmla="*/ 2 w 62"/>
                <a:gd name="T33" fmla="*/ 1 h 110"/>
                <a:gd name="T34" fmla="*/ 2 w 62"/>
                <a:gd name="T35" fmla="*/ 1 h 110"/>
                <a:gd name="T36" fmla="*/ 2 w 62"/>
                <a:gd name="T37" fmla="*/ 1 h 110"/>
                <a:gd name="T38" fmla="*/ 2 w 62"/>
                <a:gd name="T39" fmla="*/ 1 h 110"/>
                <a:gd name="T40" fmla="*/ 2 w 62"/>
                <a:gd name="T41" fmla="*/ 1 h 110"/>
                <a:gd name="T42" fmla="*/ 2 w 62"/>
                <a:gd name="T43" fmla="*/ 1 h 110"/>
                <a:gd name="T44" fmla="*/ 2 w 62"/>
                <a:gd name="T45" fmla="*/ 1 h 110"/>
                <a:gd name="T46" fmla="*/ 2 w 62"/>
                <a:gd name="T47" fmla="*/ 1 h 110"/>
                <a:gd name="T48" fmla="*/ 2 w 62"/>
                <a:gd name="T49" fmla="*/ 1 h 110"/>
                <a:gd name="T50" fmla="*/ 2 w 62"/>
                <a:gd name="T51" fmla="*/ 1 h 110"/>
                <a:gd name="T52" fmla="*/ 2 w 62"/>
                <a:gd name="T53" fmla="*/ 1 h 110"/>
                <a:gd name="T54" fmla="*/ 2 w 62"/>
                <a:gd name="T55" fmla="*/ 1 h 110"/>
                <a:gd name="T56" fmla="*/ 2 w 62"/>
                <a:gd name="T57" fmla="*/ 1 h 110"/>
                <a:gd name="T58" fmla="*/ 2 w 62"/>
                <a:gd name="T59" fmla="*/ 1 h 110"/>
                <a:gd name="T60" fmla="*/ 2 w 62"/>
                <a:gd name="T61" fmla="*/ 1 h 110"/>
                <a:gd name="T62" fmla="*/ 2 w 62"/>
                <a:gd name="T63" fmla="*/ 1 h 110"/>
                <a:gd name="T64" fmla="*/ 2 w 62"/>
                <a:gd name="T65" fmla="*/ 1 h 110"/>
                <a:gd name="T66" fmla="*/ 2 w 62"/>
                <a:gd name="T67" fmla="*/ 1 h 110"/>
                <a:gd name="T68" fmla="*/ 2 w 62"/>
                <a:gd name="T69" fmla="*/ 1 h 110"/>
                <a:gd name="T70" fmla="*/ 2 w 6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10"/>
                <a:gd name="T110" fmla="*/ 62 w 6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10">
                  <a:moveTo>
                    <a:pt x="53" y="19"/>
                  </a:moveTo>
                  <a:lnTo>
                    <a:pt x="38" y="14"/>
                  </a:lnTo>
                  <a:lnTo>
                    <a:pt x="48" y="0"/>
                  </a:lnTo>
                  <a:lnTo>
                    <a:pt x="62" y="9"/>
                  </a:lnTo>
                  <a:lnTo>
                    <a:pt x="53" y="19"/>
                  </a:lnTo>
                  <a:close/>
                  <a:moveTo>
                    <a:pt x="38" y="4"/>
                  </a:moveTo>
                  <a:lnTo>
                    <a:pt x="48" y="0"/>
                  </a:lnTo>
                  <a:lnTo>
                    <a:pt x="43" y="9"/>
                  </a:lnTo>
                  <a:lnTo>
                    <a:pt x="38" y="4"/>
                  </a:lnTo>
                  <a:close/>
                  <a:moveTo>
                    <a:pt x="53" y="9"/>
                  </a:moveTo>
                  <a:lnTo>
                    <a:pt x="14" y="100"/>
                  </a:lnTo>
                  <a:lnTo>
                    <a:pt x="0" y="91"/>
                  </a:lnTo>
                  <a:lnTo>
                    <a:pt x="38" y="4"/>
                  </a:lnTo>
                  <a:lnTo>
                    <a:pt x="53" y="9"/>
                  </a:lnTo>
                  <a:close/>
                  <a:moveTo>
                    <a:pt x="5" y="100"/>
                  </a:moveTo>
                  <a:lnTo>
                    <a:pt x="0" y="91"/>
                  </a:lnTo>
                  <a:lnTo>
                    <a:pt x="10" y="96"/>
                  </a:lnTo>
                  <a:lnTo>
                    <a:pt x="5" y="100"/>
                  </a:lnTo>
                  <a:close/>
                  <a:moveTo>
                    <a:pt x="10" y="91"/>
                  </a:moveTo>
                  <a:lnTo>
                    <a:pt x="24" y="96"/>
                  </a:lnTo>
                  <a:lnTo>
                    <a:pt x="19" y="110"/>
                  </a:lnTo>
                  <a:lnTo>
                    <a:pt x="5" y="100"/>
                  </a:lnTo>
                  <a:lnTo>
                    <a:pt x="10" y="91"/>
                  </a:lnTo>
                  <a:close/>
                  <a:moveTo>
                    <a:pt x="29" y="105"/>
                  </a:moveTo>
                  <a:lnTo>
                    <a:pt x="19" y="110"/>
                  </a:lnTo>
                  <a:lnTo>
                    <a:pt x="19" y="100"/>
                  </a:lnTo>
                  <a:lnTo>
                    <a:pt x="29" y="105"/>
                  </a:lnTo>
                  <a:close/>
                  <a:moveTo>
                    <a:pt x="14" y="100"/>
                  </a:moveTo>
                  <a:lnTo>
                    <a:pt x="53" y="14"/>
                  </a:lnTo>
                  <a:lnTo>
                    <a:pt x="62" y="19"/>
                  </a:lnTo>
                  <a:lnTo>
                    <a:pt x="29" y="105"/>
                  </a:lnTo>
                  <a:lnTo>
                    <a:pt x="14" y="100"/>
                  </a:lnTo>
                  <a:close/>
                  <a:moveTo>
                    <a:pt x="62" y="9"/>
                  </a:moveTo>
                  <a:lnTo>
                    <a:pt x="62" y="19"/>
                  </a:lnTo>
                  <a:lnTo>
                    <a:pt x="58" y="14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6"/>
            <p:cNvSpPr>
              <a:spLocks noChangeAspect="1"/>
            </p:cNvSpPr>
            <p:nvPr/>
          </p:nvSpPr>
          <p:spPr bwMode="auto">
            <a:xfrm>
              <a:off x="3179" y="7179"/>
              <a:ext cx="34" cy="62"/>
            </a:xfrm>
            <a:custGeom>
              <a:avLst/>
              <a:gdLst>
                <a:gd name="T0" fmla="*/ 2 w 43"/>
                <a:gd name="T1" fmla="*/ 1 h 91"/>
                <a:gd name="T2" fmla="*/ 2 w 43"/>
                <a:gd name="T3" fmla="*/ 0 h 91"/>
                <a:gd name="T4" fmla="*/ 0 w 43"/>
                <a:gd name="T5" fmla="*/ 1 h 91"/>
                <a:gd name="T6" fmla="*/ 2 w 43"/>
                <a:gd name="T7" fmla="*/ 1 h 91"/>
                <a:gd name="T8" fmla="*/ 2 w 4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43" y="4"/>
                  </a:moveTo>
                  <a:lnTo>
                    <a:pt x="34" y="0"/>
                  </a:lnTo>
                  <a:lnTo>
                    <a:pt x="0" y="86"/>
                  </a:lnTo>
                  <a:lnTo>
                    <a:pt x="14" y="91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7"/>
            <p:cNvSpPr>
              <a:spLocks noChangeAspect="1" noEditPoints="1"/>
            </p:cNvSpPr>
            <p:nvPr/>
          </p:nvSpPr>
          <p:spPr bwMode="auto">
            <a:xfrm>
              <a:off x="3173" y="7177"/>
              <a:ext cx="48" cy="70"/>
            </a:xfrm>
            <a:custGeom>
              <a:avLst/>
              <a:gdLst>
                <a:gd name="T0" fmla="*/ 2 w 58"/>
                <a:gd name="T1" fmla="*/ 1 h 105"/>
                <a:gd name="T2" fmla="*/ 2 w 58"/>
                <a:gd name="T3" fmla="*/ 1 h 105"/>
                <a:gd name="T4" fmla="*/ 2 w 58"/>
                <a:gd name="T5" fmla="*/ 0 h 105"/>
                <a:gd name="T6" fmla="*/ 2 w 58"/>
                <a:gd name="T7" fmla="*/ 1 h 105"/>
                <a:gd name="T8" fmla="*/ 2 w 58"/>
                <a:gd name="T9" fmla="*/ 1 h 105"/>
                <a:gd name="T10" fmla="*/ 2 w 58"/>
                <a:gd name="T11" fmla="*/ 1 h 105"/>
                <a:gd name="T12" fmla="*/ 2 w 58"/>
                <a:gd name="T13" fmla="*/ 0 h 105"/>
                <a:gd name="T14" fmla="*/ 2 w 58"/>
                <a:gd name="T15" fmla="*/ 1 h 105"/>
                <a:gd name="T16" fmla="*/ 2 w 58"/>
                <a:gd name="T17" fmla="*/ 1 h 105"/>
                <a:gd name="T18" fmla="*/ 2 w 58"/>
                <a:gd name="T19" fmla="*/ 1 h 105"/>
                <a:gd name="T20" fmla="*/ 2 w 58"/>
                <a:gd name="T21" fmla="*/ 1 h 105"/>
                <a:gd name="T22" fmla="*/ 0 w 58"/>
                <a:gd name="T23" fmla="*/ 1 h 105"/>
                <a:gd name="T24" fmla="*/ 2 w 58"/>
                <a:gd name="T25" fmla="*/ 1 h 105"/>
                <a:gd name="T26" fmla="*/ 2 w 58"/>
                <a:gd name="T27" fmla="*/ 1 h 105"/>
                <a:gd name="T28" fmla="*/ 2 w 58"/>
                <a:gd name="T29" fmla="*/ 1 h 105"/>
                <a:gd name="T30" fmla="*/ 0 w 58"/>
                <a:gd name="T31" fmla="*/ 1 h 105"/>
                <a:gd name="T32" fmla="*/ 2 w 58"/>
                <a:gd name="T33" fmla="*/ 1 h 105"/>
                <a:gd name="T34" fmla="*/ 2 w 58"/>
                <a:gd name="T35" fmla="*/ 1 h 105"/>
                <a:gd name="T36" fmla="*/ 2 w 58"/>
                <a:gd name="T37" fmla="*/ 1 h 105"/>
                <a:gd name="T38" fmla="*/ 2 w 58"/>
                <a:gd name="T39" fmla="*/ 1 h 105"/>
                <a:gd name="T40" fmla="*/ 2 w 58"/>
                <a:gd name="T41" fmla="*/ 1 h 105"/>
                <a:gd name="T42" fmla="*/ 2 w 58"/>
                <a:gd name="T43" fmla="*/ 1 h 105"/>
                <a:gd name="T44" fmla="*/ 2 w 58"/>
                <a:gd name="T45" fmla="*/ 1 h 105"/>
                <a:gd name="T46" fmla="*/ 2 w 58"/>
                <a:gd name="T47" fmla="*/ 1 h 105"/>
                <a:gd name="T48" fmla="*/ 2 w 58"/>
                <a:gd name="T49" fmla="*/ 1 h 105"/>
                <a:gd name="T50" fmla="*/ 2 w 58"/>
                <a:gd name="T51" fmla="*/ 1 h 105"/>
                <a:gd name="T52" fmla="*/ 2 w 58"/>
                <a:gd name="T53" fmla="*/ 1 h 105"/>
                <a:gd name="T54" fmla="*/ 2 w 58"/>
                <a:gd name="T55" fmla="*/ 1 h 105"/>
                <a:gd name="T56" fmla="*/ 2 w 58"/>
                <a:gd name="T57" fmla="*/ 1 h 105"/>
                <a:gd name="T58" fmla="*/ 2 w 58"/>
                <a:gd name="T59" fmla="*/ 1 h 105"/>
                <a:gd name="T60" fmla="*/ 2 w 58"/>
                <a:gd name="T61" fmla="*/ 1 h 105"/>
                <a:gd name="T62" fmla="*/ 2 w 58"/>
                <a:gd name="T63" fmla="*/ 1 h 105"/>
                <a:gd name="T64" fmla="*/ 2 w 58"/>
                <a:gd name="T65" fmla="*/ 1 h 105"/>
                <a:gd name="T66" fmla="*/ 2 w 58"/>
                <a:gd name="T67" fmla="*/ 1 h 105"/>
                <a:gd name="T68" fmla="*/ 2 w 58"/>
                <a:gd name="T69" fmla="*/ 1 h 105"/>
                <a:gd name="T70" fmla="*/ 2 w 58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5"/>
                <a:gd name="T110" fmla="*/ 58 w 58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5">
                  <a:moveTo>
                    <a:pt x="48" y="19"/>
                  </a:moveTo>
                  <a:lnTo>
                    <a:pt x="34" y="9"/>
                  </a:lnTo>
                  <a:lnTo>
                    <a:pt x="39" y="0"/>
                  </a:lnTo>
                  <a:lnTo>
                    <a:pt x="53" y="5"/>
                  </a:lnTo>
                  <a:lnTo>
                    <a:pt x="48" y="19"/>
                  </a:lnTo>
                  <a:close/>
                  <a:moveTo>
                    <a:pt x="29" y="5"/>
                  </a:moveTo>
                  <a:lnTo>
                    <a:pt x="39" y="0"/>
                  </a:lnTo>
                  <a:lnTo>
                    <a:pt x="39" y="5"/>
                  </a:lnTo>
                  <a:lnTo>
                    <a:pt x="29" y="5"/>
                  </a:lnTo>
                  <a:close/>
                  <a:moveTo>
                    <a:pt x="43" y="9"/>
                  </a:moveTo>
                  <a:lnTo>
                    <a:pt x="15" y="96"/>
                  </a:lnTo>
                  <a:lnTo>
                    <a:pt x="0" y="91"/>
                  </a:lnTo>
                  <a:lnTo>
                    <a:pt x="29" y="5"/>
                  </a:lnTo>
                  <a:lnTo>
                    <a:pt x="43" y="9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5" y="101"/>
                  </a:lnTo>
                  <a:close/>
                  <a:moveTo>
                    <a:pt x="10" y="86"/>
                  </a:moveTo>
                  <a:lnTo>
                    <a:pt x="24" y="91"/>
                  </a:lnTo>
                  <a:lnTo>
                    <a:pt x="19" y="105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101"/>
                  </a:moveTo>
                  <a:lnTo>
                    <a:pt x="19" y="105"/>
                  </a:lnTo>
                  <a:lnTo>
                    <a:pt x="19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43" y="9"/>
                  </a:lnTo>
                  <a:lnTo>
                    <a:pt x="58" y="14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48" y="9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8"/>
            <p:cNvSpPr>
              <a:spLocks noChangeAspect="1"/>
            </p:cNvSpPr>
            <p:nvPr/>
          </p:nvSpPr>
          <p:spPr bwMode="auto">
            <a:xfrm>
              <a:off x="3161" y="7237"/>
              <a:ext cx="28" cy="62"/>
            </a:xfrm>
            <a:custGeom>
              <a:avLst/>
              <a:gdLst>
                <a:gd name="T0" fmla="*/ 3 w 33"/>
                <a:gd name="T1" fmla="*/ 1 h 91"/>
                <a:gd name="T2" fmla="*/ 3 w 33"/>
                <a:gd name="T3" fmla="*/ 0 h 91"/>
                <a:gd name="T4" fmla="*/ 0 w 33"/>
                <a:gd name="T5" fmla="*/ 1 h 91"/>
                <a:gd name="T6" fmla="*/ 3 w 33"/>
                <a:gd name="T7" fmla="*/ 1 h 91"/>
                <a:gd name="T8" fmla="*/ 3 w 3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91"/>
                <a:gd name="T17" fmla="*/ 33 w 3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91">
                  <a:moveTo>
                    <a:pt x="33" y="5"/>
                  </a:moveTo>
                  <a:lnTo>
                    <a:pt x="19" y="0"/>
                  </a:lnTo>
                  <a:lnTo>
                    <a:pt x="0" y="86"/>
                  </a:lnTo>
                  <a:lnTo>
                    <a:pt x="14" y="91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49"/>
            <p:cNvSpPr>
              <a:spLocks noChangeAspect="1" noEditPoints="1"/>
            </p:cNvSpPr>
            <p:nvPr/>
          </p:nvSpPr>
          <p:spPr bwMode="auto">
            <a:xfrm>
              <a:off x="3153" y="7234"/>
              <a:ext cx="45" cy="72"/>
            </a:xfrm>
            <a:custGeom>
              <a:avLst/>
              <a:gdLst>
                <a:gd name="T0" fmla="*/ 3 w 53"/>
                <a:gd name="T1" fmla="*/ 1 h 106"/>
                <a:gd name="T2" fmla="*/ 3 w 53"/>
                <a:gd name="T3" fmla="*/ 1 h 106"/>
                <a:gd name="T4" fmla="*/ 3 w 53"/>
                <a:gd name="T5" fmla="*/ 0 h 106"/>
                <a:gd name="T6" fmla="*/ 3 w 53"/>
                <a:gd name="T7" fmla="*/ 1 h 106"/>
                <a:gd name="T8" fmla="*/ 3 w 53"/>
                <a:gd name="T9" fmla="*/ 1 h 106"/>
                <a:gd name="T10" fmla="*/ 3 w 53"/>
                <a:gd name="T11" fmla="*/ 1 h 106"/>
                <a:gd name="T12" fmla="*/ 3 w 53"/>
                <a:gd name="T13" fmla="*/ 0 h 106"/>
                <a:gd name="T14" fmla="*/ 3 w 53"/>
                <a:gd name="T15" fmla="*/ 1 h 106"/>
                <a:gd name="T16" fmla="*/ 3 w 53"/>
                <a:gd name="T17" fmla="*/ 1 h 106"/>
                <a:gd name="T18" fmla="*/ 3 w 53"/>
                <a:gd name="T19" fmla="*/ 1 h 106"/>
                <a:gd name="T20" fmla="*/ 3 w 53"/>
                <a:gd name="T21" fmla="*/ 1 h 106"/>
                <a:gd name="T22" fmla="*/ 0 w 53"/>
                <a:gd name="T23" fmla="*/ 1 h 106"/>
                <a:gd name="T24" fmla="*/ 3 w 53"/>
                <a:gd name="T25" fmla="*/ 1 h 106"/>
                <a:gd name="T26" fmla="*/ 3 w 53"/>
                <a:gd name="T27" fmla="*/ 1 h 106"/>
                <a:gd name="T28" fmla="*/ 3 w 53"/>
                <a:gd name="T29" fmla="*/ 1 h 106"/>
                <a:gd name="T30" fmla="*/ 0 w 53"/>
                <a:gd name="T31" fmla="*/ 1 h 106"/>
                <a:gd name="T32" fmla="*/ 3 w 53"/>
                <a:gd name="T33" fmla="*/ 1 h 106"/>
                <a:gd name="T34" fmla="*/ 3 w 53"/>
                <a:gd name="T35" fmla="*/ 1 h 106"/>
                <a:gd name="T36" fmla="*/ 3 w 53"/>
                <a:gd name="T37" fmla="*/ 1 h 106"/>
                <a:gd name="T38" fmla="*/ 3 w 53"/>
                <a:gd name="T39" fmla="*/ 1 h 106"/>
                <a:gd name="T40" fmla="*/ 3 w 53"/>
                <a:gd name="T41" fmla="*/ 1 h 106"/>
                <a:gd name="T42" fmla="*/ 3 w 53"/>
                <a:gd name="T43" fmla="*/ 1 h 106"/>
                <a:gd name="T44" fmla="*/ 3 w 53"/>
                <a:gd name="T45" fmla="*/ 1 h 106"/>
                <a:gd name="T46" fmla="*/ 3 w 53"/>
                <a:gd name="T47" fmla="*/ 1 h 106"/>
                <a:gd name="T48" fmla="*/ 3 w 53"/>
                <a:gd name="T49" fmla="*/ 1 h 106"/>
                <a:gd name="T50" fmla="*/ 3 w 53"/>
                <a:gd name="T51" fmla="*/ 1 h 106"/>
                <a:gd name="T52" fmla="*/ 3 w 53"/>
                <a:gd name="T53" fmla="*/ 1 h 106"/>
                <a:gd name="T54" fmla="*/ 3 w 53"/>
                <a:gd name="T55" fmla="*/ 1 h 106"/>
                <a:gd name="T56" fmla="*/ 3 w 53"/>
                <a:gd name="T57" fmla="*/ 1 h 106"/>
                <a:gd name="T58" fmla="*/ 3 w 53"/>
                <a:gd name="T59" fmla="*/ 1 h 106"/>
                <a:gd name="T60" fmla="*/ 3 w 53"/>
                <a:gd name="T61" fmla="*/ 1 h 106"/>
                <a:gd name="T62" fmla="*/ 3 w 53"/>
                <a:gd name="T63" fmla="*/ 1 h 106"/>
                <a:gd name="T64" fmla="*/ 3 w 53"/>
                <a:gd name="T65" fmla="*/ 1 h 106"/>
                <a:gd name="T66" fmla="*/ 3 w 53"/>
                <a:gd name="T67" fmla="*/ 1 h 106"/>
                <a:gd name="T68" fmla="*/ 3 w 53"/>
                <a:gd name="T69" fmla="*/ 1 h 106"/>
                <a:gd name="T70" fmla="*/ 3 w 53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6"/>
                <a:gd name="T110" fmla="*/ 53 w 5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6">
                  <a:moveTo>
                    <a:pt x="43" y="19"/>
                  </a:moveTo>
                  <a:lnTo>
                    <a:pt x="29" y="15"/>
                  </a:lnTo>
                  <a:lnTo>
                    <a:pt x="34" y="0"/>
                  </a:lnTo>
                  <a:lnTo>
                    <a:pt x="48" y="5"/>
                  </a:lnTo>
                  <a:lnTo>
                    <a:pt x="43" y="19"/>
                  </a:lnTo>
                  <a:close/>
                  <a:moveTo>
                    <a:pt x="24" y="5"/>
                  </a:moveTo>
                  <a:lnTo>
                    <a:pt x="34" y="0"/>
                  </a:lnTo>
                  <a:lnTo>
                    <a:pt x="29" y="5"/>
                  </a:lnTo>
                  <a:lnTo>
                    <a:pt x="24" y="5"/>
                  </a:lnTo>
                  <a:close/>
                  <a:moveTo>
                    <a:pt x="39" y="10"/>
                  </a:moveTo>
                  <a:lnTo>
                    <a:pt x="15" y="96"/>
                  </a:lnTo>
                  <a:lnTo>
                    <a:pt x="0" y="91"/>
                  </a:lnTo>
                  <a:lnTo>
                    <a:pt x="24" y="5"/>
                  </a:lnTo>
                  <a:lnTo>
                    <a:pt x="39" y="10"/>
                  </a:lnTo>
                  <a:close/>
                  <a:moveTo>
                    <a:pt x="10" y="101"/>
                  </a:moveTo>
                  <a:lnTo>
                    <a:pt x="0" y="91"/>
                  </a:lnTo>
                  <a:lnTo>
                    <a:pt x="10" y="91"/>
                  </a:lnTo>
                  <a:lnTo>
                    <a:pt x="10" y="101"/>
                  </a:lnTo>
                  <a:close/>
                  <a:moveTo>
                    <a:pt x="10" y="87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10" y="101"/>
                  </a:lnTo>
                  <a:lnTo>
                    <a:pt x="10" y="87"/>
                  </a:lnTo>
                  <a:close/>
                  <a:moveTo>
                    <a:pt x="29" y="101"/>
                  </a:moveTo>
                  <a:lnTo>
                    <a:pt x="24" y="106"/>
                  </a:lnTo>
                  <a:lnTo>
                    <a:pt x="24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39" y="10"/>
                  </a:lnTo>
                  <a:lnTo>
                    <a:pt x="53" y="15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48" y="5"/>
                  </a:moveTo>
                  <a:lnTo>
                    <a:pt x="53" y="15"/>
                  </a:lnTo>
                  <a:lnTo>
                    <a:pt x="43" y="10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50"/>
            <p:cNvSpPr>
              <a:spLocks noChangeAspect="1"/>
            </p:cNvSpPr>
            <p:nvPr/>
          </p:nvSpPr>
          <p:spPr bwMode="auto">
            <a:xfrm>
              <a:off x="3150" y="7296"/>
              <a:ext cx="23" cy="62"/>
            </a:xfrm>
            <a:custGeom>
              <a:avLst/>
              <a:gdLst>
                <a:gd name="T0" fmla="*/ 2 w 29"/>
                <a:gd name="T1" fmla="*/ 1 h 92"/>
                <a:gd name="T2" fmla="*/ 2 w 29"/>
                <a:gd name="T3" fmla="*/ 0 h 92"/>
                <a:gd name="T4" fmla="*/ 0 w 29"/>
                <a:gd name="T5" fmla="*/ 1 h 92"/>
                <a:gd name="T6" fmla="*/ 2 w 29"/>
                <a:gd name="T7" fmla="*/ 1 h 92"/>
                <a:gd name="T8" fmla="*/ 2 w 29"/>
                <a:gd name="T9" fmla="*/ 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92"/>
                <a:gd name="T17" fmla="*/ 29 w 29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92">
                  <a:moveTo>
                    <a:pt x="29" y="5"/>
                  </a:moveTo>
                  <a:lnTo>
                    <a:pt x="15" y="0"/>
                  </a:lnTo>
                  <a:lnTo>
                    <a:pt x="0" y="92"/>
                  </a:lnTo>
                  <a:lnTo>
                    <a:pt x="15" y="92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51"/>
            <p:cNvSpPr>
              <a:spLocks noChangeAspect="1" noEditPoints="1"/>
            </p:cNvSpPr>
            <p:nvPr/>
          </p:nvSpPr>
          <p:spPr bwMode="auto">
            <a:xfrm>
              <a:off x="3142" y="7292"/>
              <a:ext cx="37" cy="72"/>
            </a:xfrm>
            <a:custGeom>
              <a:avLst/>
              <a:gdLst>
                <a:gd name="T0" fmla="*/ 3 w 43"/>
                <a:gd name="T1" fmla="*/ 1 h 105"/>
                <a:gd name="T2" fmla="*/ 3 w 43"/>
                <a:gd name="T3" fmla="*/ 1 h 105"/>
                <a:gd name="T4" fmla="*/ 3 w 43"/>
                <a:gd name="T5" fmla="*/ 0 h 105"/>
                <a:gd name="T6" fmla="*/ 3 w 43"/>
                <a:gd name="T7" fmla="*/ 1 h 105"/>
                <a:gd name="T8" fmla="*/ 3 w 43"/>
                <a:gd name="T9" fmla="*/ 1 h 105"/>
                <a:gd name="T10" fmla="*/ 3 w 43"/>
                <a:gd name="T11" fmla="*/ 1 h 105"/>
                <a:gd name="T12" fmla="*/ 3 w 43"/>
                <a:gd name="T13" fmla="*/ 0 h 105"/>
                <a:gd name="T14" fmla="*/ 3 w 43"/>
                <a:gd name="T15" fmla="*/ 1 h 105"/>
                <a:gd name="T16" fmla="*/ 3 w 43"/>
                <a:gd name="T17" fmla="*/ 1 h 105"/>
                <a:gd name="T18" fmla="*/ 3 w 43"/>
                <a:gd name="T19" fmla="*/ 1 h 105"/>
                <a:gd name="T20" fmla="*/ 3 w 43"/>
                <a:gd name="T21" fmla="*/ 1 h 105"/>
                <a:gd name="T22" fmla="*/ 0 w 43"/>
                <a:gd name="T23" fmla="*/ 1 h 105"/>
                <a:gd name="T24" fmla="*/ 3 w 43"/>
                <a:gd name="T25" fmla="*/ 1 h 105"/>
                <a:gd name="T26" fmla="*/ 3 w 43"/>
                <a:gd name="T27" fmla="*/ 1 h 105"/>
                <a:gd name="T28" fmla="*/ 3 w 43"/>
                <a:gd name="T29" fmla="*/ 1 h 105"/>
                <a:gd name="T30" fmla="*/ 0 w 43"/>
                <a:gd name="T31" fmla="*/ 1 h 105"/>
                <a:gd name="T32" fmla="*/ 3 w 43"/>
                <a:gd name="T33" fmla="*/ 1 h 105"/>
                <a:gd name="T34" fmla="*/ 3 w 43"/>
                <a:gd name="T35" fmla="*/ 1 h 105"/>
                <a:gd name="T36" fmla="*/ 3 w 43"/>
                <a:gd name="T37" fmla="*/ 1 h 105"/>
                <a:gd name="T38" fmla="*/ 3 w 43"/>
                <a:gd name="T39" fmla="*/ 1 h 105"/>
                <a:gd name="T40" fmla="*/ 3 w 43"/>
                <a:gd name="T41" fmla="*/ 1 h 105"/>
                <a:gd name="T42" fmla="*/ 3 w 43"/>
                <a:gd name="T43" fmla="*/ 1 h 105"/>
                <a:gd name="T44" fmla="*/ 3 w 43"/>
                <a:gd name="T45" fmla="*/ 1 h 105"/>
                <a:gd name="T46" fmla="*/ 3 w 43"/>
                <a:gd name="T47" fmla="*/ 1 h 105"/>
                <a:gd name="T48" fmla="*/ 3 w 43"/>
                <a:gd name="T49" fmla="*/ 1 h 105"/>
                <a:gd name="T50" fmla="*/ 3 w 43"/>
                <a:gd name="T51" fmla="*/ 1 h 105"/>
                <a:gd name="T52" fmla="*/ 3 w 43"/>
                <a:gd name="T53" fmla="*/ 1 h 105"/>
                <a:gd name="T54" fmla="*/ 3 w 43"/>
                <a:gd name="T55" fmla="*/ 1 h 105"/>
                <a:gd name="T56" fmla="*/ 3 w 43"/>
                <a:gd name="T57" fmla="*/ 1 h 105"/>
                <a:gd name="T58" fmla="*/ 3 w 43"/>
                <a:gd name="T59" fmla="*/ 1 h 105"/>
                <a:gd name="T60" fmla="*/ 3 w 43"/>
                <a:gd name="T61" fmla="*/ 1 h 105"/>
                <a:gd name="T62" fmla="*/ 3 w 43"/>
                <a:gd name="T63" fmla="*/ 1 h 105"/>
                <a:gd name="T64" fmla="*/ 3 w 43"/>
                <a:gd name="T65" fmla="*/ 1 h 105"/>
                <a:gd name="T66" fmla="*/ 3 w 43"/>
                <a:gd name="T67" fmla="*/ 1 h 105"/>
                <a:gd name="T68" fmla="*/ 3 w 43"/>
                <a:gd name="T69" fmla="*/ 1 h 105"/>
                <a:gd name="T70" fmla="*/ 3 w 43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5"/>
                <a:gd name="T110" fmla="*/ 43 w 43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5">
                  <a:moveTo>
                    <a:pt x="38" y="19"/>
                  </a:moveTo>
                  <a:lnTo>
                    <a:pt x="24" y="14"/>
                  </a:lnTo>
                  <a:lnTo>
                    <a:pt x="24" y="0"/>
                  </a:lnTo>
                  <a:lnTo>
                    <a:pt x="38" y="4"/>
                  </a:lnTo>
                  <a:lnTo>
                    <a:pt x="38" y="19"/>
                  </a:lnTo>
                  <a:close/>
                  <a:moveTo>
                    <a:pt x="14" y="4"/>
                  </a:moveTo>
                  <a:lnTo>
                    <a:pt x="24" y="0"/>
                  </a:lnTo>
                  <a:lnTo>
                    <a:pt x="24" y="4"/>
                  </a:lnTo>
                  <a:lnTo>
                    <a:pt x="14" y="4"/>
                  </a:lnTo>
                  <a:close/>
                  <a:moveTo>
                    <a:pt x="29" y="9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14" y="4"/>
                  </a:lnTo>
                  <a:lnTo>
                    <a:pt x="29" y="9"/>
                  </a:lnTo>
                  <a:close/>
                  <a:moveTo>
                    <a:pt x="9" y="100"/>
                  </a:moveTo>
                  <a:lnTo>
                    <a:pt x="0" y="96"/>
                  </a:lnTo>
                  <a:lnTo>
                    <a:pt x="9" y="96"/>
                  </a:lnTo>
                  <a:lnTo>
                    <a:pt x="9" y="100"/>
                  </a:lnTo>
                  <a:close/>
                  <a:moveTo>
                    <a:pt x="9" y="86"/>
                  </a:moveTo>
                  <a:lnTo>
                    <a:pt x="24" y="91"/>
                  </a:lnTo>
                  <a:lnTo>
                    <a:pt x="24" y="105"/>
                  </a:lnTo>
                  <a:lnTo>
                    <a:pt x="9" y="100"/>
                  </a:lnTo>
                  <a:lnTo>
                    <a:pt x="9" y="86"/>
                  </a:lnTo>
                  <a:close/>
                  <a:moveTo>
                    <a:pt x="29" y="96"/>
                  </a:moveTo>
                  <a:lnTo>
                    <a:pt x="24" y="105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6"/>
                  </a:moveTo>
                  <a:lnTo>
                    <a:pt x="29" y="9"/>
                  </a:lnTo>
                  <a:lnTo>
                    <a:pt x="43" y="9"/>
                  </a:lnTo>
                  <a:lnTo>
                    <a:pt x="29" y="96"/>
                  </a:lnTo>
                  <a:lnTo>
                    <a:pt x="14" y="96"/>
                  </a:lnTo>
                  <a:close/>
                  <a:moveTo>
                    <a:pt x="38" y="4"/>
                  </a:moveTo>
                  <a:lnTo>
                    <a:pt x="43" y="9"/>
                  </a:lnTo>
                  <a:lnTo>
                    <a:pt x="38" y="9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52"/>
            <p:cNvSpPr>
              <a:spLocks noChangeAspect="1"/>
            </p:cNvSpPr>
            <p:nvPr/>
          </p:nvSpPr>
          <p:spPr bwMode="auto">
            <a:xfrm>
              <a:off x="3142" y="7358"/>
              <a:ext cx="19" cy="65"/>
            </a:xfrm>
            <a:custGeom>
              <a:avLst/>
              <a:gdLst>
                <a:gd name="T0" fmla="*/ 2 w 24"/>
                <a:gd name="T1" fmla="*/ 0 h 96"/>
                <a:gd name="T2" fmla="*/ 2 w 24"/>
                <a:gd name="T3" fmla="*/ 0 h 96"/>
                <a:gd name="T4" fmla="*/ 0 w 24"/>
                <a:gd name="T5" fmla="*/ 1 h 96"/>
                <a:gd name="T6" fmla="*/ 2 w 24"/>
                <a:gd name="T7" fmla="*/ 1 h 96"/>
                <a:gd name="T8" fmla="*/ 2 w 24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6"/>
                <a:gd name="T17" fmla="*/ 24 w 24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6">
                  <a:moveTo>
                    <a:pt x="24" y="0"/>
                  </a:moveTo>
                  <a:lnTo>
                    <a:pt x="9" y="0"/>
                  </a:lnTo>
                  <a:lnTo>
                    <a:pt x="0" y="96"/>
                  </a:lnTo>
                  <a:lnTo>
                    <a:pt x="14" y="9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53"/>
            <p:cNvSpPr>
              <a:spLocks noChangeAspect="1" noEditPoints="1"/>
            </p:cNvSpPr>
            <p:nvPr/>
          </p:nvSpPr>
          <p:spPr bwMode="auto">
            <a:xfrm>
              <a:off x="3139" y="7352"/>
              <a:ext cx="28" cy="73"/>
            </a:xfrm>
            <a:custGeom>
              <a:avLst/>
              <a:gdLst>
                <a:gd name="T0" fmla="*/ 2 w 34"/>
                <a:gd name="T1" fmla="*/ 1 h 110"/>
                <a:gd name="T2" fmla="*/ 2 w 34"/>
                <a:gd name="T3" fmla="*/ 1 h 110"/>
                <a:gd name="T4" fmla="*/ 2 w 34"/>
                <a:gd name="T5" fmla="*/ 0 h 110"/>
                <a:gd name="T6" fmla="*/ 2 w 34"/>
                <a:gd name="T7" fmla="*/ 1 h 110"/>
                <a:gd name="T8" fmla="*/ 2 w 34"/>
                <a:gd name="T9" fmla="*/ 1 h 110"/>
                <a:gd name="T10" fmla="*/ 2 w 34"/>
                <a:gd name="T11" fmla="*/ 1 h 110"/>
                <a:gd name="T12" fmla="*/ 2 w 34"/>
                <a:gd name="T13" fmla="*/ 0 h 110"/>
                <a:gd name="T14" fmla="*/ 2 w 34"/>
                <a:gd name="T15" fmla="*/ 1 h 110"/>
                <a:gd name="T16" fmla="*/ 2 w 34"/>
                <a:gd name="T17" fmla="*/ 1 h 110"/>
                <a:gd name="T18" fmla="*/ 2 w 34"/>
                <a:gd name="T19" fmla="*/ 1 h 110"/>
                <a:gd name="T20" fmla="*/ 2 w 34"/>
                <a:gd name="T21" fmla="*/ 1 h 110"/>
                <a:gd name="T22" fmla="*/ 0 w 34"/>
                <a:gd name="T23" fmla="*/ 1 h 110"/>
                <a:gd name="T24" fmla="*/ 2 w 34"/>
                <a:gd name="T25" fmla="*/ 1 h 110"/>
                <a:gd name="T26" fmla="*/ 2 w 34"/>
                <a:gd name="T27" fmla="*/ 1 h 110"/>
                <a:gd name="T28" fmla="*/ 2 w 34"/>
                <a:gd name="T29" fmla="*/ 1 h 110"/>
                <a:gd name="T30" fmla="*/ 0 w 34"/>
                <a:gd name="T31" fmla="*/ 1 h 110"/>
                <a:gd name="T32" fmla="*/ 2 w 34"/>
                <a:gd name="T33" fmla="*/ 1 h 110"/>
                <a:gd name="T34" fmla="*/ 2 w 34"/>
                <a:gd name="T35" fmla="*/ 1 h 110"/>
                <a:gd name="T36" fmla="*/ 2 w 34"/>
                <a:gd name="T37" fmla="*/ 1 h 110"/>
                <a:gd name="T38" fmla="*/ 2 w 34"/>
                <a:gd name="T39" fmla="*/ 1 h 110"/>
                <a:gd name="T40" fmla="*/ 2 w 34"/>
                <a:gd name="T41" fmla="*/ 1 h 110"/>
                <a:gd name="T42" fmla="*/ 2 w 34"/>
                <a:gd name="T43" fmla="*/ 1 h 110"/>
                <a:gd name="T44" fmla="*/ 2 w 34"/>
                <a:gd name="T45" fmla="*/ 1 h 110"/>
                <a:gd name="T46" fmla="*/ 2 w 34"/>
                <a:gd name="T47" fmla="*/ 1 h 110"/>
                <a:gd name="T48" fmla="*/ 2 w 34"/>
                <a:gd name="T49" fmla="*/ 1 h 110"/>
                <a:gd name="T50" fmla="*/ 2 w 34"/>
                <a:gd name="T51" fmla="*/ 1 h 110"/>
                <a:gd name="T52" fmla="*/ 2 w 34"/>
                <a:gd name="T53" fmla="*/ 1 h 110"/>
                <a:gd name="T54" fmla="*/ 2 w 34"/>
                <a:gd name="T55" fmla="*/ 1 h 110"/>
                <a:gd name="T56" fmla="*/ 2 w 34"/>
                <a:gd name="T57" fmla="*/ 1 h 110"/>
                <a:gd name="T58" fmla="*/ 2 w 34"/>
                <a:gd name="T59" fmla="*/ 1 h 110"/>
                <a:gd name="T60" fmla="*/ 2 w 34"/>
                <a:gd name="T61" fmla="*/ 1 h 110"/>
                <a:gd name="T62" fmla="*/ 2 w 34"/>
                <a:gd name="T63" fmla="*/ 1 h 110"/>
                <a:gd name="T64" fmla="*/ 2 w 34"/>
                <a:gd name="T65" fmla="*/ 1 h 110"/>
                <a:gd name="T66" fmla="*/ 2 w 34"/>
                <a:gd name="T67" fmla="*/ 1 h 110"/>
                <a:gd name="T68" fmla="*/ 2 w 34"/>
                <a:gd name="T69" fmla="*/ 1 h 110"/>
                <a:gd name="T70" fmla="*/ 2 w 34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110"/>
                <a:gd name="T110" fmla="*/ 34 w 34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110">
                  <a:moveTo>
                    <a:pt x="29" y="19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5"/>
                  </a:lnTo>
                  <a:lnTo>
                    <a:pt x="29" y="19"/>
                  </a:lnTo>
                  <a:close/>
                  <a:moveTo>
                    <a:pt x="5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5" y="10"/>
                  </a:lnTo>
                  <a:close/>
                  <a:moveTo>
                    <a:pt x="19" y="10"/>
                  </a:moveTo>
                  <a:lnTo>
                    <a:pt x="14" y="106"/>
                  </a:lnTo>
                  <a:lnTo>
                    <a:pt x="0" y="106"/>
                  </a:lnTo>
                  <a:lnTo>
                    <a:pt x="5" y="10"/>
                  </a:lnTo>
                  <a:lnTo>
                    <a:pt x="19" y="10"/>
                  </a:lnTo>
                  <a:close/>
                  <a:moveTo>
                    <a:pt x="5" y="110"/>
                  </a:moveTo>
                  <a:lnTo>
                    <a:pt x="0" y="106"/>
                  </a:lnTo>
                  <a:lnTo>
                    <a:pt x="5" y="106"/>
                  </a:lnTo>
                  <a:lnTo>
                    <a:pt x="5" y="110"/>
                  </a:lnTo>
                  <a:close/>
                  <a:moveTo>
                    <a:pt x="5" y="96"/>
                  </a:moveTo>
                  <a:lnTo>
                    <a:pt x="19" y="96"/>
                  </a:lnTo>
                  <a:lnTo>
                    <a:pt x="19" y="110"/>
                  </a:lnTo>
                  <a:lnTo>
                    <a:pt x="5" y="110"/>
                  </a:lnTo>
                  <a:lnTo>
                    <a:pt x="5" y="96"/>
                  </a:lnTo>
                  <a:close/>
                  <a:moveTo>
                    <a:pt x="29" y="106"/>
                  </a:moveTo>
                  <a:lnTo>
                    <a:pt x="19" y="110"/>
                  </a:lnTo>
                  <a:lnTo>
                    <a:pt x="19" y="106"/>
                  </a:lnTo>
                  <a:lnTo>
                    <a:pt x="29" y="106"/>
                  </a:lnTo>
                  <a:close/>
                  <a:moveTo>
                    <a:pt x="14" y="106"/>
                  </a:moveTo>
                  <a:lnTo>
                    <a:pt x="19" y="10"/>
                  </a:lnTo>
                  <a:lnTo>
                    <a:pt x="34" y="10"/>
                  </a:lnTo>
                  <a:lnTo>
                    <a:pt x="29" y="106"/>
                  </a:lnTo>
                  <a:lnTo>
                    <a:pt x="14" y="106"/>
                  </a:lnTo>
                  <a:close/>
                  <a:moveTo>
                    <a:pt x="29" y="5"/>
                  </a:moveTo>
                  <a:lnTo>
                    <a:pt x="34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4"/>
            <p:cNvSpPr>
              <a:spLocks noChangeAspect="1"/>
            </p:cNvSpPr>
            <p:nvPr/>
          </p:nvSpPr>
          <p:spPr bwMode="auto">
            <a:xfrm>
              <a:off x="3142" y="7423"/>
              <a:ext cx="19" cy="57"/>
            </a:xfrm>
            <a:custGeom>
              <a:avLst/>
              <a:gdLst>
                <a:gd name="T0" fmla="*/ 2 w 24"/>
                <a:gd name="T1" fmla="*/ 0 h 86"/>
                <a:gd name="T2" fmla="*/ 0 w 24"/>
                <a:gd name="T3" fmla="*/ 0 h 86"/>
                <a:gd name="T4" fmla="*/ 2 w 24"/>
                <a:gd name="T5" fmla="*/ 1 h 86"/>
                <a:gd name="T6" fmla="*/ 2 w 24"/>
                <a:gd name="T7" fmla="*/ 1 h 86"/>
                <a:gd name="T8" fmla="*/ 2 w 24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6"/>
                <a:gd name="T17" fmla="*/ 24 w 2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6">
                  <a:moveTo>
                    <a:pt x="14" y="0"/>
                  </a:moveTo>
                  <a:lnTo>
                    <a:pt x="0" y="0"/>
                  </a:lnTo>
                  <a:lnTo>
                    <a:pt x="9" y="86"/>
                  </a:lnTo>
                  <a:lnTo>
                    <a:pt x="24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5"/>
            <p:cNvSpPr>
              <a:spLocks noChangeAspect="1" noEditPoints="1"/>
            </p:cNvSpPr>
            <p:nvPr/>
          </p:nvSpPr>
          <p:spPr bwMode="auto">
            <a:xfrm>
              <a:off x="3139" y="7416"/>
              <a:ext cx="28" cy="68"/>
            </a:xfrm>
            <a:custGeom>
              <a:avLst/>
              <a:gdLst>
                <a:gd name="T0" fmla="*/ 2 w 34"/>
                <a:gd name="T1" fmla="*/ 1 h 101"/>
                <a:gd name="T2" fmla="*/ 2 w 34"/>
                <a:gd name="T3" fmla="*/ 1 h 101"/>
                <a:gd name="T4" fmla="*/ 2 w 34"/>
                <a:gd name="T5" fmla="*/ 0 h 101"/>
                <a:gd name="T6" fmla="*/ 2 w 34"/>
                <a:gd name="T7" fmla="*/ 0 h 101"/>
                <a:gd name="T8" fmla="*/ 2 w 34"/>
                <a:gd name="T9" fmla="*/ 1 h 101"/>
                <a:gd name="T10" fmla="*/ 0 w 34"/>
                <a:gd name="T11" fmla="*/ 1 h 101"/>
                <a:gd name="T12" fmla="*/ 2 w 34"/>
                <a:gd name="T13" fmla="*/ 0 h 101"/>
                <a:gd name="T14" fmla="*/ 2 w 34"/>
                <a:gd name="T15" fmla="*/ 1 h 101"/>
                <a:gd name="T16" fmla="*/ 0 w 34"/>
                <a:gd name="T17" fmla="*/ 1 h 101"/>
                <a:gd name="T18" fmla="*/ 2 w 34"/>
                <a:gd name="T19" fmla="*/ 1 h 101"/>
                <a:gd name="T20" fmla="*/ 2 w 34"/>
                <a:gd name="T21" fmla="*/ 1 h 101"/>
                <a:gd name="T22" fmla="*/ 2 w 34"/>
                <a:gd name="T23" fmla="*/ 1 h 101"/>
                <a:gd name="T24" fmla="*/ 0 w 34"/>
                <a:gd name="T25" fmla="*/ 1 h 101"/>
                <a:gd name="T26" fmla="*/ 2 w 34"/>
                <a:gd name="T27" fmla="*/ 1 h 101"/>
                <a:gd name="T28" fmla="*/ 2 w 34"/>
                <a:gd name="T29" fmla="*/ 1 h 101"/>
                <a:gd name="T30" fmla="*/ 2 w 34"/>
                <a:gd name="T31" fmla="*/ 1 h 101"/>
                <a:gd name="T32" fmla="*/ 2 w 34"/>
                <a:gd name="T33" fmla="*/ 1 h 101"/>
                <a:gd name="T34" fmla="*/ 2 w 34"/>
                <a:gd name="T35" fmla="*/ 1 h 101"/>
                <a:gd name="T36" fmla="*/ 2 w 34"/>
                <a:gd name="T37" fmla="*/ 1 h 101"/>
                <a:gd name="T38" fmla="*/ 2 w 34"/>
                <a:gd name="T39" fmla="*/ 1 h 101"/>
                <a:gd name="T40" fmla="*/ 2 w 34"/>
                <a:gd name="T41" fmla="*/ 1 h 101"/>
                <a:gd name="T42" fmla="*/ 2 w 34"/>
                <a:gd name="T43" fmla="*/ 1 h 101"/>
                <a:gd name="T44" fmla="*/ 2 w 34"/>
                <a:gd name="T45" fmla="*/ 1 h 101"/>
                <a:gd name="T46" fmla="*/ 2 w 34"/>
                <a:gd name="T47" fmla="*/ 1 h 101"/>
                <a:gd name="T48" fmla="*/ 2 w 34"/>
                <a:gd name="T49" fmla="*/ 1 h 101"/>
                <a:gd name="T50" fmla="*/ 2 w 34"/>
                <a:gd name="T51" fmla="*/ 1 h 101"/>
                <a:gd name="T52" fmla="*/ 2 w 34"/>
                <a:gd name="T53" fmla="*/ 1 h 101"/>
                <a:gd name="T54" fmla="*/ 2 w 34"/>
                <a:gd name="T55" fmla="*/ 1 h 101"/>
                <a:gd name="T56" fmla="*/ 2 w 34"/>
                <a:gd name="T57" fmla="*/ 1 h 101"/>
                <a:gd name="T58" fmla="*/ 2 w 34"/>
                <a:gd name="T59" fmla="*/ 1 h 101"/>
                <a:gd name="T60" fmla="*/ 2 w 34"/>
                <a:gd name="T61" fmla="*/ 1 h 101"/>
                <a:gd name="T62" fmla="*/ 2 w 34"/>
                <a:gd name="T63" fmla="*/ 1 h 101"/>
                <a:gd name="T64" fmla="*/ 2 w 34"/>
                <a:gd name="T65" fmla="*/ 0 h 101"/>
                <a:gd name="T66" fmla="*/ 2 w 34"/>
                <a:gd name="T67" fmla="*/ 1 h 101"/>
                <a:gd name="T68" fmla="*/ 2 w 34"/>
                <a:gd name="T69" fmla="*/ 1 h 101"/>
                <a:gd name="T70" fmla="*/ 2 w 34"/>
                <a:gd name="T71" fmla="*/ 0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101"/>
                <a:gd name="T110" fmla="*/ 34 w 34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101">
                  <a:moveTo>
                    <a:pt x="19" y="14"/>
                  </a:moveTo>
                  <a:lnTo>
                    <a:pt x="5" y="14"/>
                  </a:lnTo>
                  <a:lnTo>
                    <a:pt x="5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5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5" y="96"/>
                  </a:lnTo>
                  <a:lnTo>
                    <a:pt x="14" y="96"/>
                  </a:lnTo>
                  <a:lnTo>
                    <a:pt x="14" y="101"/>
                  </a:lnTo>
                  <a:close/>
                  <a:moveTo>
                    <a:pt x="14" y="91"/>
                  </a:moveTo>
                  <a:lnTo>
                    <a:pt x="29" y="86"/>
                  </a:lnTo>
                  <a:lnTo>
                    <a:pt x="29" y="101"/>
                  </a:lnTo>
                  <a:lnTo>
                    <a:pt x="14" y="101"/>
                  </a:lnTo>
                  <a:lnTo>
                    <a:pt x="14" y="91"/>
                  </a:lnTo>
                  <a:close/>
                  <a:moveTo>
                    <a:pt x="34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4" y="96"/>
                  </a:lnTo>
                  <a:close/>
                  <a:moveTo>
                    <a:pt x="19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34" y="96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6"/>
            <p:cNvSpPr>
              <a:spLocks noChangeAspect="1"/>
            </p:cNvSpPr>
            <p:nvPr/>
          </p:nvSpPr>
          <p:spPr bwMode="auto">
            <a:xfrm>
              <a:off x="3150" y="7480"/>
              <a:ext cx="23" cy="58"/>
            </a:xfrm>
            <a:custGeom>
              <a:avLst/>
              <a:gdLst>
                <a:gd name="T0" fmla="*/ 2 w 29"/>
                <a:gd name="T1" fmla="*/ 0 h 86"/>
                <a:gd name="T2" fmla="*/ 0 w 29"/>
                <a:gd name="T3" fmla="*/ 0 h 86"/>
                <a:gd name="T4" fmla="*/ 2 w 29"/>
                <a:gd name="T5" fmla="*/ 1 h 86"/>
                <a:gd name="T6" fmla="*/ 2 w 29"/>
                <a:gd name="T7" fmla="*/ 1 h 86"/>
                <a:gd name="T8" fmla="*/ 2 w 29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15" y="0"/>
                  </a:moveTo>
                  <a:lnTo>
                    <a:pt x="0" y="0"/>
                  </a:lnTo>
                  <a:lnTo>
                    <a:pt x="15" y="86"/>
                  </a:lnTo>
                  <a:lnTo>
                    <a:pt x="29" y="8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7"/>
            <p:cNvSpPr>
              <a:spLocks noChangeAspect="1" noEditPoints="1"/>
            </p:cNvSpPr>
            <p:nvPr/>
          </p:nvSpPr>
          <p:spPr bwMode="auto">
            <a:xfrm>
              <a:off x="3142" y="7474"/>
              <a:ext cx="37" cy="71"/>
            </a:xfrm>
            <a:custGeom>
              <a:avLst/>
              <a:gdLst>
                <a:gd name="T0" fmla="*/ 3 w 43"/>
                <a:gd name="T1" fmla="*/ 1 h 106"/>
                <a:gd name="T2" fmla="*/ 3 w 43"/>
                <a:gd name="T3" fmla="*/ 1 h 106"/>
                <a:gd name="T4" fmla="*/ 3 w 43"/>
                <a:gd name="T5" fmla="*/ 1 h 106"/>
                <a:gd name="T6" fmla="*/ 3 w 43"/>
                <a:gd name="T7" fmla="*/ 0 h 106"/>
                <a:gd name="T8" fmla="*/ 3 w 43"/>
                <a:gd name="T9" fmla="*/ 1 h 106"/>
                <a:gd name="T10" fmla="*/ 0 w 43"/>
                <a:gd name="T11" fmla="*/ 1 h 106"/>
                <a:gd name="T12" fmla="*/ 3 w 43"/>
                <a:gd name="T13" fmla="*/ 1 h 106"/>
                <a:gd name="T14" fmla="*/ 3 w 43"/>
                <a:gd name="T15" fmla="*/ 1 h 106"/>
                <a:gd name="T16" fmla="*/ 0 w 43"/>
                <a:gd name="T17" fmla="*/ 1 h 106"/>
                <a:gd name="T18" fmla="*/ 3 w 43"/>
                <a:gd name="T19" fmla="*/ 1 h 106"/>
                <a:gd name="T20" fmla="*/ 3 w 43"/>
                <a:gd name="T21" fmla="*/ 1 h 106"/>
                <a:gd name="T22" fmla="*/ 3 w 43"/>
                <a:gd name="T23" fmla="*/ 1 h 106"/>
                <a:gd name="T24" fmla="*/ 0 w 43"/>
                <a:gd name="T25" fmla="*/ 1 h 106"/>
                <a:gd name="T26" fmla="*/ 3 w 43"/>
                <a:gd name="T27" fmla="*/ 1 h 106"/>
                <a:gd name="T28" fmla="*/ 3 w 43"/>
                <a:gd name="T29" fmla="*/ 1 h 106"/>
                <a:gd name="T30" fmla="*/ 3 w 43"/>
                <a:gd name="T31" fmla="*/ 1 h 106"/>
                <a:gd name="T32" fmla="*/ 3 w 43"/>
                <a:gd name="T33" fmla="*/ 1 h 106"/>
                <a:gd name="T34" fmla="*/ 3 w 43"/>
                <a:gd name="T35" fmla="*/ 1 h 106"/>
                <a:gd name="T36" fmla="*/ 3 w 43"/>
                <a:gd name="T37" fmla="*/ 1 h 106"/>
                <a:gd name="T38" fmla="*/ 3 w 43"/>
                <a:gd name="T39" fmla="*/ 1 h 106"/>
                <a:gd name="T40" fmla="*/ 3 w 43"/>
                <a:gd name="T41" fmla="*/ 1 h 106"/>
                <a:gd name="T42" fmla="*/ 3 w 43"/>
                <a:gd name="T43" fmla="*/ 1 h 106"/>
                <a:gd name="T44" fmla="*/ 3 w 43"/>
                <a:gd name="T45" fmla="*/ 1 h 106"/>
                <a:gd name="T46" fmla="*/ 3 w 43"/>
                <a:gd name="T47" fmla="*/ 1 h 106"/>
                <a:gd name="T48" fmla="*/ 3 w 43"/>
                <a:gd name="T49" fmla="*/ 1 h 106"/>
                <a:gd name="T50" fmla="*/ 3 w 43"/>
                <a:gd name="T51" fmla="*/ 1 h 106"/>
                <a:gd name="T52" fmla="*/ 3 w 43"/>
                <a:gd name="T53" fmla="*/ 1 h 106"/>
                <a:gd name="T54" fmla="*/ 3 w 43"/>
                <a:gd name="T55" fmla="*/ 1 h 106"/>
                <a:gd name="T56" fmla="*/ 3 w 43"/>
                <a:gd name="T57" fmla="*/ 1 h 106"/>
                <a:gd name="T58" fmla="*/ 3 w 43"/>
                <a:gd name="T59" fmla="*/ 1 h 106"/>
                <a:gd name="T60" fmla="*/ 3 w 43"/>
                <a:gd name="T61" fmla="*/ 1 h 106"/>
                <a:gd name="T62" fmla="*/ 3 w 43"/>
                <a:gd name="T63" fmla="*/ 1 h 106"/>
                <a:gd name="T64" fmla="*/ 3 w 43"/>
                <a:gd name="T65" fmla="*/ 0 h 106"/>
                <a:gd name="T66" fmla="*/ 3 w 43"/>
                <a:gd name="T67" fmla="*/ 1 h 106"/>
                <a:gd name="T68" fmla="*/ 3 w 43"/>
                <a:gd name="T69" fmla="*/ 1 h 106"/>
                <a:gd name="T70" fmla="*/ 3 w 43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6"/>
                <a:gd name="T110" fmla="*/ 43 w 4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6">
                  <a:moveTo>
                    <a:pt x="24" y="15"/>
                  </a:moveTo>
                  <a:lnTo>
                    <a:pt x="9" y="15"/>
                  </a:lnTo>
                  <a:lnTo>
                    <a:pt x="9" y="5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9" y="5"/>
                  </a:lnTo>
                  <a:lnTo>
                    <a:pt x="9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9" y="96"/>
                  </a:lnTo>
                  <a:lnTo>
                    <a:pt x="14" y="101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24" y="106"/>
                  </a:moveTo>
                  <a:lnTo>
                    <a:pt x="14" y="101"/>
                  </a:lnTo>
                  <a:lnTo>
                    <a:pt x="24" y="96"/>
                  </a:lnTo>
                  <a:lnTo>
                    <a:pt x="24" y="106"/>
                  </a:lnTo>
                  <a:close/>
                  <a:moveTo>
                    <a:pt x="24" y="92"/>
                  </a:moveTo>
                  <a:lnTo>
                    <a:pt x="38" y="87"/>
                  </a:lnTo>
                  <a:lnTo>
                    <a:pt x="38" y="101"/>
                  </a:lnTo>
                  <a:lnTo>
                    <a:pt x="24" y="106"/>
                  </a:lnTo>
                  <a:lnTo>
                    <a:pt x="24" y="92"/>
                  </a:lnTo>
                  <a:close/>
                  <a:moveTo>
                    <a:pt x="43" y="92"/>
                  </a:moveTo>
                  <a:lnTo>
                    <a:pt x="38" y="101"/>
                  </a:lnTo>
                  <a:lnTo>
                    <a:pt x="38" y="96"/>
                  </a:lnTo>
                  <a:lnTo>
                    <a:pt x="43" y="92"/>
                  </a:lnTo>
                  <a:close/>
                  <a:moveTo>
                    <a:pt x="29" y="9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43" y="92"/>
                  </a:lnTo>
                  <a:lnTo>
                    <a:pt x="29" y="96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8"/>
            <p:cNvSpPr>
              <a:spLocks noChangeAspect="1"/>
            </p:cNvSpPr>
            <p:nvPr/>
          </p:nvSpPr>
          <p:spPr bwMode="auto">
            <a:xfrm>
              <a:off x="3161" y="7538"/>
              <a:ext cx="28" cy="59"/>
            </a:xfrm>
            <a:custGeom>
              <a:avLst/>
              <a:gdLst>
                <a:gd name="T0" fmla="*/ 3 w 33"/>
                <a:gd name="T1" fmla="*/ 0 h 87"/>
                <a:gd name="T2" fmla="*/ 0 w 33"/>
                <a:gd name="T3" fmla="*/ 0 h 87"/>
                <a:gd name="T4" fmla="*/ 3 w 33"/>
                <a:gd name="T5" fmla="*/ 1 h 87"/>
                <a:gd name="T6" fmla="*/ 3 w 33"/>
                <a:gd name="T7" fmla="*/ 1 h 87"/>
                <a:gd name="T8" fmla="*/ 3 w 33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7"/>
                <a:gd name="T17" fmla="*/ 33 w 33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7">
                  <a:moveTo>
                    <a:pt x="14" y="0"/>
                  </a:moveTo>
                  <a:lnTo>
                    <a:pt x="0" y="0"/>
                  </a:lnTo>
                  <a:lnTo>
                    <a:pt x="19" y="87"/>
                  </a:lnTo>
                  <a:lnTo>
                    <a:pt x="33" y="8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59"/>
            <p:cNvSpPr>
              <a:spLocks noChangeAspect="1" noEditPoints="1"/>
            </p:cNvSpPr>
            <p:nvPr/>
          </p:nvSpPr>
          <p:spPr bwMode="auto">
            <a:xfrm>
              <a:off x="3153" y="7532"/>
              <a:ext cx="45" cy="71"/>
            </a:xfrm>
            <a:custGeom>
              <a:avLst/>
              <a:gdLst>
                <a:gd name="T0" fmla="*/ 3 w 53"/>
                <a:gd name="T1" fmla="*/ 1 h 105"/>
                <a:gd name="T2" fmla="*/ 3 w 53"/>
                <a:gd name="T3" fmla="*/ 1 h 105"/>
                <a:gd name="T4" fmla="*/ 3 w 53"/>
                <a:gd name="T5" fmla="*/ 1 h 105"/>
                <a:gd name="T6" fmla="*/ 3 w 53"/>
                <a:gd name="T7" fmla="*/ 0 h 105"/>
                <a:gd name="T8" fmla="*/ 3 w 53"/>
                <a:gd name="T9" fmla="*/ 1 h 105"/>
                <a:gd name="T10" fmla="*/ 0 w 53"/>
                <a:gd name="T11" fmla="*/ 1 h 105"/>
                <a:gd name="T12" fmla="*/ 3 w 53"/>
                <a:gd name="T13" fmla="*/ 1 h 105"/>
                <a:gd name="T14" fmla="*/ 3 w 53"/>
                <a:gd name="T15" fmla="*/ 1 h 105"/>
                <a:gd name="T16" fmla="*/ 0 w 53"/>
                <a:gd name="T17" fmla="*/ 1 h 105"/>
                <a:gd name="T18" fmla="*/ 3 w 53"/>
                <a:gd name="T19" fmla="*/ 1 h 105"/>
                <a:gd name="T20" fmla="*/ 3 w 53"/>
                <a:gd name="T21" fmla="*/ 1 h 105"/>
                <a:gd name="T22" fmla="*/ 3 w 53"/>
                <a:gd name="T23" fmla="*/ 1 h 105"/>
                <a:gd name="T24" fmla="*/ 0 w 53"/>
                <a:gd name="T25" fmla="*/ 1 h 105"/>
                <a:gd name="T26" fmla="*/ 3 w 53"/>
                <a:gd name="T27" fmla="*/ 1 h 105"/>
                <a:gd name="T28" fmla="*/ 3 w 53"/>
                <a:gd name="T29" fmla="*/ 1 h 105"/>
                <a:gd name="T30" fmla="*/ 3 w 53"/>
                <a:gd name="T31" fmla="*/ 1 h 105"/>
                <a:gd name="T32" fmla="*/ 3 w 53"/>
                <a:gd name="T33" fmla="*/ 1 h 105"/>
                <a:gd name="T34" fmla="*/ 3 w 53"/>
                <a:gd name="T35" fmla="*/ 1 h 105"/>
                <a:gd name="T36" fmla="*/ 3 w 53"/>
                <a:gd name="T37" fmla="*/ 1 h 105"/>
                <a:gd name="T38" fmla="*/ 3 w 53"/>
                <a:gd name="T39" fmla="*/ 1 h 105"/>
                <a:gd name="T40" fmla="*/ 3 w 53"/>
                <a:gd name="T41" fmla="*/ 1 h 105"/>
                <a:gd name="T42" fmla="*/ 3 w 53"/>
                <a:gd name="T43" fmla="*/ 1 h 105"/>
                <a:gd name="T44" fmla="*/ 3 w 53"/>
                <a:gd name="T45" fmla="*/ 1 h 105"/>
                <a:gd name="T46" fmla="*/ 3 w 53"/>
                <a:gd name="T47" fmla="*/ 1 h 105"/>
                <a:gd name="T48" fmla="*/ 3 w 53"/>
                <a:gd name="T49" fmla="*/ 1 h 105"/>
                <a:gd name="T50" fmla="*/ 3 w 53"/>
                <a:gd name="T51" fmla="*/ 1 h 105"/>
                <a:gd name="T52" fmla="*/ 3 w 53"/>
                <a:gd name="T53" fmla="*/ 1 h 105"/>
                <a:gd name="T54" fmla="*/ 3 w 53"/>
                <a:gd name="T55" fmla="*/ 1 h 105"/>
                <a:gd name="T56" fmla="*/ 3 w 53"/>
                <a:gd name="T57" fmla="*/ 1 h 105"/>
                <a:gd name="T58" fmla="*/ 3 w 53"/>
                <a:gd name="T59" fmla="*/ 1 h 105"/>
                <a:gd name="T60" fmla="*/ 3 w 53"/>
                <a:gd name="T61" fmla="*/ 1 h 105"/>
                <a:gd name="T62" fmla="*/ 3 w 53"/>
                <a:gd name="T63" fmla="*/ 1 h 105"/>
                <a:gd name="T64" fmla="*/ 3 w 53"/>
                <a:gd name="T65" fmla="*/ 0 h 105"/>
                <a:gd name="T66" fmla="*/ 3 w 53"/>
                <a:gd name="T67" fmla="*/ 1 h 105"/>
                <a:gd name="T68" fmla="*/ 3 w 53"/>
                <a:gd name="T69" fmla="*/ 1 h 105"/>
                <a:gd name="T70" fmla="*/ 3 w 53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5"/>
                <a:gd name="T110" fmla="*/ 53 w 53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5">
                  <a:moveTo>
                    <a:pt x="24" y="14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10" y="5"/>
                  </a:lnTo>
                  <a:lnTo>
                    <a:pt x="10" y="9"/>
                  </a:lnTo>
                  <a:lnTo>
                    <a:pt x="0" y="14"/>
                  </a:lnTo>
                  <a:close/>
                  <a:moveTo>
                    <a:pt x="15" y="9"/>
                  </a:moveTo>
                  <a:lnTo>
                    <a:pt x="39" y="96"/>
                  </a:lnTo>
                  <a:lnTo>
                    <a:pt x="24" y="100"/>
                  </a:lnTo>
                  <a:lnTo>
                    <a:pt x="0" y="14"/>
                  </a:lnTo>
                  <a:lnTo>
                    <a:pt x="15" y="9"/>
                  </a:lnTo>
                  <a:close/>
                  <a:moveTo>
                    <a:pt x="34" y="105"/>
                  </a:moveTo>
                  <a:lnTo>
                    <a:pt x="24" y="100"/>
                  </a:lnTo>
                  <a:lnTo>
                    <a:pt x="29" y="96"/>
                  </a:lnTo>
                  <a:lnTo>
                    <a:pt x="34" y="105"/>
                  </a:lnTo>
                  <a:close/>
                  <a:moveTo>
                    <a:pt x="29" y="91"/>
                  </a:moveTo>
                  <a:lnTo>
                    <a:pt x="43" y="86"/>
                  </a:lnTo>
                  <a:lnTo>
                    <a:pt x="48" y="100"/>
                  </a:lnTo>
                  <a:lnTo>
                    <a:pt x="34" y="105"/>
                  </a:lnTo>
                  <a:lnTo>
                    <a:pt x="29" y="91"/>
                  </a:lnTo>
                  <a:close/>
                  <a:moveTo>
                    <a:pt x="53" y="91"/>
                  </a:moveTo>
                  <a:lnTo>
                    <a:pt x="48" y="100"/>
                  </a:lnTo>
                  <a:lnTo>
                    <a:pt x="43" y="96"/>
                  </a:lnTo>
                  <a:lnTo>
                    <a:pt x="53" y="91"/>
                  </a:lnTo>
                  <a:close/>
                  <a:moveTo>
                    <a:pt x="39" y="96"/>
                  </a:moveTo>
                  <a:lnTo>
                    <a:pt x="15" y="9"/>
                  </a:lnTo>
                  <a:lnTo>
                    <a:pt x="29" y="5"/>
                  </a:lnTo>
                  <a:lnTo>
                    <a:pt x="53" y="91"/>
                  </a:lnTo>
                  <a:lnTo>
                    <a:pt x="39" y="96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60"/>
            <p:cNvSpPr>
              <a:spLocks noChangeAspect="1"/>
            </p:cNvSpPr>
            <p:nvPr/>
          </p:nvSpPr>
          <p:spPr bwMode="auto">
            <a:xfrm>
              <a:off x="3179" y="7597"/>
              <a:ext cx="34" cy="61"/>
            </a:xfrm>
            <a:custGeom>
              <a:avLst/>
              <a:gdLst>
                <a:gd name="T0" fmla="*/ 2 w 43"/>
                <a:gd name="T1" fmla="*/ 0 h 91"/>
                <a:gd name="T2" fmla="*/ 0 w 43"/>
                <a:gd name="T3" fmla="*/ 0 h 91"/>
                <a:gd name="T4" fmla="*/ 2 w 43"/>
                <a:gd name="T5" fmla="*/ 1 h 91"/>
                <a:gd name="T6" fmla="*/ 2 w 43"/>
                <a:gd name="T7" fmla="*/ 1 h 91"/>
                <a:gd name="T8" fmla="*/ 2 w 43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14" y="0"/>
                  </a:moveTo>
                  <a:lnTo>
                    <a:pt x="0" y="0"/>
                  </a:lnTo>
                  <a:lnTo>
                    <a:pt x="34" y="91"/>
                  </a:lnTo>
                  <a:lnTo>
                    <a:pt x="43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61"/>
            <p:cNvSpPr>
              <a:spLocks noChangeAspect="1" noEditPoints="1"/>
            </p:cNvSpPr>
            <p:nvPr/>
          </p:nvSpPr>
          <p:spPr bwMode="auto">
            <a:xfrm>
              <a:off x="3173" y="7590"/>
              <a:ext cx="48" cy="71"/>
            </a:xfrm>
            <a:custGeom>
              <a:avLst/>
              <a:gdLst>
                <a:gd name="T0" fmla="*/ 2 w 58"/>
                <a:gd name="T1" fmla="*/ 1 h 106"/>
                <a:gd name="T2" fmla="*/ 2 w 58"/>
                <a:gd name="T3" fmla="*/ 1 h 106"/>
                <a:gd name="T4" fmla="*/ 2 w 58"/>
                <a:gd name="T5" fmla="*/ 1 h 106"/>
                <a:gd name="T6" fmla="*/ 2 w 58"/>
                <a:gd name="T7" fmla="*/ 0 h 106"/>
                <a:gd name="T8" fmla="*/ 2 w 58"/>
                <a:gd name="T9" fmla="*/ 1 h 106"/>
                <a:gd name="T10" fmla="*/ 0 w 58"/>
                <a:gd name="T11" fmla="*/ 1 h 106"/>
                <a:gd name="T12" fmla="*/ 2 w 58"/>
                <a:gd name="T13" fmla="*/ 1 h 106"/>
                <a:gd name="T14" fmla="*/ 2 w 58"/>
                <a:gd name="T15" fmla="*/ 1 h 106"/>
                <a:gd name="T16" fmla="*/ 0 w 58"/>
                <a:gd name="T17" fmla="*/ 1 h 106"/>
                <a:gd name="T18" fmla="*/ 2 w 58"/>
                <a:gd name="T19" fmla="*/ 1 h 106"/>
                <a:gd name="T20" fmla="*/ 2 w 58"/>
                <a:gd name="T21" fmla="*/ 1 h 106"/>
                <a:gd name="T22" fmla="*/ 2 w 58"/>
                <a:gd name="T23" fmla="*/ 1 h 106"/>
                <a:gd name="T24" fmla="*/ 0 w 58"/>
                <a:gd name="T25" fmla="*/ 1 h 106"/>
                <a:gd name="T26" fmla="*/ 2 w 58"/>
                <a:gd name="T27" fmla="*/ 1 h 106"/>
                <a:gd name="T28" fmla="*/ 2 w 58"/>
                <a:gd name="T29" fmla="*/ 1 h 106"/>
                <a:gd name="T30" fmla="*/ 2 w 58"/>
                <a:gd name="T31" fmla="*/ 1 h 106"/>
                <a:gd name="T32" fmla="*/ 2 w 58"/>
                <a:gd name="T33" fmla="*/ 1 h 106"/>
                <a:gd name="T34" fmla="*/ 2 w 58"/>
                <a:gd name="T35" fmla="*/ 1 h 106"/>
                <a:gd name="T36" fmla="*/ 2 w 58"/>
                <a:gd name="T37" fmla="*/ 1 h 106"/>
                <a:gd name="T38" fmla="*/ 2 w 58"/>
                <a:gd name="T39" fmla="*/ 1 h 106"/>
                <a:gd name="T40" fmla="*/ 2 w 58"/>
                <a:gd name="T41" fmla="*/ 1 h 106"/>
                <a:gd name="T42" fmla="*/ 2 w 58"/>
                <a:gd name="T43" fmla="*/ 1 h 106"/>
                <a:gd name="T44" fmla="*/ 2 w 58"/>
                <a:gd name="T45" fmla="*/ 1 h 106"/>
                <a:gd name="T46" fmla="*/ 2 w 58"/>
                <a:gd name="T47" fmla="*/ 1 h 106"/>
                <a:gd name="T48" fmla="*/ 2 w 58"/>
                <a:gd name="T49" fmla="*/ 1 h 106"/>
                <a:gd name="T50" fmla="*/ 2 w 58"/>
                <a:gd name="T51" fmla="*/ 1 h 106"/>
                <a:gd name="T52" fmla="*/ 2 w 58"/>
                <a:gd name="T53" fmla="*/ 1 h 106"/>
                <a:gd name="T54" fmla="*/ 2 w 58"/>
                <a:gd name="T55" fmla="*/ 1 h 106"/>
                <a:gd name="T56" fmla="*/ 2 w 58"/>
                <a:gd name="T57" fmla="*/ 1 h 106"/>
                <a:gd name="T58" fmla="*/ 2 w 58"/>
                <a:gd name="T59" fmla="*/ 1 h 106"/>
                <a:gd name="T60" fmla="*/ 2 w 58"/>
                <a:gd name="T61" fmla="*/ 1 h 106"/>
                <a:gd name="T62" fmla="*/ 2 w 58"/>
                <a:gd name="T63" fmla="*/ 1 h 106"/>
                <a:gd name="T64" fmla="*/ 2 w 58"/>
                <a:gd name="T65" fmla="*/ 0 h 106"/>
                <a:gd name="T66" fmla="*/ 2 w 58"/>
                <a:gd name="T67" fmla="*/ 1 h 106"/>
                <a:gd name="T68" fmla="*/ 2 w 58"/>
                <a:gd name="T69" fmla="*/ 1 h 106"/>
                <a:gd name="T70" fmla="*/ 2 w 5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6"/>
                <a:gd name="T110" fmla="*/ 58 w 5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6">
                  <a:moveTo>
                    <a:pt x="24" y="14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5" y="10"/>
                  </a:moveTo>
                  <a:lnTo>
                    <a:pt x="43" y="96"/>
                  </a:lnTo>
                  <a:lnTo>
                    <a:pt x="29" y="101"/>
                  </a:lnTo>
                  <a:lnTo>
                    <a:pt x="0" y="14"/>
                  </a:lnTo>
                  <a:lnTo>
                    <a:pt x="15" y="10"/>
                  </a:lnTo>
                  <a:close/>
                  <a:moveTo>
                    <a:pt x="39" y="106"/>
                  </a:moveTo>
                  <a:lnTo>
                    <a:pt x="29" y="101"/>
                  </a:lnTo>
                  <a:lnTo>
                    <a:pt x="39" y="101"/>
                  </a:lnTo>
                  <a:lnTo>
                    <a:pt x="39" y="106"/>
                  </a:lnTo>
                  <a:close/>
                  <a:moveTo>
                    <a:pt x="34" y="91"/>
                  </a:moveTo>
                  <a:lnTo>
                    <a:pt x="48" y="86"/>
                  </a:lnTo>
                  <a:lnTo>
                    <a:pt x="53" y="101"/>
                  </a:lnTo>
                  <a:lnTo>
                    <a:pt x="39" y="106"/>
                  </a:lnTo>
                  <a:lnTo>
                    <a:pt x="34" y="91"/>
                  </a:lnTo>
                  <a:close/>
                  <a:moveTo>
                    <a:pt x="58" y="91"/>
                  </a:moveTo>
                  <a:lnTo>
                    <a:pt x="53" y="101"/>
                  </a:lnTo>
                  <a:lnTo>
                    <a:pt x="48" y="96"/>
                  </a:lnTo>
                  <a:lnTo>
                    <a:pt x="58" y="91"/>
                  </a:lnTo>
                  <a:close/>
                  <a:moveTo>
                    <a:pt x="43" y="96"/>
                  </a:moveTo>
                  <a:lnTo>
                    <a:pt x="15" y="10"/>
                  </a:lnTo>
                  <a:lnTo>
                    <a:pt x="29" y="5"/>
                  </a:lnTo>
                  <a:lnTo>
                    <a:pt x="58" y="91"/>
                  </a:lnTo>
                  <a:lnTo>
                    <a:pt x="43" y="9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62"/>
            <p:cNvSpPr>
              <a:spLocks noChangeAspect="1"/>
            </p:cNvSpPr>
            <p:nvPr/>
          </p:nvSpPr>
          <p:spPr bwMode="auto">
            <a:xfrm>
              <a:off x="3206" y="7655"/>
              <a:ext cx="52" cy="68"/>
            </a:xfrm>
            <a:custGeom>
              <a:avLst/>
              <a:gdLst>
                <a:gd name="T0" fmla="*/ 3 w 62"/>
                <a:gd name="T1" fmla="*/ 0 h 101"/>
                <a:gd name="T2" fmla="*/ 0 w 62"/>
                <a:gd name="T3" fmla="*/ 1 h 101"/>
                <a:gd name="T4" fmla="*/ 3 w 62"/>
                <a:gd name="T5" fmla="*/ 1 h 101"/>
                <a:gd name="T6" fmla="*/ 3 w 62"/>
                <a:gd name="T7" fmla="*/ 1 h 101"/>
                <a:gd name="T8" fmla="*/ 3 w 6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1"/>
                <a:gd name="T17" fmla="*/ 62 w 6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1">
                  <a:moveTo>
                    <a:pt x="9" y="0"/>
                  </a:moveTo>
                  <a:lnTo>
                    <a:pt x="0" y="5"/>
                  </a:lnTo>
                  <a:lnTo>
                    <a:pt x="48" y="101"/>
                  </a:lnTo>
                  <a:lnTo>
                    <a:pt x="62" y="9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63"/>
            <p:cNvSpPr>
              <a:spLocks noChangeAspect="1" noEditPoints="1"/>
            </p:cNvSpPr>
            <p:nvPr/>
          </p:nvSpPr>
          <p:spPr bwMode="auto">
            <a:xfrm>
              <a:off x="3198" y="7648"/>
              <a:ext cx="63" cy="78"/>
            </a:xfrm>
            <a:custGeom>
              <a:avLst/>
              <a:gdLst>
                <a:gd name="T0" fmla="*/ 2 w 77"/>
                <a:gd name="T1" fmla="*/ 1 h 116"/>
                <a:gd name="T2" fmla="*/ 2 w 77"/>
                <a:gd name="T3" fmla="*/ 1 h 116"/>
                <a:gd name="T4" fmla="*/ 2 w 77"/>
                <a:gd name="T5" fmla="*/ 1 h 116"/>
                <a:gd name="T6" fmla="*/ 2 w 77"/>
                <a:gd name="T7" fmla="*/ 0 h 116"/>
                <a:gd name="T8" fmla="*/ 2 w 77"/>
                <a:gd name="T9" fmla="*/ 1 h 116"/>
                <a:gd name="T10" fmla="*/ 0 w 77"/>
                <a:gd name="T11" fmla="*/ 1 h 116"/>
                <a:gd name="T12" fmla="*/ 2 w 77"/>
                <a:gd name="T13" fmla="*/ 1 h 116"/>
                <a:gd name="T14" fmla="*/ 2 w 77"/>
                <a:gd name="T15" fmla="*/ 1 h 116"/>
                <a:gd name="T16" fmla="*/ 0 w 77"/>
                <a:gd name="T17" fmla="*/ 1 h 116"/>
                <a:gd name="T18" fmla="*/ 2 w 77"/>
                <a:gd name="T19" fmla="*/ 1 h 116"/>
                <a:gd name="T20" fmla="*/ 2 w 77"/>
                <a:gd name="T21" fmla="*/ 1 h 116"/>
                <a:gd name="T22" fmla="*/ 2 w 77"/>
                <a:gd name="T23" fmla="*/ 1 h 116"/>
                <a:gd name="T24" fmla="*/ 0 w 77"/>
                <a:gd name="T25" fmla="*/ 1 h 116"/>
                <a:gd name="T26" fmla="*/ 2 w 77"/>
                <a:gd name="T27" fmla="*/ 1 h 116"/>
                <a:gd name="T28" fmla="*/ 2 w 77"/>
                <a:gd name="T29" fmla="*/ 1 h 116"/>
                <a:gd name="T30" fmla="*/ 2 w 77"/>
                <a:gd name="T31" fmla="*/ 1 h 116"/>
                <a:gd name="T32" fmla="*/ 2 w 77"/>
                <a:gd name="T33" fmla="*/ 1 h 116"/>
                <a:gd name="T34" fmla="*/ 2 w 77"/>
                <a:gd name="T35" fmla="*/ 1 h 116"/>
                <a:gd name="T36" fmla="*/ 2 w 77"/>
                <a:gd name="T37" fmla="*/ 1 h 116"/>
                <a:gd name="T38" fmla="*/ 2 w 77"/>
                <a:gd name="T39" fmla="*/ 1 h 116"/>
                <a:gd name="T40" fmla="*/ 2 w 77"/>
                <a:gd name="T41" fmla="*/ 1 h 116"/>
                <a:gd name="T42" fmla="*/ 2 w 77"/>
                <a:gd name="T43" fmla="*/ 1 h 116"/>
                <a:gd name="T44" fmla="*/ 2 w 77"/>
                <a:gd name="T45" fmla="*/ 1 h 116"/>
                <a:gd name="T46" fmla="*/ 2 w 77"/>
                <a:gd name="T47" fmla="*/ 1 h 116"/>
                <a:gd name="T48" fmla="*/ 2 w 77"/>
                <a:gd name="T49" fmla="*/ 1 h 116"/>
                <a:gd name="T50" fmla="*/ 2 w 77"/>
                <a:gd name="T51" fmla="*/ 1 h 116"/>
                <a:gd name="T52" fmla="*/ 2 w 77"/>
                <a:gd name="T53" fmla="*/ 1 h 116"/>
                <a:gd name="T54" fmla="*/ 2 w 77"/>
                <a:gd name="T55" fmla="*/ 1 h 116"/>
                <a:gd name="T56" fmla="*/ 2 w 77"/>
                <a:gd name="T57" fmla="*/ 1 h 116"/>
                <a:gd name="T58" fmla="*/ 2 w 77"/>
                <a:gd name="T59" fmla="*/ 1 h 116"/>
                <a:gd name="T60" fmla="*/ 2 w 77"/>
                <a:gd name="T61" fmla="*/ 1 h 116"/>
                <a:gd name="T62" fmla="*/ 2 w 77"/>
                <a:gd name="T63" fmla="*/ 1 h 116"/>
                <a:gd name="T64" fmla="*/ 2 w 77"/>
                <a:gd name="T65" fmla="*/ 0 h 116"/>
                <a:gd name="T66" fmla="*/ 2 w 77"/>
                <a:gd name="T67" fmla="*/ 1 h 116"/>
                <a:gd name="T68" fmla="*/ 2 w 77"/>
                <a:gd name="T69" fmla="*/ 1 h 116"/>
                <a:gd name="T70" fmla="*/ 2 w 77"/>
                <a:gd name="T71" fmla="*/ 0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6"/>
                <a:gd name="T110" fmla="*/ 77 w 77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6">
                  <a:moveTo>
                    <a:pt x="24" y="15"/>
                  </a:moveTo>
                  <a:lnTo>
                    <a:pt x="10" y="20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20"/>
                  </a:moveTo>
                  <a:lnTo>
                    <a:pt x="5" y="5"/>
                  </a:lnTo>
                  <a:lnTo>
                    <a:pt x="10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67" y="106"/>
                  </a:lnTo>
                  <a:lnTo>
                    <a:pt x="53" y="116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62" y="116"/>
                  </a:moveTo>
                  <a:lnTo>
                    <a:pt x="53" y="116"/>
                  </a:lnTo>
                  <a:lnTo>
                    <a:pt x="58" y="111"/>
                  </a:lnTo>
                  <a:lnTo>
                    <a:pt x="62" y="116"/>
                  </a:lnTo>
                  <a:close/>
                  <a:moveTo>
                    <a:pt x="58" y="106"/>
                  </a:moveTo>
                  <a:lnTo>
                    <a:pt x="67" y="96"/>
                  </a:lnTo>
                  <a:lnTo>
                    <a:pt x="77" y="106"/>
                  </a:lnTo>
                  <a:lnTo>
                    <a:pt x="62" y="116"/>
                  </a:lnTo>
                  <a:lnTo>
                    <a:pt x="58" y="106"/>
                  </a:lnTo>
                  <a:close/>
                  <a:moveTo>
                    <a:pt x="77" y="96"/>
                  </a:moveTo>
                  <a:lnTo>
                    <a:pt x="77" y="106"/>
                  </a:lnTo>
                  <a:lnTo>
                    <a:pt x="72" y="101"/>
                  </a:lnTo>
                  <a:lnTo>
                    <a:pt x="77" y="96"/>
                  </a:lnTo>
                  <a:close/>
                  <a:moveTo>
                    <a:pt x="67" y="10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77" y="96"/>
                  </a:lnTo>
                  <a:lnTo>
                    <a:pt x="67" y="10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64"/>
            <p:cNvSpPr>
              <a:spLocks noChangeAspect="1"/>
            </p:cNvSpPr>
            <p:nvPr/>
          </p:nvSpPr>
          <p:spPr bwMode="auto">
            <a:xfrm>
              <a:off x="3246" y="7716"/>
              <a:ext cx="40" cy="35"/>
            </a:xfrm>
            <a:custGeom>
              <a:avLst/>
              <a:gdLst>
                <a:gd name="T0" fmla="*/ 3 w 48"/>
                <a:gd name="T1" fmla="*/ 0 h 53"/>
                <a:gd name="T2" fmla="*/ 0 w 48"/>
                <a:gd name="T3" fmla="*/ 1 h 53"/>
                <a:gd name="T4" fmla="*/ 3 w 48"/>
                <a:gd name="T5" fmla="*/ 1 h 53"/>
                <a:gd name="T6" fmla="*/ 3 w 48"/>
                <a:gd name="T7" fmla="*/ 1 h 53"/>
                <a:gd name="T8" fmla="*/ 3 w 4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14" y="0"/>
                  </a:moveTo>
                  <a:lnTo>
                    <a:pt x="0" y="10"/>
                  </a:lnTo>
                  <a:lnTo>
                    <a:pt x="38" y="53"/>
                  </a:lnTo>
                  <a:lnTo>
                    <a:pt x="48" y="4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65"/>
            <p:cNvSpPr>
              <a:spLocks noChangeAspect="1" noEditPoints="1"/>
            </p:cNvSpPr>
            <p:nvPr/>
          </p:nvSpPr>
          <p:spPr bwMode="auto">
            <a:xfrm>
              <a:off x="3241" y="7712"/>
              <a:ext cx="51" cy="43"/>
            </a:xfrm>
            <a:custGeom>
              <a:avLst/>
              <a:gdLst>
                <a:gd name="T0" fmla="*/ 2 w 62"/>
                <a:gd name="T1" fmla="*/ 1 h 63"/>
                <a:gd name="T2" fmla="*/ 2 w 62"/>
                <a:gd name="T3" fmla="*/ 1 h 63"/>
                <a:gd name="T4" fmla="*/ 2 w 62"/>
                <a:gd name="T5" fmla="*/ 1 h 63"/>
                <a:gd name="T6" fmla="*/ 2 w 62"/>
                <a:gd name="T7" fmla="*/ 0 h 63"/>
                <a:gd name="T8" fmla="*/ 2 w 62"/>
                <a:gd name="T9" fmla="*/ 1 h 63"/>
                <a:gd name="T10" fmla="*/ 0 w 62"/>
                <a:gd name="T11" fmla="*/ 1 h 63"/>
                <a:gd name="T12" fmla="*/ 2 w 62"/>
                <a:gd name="T13" fmla="*/ 1 h 63"/>
                <a:gd name="T14" fmla="*/ 2 w 62"/>
                <a:gd name="T15" fmla="*/ 1 h 63"/>
                <a:gd name="T16" fmla="*/ 0 w 62"/>
                <a:gd name="T17" fmla="*/ 1 h 63"/>
                <a:gd name="T18" fmla="*/ 2 w 62"/>
                <a:gd name="T19" fmla="*/ 1 h 63"/>
                <a:gd name="T20" fmla="*/ 2 w 62"/>
                <a:gd name="T21" fmla="*/ 1 h 63"/>
                <a:gd name="T22" fmla="*/ 2 w 62"/>
                <a:gd name="T23" fmla="*/ 1 h 63"/>
                <a:gd name="T24" fmla="*/ 0 w 62"/>
                <a:gd name="T25" fmla="*/ 1 h 63"/>
                <a:gd name="T26" fmla="*/ 2 w 62"/>
                <a:gd name="T27" fmla="*/ 1 h 63"/>
                <a:gd name="T28" fmla="*/ 2 w 62"/>
                <a:gd name="T29" fmla="*/ 1 h 63"/>
                <a:gd name="T30" fmla="*/ 2 w 62"/>
                <a:gd name="T31" fmla="*/ 1 h 63"/>
                <a:gd name="T32" fmla="*/ 2 w 62"/>
                <a:gd name="T33" fmla="*/ 1 h 63"/>
                <a:gd name="T34" fmla="*/ 2 w 62"/>
                <a:gd name="T35" fmla="*/ 1 h 63"/>
                <a:gd name="T36" fmla="*/ 2 w 62"/>
                <a:gd name="T37" fmla="*/ 1 h 63"/>
                <a:gd name="T38" fmla="*/ 2 w 62"/>
                <a:gd name="T39" fmla="*/ 1 h 63"/>
                <a:gd name="T40" fmla="*/ 2 w 62"/>
                <a:gd name="T41" fmla="*/ 1 h 63"/>
                <a:gd name="T42" fmla="*/ 2 w 62"/>
                <a:gd name="T43" fmla="*/ 1 h 63"/>
                <a:gd name="T44" fmla="*/ 2 w 62"/>
                <a:gd name="T45" fmla="*/ 1 h 63"/>
                <a:gd name="T46" fmla="*/ 2 w 62"/>
                <a:gd name="T47" fmla="*/ 1 h 63"/>
                <a:gd name="T48" fmla="*/ 2 w 62"/>
                <a:gd name="T49" fmla="*/ 1 h 63"/>
                <a:gd name="T50" fmla="*/ 2 w 62"/>
                <a:gd name="T51" fmla="*/ 1 h 63"/>
                <a:gd name="T52" fmla="*/ 2 w 62"/>
                <a:gd name="T53" fmla="*/ 1 h 63"/>
                <a:gd name="T54" fmla="*/ 2 w 62"/>
                <a:gd name="T55" fmla="*/ 1 h 63"/>
                <a:gd name="T56" fmla="*/ 2 w 62"/>
                <a:gd name="T57" fmla="*/ 1 h 63"/>
                <a:gd name="T58" fmla="*/ 2 w 62"/>
                <a:gd name="T59" fmla="*/ 0 h 63"/>
                <a:gd name="T60" fmla="*/ 2 w 62"/>
                <a:gd name="T61" fmla="*/ 1 h 63"/>
                <a:gd name="T62" fmla="*/ 2 w 62"/>
                <a:gd name="T63" fmla="*/ 1 h 63"/>
                <a:gd name="T64" fmla="*/ 2 w 62"/>
                <a:gd name="T65" fmla="*/ 0 h 63"/>
                <a:gd name="T66" fmla="*/ 2 w 62"/>
                <a:gd name="T67" fmla="*/ 0 h 63"/>
                <a:gd name="T68" fmla="*/ 2 w 62"/>
                <a:gd name="T69" fmla="*/ 1 h 63"/>
                <a:gd name="T70" fmla="*/ 2 w 62"/>
                <a:gd name="T71" fmla="*/ 0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63"/>
                <a:gd name="T110" fmla="*/ 62 w 62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63">
                  <a:moveTo>
                    <a:pt x="24" y="10"/>
                  </a:moveTo>
                  <a:lnTo>
                    <a:pt x="9" y="20"/>
                  </a:lnTo>
                  <a:lnTo>
                    <a:pt x="5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5" y="15"/>
                  </a:lnTo>
                  <a:lnTo>
                    <a:pt x="0" y="20"/>
                  </a:lnTo>
                  <a:close/>
                  <a:moveTo>
                    <a:pt x="9" y="10"/>
                  </a:moveTo>
                  <a:lnTo>
                    <a:pt x="48" y="53"/>
                  </a:lnTo>
                  <a:lnTo>
                    <a:pt x="38" y="63"/>
                  </a:lnTo>
                  <a:lnTo>
                    <a:pt x="0" y="20"/>
                  </a:lnTo>
                  <a:lnTo>
                    <a:pt x="9" y="10"/>
                  </a:lnTo>
                  <a:close/>
                  <a:moveTo>
                    <a:pt x="48" y="63"/>
                  </a:moveTo>
                  <a:lnTo>
                    <a:pt x="38" y="63"/>
                  </a:lnTo>
                  <a:lnTo>
                    <a:pt x="43" y="58"/>
                  </a:lnTo>
                  <a:lnTo>
                    <a:pt x="48" y="63"/>
                  </a:lnTo>
                  <a:close/>
                  <a:moveTo>
                    <a:pt x="38" y="53"/>
                  </a:moveTo>
                  <a:lnTo>
                    <a:pt x="48" y="44"/>
                  </a:lnTo>
                  <a:lnTo>
                    <a:pt x="57" y="53"/>
                  </a:lnTo>
                  <a:lnTo>
                    <a:pt x="48" y="63"/>
                  </a:lnTo>
                  <a:lnTo>
                    <a:pt x="38" y="53"/>
                  </a:lnTo>
                  <a:close/>
                  <a:moveTo>
                    <a:pt x="62" y="44"/>
                  </a:moveTo>
                  <a:lnTo>
                    <a:pt x="57" y="53"/>
                  </a:lnTo>
                  <a:lnTo>
                    <a:pt x="53" y="48"/>
                  </a:lnTo>
                  <a:lnTo>
                    <a:pt x="62" y="44"/>
                  </a:lnTo>
                  <a:close/>
                  <a:moveTo>
                    <a:pt x="48" y="53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62" y="44"/>
                  </a:lnTo>
                  <a:lnTo>
                    <a:pt x="48" y="5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66"/>
            <p:cNvSpPr>
              <a:spLocks noChangeAspect="1"/>
            </p:cNvSpPr>
            <p:nvPr/>
          </p:nvSpPr>
          <p:spPr bwMode="auto">
            <a:xfrm>
              <a:off x="3277" y="7744"/>
              <a:ext cx="32" cy="27"/>
            </a:xfrm>
            <a:custGeom>
              <a:avLst/>
              <a:gdLst>
                <a:gd name="T0" fmla="*/ 3 w 38"/>
                <a:gd name="T1" fmla="*/ 0 h 39"/>
                <a:gd name="T2" fmla="*/ 0 w 38"/>
                <a:gd name="T3" fmla="*/ 1 h 39"/>
                <a:gd name="T4" fmla="*/ 3 w 38"/>
                <a:gd name="T5" fmla="*/ 1 h 39"/>
                <a:gd name="T6" fmla="*/ 3 w 38"/>
                <a:gd name="T7" fmla="*/ 1 h 39"/>
                <a:gd name="T8" fmla="*/ 3 w 38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9"/>
                <a:gd name="T17" fmla="*/ 38 w 3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9">
                  <a:moveTo>
                    <a:pt x="10" y="0"/>
                  </a:moveTo>
                  <a:lnTo>
                    <a:pt x="0" y="10"/>
                  </a:lnTo>
                  <a:lnTo>
                    <a:pt x="29" y="39"/>
                  </a:lnTo>
                  <a:lnTo>
                    <a:pt x="38" y="2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67"/>
            <p:cNvSpPr>
              <a:spLocks noChangeAspect="1" noEditPoints="1"/>
            </p:cNvSpPr>
            <p:nvPr/>
          </p:nvSpPr>
          <p:spPr bwMode="auto">
            <a:xfrm>
              <a:off x="3273" y="7742"/>
              <a:ext cx="44" cy="32"/>
            </a:xfrm>
            <a:custGeom>
              <a:avLst/>
              <a:gdLst>
                <a:gd name="T0" fmla="*/ 2 w 53"/>
                <a:gd name="T1" fmla="*/ 1 h 48"/>
                <a:gd name="T2" fmla="*/ 2 w 53"/>
                <a:gd name="T3" fmla="*/ 1 h 48"/>
                <a:gd name="T4" fmla="*/ 0 w 53"/>
                <a:gd name="T5" fmla="*/ 1 h 48"/>
                <a:gd name="T6" fmla="*/ 2 w 53"/>
                <a:gd name="T7" fmla="*/ 0 h 48"/>
                <a:gd name="T8" fmla="*/ 2 w 53"/>
                <a:gd name="T9" fmla="*/ 1 h 48"/>
                <a:gd name="T10" fmla="*/ 0 w 53"/>
                <a:gd name="T11" fmla="*/ 1 h 48"/>
                <a:gd name="T12" fmla="*/ 0 w 53"/>
                <a:gd name="T13" fmla="*/ 1 h 48"/>
                <a:gd name="T14" fmla="*/ 2 w 53"/>
                <a:gd name="T15" fmla="*/ 1 h 48"/>
                <a:gd name="T16" fmla="*/ 0 w 53"/>
                <a:gd name="T17" fmla="*/ 1 h 48"/>
                <a:gd name="T18" fmla="*/ 2 w 53"/>
                <a:gd name="T19" fmla="*/ 1 h 48"/>
                <a:gd name="T20" fmla="*/ 2 w 53"/>
                <a:gd name="T21" fmla="*/ 1 h 48"/>
                <a:gd name="T22" fmla="*/ 2 w 53"/>
                <a:gd name="T23" fmla="*/ 1 h 48"/>
                <a:gd name="T24" fmla="*/ 0 w 53"/>
                <a:gd name="T25" fmla="*/ 1 h 48"/>
                <a:gd name="T26" fmla="*/ 2 w 53"/>
                <a:gd name="T27" fmla="*/ 1 h 48"/>
                <a:gd name="T28" fmla="*/ 2 w 53"/>
                <a:gd name="T29" fmla="*/ 1 h 48"/>
                <a:gd name="T30" fmla="*/ 2 w 53"/>
                <a:gd name="T31" fmla="*/ 1 h 48"/>
                <a:gd name="T32" fmla="*/ 2 w 53"/>
                <a:gd name="T33" fmla="*/ 1 h 48"/>
                <a:gd name="T34" fmla="*/ 2 w 53"/>
                <a:gd name="T35" fmla="*/ 1 h 48"/>
                <a:gd name="T36" fmla="*/ 2 w 53"/>
                <a:gd name="T37" fmla="*/ 1 h 48"/>
                <a:gd name="T38" fmla="*/ 2 w 53"/>
                <a:gd name="T39" fmla="*/ 1 h 48"/>
                <a:gd name="T40" fmla="*/ 2 w 53"/>
                <a:gd name="T41" fmla="*/ 1 h 48"/>
                <a:gd name="T42" fmla="*/ 2 w 53"/>
                <a:gd name="T43" fmla="*/ 1 h 48"/>
                <a:gd name="T44" fmla="*/ 2 w 53"/>
                <a:gd name="T45" fmla="*/ 1 h 48"/>
                <a:gd name="T46" fmla="*/ 2 w 53"/>
                <a:gd name="T47" fmla="*/ 1 h 48"/>
                <a:gd name="T48" fmla="*/ 2 w 53"/>
                <a:gd name="T49" fmla="*/ 1 h 48"/>
                <a:gd name="T50" fmla="*/ 2 w 53"/>
                <a:gd name="T51" fmla="*/ 1 h 48"/>
                <a:gd name="T52" fmla="*/ 2 w 53"/>
                <a:gd name="T53" fmla="*/ 1 h 48"/>
                <a:gd name="T54" fmla="*/ 2 w 53"/>
                <a:gd name="T55" fmla="*/ 1 h 48"/>
                <a:gd name="T56" fmla="*/ 2 w 53"/>
                <a:gd name="T57" fmla="*/ 1 h 48"/>
                <a:gd name="T58" fmla="*/ 2 w 53"/>
                <a:gd name="T59" fmla="*/ 0 h 48"/>
                <a:gd name="T60" fmla="*/ 2 w 53"/>
                <a:gd name="T61" fmla="*/ 1 h 48"/>
                <a:gd name="T62" fmla="*/ 2 w 53"/>
                <a:gd name="T63" fmla="*/ 1 h 48"/>
                <a:gd name="T64" fmla="*/ 2 w 53"/>
                <a:gd name="T65" fmla="*/ 0 h 48"/>
                <a:gd name="T66" fmla="*/ 2 w 53"/>
                <a:gd name="T67" fmla="*/ 0 h 48"/>
                <a:gd name="T68" fmla="*/ 2 w 53"/>
                <a:gd name="T69" fmla="*/ 1 h 48"/>
                <a:gd name="T70" fmla="*/ 2 w 53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48"/>
                <a:gd name="T110" fmla="*/ 53 w 53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48"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39" y="38"/>
                  </a:lnTo>
                  <a:lnTo>
                    <a:pt x="29" y="48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39" y="48"/>
                  </a:moveTo>
                  <a:lnTo>
                    <a:pt x="29" y="48"/>
                  </a:lnTo>
                  <a:lnTo>
                    <a:pt x="34" y="43"/>
                  </a:lnTo>
                  <a:lnTo>
                    <a:pt x="39" y="48"/>
                  </a:lnTo>
                  <a:close/>
                  <a:moveTo>
                    <a:pt x="29" y="38"/>
                  </a:moveTo>
                  <a:lnTo>
                    <a:pt x="39" y="28"/>
                  </a:lnTo>
                  <a:lnTo>
                    <a:pt x="53" y="38"/>
                  </a:lnTo>
                  <a:lnTo>
                    <a:pt x="39" y="48"/>
                  </a:lnTo>
                  <a:lnTo>
                    <a:pt x="29" y="38"/>
                  </a:lnTo>
                  <a:close/>
                  <a:moveTo>
                    <a:pt x="48" y="28"/>
                  </a:moveTo>
                  <a:lnTo>
                    <a:pt x="53" y="38"/>
                  </a:lnTo>
                  <a:lnTo>
                    <a:pt x="43" y="33"/>
                  </a:lnTo>
                  <a:lnTo>
                    <a:pt x="48" y="28"/>
                  </a:lnTo>
                  <a:close/>
                  <a:moveTo>
                    <a:pt x="39" y="38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48" y="28"/>
                  </a:lnTo>
                  <a:lnTo>
                    <a:pt x="39" y="38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68"/>
            <p:cNvSpPr>
              <a:spLocks noChangeAspect="1"/>
            </p:cNvSpPr>
            <p:nvPr/>
          </p:nvSpPr>
          <p:spPr bwMode="auto">
            <a:xfrm>
              <a:off x="3301" y="7765"/>
              <a:ext cx="39" cy="28"/>
            </a:xfrm>
            <a:custGeom>
              <a:avLst/>
              <a:gdLst>
                <a:gd name="T0" fmla="*/ 2 w 48"/>
                <a:gd name="T1" fmla="*/ 0 h 43"/>
                <a:gd name="T2" fmla="*/ 0 w 48"/>
                <a:gd name="T3" fmla="*/ 1 h 43"/>
                <a:gd name="T4" fmla="*/ 2 w 48"/>
                <a:gd name="T5" fmla="*/ 1 h 43"/>
                <a:gd name="T6" fmla="*/ 2 w 48"/>
                <a:gd name="T7" fmla="*/ 1 h 43"/>
                <a:gd name="T8" fmla="*/ 2 w 48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3"/>
                <a:gd name="T17" fmla="*/ 48 w 4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3">
                  <a:moveTo>
                    <a:pt x="9" y="0"/>
                  </a:moveTo>
                  <a:lnTo>
                    <a:pt x="0" y="10"/>
                  </a:lnTo>
                  <a:lnTo>
                    <a:pt x="38" y="43"/>
                  </a:lnTo>
                  <a:lnTo>
                    <a:pt x="48" y="2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69"/>
            <p:cNvSpPr>
              <a:spLocks noChangeAspect="1" noEditPoints="1"/>
            </p:cNvSpPr>
            <p:nvPr/>
          </p:nvSpPr>
          <p:spPr bwMode="auto">
            <a:xfrm>
              <a:off x="3297" y="7761"/>
              <a:ext cx="48" cy="36"/>
            </a:xfrm>
            <a:custGeom>
              <a:avLst/>
              <a:gdLst>
                <a:gd name="T0" fmla="*/ 2 w 58"/>
                <a:gd name="T1" fmla="*/ 1 h 53"/>
                <a:gd name="T2" fmla="*/ 2 w 58"/>
                <a:gd name="T3" fmla="*/ 1 h 53"/>
                <a:gd name="T4" fmla="*/ 0 w 58"/>
                <a:gd name="T5" fmla="*/ 1 h 53"/>
                <a:gd name="T6" fmla="*/ 2 w 58"/>
                <a:gd name="T7" fmla="*/ 0 h 53"/>
                <a:gd name="T8" fmla="*/ 2 w 58"/>
                <a:gd name="T9" fmla="*/ 1 h 53"/>
                <a:gd name="T10" fmla="*/ 0 w 58"/>
                <a:gd name="T11" fmla="*/ 1 h 53"/>
                <a:gd name="T12" fmla="*/ 0 w 58"/>
                <a:gd name="T13" fmla="*/ 1 h 53"/>
                <a:gd name="T14" fmla="*/ 2 w 58"/>
                <a:gd name="T15" fmla="*/ 1 h 53"/>
                <a:gd name="T16" fmla="*/ 0 w 58"/>
                <a:gd name="T17" fmla="*/ 1 h 53"/>
                <a:gd name="T18" fmla="*/ 2 w 58"/>
                <a:gd name="T19" fmla="*/ 1 h 53"/>
                <a:gd name="T20" fmla="*/ 2 w 58"/>
                <a:gd name="T21" fmla="*/ 1 h 53"/>
                <a:gd name="T22" fmla="*/ 2 w 58"/>
                <a:gd name="T23" fmla="*/ 1 h 53"/>
                <a:gd name="T24" fmla="*/ 0 w 58"/>
                <a:gd name="T25" fmla="*/ 1 h 53"/>
                <a:gd name="T26" fmla="*/ 2 w 58"/>
                <a:gd name="T27" fmla="*/ 1 h 53"/>
                <a:gd name="T28" fmla="*/ 2 w 58"/>
                <a:gd name="T29" fmla="*/ 1 h 53"/>
                <a:gd name="T30" fmla="*/ 2 w 58"/>
                <a:gd name="T31" fmla="*/ 1 h 53"/>
                <a:gd name="T32" fmla="*/ 2 w 58"/>
                <a:gd name="T33" fmla="*/ 1 h 53"/>
                <a:gd name="T34" fmla="*/ 2 w 58"/>
                <a:gd name="T35" fmla="*/ 1 h 53"/>
                <a:gd name="T36" fmla="*/ 2 w 58"/>
                <a:gd name="T37" fmla="*/ 1 h 53"/>
                <a:gd name="T38" fmla="*/ 2 w 58"/>
                <a:gd name="T39" fmla="*/ 1 h 53"/>
                <a:gd name="T40" fmla="*/ 2 w 58"/>
                <a:gd name="T41" fmla="*/ 1 h 53"/>
                <a:gd name="T42" fmla="*/ 2 w 58"/>
                <a:gd name="T43" fmla="*/ 1 h 53"/>
                <a:gd name="T44" fmla="*/ 2 w 58"/>
                <a:gd name="T45" fmla="*/ 1 h 53"/>
                <a:gd name="T46" fmla="*/ 2 w 58"/>
                <a:gd name="T47" fmla="*/ 1 h 53"/>
                <a:gd name="T48" fmla="*/ 2 w 58"/>
                <a:gd name="T49" fmla="*/ 1 h 53"/>
                <a:gd name="T50" fmla="*/ 2 w 58"/>
                <a:gd name="T51" fmla="*/ 1 h 53"/>
                <a:gd name="T52" fmla="*/ 2 w 58"/>
                <a:gd name="T53" fmla="*/ 1 h 53"/>
                <a:gd name="T54" fmla="*/ 2 w 58"/>
                <a:gd name="T55" fmla="*/ 1 h 53"/>
                <a:gd name="T56" fmla="*/ 2 w 58"/>
                <a:gd name="T57" fmla="*/ 1 h 53"/>
                <a:gd name="T58" fmla="*/ 2 w 58"/>
                <a:gd name="T59" fmla="*/ 0 h 53"/>
                <a:gd name="T60" fmla="*/ 2 w 58"/>
                <a:gd name="T61" fmla="*/ 1 h 53"/>
                <a:gd name="T62" fmla="*/ 2 w 58"/>
                <a:gd name="T63" fmla="*/ 1 h 53"/>
                <a:gd name="T64" fmla="*/ 2 w 58"/>
                <a:gd name="T65" fmla="*/ 0 h 53"/>
                <a:gd name="T66" fmla="*/ 2 w 58"/>
                <a:gd name="T67" fmla="*/ 0 h 53"/>
                <a:gd name="T68" fmla="*/ 2 w 58"/>
                <a:gd name="T69" fmla="*/ 1 h 53"/>
                <a:gd name="T70" fmla="*/ 2 w 58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3"/>
                <a:gd name="T110" fmla="*/ 58 w 5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3">
                  <a:moveTo>
                    <a:pt x="24" y="10"/>
                  </a:moveTo>
                  <a:lnTo>
                    <a:pt x="10" y="20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0" y="24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0" y="24"/>
                  </a:lnTo>
                  <a:close/>
                  <a:moveTo>
                    <a:pt x="10" y="10"/>
                  </a:moveTo>
                  <a:lnTo>
                    <a:pt x="48" y="44"/>
                  </a:lnTo>
                  <a:lnTo>
                    <a:pt x="38" y="53"/>
                  </a:lnTo>
                  <a:lnTo>
                    <a:pt x="0" y="24"/>
                  </a:lnTo>
                  <a:lnTo>
                    <a:pt x="10" y="10"/>
                  </a:lnTo>
                  <a:close/>
                  <a:moveTo>
                    <a:pt x="48" y="53"/>
                  </a:moveTo>
                  <a:lnTo>
                    <a:pt x="38" y="53"/>
                  </a:lnTo>
                  <a:lnTo>
                    <a:pt x="43" y="48"/>
                  </a:lnTo>
                  <a:lnTo>
                    <a:pt x="48" y="53"/>
                  </a:lnTo>
                  <a:close/>
                  <a:moveTo>
                    <a:pt x="38" y="44"/>
                  </a:moveTo>
                  <a:lnTo>
                    <a:pt x="48" y="29"/>
                  </a:lnTo>
                  <a:lnTo>
                    <a:pt x="58" y="39"/>
                  </a:lnTo>
                  <a:lnTo>
                    <a:pt x="48" y="53"/>
                  </a:lnTo>
                  <a:lnTo>
                    <a:pt x="38" y="44"/>
                  </a:lnTo>
                  <a:close/>
                  <a:moveTo>
                    <a:pt x="58" y="29"/>
                  </a:moveTo>
                  <a:lnTo>
                    <a:pt x="58" y="39"/>
                  </a:lnTo>
                  <a:lnTo>
                    <a:pt x="53" y="34"/>
                  </a:lnTo>
                  <a:lnTo>
                    <a:pt x="58" y="29"/>
                  </a:lnTo>
                  <a:close/>
                  <a:moveTo>
                    <a:pt x="48" y="39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29"/>
                  </a:lnTo>
                  <a:lnTo>
                    <a:pt x="48" y="39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70"/>
            <p:cNvSpPr>
              <a:spLocks noChangeAspect="1"/>
            </p:cNvSpPr>
            <p:nvPr/>
          </p:nvSpPr>
          <p:spPr bwMode="auto">
            <a:xfrm>
              <a:off x="3332" y="7783"/>
              <a:ext cx="45" cy="26"/>
            </a:xfrm>
            <a:custGeom>
              <a:avLst/>
              <a:gdLst>
                <a:gd name="T0" fmla="*/ 3 w 53"/>
                <a:gd name="T1" fmla="*/ 0 h 38"/>
                <a:gd name="T2" fmla="*/ 0 w 53"/>
                <a:gd name="T3" fmla="*/ 1 h 38"/>
                <a:gd name="T4" fmla="*/ 3 w 53"/>
                <a:gd name="T5" fmla="*/ 1 h 38"/>
                <a:gd name="T6" fmla="*/ 3 w 53"/>
                <a:gd name="T7" fmla="*/ 1 h 38"/>
                <a:gd name="T8" fmla="*/ 3 w 5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8"/>
                <a:gd name="T17" fmla="*/ 53 w 5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8">
                  <a:moveTo>
                    <a:pt x="10" y="0"/>
                  </a:moveTo>
                  <a:lnTo>
                    <a:pt x="0" y="14"/>
                  </a:lnTo>
                  <a:lnTo>
                    <a:pt x="48" y="38"/>
                  </a:lnTo>
                  <a:lnTo>
                    <a:pt x="53" y="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71"/>
            <p:cNvSpPr>
              <a:spLocks noChangeAspect="1" noEditPoints="1"/>
            </p:cNvSpPr>
            <p:nvPr/>
          </p:nvSpPr>
          <p:spPr bwMode="auto">
            <a:xfrm>
              <a:off x="3328" y="7781"/>
              <a:ext cx="52" cy="32"/>
            </a:xfrm>
            <a:custGeom>
              <a:avLst/>
              <a:gdLst>
                <a:gd name="T0" fmla="*/ 2 w 63"/>
                <a:gd name="T1" fmla="*/ 1 h 48"/>
                <a:gd name="T2" fmla="*/ 2 w 63"/>
                <a:gd name="T3" fmla="*/ 1 h 48"/>
                <a:gd name="T4" fmla="*/ 0 w 63"/>
                <a:gd name="T5" fmla="*/ 1 h 48"/>
                <a:gd name="T6" fmla="*/ 2 w 63"/>
                <a:gd name="T7" fmla="*/ 0 h 48"/>
                <a:gd name="T8" fmla="*/ 2 w 63"/>
                <a:gd name="T9" fmla="*/ 1 h 48"/>
                <a:gd name="T10" fmla="*/ 2 w 63"/>
                <a:gd name="T11" fmla="*/ 1 h 48"/>
                <a:gd name="T12" fmla="*/ 0 w 63"/>
                <a:gd name="T13" fmla="*/ 1 h 48"/>
                <a:gd name="T14" fmla="*/ 2 w 63"/>
                <a:gd name="T15" fmla="*/ 1 h 48"/>
                <a:gd name="T16" fmla="*/ 2 w 63"/>
                <a:gd name="T17" fmla="*/ 1 h 48"/>
                <a:gd name="T18" fmla="*/ 2 w 63"/>
                <a:gd name="T19" fmla="*/ 1 h 48"/>
                <a:gd name="T20" fmla="*/ 2 w 63"/>
                <a:gd name="T21" fmla="*/ 1 h 48"/>
                <a:gd name="T22" fmla="*/ 2 w 63"/>
                <a:gd name="T23" fmla="*/ 1 h 48"/>
                <a:gd name="T24" fmla="*/ 2 w 63"/>
                <a:gd name="T25" fmla="*/ 1 h 48"/>
                <a:gd name="T26" fmla="*/ 2 w 63"/>
                <a:gd name="T27" fmla="*/ 1 h 48"/>
                <a:gd name="T28" fmla="*/ 2 w 63"/>
                <a:gd name="T29" fmla="*/ 1 h 48"/>
                <a:gd name="T30" fmla="*/ 2 w 63"/>
                <a:gd name="T31" fmla="*/ 1 h 48"/>
                <a:gd name="T32" fmla="*/ 2 w 63"/>
                <a:gd name="T33" fmla="*/ 1 h 48"/>
                <a:gd name="T34" fmla="*/ 2 w 63"/>
                <a:gd name="T35" fmla="*/ 1 h 48"/>
                <a:gd name="T36" fmla="*/ 2 w 63"/>
                <a:gd name="T37" fmla="*/ 1 h 48"/>
                <a:gd name="T38" fmla="*/ 2 w 63"/>
                <a:gd name="T39" fmla="*/ 1 h 48"/>
                <a:gd name="T40" fmla="*/ 2 w 63"/>
                <a:gd name="T41" fmla="*/ 1 h 48"/>
                <a:gd name="T42" fmla="*/ 2 w 63"/>
                <a:gd name="T43" fmla="*/ 1 h 48"/>
                <a:gd name="T44" fmla="*/ 2 w 63"/>
                <a:gd name="T45" fmla="*/ 1 h 48"/>
                <a:gd name="T46" fmla="*/ 2 w 63"/>
                <a:gd name="T47" fmla="*/ 1 h 48"/>
                <a:gd name="T48" fmla="*/ 2 w 63"/>
                <a:gd name="T49" fmla="*/ 1 h 48"/>
                <a:gd name="T50" fmla="*/ 2 w 63"/>
                <a:gd name="T51" fmla="*/ 1 h 48"/>
                <a:gd name="T52" fmla="*/ 2 w 63"/>
                <a:gd name="T53" fmla="*/ 1 h 48"/>
                <a:gd name="T54" fmla="*/ 2 w 63"/>
                <a:gd name="T55" fmla="*/ 1 h 48"/>
                <a:gd name="T56" fmla="*/ 2 w 63"/>
                <a:gd name="T57" fmla="*/ 1 h 48"/>
                <a:gd name="T58" fmla="*/ 2 w 63"/>
                <a:gd name="T59" fmla="*/ 0 h 48"/>
                <a:gd name="T60" fmla="*/ 2 w 63"/>
                <a:gd name="T61" fmla="*/ 1 h 48"/>
                <a:gd name="T62" fmla="*/ 2 w 63"/>
                <a:gd name="T63" fmla="*/ 1 h 48"/>
                <a:gd name="T64" fmla="*/ 2 w 63"/>
                <a:gd name="T65" fmla="*/ 0 h 48"/>
                <a:gd name="T66" fmla="*/ 2 w 63"/>
                <a:gd name="T67" fmla="*/ 0 h 48"/>
                <a:gd name="T68" fmla="*/ 2 w 63"/>
                <a:gd name="T69" fmla="*/ 1 h 48"/>
                <a:gd name="T70" fmla="*/ 2 w 63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8"/>
                <a:gd name="T110" fmla="*/ 63 w 63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8">
                  <a:moveTo>
                    <a:pt x="20" y="10"/>
                  </a:moveTo>
                  <a:lnTo>
                    <a:pt x="10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5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10" y="10"/>
                  </a:moveTo>
                  <a:lnTo>
                    <a:pt x="58" y="34"/>
                  </a:lnTo>
                  <a:lnTo>
                    <a:pt x="48" y="48"/>
                  </a:lnTo>
                  <a:lnTo>
                    <a:pt x="5" y="24"/>
                  </a:lnTo>
                  <a:lnTo>
                    <a:pt x="10" y="10"/>
                  </a:lnTo>
                  <a:close/>
                  <a:moveTo>
                    <a:pt x="58" y="43"/>
                  </a:moveTo>
                  <a:lnTo>
                    <a:pt x="48" y="48"/>
                  </a:lnTo>
                  <a:lnTo>
                    <a:pt x="53" y="43"/>
                  </a:lnTo>
                  <a:lnTo>
                    <a:pt x="58" y="43"/>
                  </a:lnTo>
                  <a:close/>
                  <a:moveTo>
                    <a:pt x="44" y="39"/>
                  </a:moveTo>
                  <a:lnTo>
                    <a:pt x="48" y="24"/>
                  </a:lnTo>
                  <a:lnTo>
                    <a:pt x="63" y="29"/>
                  </a:lnTo>
                  <a:lnTo>
                    <a:pt x="58" y="43"/>
                  </a:lnTo>
                  <a:lnTo>
                    <a:pt x="44" y="39"/>
                  </a:lnTo>
                  <a:close/>
                  <a:moveTo>
                    <a:pt x="63" y="19"/>
                  </a:moveTo>
                  <a:lnTo>
                    <a:pt x="63" y="29"/>
                  </a:lnTo>
                  <a:lnTo>
                    <a:pt x="58" y="29"/>
                  </a:lnTo>
                  <a:lnTo>
                    <a:pt x="63" y="19"/>
                  </a:lnTo>
                  <a:close/>
                  <a:moveTo>
                    <a:pt x="53" y="34"/>
                  </a:moveTo>
                  <a:lnTo>
                    <a:pt x="10" y="10"/>
                  </a:lnTo>
                  <a:lnTo>
                    <a:pt x="20" y="0"/>
                  </a:lnTo>
                  <a:lnTo>
                    <a:pt x="63" y="19"/>
                  </a:lnTo>
                  <a:lnTo>
                    <a:pt x="53" y="34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72"/>
            <p:cNvSpPr>
              <a:spLocks noChangeAspect="1"/>
            </p:cNvSpPr>
            <p:nvPr/>
          </p:nvSpPr>
          <p:spPr bwMode="auto">
            <a:xfrm>
              <a:off x="3371" y="7799"/>
              <a:ext cx="33" cy="14"/>
            </a:xfrm>
            <a:custGeom>
              <a:avLst/>
              <a:gdLst>
                <a:gd name="T0" fmla="*/ 3 w 39"/>
                <a:gd name="T1" fmla="*/ 0 h 19"/>
                <a:gd name="T2" fmla="*/ 0 w 39"/>
                <a:gd name="T3" fmla="*/ 1 h 19"/>
                <a:gd name="T4" fmla="*/ 3 w 39"/>
                <a:gd name="T5" fmla="*/ 1 h 19"/>
                <a:gd name="T6" fmla="*/ 3 w 39"/>
                <a:gd name="T7" fmla="*/ 1 h 19"/>
                <a:gd name="T8" fmla="*/ 3 w 39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9"/>
                <a:gd name="T17" fmla="*/ 39 w 3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9">
                  <a:moveTo>
                    <a:pt x="5" y="0"/>
                  </a:moveTo>
                  <a:lnTo>
                    <a:pt x="0" y="14"/>
                  </a:lnTo>
                  <a:lnTo>
                    <a:pt x="29" y="19"/>
                  </a:lnTo>
                  <a:lnTo>
                    <a:pt x="3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73"/>
            <p:cNvSpPr>
              <a:spLocks noChangeAspect="1" noEditPoints="1"/>
            </p:cNvSpPr>
            <p:nvPr/>
          </p:nvSpPr>
          <p:spPr bwMode="auto">
            <a:xfrm>
              <a:off x="3365" y="7793"/>
              <a:ext cx="46" cy="23"/>
            </a:xfrm>
            <a:custGeom>
              <a:avLst/>
              <a:gdLst>
                <a:gd name="T0" fmla="*/ 2 w 57"/>
                <a:gd name="T1" fmla="*/ 1 h 34"/>
                <a:gd name="T2" fmla="*/ 2 w 57"/>
                <a:gd name="T3" fmla="*/ 1 h 34"/>
                <a:gd name="T4" fmla="*/ 0 w 57"/>
                <a:gd name="T5" fmla="*/ 1 h 34"/>
                <a:gd name="T6" fmla="*/ 2 w 57"/>
                <a:gd name="T7" fmla="*/ 1 h 34"/>
                <a:gd name="T8" fmla="*/ 2 w 57"/>
                <a:gd name="T9" fmla="*/ 1 h 34"/>
                <a:gd name="T10" fmla="*/ 2 w 57"/>
                <a:gd name="T11" fmla="*/ 1 h 34"/>
                <a:gd name="T12" fmla="*/ 0 w 57"/>
                <a:gd name="T13" fmla="*/ 1 h 34"/>
                <a:gd name="T14" fmla="*/ 2 w 57"/>
                <a:gd name="T15" fmla="*/ 1 h 34"/>
                <a:gd name="T16" fmla="*/ 2 w 57"/>
                <a:gd name="T17" fmla="*/ 1 h 34"/>
                <a:gd name="T18" fmla="*/ 2 w 57"/>
                <a:gd name="T19" fmla="*/ 1 h 34"/>
                <a:gd name="T20" fmla="*/ 2 w 57"/>
                <a:gd name="T21" fmla="*/ 1 h 34"/>
                <a:gd name="T22" fmla="*/ 2 w 57"/>
                <a:gd name="T23" fmla="*/ 1 h 34"/>
                <a:gd name="T24" fmla="*/ 2 w 57"/>
                <a:gd name="T25" fmla="*/ 1 h 34"/>
                <a:gd name="T26" fmla="*/ 2 w 57"/>
                <a:gd name="T27" fmla="*/ 1 h 34"/>
                <a:gd name="T28" fmla="*/ 2 w 57"/>
                <a:gd name="T29" fmla="*/ 1 h 34"/>
                <a:gd name="T30" fmla="*/ 2 w 57"/>
                <a:gd name="T31" fmla="*/ 1 h 34"/>
                <a:gd name="T32" fmla="*/ 2 w 57"/>
                <a:gd name="T33" fmla="*/ 1 h 34"/>
                <a:gd name="T34" fmla="*/ 2 w 57"/>
                <a:gd name="T35" fmla="*/ 1 h 34"/>
                <a:gd name="T36" fmla="*/ 2 w 57"/>
                <a:gd name="T37" fmla="*/ 1 h 34"/>
                <a:gd name="T38" fmla="*/ 2 w 57"/>
                <a:gd name="T39" fmla="*/ 1 h 34"/>
                <a:gd name="T40" fmla="*/ 2 w 57"/>
                <a:gd name="T41" fmla="*/ 1 h 34"/>
                <a:gd name="T42" fmla="*/ 2 w 57"/>
                <a:gd name="T43" fmla="*/ 1 h 34"/>
                <a:gd name="T44" fmla="*/ 2 w 57"/>
                <a:gd name="T45" fmla="*/ 1 h 34"/>
                <a:gd name="T46" fmla="*/ 2 w 57"/>
                <a:gd name="T47" fmla="*/ 1 h 34"/>
                <a:gd name="T48" fmla="*/ 2 w 57"/>
                <a:gd name="T49" fmla="*/ 1 h 34"/>
                <a:gd name="T50" fmla="*/ 2 w 57"/>
                <a:gd name="T51" fmla="*/ 1 h 34"/>
                <a:gd name="T52" fmla="*/ 2 w 57"/>
                <a:gd name="T53" fmla="*/ 1 h 34"/>
                <a:gd name="T54" fmla="*/ 2 w 57"/>
                <a:gd name="T55" fmla="*/ 1 h 34"/>
                <a:gd name="T56" fmla="*/ 2 w 57"/>
                <a:gd name="T57" fmla="*/ 1 h 34"/>
                <a:gd name="T58" fmla="*/ 2 w 57"/>
                <a:gd name="T59" fmla="*/ 0 h 34"/>
                <a:gd name="T60" fmla="*/ 2 w 57"/>
                <a:gd name="T61" fmla="*/ 1 h 34"/>
                <a:gd name="T62" fmla="*/ 2 w 57"/>
                <a:gd name="T63" fmla="*/ 1 h 34"/>
                <a:gd name="T64" fmla="*/ 2 w 57"/>
                <a:gd name="T65" fmla="*/ 1 h 34"/>
                <a:gd name="T66" fmla="*/ 2 w 57"/>
                <a:gd name="T67" fmla="*/ 0 h 34"/>
                <a:gd name="T68" fmla="*/ 2 w 57"/>
                <a:gd name="T69" fmla="*/ 1 h 34"/>
                <a:gd name="T70" fmla="*/ 2 w 57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34"/>
                <a:gd name="T110" fmla="*/ 57 w 57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34">
                  <a:moveTo>
                    <a:pt x="19" y="10"/>
                  </a:moveTo>
                  <a:lnTo>
                    <a:pt x="14" y="24"/>
                  </a:lnTo>
                  <a:lnTo>
                    <a:pt x="0" y="20"/>
                  </a:lnTo>
                  <a:lnTo>
                    <a:pt x="4" y="5"/>
                  </a:lnTo>
                  <a:lnTo>
                    <a:pt x="19" y="10"/>
                  </a:lnTo>
                  <a:close/>
                  <a:moveTo>
                    <a:pt x="9" y="29"/>
                  </a:moveTo>
                  <a:lnTo>
                    <a:pt x="0" y="20"/>
                  </a:lnTo>
                  <a:lnTo>
                    <a:pt x="9" y="24"/>
                  </a:lnTo>
                  <a:lnTo>
                    <a:pt x="9" y="29"/>
                  </a:lnTo>
                  <a:close/>
                  <a:moveTo>
                    <a:pt x="9" y="15"/>
                  </a:moveTo>
                  <a:lnTo>
                    <a:pt x="38" y="20"/>
                  </a:lnTo>
                  <a:lnTo>
                    <a:pt x="38" y="34"/>
                  </a:lnTo>
                  <a:lnTo>
                    <a:pt x="9" y="29"/>
                  </a:lnTo>
                  <a:lnTo>
                    <a:pt x="9" y="15"/>
                  </a:lnTo>
                  <a:close/>
                  <a:moveTo>
                    <a:pt x="43" y="34"/>
                  </a:moveTo>
                  <a:lnTo>
                    <a:pt x="38" y="34"/>
                  </a:lnTo>
                  <a:lnTo>
                    <a:pt x="38" y="29"/>
                  </a:lnTo>
                  <a:lnTo>
                    <a:pt x="43" y="34"/>
                  </a:lnTo>
                  <a:close/>
                  <a:moveTo>
                    <a:pt x="33" y="24"/>
                  </a:moveTo>
                  <a:lnTo>
                    <a:pt x="43" y="10"/>
                  </a:lnTo>
                  <a:lnTo>
                    <a:pt x="57" y="20"/>
                  </a:lnTo>
                  <a:lnTo>
                    <a:pt x="43" y="34"/>
                  </a:lnTo>
                  <a:lnTo>
                    <a:pt x="33" y="24"/>
                  </a:lnTo>
                  <a:close/>
                  <a:moveTo>
                    <a:pt x="53" y="10"/>
                  </a:moveTo>
                  <a:lnTo>
                    <a:pt x="57" y="20"/>
                  </a:lnTo>
                  <a:lnTo>
                    <a:pt x="48" y="15"/>
                  </a:lnTo>
                  <a:lnTo>
                    <a:pt x="53" y="10"/>
                  </a:lnTo>
                  <a:close/>
                  <a:moveTo>
                    <a:pt x="48" y="24"/>
                  </a:moveTo>
                  <a:lnTo>
                    <a:pt x="14" y="15"/>
                  </a:lnTo>
                  <a:lnTo>
                    <a:pt x="14" y="0"/>
                  </a:lnTo>
                  <a:lnTo>
                    <a:pt x="53" y="10"/>
                  </a:lnTo>
                  <a:lnTo>
                    <a:pt x="48" y="24"/>
                  </a:lnTo>
                  <a:close/>
                  <a:moveTo>
                    <a:pt x="4" y="5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74"/>
            <p:cNvSpPr>
              <a:spLocks noChangeAspect="1"/>
            </p:cNvSpPr>
            <p:nvPr/>
          </p:nvSpPr>
          <p:spPr bwMode="auto">
            <a:xfrm>
              <a:off x="3397" y="7803"/>
              <a:ext cx="39" cy="16"/>
            </a:xfrm>
            <a:custGeom>
              <a:avLst/>
              <a:gdLst>
                <a:gd name="T0" fmla="*/ 2 w 48"/>
                <a:gd name="T1" fmla="*/ 0 h 24"/>
                <a:gd name="T2" fmla="*/ 0 w 48"/>
                <a:gd name="T3" fmla="*/ 1 h 24"/>
                <a:gd name="T4" fmla="*/ 2 w 48"/>
                <a:gd name="T5" fmla="*/ 1 h 24"/>
                <a:gd name="T6" fmla="*/ 2 w 48"/>
                <a:gd name="T7" fmla="*/ 1 h 24"/>
                <a:gd name="T8" fmla="*/ 2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4"/>
                <a:gd name="T17" fmla="*/ 48 w 4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4">
                  <a:moveTo>
                    <a:pt x="10" y="0"/>
                  </a:moveTo>
                  <a:lnTo>
                    <a:pt x="0" y="14"/>
                  </a:lnTo>
                  <a:lnTo>
                    <a:pt x="48" y="24"/>
                  </a:lnTo>
                  <a:lnTo>
                    <a:pt x="48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75"/>
            <p:cNvSpPr>
              <a:spLocks noChangeAspect="1" noEditPoints="1"/>
            </p:cNvSpPr>
            <p:nvPr/>
          </p:nvSpPr>
          <p:spPr bwMode="auto">
            <a:xfrm>
              <a:off x="3391" y="7799"/>
              <a:ext cx="49" cy="24"/>
            </a:xfrm>
            <a:custGeom>
              <a:avLst/>
              <a:gdLst>
                <a:gd name="T0" fmla="*/ 3 w 58"/>
                <a:gd name="T1" fmla="*/ 1 h 34"/>
                <a:gd name="T2" fmla="*/ 3 w 58"/>
                <a:gd name="T3" fmla="*/ 1 h 34"/>
                <a:gd name="T4" fmla="*/ 0 w 58"/>
                <a:gd name="T5" fmla="*/ 1 h 34"/>
                <a:gd name="T6" fmla="*/ 3 w 58"/>
                <a:gd name="T7" fmla="*/ 0 h 34"/>
                <a:gd name="T8" fmla="*/ 3 w 58"/>
                <a:gd name="T9" fmla="*/ 1 h 34"/>
                <a:gd name="T10" fmla="*/ 3 w 58"/>
                <a:gd name="T11" fmla="*/ 1 h 34"/>
                <a:gd name="T12" fmla="*/ 0 w 58"/>
                <a:gd name="T13" fmla="*/ 1 h 34"/>
                <a:gd name="T14" fmla="*/ 3 w 58"/>
                <a:gd name="T15" fmla="*/ 1 h 34"/>
                <a:gd name="T16" fmla="*/ 3 w 58"/>
                <a:gd name="T17" fmla="*/ 1 h 34"/>
                <a:gd name="T18" fmla="*/ 3 w 58"/>
                <a:gd name="T19" fmla="*/ 1 h 34"/>
                <a:gd name="T20" fmla="*/ 3 w 58"/>
                <a:gd name="T21" fmla="*/ 1 h 34"/>
                <a:gd name="T22" fmla="*/ 3 w 58"/>
                <a:gd name="T23" fmla="*/ 1 h 34"/>
                <a:gd name="T24" fmla="*/ 3 w 58"/>
                <a:gd name="T25" fmla="*/ 1 h 34"/>
                <a:gd name="T26" fmla="*/ 3 w 58"/>
                <a:gd name="T27" fmla="*/ 1 h 34"/>
                <a:gd name="T28" fmla="*/ 3 w 58"/>
                <a:gd name="T29" fmla="*/ 1 h 34"/>
                <a:gd name="T30" fmla="*/ 3 w 58"/>
                <a:gd name="T31" fmla="*/ 1 h 34"/>
                <a:gd name="T32" fmla="*/ 3 w 58"/>
                <a:gd name="T33" fmla="*/ 1 h 34"/>
                <a:gd name="T34" fmla="*/ 3 w 58"/>
                <a:gd name="T35" fmla="*/ 1 h 34"/>
                <a:gd name="T36" fmla="*/ 3 w 58"/>
                <a:gd name="T37" fmla="*/ 1 h 34"/>
                <a:gd name="T38" fmla="*/ 3 w 58"/>
                <a:gd name="T39" fmla="*/ 1 h 34"/>
                <a:gd name="T40" fmla="*/ 3 w 58"/>
                <a:gd name="T41" fmla="*/ 1 h 34"/>
                <a:gd name="T42" fmla="*/ 3 w 58"/>
                <a:gd name="T43" fmla="*/ 1 h 34"/>
                <a:gd name="T44" fmla="*/ 3 w 58"/>
                <a:gd name="T45" fmla="*/ 1 h 34"/>
                <a:gd name="T46" fmla="*/ 3 w 58"/>
                <a:gd name="T47" fmla="*/ 1 h 34"/>
                <a:gd name="T48" fmla="*/ 3 w 58"/>
                <a:gd name="T49" fmla="*/ 1 h 34"/>
                <a:gd name="T50" fmla="*/ 3 w 58"/>
                <a:gd name="T51" fmla="*/ 1 h 34"/>
                <a:gd name="T52" fmla="*/ 3 w 58"/>
                <a:gd name="T53" fmla="*/ 1 h 34"/>
                <a:gd name="T54" fmla="*/ 3 w 58"/>
                <a:gd name="T55" fmla="*/ 1 h 34"/>
                <a:gd name="T56" fmla="*/ 3 w 58"/>
                <a:gd name="T57" fmla="*/ 1 h 34"/>
                <a:gd name="T58" fmla="*/ 3 w 58"/>
                <a:gd name="T59" fmla="*/ 0 h 34"/>
                <a:gd name="T60" fmla="*/ 3 w 58"/>
                <a:gd name="T61" fmla="*/ 1 h 34"/>
                <a:gd name="T62" fmla="*/ 3 w 58"/>
                <a:gd name="T63" fmla="*/ 1 h 34"/>
                <a:gd name="T64" fmla="*/ 3 w 58"/>
                <a:gd name="T65" fmla="*/ 0 h 34"/>
                <a:gd name="T66" fmla="*/ 3 w 58"/>
                <a:gd name="T67" fmla="*/ 0 h 34"/>
                <a:gd name="T68" fmla="*/ 3 w 58"/>
                <a:gd name="T69" fmla="*/ 1 h 34"/>
                <a:gd name="T70" fmla="*/ 3 w 58"/>
                <a:gd name="T71" fmla="*/ 0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34"/>
                <a:gd name="T110" fmla="*/ 58 w 58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34">
                  <a:moveTo>
                    <a:pt x="24" y="10"/>
                  </a:moveTo>
                  <a:lnTo>
                    <a:pt x="10" y="24"/>
                  </a:lnTo>
                  <a:lnTo>
                    <a:pt x="0" y="14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5" y="10"/>
                  </a:moveTo>
                  <a:lnTo>
                    <a:pt x="53" y="19"/>
                  </a:lnTo>
                  <a:lnTo>
                    <a:pt x="48" y="34"/>
                  </a:lnTo>
                  <a:lnTo>
                    <a:pt x="5" y="24"/>
                  </a:lnTo>
                  <a:lnTo>
                    <a:pt x="5" y="10"/>
                  </a:lnTo>
                  <a:close/>
                  <a:moveTo>
                    <a:pt x="58" y="29"/>
                  </a:moveTo>
                  <a:lnTo>
                    <a:pt x="48" y="34"/>
                  </a:lnTo>
                  <a:lnTo>
                    <a:pt x="53" y="29"/>
                  </a:lnTo>
                  <a:lnTo>
                    <a:pt x="58" y="29"/>
                  </a:lnTo>
                  <a:close/>
                  <a:moveTo>
                    <a:pt x="44" y="29"/>
                  </a:moveTo>
                  <a:lnTo>
                    <a:pt x="44" y="14"/>
                  </a:lnTo>
                  <a:lnTo>
                    <a:pt x="58" y="14"/>
                  </a:lnTo>
                  <a:lnTo>
                    <a:pt x="58" y="29"/>
                  </a:lnTo>
                  <a:lnTo>
                    <a:pt x="44" y="29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53" y="14"/>
                  </a:lnTo>
                  <a:lnTo>
                    <a:pt x="53" y="5"/>
                  </a:lnTo>
                  <a:close/>
                  <a:moveTo>
                    <a:pt x="53" y="19"/>
                  </a:moveTo>
                  <a:lnTo>
                    <a:pt x="15" y="14"/>
                  </a:lnTo>
                  <a:lnTo>
                    <a:pt x="20" y="0"/>
                  </a:lnTo>
                  <a:lnTo>
                    <a:pt x="53" y="5"/>
                  </a:lnTo>
                  <a:lnTo>
                    <a:pt x="53" y="19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76"/>
            <p:cNvSpPr>
              <a:spLocks noChangeAspect="1"/>
            </p:cNvSpPr>
            <p:nvPr/>
          </p:nvSpPr>
          <p:spPr bwMode="auto">
            <a:xfrm>
              <a:off x="3436" y="7803"/>
              <a:ext cx="59" cy="16"/>
            </a:xfrm>
            <a:custGeom>
              <a:avLst/>
              <a:gdLst>
                <a:gd name="T0" fmla="*/ 0 w 72"/>
                <a:gd name="T1" fmla="*/ 1 h 24"/>
                <a:gd name="T2" fmla="*/ 0 w 72"/>
                <a:gd name="T3" fmla="*/ 1 h 24"/>
                <a:gd name="T4" fmla="*/ 2 w 72"/>
                <a:gd name="T5" fmla="*/ 1 h 24"/>
                <a:gd name="T6" fmla="*/ 2 w 72"/>
                <a:gd name="T7" fmla="*/ 0 h 24"/>
                <a:gd name="T8" fmla="*/ 0 w 72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0" y="9"/>
                  </a:moveTo>
                  <a:lnTo>
                    <a:pt x="0" y="24"/>
                  </a:lnTo>
                  <a:lnTo>
                    <a:pt x="72" y="14"/>
                  </a:lnTo>
                  <a:lnTo>
                    <a:pt x="7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77"/>
            <p:cNvSpPr>
              <a:spLocks noChangeAspect="1" noEditPoints="1"/>
            </p:cNvSpPr>
            <p:nvPr/>
          </p:nvSpPr>
          <p:spPr bwMode="auto">
            <a:xfrm>
              <a:off x="3428" y="7799"/>
              <a:ext cx="76" cy="24"/>
            </a:xfrm>
            <a:custGeom>
              <a:avLst/>
              <a:gdLst>
                <a:gd name="T0" fmla="*/ 3 w 91"/>
                <a:gd name="T1" fmla="*/ 1 h 34"/>
                <a:gd name="T2" fmla="*/ 3 w 91"/>
                <a:gd name="T3" fmla="*/ 1 h 34"/>
                <a:gd name="T4" fmla="*/ 0 w 91"/>
                <a:gd name="T5" fmla="*/ 1 h 34"/>
                <a:gd name="T6" fmla="*/ 0 w 91"/>
                <a:gd name="T7" fmla="*/ 1 h 34"/>
                <a:gd name="T8" fmla="*/ 3 w 91"/>
                <a:gd name="T9" fmla="*/ 1 h 34"/>
                <a:gd name="T10" fmla="*/ 3 w 91"/>
                <a:gd name="T11" fmla="*/ 1 h 34"/>
                <a:gd name="T12" fmla="*/ 0 w 91"/>
                <a:gd name="T13" fmla="*/ 1 h 34"/>
                <a:gd name="T14" fmla="*/ 3 w 91"/>
                <a:gd name="T15" fmla="*/ 1 h 34"/>
                <a:gd name="T16" fmla="*/ 3 w 91"/>
                <a:gd name="T17" fmla="*/ 1 h 34"/>
                <a:gd name="T18" fmla="*/ 3 w 91"/>
                <a:gd name="T19" fmla="*/ 1 h 34"/>
                <a:gd name="T20" fmla="*/ 3 w 91"/>
                <a:gd name="T21" fmla="*/ 1 h 34"/>
                <a:gd name="T22" fmla="*/ 3 w 91"/>
                <a:gd name="T23" fmla="*/ 1 h 34"/>
                <a:gd name="T24" fmla="*/ 3 w 91"/>
                <a:gd name="T25" fmla="*/ 1 h 34"/>
                <a:gd name="T26" fmla="*/ 3 w 91"/>
                <a:gd name="T27" fmla="*/ 1 h 34"/>
                <a:gd name="T28" fmla="*/ 3 w 91"/>
                <a:gd name="T29" fmla="*/ 1 h 34"/>
                <a:gd name="T30" fmla="*/ 3 w 91"/>
                <a:gd name="T31" fmla="*/ 1 h 34"/>
                <a:gd name="T32" fmla="*/ 3 w 91"/>
                <a:gd name="T33" fmla="*/ 1 h 34"/>
                <a:gd name="T34" fmla="*/ 3 w 91"/>
                <a:gd name="T35" fmla="*/ 1 h 34"/>
                <a:gd name="T36" fmla="*/ 3 w 91"/>
                <a:gd name="T37" fmla="*/ 1 h 34"/>
                <a:gd name="T38" fmla="*/ 3 w 91"/>
                <a:gd name="T39" fmla="*/ 1 h 34"/>
                <a:gd name="T40" fmla="*/ 3 w 91"/>
                <a:gd name="T41" fmla="*/ 1 h 34"/>
                <a:gd name="T42" fmla="*/ 3 w 91"/>
                <a:gd name="T43" fmla="*/ 1 h 34"/>
                <a:gd name="T44" fmla="*/ 3 w 91"/>
                <a:gd name="T45" fmla="*/ 1 h 34"/>
                <a:gd name="T46" fmla="*/ 3 w 91"/>
                <a:gd name="T47" fmla="*/ 0 h 34"/>
                <a:gd name="T48" fmla="*/ 3 w 91"/>
                <a:gd name="T49" fmla="*/ 1 h 34"/>
                <a:gd name="T50" fmla="*/ 3 w 91"/>
                <a:gd name="T51" fmla="*/ 1 h 34"/>
                <a:gd name="T52" fmla="*/ 3 w 91"/>
                <a:gd name="T53" fmla="*/ 0 h 34"/>
                <a:gd name="T54" fmla="*/ 3 w 91"/>
                <a:gd name="T55" fmla="*/ 1 h 34"/>
                <a:gd name="T56" fmla="*/ 3 w 91"/>
                <a:gd name="T57" fmla="*/ 1 h 34"/>
                <a:gd name="T58" fmla="*/ 3 w 91"/>
                <a:gd name="T59" fmla="*/ 1 h 34"/>
                <a:gd name="T60" fmla="*/ 3 w 91"/>
                <a:gd name="T61" fmla="*/ 0 h 34"/>
                <a:gd name="T62" fmla="*/ 3 w 91"/>
                <a:gd name="T63" fmla="*/ 1 h 34"/>
                <a:gd name="T64" fmla="*/ 0 w 91"/>
                <a:gd name="T65" fmla="*/ 1 h 34"/>
                <a:gd name="T66" fmla="*/ 3 w 91"/>
                <a:gd name="T67" fmla="*/ 1 h 34"/>
                <a:gd name="T68" fmla="*/ 3 w 91"/>
                <a:gd name="T69" fmla="*/ 1 h 34"/>
                <a:gd name="T70" fmla="*/ 0 w 91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34"/>
                <a:gd name="T110" fmla="*/ 91 w 91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34">
                  <a:moveTo>
                    <a:pt x="14" y="14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9" y="19"/>
                  </a:moveTo>
                  <a:lnTo>
                    <a:pt x="81" y="14"/>
                  </a:lnTo>
                  <a:lnTo>
                    <a:pt x="81" y="29"/>
                  </a:lnTo>
                  <a:lnTo>
                    <a:pt x="9" y="34"/>
                  </a:lnTo>
                  <a:lnTo>
                    <a:pt x="9" y="19"/>
                  </a:lnTo>
                  <a:close/>
                  <a:moveTo>
                    <a:pt x="91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91" y="19"/>
                  </a:lnTo>
                  <a:close/>
                  <a:moveTo>
                    <a:pt x="76" y="19"/>
                  </a:moveTo>
                  <a:lnTo>
                    <a:pt x="72" y="5"/>
                  </a:lnTo>
                  <a:lnTo>
                    <a:pt x="86" y="5"/>
                  </a:lnTo>
                  <a:lnTo>
                    <a:pt x="91" y="19"/>
                  </a:lnTo>
                  <a:lnTo>
                    <a:pt x="76" y="19"/>
                  </a:lnTo>
                  <a:close/>
                  <a:moveTo>
                    <a:pt x="81" y="0"/>
                  </a:moveTo>
                  <a:lnTo>
                    <a:pt x="86" y="5"/>
                  </a:lnTo>
                  <a:lnTo>
                    <a:pt x="81" y="5"/>
                  </a:lnTo>
                  <a:lnTo>
                    <a:pt x="81" y="0"/>
                  </a:lnTo>
                  <a:close/>
                  <a:moveTo>
                    <a:pt x="81" y="14"/>
                  </a:moveTo>
                  <a:lnTo>
                    <a:pt x="9" y="19"/>
                  </a:lnTo>
                  <a:lnTo>
                    <a:pt x="9" y="5"/>
                  </a:lnTo>
                  <a:lnTo>
                    <a:pt x="81" y="0"/>
                  </a:lnTo>
                  <a:lnTo>
                    <a:pt x="81" y="14"/>
                  </a:lnTo>
                  <a:close/>
                  <a:moveTo>
                    <a:pt x="0" y="14"/>
                  </a:moveTo>
                  <a:lnTo>
                    <a:pt x="9" y="5"/>
                  </a:lnTo>
                  <a:lnTo>
                    <a:pt x="9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78"/>
            <p:cNvSpPr>
              <a:spLocks noChangeAspect="1"/>
            </p:cNvSpPr>
            <p:nvPr/>
          </p:nvSpPr>
          <p:spPr bwMode="auto">
            <a:xfrm>
              <a:off x="3495" y="7793"/>
              <a:ext cx="63" cy="20"/>
            </a:xfrm>
            <a:custGeom>
              <a:avLst/>
              <a:gdLst>
                <a:gd name="T0" fmla="*/ 0 w 77"/>
                <a:gd name="T1" fmla="*/ 1 h 29"/>
                <a:gd name="T2" fmla="*/ 0 w 77"/>
                <a:gd name="T3" fmla="*/ 1 h 29"/>
                <a:gd name="T4" fmla="*/ 2 w 77"/>
                <a:gd name="T5" fmla="*/ 1 h 29"/>
                <a:gd name="T6" fmla="*/ 2 w 77"/>
                <a:gd name="T7" fmla="*/ 0 h 29"/>
                <a:gd name="T8" fmla="*/ 0 w 77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29"/>
                <a:gd name="T17" fmla="*/ 77 w 7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29">
                  <a:moveTo>
                    <a:pt x="0" y="15"/>
                  </a:moveTo>
                  <a:lnTo>
                    <a:pt x="0" y="29"/>
                  </a:lnTo>
                  <a:lnTo>
                    <a:pt x="77" y="15"/>
                  </a:lnTo>
                  <a:lnTo>
                    <a:pt x="72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79"/>
            <p:cNvSpPr>
              <a:spLocks noChangeAspect="1" noEditPoints="1"/>
            </p:cNvSpPr>
            <p:nvPr/>
          </p:nvSpPr>
          <p:spPr bwMode="auto">
            <a:xfrm>
              <a:off x="3488" y="7790"/>
              <a:ext cx="76" cy="29"/>
            </a:xfrm>
            <a:custGeom>
              <a:avLst/>
              <a:gdLst>
                <a:gd name="T0" fmla="*/ 3 w 91"/>
                <a:gd name="T1" fmla="*/ 1 h 43"/>
                <a:gd name="T2" fmla="*/ 3 w 91"/>
                <a:gd name="T3" fmla="*/ 1 h 43"/>
                <a:gd name="T4" fmla="*/ 3 w 91"/>
                <a:gd name="T5" fmla="*/ 1 h 43"/>
                <a:gd name="T6" fmla="*/ 0 w 91"/>
                <a:gd name="T7" fmla="*/ 1 h 43"/>
                <a:gd name="T8" fmla="*/ 3 w 91"/>
                <a:gd name="T9" fmla="*/ 1 h 43"/>
                <a:gd name="T10" fmla="*/ 3 w 91"/>
                <a:gd name="T11" fmla="*/ 1 h 43"/>
                <a:gd name="T12" fmla="*/ 3 w 91"/>
                <a:gd name="T13" fmla="*/ 1 h 43"/>
                <a:gd name="T14" fmla="*/ 3 w 91"/>
                <a:gd name="T15" fmla="*/ 1 h 43"/>
                <a:gd name="T16" fmla="*/ 3 w 91"/>
                <a:gd name="T17" fmla="*/ 1 h 43"/>
                <a:gd name="T18" fmla="*/ 3 w 91"/>
                <a:gd name="T19" fmla="*/ 1 h 43"/>
                <a:gd name="T20" fmla="*/ 3 w 91"/>
                <a:gd name="T21" fmla="*/ 1 h 43"/>
                <a:gd name="T22" fmla="*/ 3 w 91"/>
                <a:gd name="T23" fmla="*/ 1 h 43"/>
                <a:gd name="T24" fmla="*/ 3 w 91"/>
                <a:gd name="T25" fmla="*/ 1 h 43"/>
                <a:gd name="T26" fmla="*/ 3 w 91"/>
                <a:gd name="T27" fmla="*/ 1 h 43"/>
                <a:gd name="T28" fmla="*/ 3 w 91"/>
                <a:gd name="T29" fmla="*/ 1 h 43"/>
                <a:gd name="T30" fmla="*/ 3 w 91"/>
                <a:gd name="T31" fmla="*/ 1 h 43"/>
                <a:gd name="T32" fmla="*/ 3 w 91"/>
                <a:gd name="T33" fmla="*/ 1 h 43"/>
                <a:gd name="T34" fmla="*/ 3 w 91"/>
                <a:gd name="T35" fmla="*/ 1 h 43"/>
                <a:gd name="T36" fmla="*/ 3 w 91"/>
                <a:gd name="T37" fmla="*/ 1 h 43"/>
                <a:gd name="T38" fmla="*/ 3 w 91"/>
                <a:gd name="T39" fmla="*/ 1 h 43"/>
                <a:gd name="T40" fmla="*/ 3 w 91"/>
                <a:gd name="T41" fmla="*/ 1 h 43"/>
                <a:gd name="T42" fmla="*/ 3 w 91"/>
                <a:gd name="T43" fmla="*/ 1 h 43"/>
                <a:gd name="T44" fmla="*/ 3 w 91"/>
                <a:gd name="T45" fmla="*/ 1 h 43"/>
                <a:gd name="T46" fmla="*/ 3 w 91"/>
                <a:gd name="T47" fmla="*/ 0 h 43"/>
                <a:gd name="T48" fmla="*/ 3 w 91"/>
                <a:gd name="T49" fmla="*/ 1 h 43"/>
                <a:gd name="T50" fmla="*/ 3 w 91"/>
                <a:gd name="T51" fmla="*/ 1 h 43"/>
                <a:gd name="T52" fmla="*/ 3 w 91"/>
                <a:gd name="T53" fmla="*/ 0 h 43"/>
                <a:gd name="T54" fmla="*/ 3 w 91"/>
                <a:gd name="T55" fmla="*/ 1 h 43"/>
                <a:gd name="T56" fmla="*/ 3 w 91"/>
                <a:gd name="T57" fmla="*/ 1 h 43"/>
                <a:gd name="T58" fmla="*/ 3 w 91"/>
                <a:gd name="T59" fmla="*/ 1 h 43"/>
                <a:gd name="T60" fmla="*/ 3 w 91"/>
                <a:gd name="T61" fmla="*/ 0 h 43"/>
                <a:gd name="T62" fmla="*/ 3 w 91"/>
                <a:gd name="T63" fmla="*/ 1 h 43"/>
                <a:gd name="T64" fmla="*/ 0 w 91"/>
                <a:gd name="T65" fmla="*/ 1 h 43"/>
                <a:gd name="T66" fmla="*/ 3 w 91"/>
                <a:gd name="T67" fmla="*/ 1 h 43"/>
                <a:gd name="T68" fmla="*/ 3 w 91"/>
                <a:gd name="T69" fmla="*/ 1 h 43"/>
                <a:gd name="T70" fmla="*/ 0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14" y="19"/>
                  </a:moveTo>
                  <a:lnTo>
                    <a:pt x="19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4" y="33"/>
                  </a:lnTo>
                  <a:lnTo>
                    <a:pt x="9" y="33"/>
                  </a:lnTo>
                  <a:lnTo>
                    <a:pt x="14" y="43"/>
                  </a:lnTo>
                  <a:close/>
                  <a:moveTo>
                    <a:pt x="9" y="28"/>
                  </a:moveTo>
                  <a:lnTo>
                    <a:pt x="86" y="14"/>
                  </a:lnTo>
                  <a:lnTo>
                    <a:pt x="86" y="28"/>
                  </a:lnTo>
                  <a:lnTo>
                    <a:pt x="14" y="43"/>
                  </a:lnTo>
                  <a:lnTo>
                    <a:pt x="9" y="28"/>
                  </a:lnTo>
                  <a:close/>
                  <a:moveTo>
                    <a:pt x="91" y="19"/>
                  </a:moveTo>
                  <a:lnTo>
                    <a:pt x="86" y="28"/>
                  </a:lnTo>
                  <a:lnTo>
                    <a:pt x="86" y="19"/>
                  </a:lnTo>
                  <a:lnTo>
                    <a:pt x="91" y="19"/>
                  </a:lnTo>
                  <a:close/>
                  <a:moveTo>
                    <a:pt x="81" y="24"/>
                  </a:moveTo>
                  <a:lnTo>
                    <a:pt x="72" y="9"/>
                  </a:lnTo>
                  <a:lnTo>
                    <a:pt x="86" y="4"/>
                  </a:lnTo>
                  <a:lnTo>
                    <a:pt x="91" y="19"/>
                  </a:lnTo>
                  <a:lnTo>
                    <a:pt x="81" y="24"/>
                  </a:lnTo>
                  <a:close/>
                  <a:moveTo>
                    <a:pt x="81" y="0"/>
                  </a:moveTo>
                  <a:lnTo>
                    <a:pt x="86" y="4"/>
                  </a:lnTo>
                  <a:lnTo>
                    <a:pt x="81" y="4"/>
                  </a:lnTo>
                  <a:lnTo>
                    <a:pt x="81" y="0"/>
                  </a:lnTo>
                  <a:close/>
                  <a:moveTo>
                    <a:pt x="81" y="14"/>
                  </a:moveTo>
                  <a:lnTo>
                    <a:pt x="9" y="28"/>
                  </a:lnTo>
                  <a:lnTo>
                    <a:pt x="9" y="14"/>
                  </a:lnTo>
                  <a:lnTo>
                    <a:pt x="81" y="0"/>
                  </a:lnTo>
                  <a:lnTo>
                    <a:pt x="81" y="14"/>
                  </a:lnTo>
                  <a:close/>
                  <a:moveTo>
                    <a:pt x="0" y="19"/>
                  </a:moveTo>
                  <a:lnTo>
                    <a:pt x="9" y="14"/>
                  </a:lnTo>
                  <a:lnTo>
                    <a:pt x="9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Freeform 80"/>
            <p:cNvSpPr>
              <a:spLocks noChangeAspect="1"/>
            </p:cNvSpPr>
            <p:nvPr/>
          </p:nvSpPr>
          <p:spPr bwMode="auto">
            <a:xfrm>
              <a:off x="3555" y="7771"/>
              <a:ext cx="55" cy="32"/>
            </a:xfrm>
            <a:custGeom>
              <a:avLst/>
              <a:gdLst>
                <a:gd name="T0" fmla="*/ 0 w 67"/>
                <a:gd name="T1" fmla="*/ 1 h 48"/>
                <a:gd name="T2" fmla="*/ 2 w 67"/>
                <a:gd name="T3" fmla="*/ 1 h 48"/>
                <a:gd name="T4" fmla="*/ 2 w 67"/>
                <a:gd name="T5" fmla="*/ 1 h 48"/>
                <a:gd name="T6" fmla="*/ 2 w 67"/>
                <a:gd name="T7" fmla="*/ 0 h 48"/>
                <a:gd name="T8" fmla="*/ 0 w 67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8"/>
                <a:gd name="T17" fmla="*/ 67 w 6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8">
                  <a:moveTo>
                    <a:pt x="0" y="33"/>
                  </a:moveTo>
                  <a:lnTo>
                    <a:pt x="5" y="48"/>
                  </a:lnTo>
                  <a:lnTo>
                    <a:pt x="67" y="9"/>
                  </a:lnTo>
                  <a:lnTo>
                    <a:pt x="58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81"/>
            <p:cNvSpPr>
              <a:spLocks noChangeAspect="1" noEditPoints="1"/>
            </p:cNvSpPr>
            <p:nvPr/>
          </p:nvSpPr>
          <p:spPr bwMode="auto">
            <a:xfrm>
              <a:off x="3547" y="7765"/>
              <a:ext cx="68" cy="41"/>
            </a:xfrm>
            <a:custGeom>
              <a:avLst/>
              <a:gdLst>
                <a:gd name="T0" fmla="*/ 3 w 81"/>
                <a:gd name="T1" fmla="*/ 1 h 63"/>
                <a:gd name="T2" fmla="*/ 3 w 81"/>
                <a:gd name="T3" fmla="*/ 1 h 63"/>
                <a:gd name="T4" fmla="*/ 3 w 81"/>
                <a:gd name="T5" fmla="*/ 1 h 63"/>
                <a:gd name="T6" fmla="*/ 0 w 81"/>
                <a:gd name="T7" fmla="*/ 1 h 63"/>
                <a:gd name="T8" fmla="*/ 3 w 81"/>
                <a:gd name="T9" fmla="*/ 1 h 63"/>
                <a:gd name="T10" fmla="*/ 3 w 81"/>
                <a:gd name="T11" fmla="*/ 1 h 63"/>
                <a:gd name="T12" fmla="*/ 3 w 81"/>
                <a:gd name="T13" fmla="*/ 1 h 63"/>
                <a:gd name="T14" fmla="*/ 3 w 81"/>
                <a:gd name="T15" fmla="*/ 1 h 63"/>
                <a:gd name="T16" fmla="*/ 3 w 81"/>
                <a:gd name="T17" fmla="*/ 1 h 63"/>
                <a:gd name="T18" fmla="*/ 3 w 81"/>
                <a:gd name="T19" fmla="*/ 1 h 63"/>
                <a:gd name="T20" fmla="*/ 3 w 81"/>
                <a:gd name="T21" fmla="*/ 1 h 63"/>
                <a:gd name="T22" fmla="*/ 3 w 81"/>
                <a:gd name="T23" fmla="*/ 1 h 63"/>
                <a:gd name="T24" fmla="*/ 3 w 81"/>
                <a:gd name="T25" fmla="*/ 1 h 63"/>
                <a:gd name="T26" fmla="*/ 3 w 81"/>
                <a:gd name="T27" fmla="*/ 1 h 63"/>
                <a:gd name="T28" fmla="*/ 3 w 81"/>
                <a:gd name="T29" fmla="*/ 1 h 63"/>
                <a:gd name="T30" fmla="*/ 3 w 81"/>
                <a:gd name="T31" fmla="*/ 1 h 63"/>
                <a:gd name="T32" fmla="*/ 3 w 81"/>
                <a:gd name="T33" fmla="*/ 1 h 63"/>
                <a:gd name="T34" fmla="*/ 3 w 81"/>
                <a:gd name="T35" fmla="*/ 1 h 63"/>
                <a:gd name="T36" fmla="*/ 3 w 81"/>
                <a:gd name="T37" fmla="*/ 1 h 63"/>
                <a:gd name="T38" fmla="*/ 3 w 81"/>
                <a:gd name="T39" fmla="*/ 1 h 63"/>
                <a:gd name="T40" fmla="*/ 3 w 81"/>
                <a:gd name="T41" fmla="*/ 1 h 63"/>
                <a:gd name="T42" fmla="*/ 3 w 81"/>
                <a:gd name="T43" fmla="*/ 1 h 63"/>
                <a:gd name="T44" fmla="*/ 3 w 81"/>
                <a:gd name="T45" fmla="*/ 1 h 63"/>
                <a:gd name="T46" fmla="*/ 3 w 81"/>
                <a:gd name="T47" fmla="*/ 0 h 63"/>
                <a:gd name="T48" fmla="*/ 3 w 81"/>
                <a:gd name="T49" fmla="*/ 1 h 63"/>
                <a:gd name="T50" fmla="*/ 3 w 81"/>
                <a:gd name="T51" fmla="*/ 1 h 63"/>
                <a:gd name="T52" fmla="*/ 3 w 81"/>
                <a:gd name="T53" fmla="*/ 0 h 63"/>
                <a:gd name="T54" fmla="*/ 3 w 81"/>
                <a:gd name="T55" fmla="*/ 1 h 63"/>
                <a:gd name="T56" fmla="*/ 3 w 81"/>
                <a:gd name="T57" fmla="*/ 1 h 63"/>
                <a:gd name="T58" fmla="*/ 3 w 81"/>
                <a:gd name="T59" fmla="*/ 1 h 63"/>
                <a:gd name="T60" fmla="*/ 3 w 81"/>
                <a:gd name="T61" fmla="*/ 0 h 63"/>
                <a:gd name="T62" fmla="*/ 3 w 81"/>
                <a:gd name="T63" fmla="*/ 1 h 63"/>
                <a:gd name="T64" fmla="*/ 0 w 81"/>
                <a:gd name="T65" fmla="*/ 1 h 63"/>
                <a:gd name="T66" fmla="*/ 3 w 81"/>
                <a:gd name="T67" fmla="*/ 1 h 63"/>
                <a:gd name="T68" fmla="*/ 3 w 81"/>
                <a:gd name="T69" fmla="*/ 1 h 63"/>
                <a:gd name="T70" fmla="*/ 0 w 81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63"/>
                <a:gd name="T110" fmla="*/ 81 w 81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63">
                  <a:moveTo>
                    <a:pt x="14" y="43"/>
                  </a:moveTo>
                  <a:lnTo>
                    <a:pt x="19" y="58"/>
                  </a:lnTo>
                  <a:lnTo>
                    <a:pt x="9" y="63"/>
                  </a:lnTo>
                  <a:lnTo>
                    <a:pt x="0" y="48"/>
                  </a:lnTo>
                  <a:lnTo>
                    <a:pt x="14" y="43"/>
                  </a:lnTo>
                  <a:close/>
                  <a:moveTo>
                    <a:pt x="19" y="63"/>
                  </a:moveTo>
                  <a:lnTo>
                    <a:pt x="9" y="63"/>
                  </a:lnTo>
                  <a:lnTo>
                    <a:pt x="14" y="58"/>
                  </a:lnTo>
                  <a:lnTo>
                    <a:pt x="19" y="63"/>
                  </a:lnTo>
                  <a:close/>
                  <a:moveTo>
                    <a:pt x="9" y="53"/>
                  </a:moveTo>
                  <a:lnTo>
                    <a:pt x="72" y="15"/>
                  </a:lnTo>
                  <a:lnTo>
                    <a:pt x="76" y="24"/>
                  </a:lnTo>
                  <a:lnTo>
                    <a:pt x="19" y="63"/>
                  </a:lnTo>
                  <a:lnTo>
                    <a:pt x="9" y="53"/>
                  </a:lnTo>
                  <a:close/>
                  <a:moveTo>
                    <a:pt x="81" y="15"/>
                  </a:moveTo>
                  <a:lnTo>
                    <a:pt x="76" y="24"/>
                  </a:lnTo>
                  <a:lnTo>
                    <a:pt x="76" y="19"/>
                  </a:lnTo>
                  <a:lnTo>
                    <a:pt x="81" y="15"/>
                  </a:lnTo>
                  <a:close/>
                  <a:moveTo>
                    <a:pt x="67" y="24"/>
                  </a:moveTo>
                  <a:lnTo>
                    <a:pt x="62" y="10"/>
                  </a:lnTo>
                  <a:lnTo>
                    <a:pt x="72" y="5"/>
                  </a:lnTo>
                  <a:lnTo>
                    <a:pt x="81" y="15"/>
                  </a:lnTo>
                  <a:lnTo>
                    <a:pt x="67" y="24"/>
                  </a:lnTo>
                  <a:close/>
                  <a:moveTo>
                    <a:pt x="62" y="0"/>
                  </a:moveTo>
                  <a:lnTo>
                    <a:pt x="72" y="5"/>
                  </a:lnTo>
                  <a:lnTo>
                    <a:pt x="67" y="10"/>
                  </a:lnTo>
                  <a:lnTo>
                    <a:pt x="62" y="0"/>
                  </a:lnTo>
                  <a:close/>
                  <a:moveTo>
                    <a:pt x="72" y="15"/>
                  </a:moveTo>
                  <a:lnTo>
                    <a:pt x="14" y="48"/>
                  </a:lnTo>
                  <a:lnTo>
                    <a:pt x="4" y="39"/>
                  </a:lnTo>
                  <a:lnTo>
                    <a:pt x="62" y="0"/>
                  </a:lnTo>
                  <a:lnTo>
                    <a:pt x="72" y="15"/>
                  </a:lnTo>
                  <a:close/>
                  <a:moveTo>
                    <a:pt x="0" y="48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82"/>
            <p:cNvSpPr>
              <a:spLocks noChangeAspect="1"/>
            </p:cNvSpPr>
            <p:nvPr/>
          </p:nvSpPr>
          <p:spPr bwMode="auto">
            <a:xfrm>
              <a:off x="3603" y="7742"/>
              <a:ext cx="55" cy="35"/>
            </a:xfrm>
            <a:custGeom>
              <a:avLst/>
              <a:gdLst>
                <a:gd name="T0" fmla="*/ 0 w 67"/>
                <a:gd name="T1" fmla="*/ 1 h 52"/>
                <a:gd name="T2" fmla="*/ 2 w 67"/>
                <a:gd name="T3" fmla="*/ 1 h 52"/>
                <a:gd name="T4" fmla="*/ 2 w 67"/>
                <a:gd name="T5" fmla="*/ 1 h 52"/>
                <a:gd name="T6" fmla="*/ 2 w 67"/>
                <a:gd name="T7" fmla="*/ 0 h 52"/>
                <a:gd name="T8" fmla="*/ 0 w 67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2"/>
                <a:gd name="T17" fmla="*/ 67 w 67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2">
                  <a:moveTo>
                    <a:pt x="0" y="43"/>
                  </a:moveTo>
                  <a:lnTo>
                    <a:pt x="9" y="52"/>
                  </a:lnTo>
                  <a:lnTo>
                    <a:pt x="67" y="9"/>
                  </a:lnTo>
                  <a:lnTo>
                    <a:pt x="5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83"/>
            <p:cNvSpPr>
              <a:spLocks noChangeAspect="1" noEditPoints="1"/>
            </p:cNvSpPr>
            <p:nvPr/>
          </p:nvSpPr>
          <p:spPr bwMode="auto">
            <a:xfrm>
              <a:off x="3598" y="7735"/>
              <a:ext cx="65" cy="46"/>
            </a:xfrm>
            <a:custGeom>
              <a:avLst/>
              <a:gdLst>
                <a:gd name="T0" fmla="*/ 3 w 77"/>
                <a:gd name="T1" fmla="*/ 1 h 67"/>
                <a:gd name="T2" fmla="*/ 3 w 77"/>
                <a:gd name="T3" fmla="*/ 1 h 67"/>
                <a:gd name="T4" fmla="*/ 3 w 77"/>
                <a:gd name="T5" fmla="*/ 1 h 67"/>
                <a:gd name="T6" fmla="*/ 0 w 77"/>
                <a:gd name="T7" fmla="*/ 1 h 67"/>
                <a:gd name="T8" fmla="*/ 3 w 77"/>
                <a:gd name="T9" fmla="*/ 1 h 67"/>
                <a:gd name="T10" fmla="*/ 3 w 77"/>
                <a:gd name="T11" fmla="*/ 1 h 67"/>
                <a:gd name="T12" fmla="*/ 3 w 77"/>
                <a:gd name="T13" fmla="*/ 1 h 67"/>
                <a:gd name="T14" fmla="*/ 3 w 77"/>
                <a:gd name="T15" fmla="*/ 1 h 67"/>
                <a:gd name="T16" fmla="*/ 3 w 77"/>
                <a:gd name="T17" fmla="*/ 1 h 67"/>
                <a:gd name="T18" fmla="*/ 3 w 77"/>
                <a:gd name="T19" fmla="*/ 1 h 67"/>
                <a:gd name="T20" fmla="*/ 3 w 77"/>
                <a:gd name="T21" fmla="*/ 1 h 67"/>
                <a:gd name="T22" fmla="*/ 3 w 77"/>
                <a:gd name="T23" fmla="*/ 1 h 67"/>
                <a:gd name="T24" fmla="*/ 3 w 77"/>
                <a:gd name="T25" fmla="*/ 1 h 67"/>
                <a:gd name="T26" fmla="*/ 3 w 77"/>
                <a:gd name="T27" fmla="*/ 1 h 67"/>
                <a:gd name="T28" fmla="*/ 3 w 77"/>
                <a:gd name="T29" fmla="*/ 1 h 67"/>
                <a:gd name="T30" fmla="*/ 3 w 77"/>
                <a:gd name="T31" fmla="*/ 1 h 67"/>
                <a:gd name="T32" fmla="*/ 3 w 77"/>
                <a:gd name="T33" fmla="*/ 1 h 67"/>
                <a:gd name="T34" fmla="*/ 3 w 77"/>
                <a:gd name="T35" fmla="*/ 1 h 67"/>
                <a:gd name="T36" fmla="*/ 3 w 77"/>
                <a:gd name="T37" fmla="*/ 1 h 67"/>
                <a:gd name="T38" fmla="*/ 3 w 77"/>
                <a:gd name="T39" fmla="*/ 1 h 67"/>
                <a:gd name="T40" fmla="*/ 3 w 77"/>
                <a:gd name="T41" fmla="*/ 1 h 67"/>
                <a:gd name="T42" fmla="*/ 3 w 77"/>
                <a:gd name="T43" fmla="*/ 1 h 67"/>
                <a:gd name="T44" fmla="*/ 3 w 77"/>
                <a:gd name="T45" fmla="*/ 1 h 67"/>
                <a:gd name="T46" fmla="*/ 3 w 77"/>
                <a:gd name="T47" fmla="*/ 0 h 67"/>
                <a:gd name="T48" fmla="*/ 3 w 77"/>
                <a:gd name="T49" fmla="*/ 1 h 67"/>
                <a:gd name="T50" fmla="*/ 3 w 77"/>
                <a:gd name="T51" fmla="*/ 1 h 67"/>
                <a:gd name="T52" fmla="*/ 3 w 77"/>
                <a:gd name="T53" fmla="*/ 0 h 67"/>
                <a:gd name="T54" fmla="*/ 3 w 77"/>
                <a:gd name="T55" fmla="*/ 1 h 67"/>
                <a:gd name="T56" fmla="*/ 3 w 77"/>
                <a:gd name="T57" fmla="*/ 1 h 67"/>
                <a:gd name="T58" fmla="*/ 0 w 77"/>
                <a:gd name="T59" fmla="*/ 1 h 67"/>
                <a:gd name="T60" fmla="*/ 3 w 77"/>
                <a:gd name="T61" fmla="*/ 0 h 67"/>
                <a:gd name="T62" fmla="*/ 3 w 77"/>
                <a:gd name="T63" fmla="*/ 1 h 67"/>
                <a:gd name="T64" fmla="*/ 0 w 77"/>
                <a:gd name="T65" fmla="*/ 1 h 67"/>
                <a:gd name="T66" fmla="*/ 0 w 77"/>
                <a:gd name="T67" fmla="*/ 1 h 67"/>
                <a:gd name="T68" fmla="*/ 3 w 77"/>
                <a:gd name="T69" fmla="*/ 1 h 67"/>
                <a:gd name="T70" fmla="*/ 0 w 77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7"/>
                <a:gd name="T110" fmla="*/ 77 w 77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7">
                  <a:moveTo>
                    <a:pt x="10" y="48"/>
                  </a:moveTo>
                  <a:lnTo>
                    <a:pt x="19" y="58"/>
                  </a:lnTo>
                  <a:lnTo>
                    <a:pt x="5" y="67"/>
                  </a:lnTo>
                  <a:lnTo>
                    <a:pt x="0" y="53"/>
                  </a:lnTo>
                  <a:lnTo>
                    <a:pt x="10" y="48"/>
                  </a:lnTo>
                  <a:close/>
                  <a:moveTo>
                    <a:pt x="14" y="67"/>
                  </a:moveTo>
                  <a:lnTo>
                    <a:pt x="5" y="67"/>
                  </a:lnTo>
                  <a:lnTo>
                    <a:pt x="14" y="62"/>
                  </a:lnTo>
                  <a:lnTo>
                    <a:pt x="14" y="67"/>
                  </a:lnTo>
                  <a:close/>
                  <a:moveTo>
                    <a:pt x="10" y="58"/>
                  </a:moveTo>
                  <a:lnTo>
                    <a:pt x="67" y="14"/>
                  </a:lnTo>
                  <a:lnTo>
                    <a:pt x="77" y="24"/>
                  </a:lnTo>
                  <a:lnTo>
                    <a:pt x="14" y="67"/>
                  </a:lnTo>
                  <a:lnTo>
                    <a:pt x="10" y="58"/>
                  </a:lnTo>
                  <a:close/>
                  <a:moveTo>
                    <a:pt x="77" y="14"/>
                  </a:moveTo>
                  <a:lnTo>
                    <a:pt x="77" y="24"/>
                  </a:lnTo>
                  <a:lnTo>
                    <a:pt x="72" y="19"/>
                  </a:lnTo>
                  <a:lnTo>
                    <a:pt x="77" y="14"/>
                  </a:lnTo>
                  <a:close/>
                  <a:moveTo>
                    <a:pt x="67" y="24"/>
                  </a:moveTo>
                  <a:lnTo>
                    <a:pt x="58" y="14"/>
                  </a:lnTo>
                  <a:lnTo>
                    <a:pt x="67" y="5"/>
                  </a:lnTo>
                  <a:lnTo>
                    <a:pt x="77" y="14"/>
                  </a:lnTo>
                  <a:lnTo>
                    <a:pt x="67" y="24"/>
                  </a:lnTo>
                  <a:close/>
                  <a:moveTo>
                    <a:pt x="58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8" y="0"/>
                  </a:lnTo>
                  <a:close/>
                  <a:moveTo>
                    <a:pt x="67" y="14"/>
                  </a:moveTo>
                  <a:lnTo>
                    <a:pt x="10" y="58"/>
                  </a:lnTo>
                  <a:lnTo>
                    <a:pt x="0" y="43"/>
                  </a:lnTo>
                  <a:lnTo>
                    <a:pt x="58" y="0"/>
                  </a:lnTo>
                  <a:lnTo>
                    <a:pt x="67" y="14"/>
                  </a:lnTo>
                  <a:close/>
                  <a:moveTo>
                    <a:pt x="0" y="53"/>
                  </a:moveTo>
                  <a:lnTo>
                    <a:pt x="0" y="43"/>
                  </a:lnTo>
                  <a:lnTo>
                    <a:pt x="5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84"/>
            <p:cNvSpPr>
              <a:spLocks noChangeAspect="1"/>
            </p:cNvSpPr>
            <p:nvPr/>
          </p:nvSpPr>
          <p:spPr bwMode="auto">
            <a:xfrm>
              <a:off x="3649" y="7706"/>
              <a:ext cx="54" cy="42"/>
            </a:xfrm>
            <a:custGeom>
              <a:avLst/>
              <a:gdLst>
                <a:gd name="T0" fmla="*/ 0 w 63"/>
                <a:gd name="T1" fmla="*/ 1 h 62"/>
                <a:gd name="T2" fmla="*/ 3 w 63"/>
                <a:gd name="T3" fmla="*/ 1 h 62"/>
                <a:gd name="T4" fmla="*/ 3 w 63"/>
                <a:gd name="T5" fmla="*/ 1 h 62"/>
                <a:gd name="T6" fmla="*/ 3 w 63"/>
                <a:gd name="T7" fmla="*/ 0 h 62"/>
                <a:gd name="T8" fmla="*/ 0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0" y="53"/>
                  </a:moveTo>
                  <a:lnTo>
                    <a:pt x="10" y="62"/>
                  </a:lnTo>
                  <a:lnTo>
                    <a:pt x="63" y="9"/>
                  </a:lnTo>
                  <a:lnTo>
                    <a:pt x="48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85"/>
            <p:cNvSpPr>
              <a:spLocks noChangeAspect="1" noEditPoints="1"/>
            </p:cNvSpPr>
            <p:nvPr/>
          </p:nvSpPr>
          <p:spPr bwMode="auto">
            <a:xfrm>
              <a:off x="3646" y="7703"/>
              <a:ext cx="60" cy="48"/>
            </a:xfrm>
            <a:custGeom>
              <a:avLst/>
              <a:gdLst>
                <a:gd name="T0" fmla="*/ 2 w 72"/>
                <a:gd name="T1" fmla="*/ 1 h 72"/>
                <a:gd name="T2" fmla="*/ 2 w 72"/>
                <a:gd name="T3" fmla="*/ 1 h 72"/>
                <a:gd name="T4" fmla="*/ 2 w 72"/>
                <a:gd name="T5" fmla="*/ 1 h 72"/>
                <a:gd name="T6" fmla="*/ 0 w 72"/>
                <a:gd name="T7" fmla="*/ 1 h 72"/>
                <a:gd name="T8" fmla="*/ 2 w 72"/>
                <a:gd name="T9" fmla="*/ 1 h 72"/>
                <a:gd name="T10" fmla="*/ 2 w 72"/>
                <a:gd name="T11" fmla="*/ 1 h 72"/>
                <a:gd name="T12" fmla="*/ 2 w 72"/>
                <a:gd name="T13" fmla="*/ 1 h 72"/>
                <a:gd name="T14" fmla="*/ 2 w 72"/>
                <a:gd name="T15" fmla="*/ 1 h 72"/>
                <a:gd name="T16" fmla="*/ 2 w 72"/>
                <a:gd name="T17" fmla="*/ 1 h 72"/>
                <a:gd name="T18" fmla="*/ 2 w 72"/>
                <a:gd name="T19" fmla="*/ 1 h 72"/>
                <a:gd name="T20" fmla="*/ 2 w 72"/>
                <a:gd name="T21" fmla="*/ 1 h 72"/>
                <a:gd name="T22" fmla="*/ 2 w 72"/>
                <a:gd name="T23" fmla="*/ 1 h 72"/>
                <a:gd name="T24" fmla="*/ 2 w 72"/>
                <a:gd name="T25" fmla="*/ 1 h 72"/>
                <a:gd name="T26" fmla="*/ 2 w 72"/>
                <a:gd name="T27" fmla="*/ 1 h 72"/>
                <a:gd name="T28" fmla="*/ 2 w 72"/>
                <a:gd name="T29" fmla="*/ 1 h 72"/>
                <a:gd name="T30" fmla="*/ 2 w 72"/>
                <a:gd name="T31" fmla="*/ 1 h 72"/>
                <a:gd name="T32" fmla="*/ 2 w 72"/>
                <a:gd name="T33" fmla="*/ 1 h 72"/>
                <a:gd name="T34" fmla="*/ 2 w 72"/>
                <a:gd name="T35" fmla="*/ 1 h 72"/>
                <a:gd name="T36" fmla="*/ 2 w 72"/>
                <a:gd name="T37" fmla="*/ 1 h 72"/>
                <a:gd name="T38" fmla="*/ 2 w 72"/>
                <a:gd name="T39" fmla="*/ 1 h 72"/>
                <a:gd name="T40" fmla="*/ 2 w 72"/>
                <a:gd name="T41" fmla="*/ 0 h 72"/>
                <a:gd name="T42" fmla="*/ 2 w 72"/>
                <a:gd name="T43" fmla="*/ 1 h 72"/>
                <a:gd name="T44" fmla="*/ 2 w 72"/>
                <a:gd name="T45" fmla="*/ 1 h 72"/>
                <a:gd name="T46" fmla="*/ 2 w 72"/>
                <a:gd name="T47" fmla="*/ 0 h 72"/>
                <a:gd name="T48" fmla="*/ 2 w 72"/>
                <a:gd name="T49" fmla="*/ 0 h 72"/>
                <a:gd name="T50" fmla="*/ 2 w 72"/>
                <a:gd name="T51" fmla="*/ 1 h 72"/>
                <a:gd name="T52" fmla="*/ 2 w 72"/>
                <a:gd name="T53" fmla="*/ 0 h 72"/>
                <a:gd name="T54" fmla="*/ 2 w 72"/>
                <a:gd name="T55" fmla="*/ 1 h 72"/>
                <a:gd name="T56" fmla="*/ 2 w 72"/>
                <a:gd name="T57" fmla="*/ 1 h 72"/>
                <a:gd name="T58" fmla="*/ 0 w 72"/>
                <a:gd name="T59" fmla="*/ 1 h 72"/>
                <a:gd name="T60" fmla="*/ 2 w 72"/>
                <a:gd name="T61" fmla="*/ 0 h 72"/>
                <a:gd name="T62" fmla="*/ 2 w 72"/>
                <a:gd name="T63" fmla="*/ 1 h 72"/>
                <a:gd name="T64" fmla="*/ 0 w 72"/>
                <a:gd name="T65" fmla="*/ 1 h 72"/>
                <a:gd name="T66" fmla="*/ 0 w 72"/>
                <a:gd name="T67" fmla="*/ 1 h 72"/>
                <a:gd name="T68" fmla="*/ 2 w 72"/>
                <a:gd name="T69" fmla="*/ 1 h 72"/>
                <a:gd name="T70" fmla="*/ 0 w 72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72"/>
                <a:gd name="T110" fmla="*/ 72 w 72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72">
                  <a:moveTo>
                    <a:pt x="9" y="53"/>
                  </a:moveTo>
                  <a:lnTo>
                    <a:pt x="19" y="62"/>
                  </a:lnTo>
                  <a:lnTo>
                    <a:pt x="9" y="72"/>
                  </a:lnTo>
                  <a:lnTo>
                    <a:pt x="0" y="62"/>
                  </a:lnTo>
                  <a:lnTo>
                    <a:pt x="9" y="53"/>
                  </a:lnTo>
                  <a:close/>
                  <a:moveTo>
                    <a:pt x="19" y="72"/>
                  </a:moveTo>
                  <a:lnTo>
                    <a:pt x="9" y="72"/>
                  </a:lnTo>
                  <a:lnTo>
                    <a:pt x="14" y="67"/>
                  </a:lnTo>
                  <a:lnTo>
                    <a:pt x="19" y="72"/>
                  </a:lnTo>
                  <a:close/>
                  <a:moveTo>
                    <a:pt x="9" y="62"/>
                  </a:moveTo>
                  <a:lnTo>
                    <a:pt x="62" y="10"/>
                  </a:lnTo>
                  <a:lnTo>
                    <a:pt x="72" y="19"/>
                  </a:lnTo>
                  <a:lnTo>
                    <a:pt x="19" y="72"/>
                  </a:lnTo>
                  <a:lnTo>
                    <a:pt x="9" y="62"/>
                  </a:lnTo>
                  <a:close/>
                  <a:moveTo>
                    <a:pt x="72" y="10"/>
                  </a:moveTo>
                  <a:lnTo>
                    <a:pt x="72" y="19"/>
                  </a:lnTo>
                  <a:lnTo>
                    <a:pt x="67" y="14"/>
                  </a:lnTo>
                  <a:lnTo>
                    <a:pt x="72" y="10"/>
                  </a:lnTo>
                  <a:close/>
                  <a:moveTo>
                    <a:pt x="62" y="19"/>
                  </a:moveTo>
                  <a:lnTo>
                    <a:pt x="48" y="10"/>
                  </a:lnTo>
                  <a:lnTo>
                    <a:pt x="57" y="0"/>
                  </a:lnTo>
                  <a:lnTo>
                    <a:pt x="72" y="10"/>
                  </a:lnTo>
                  <a:lnTo>
                    <a:pt x="62" y="19"/>
                  </a:lnTo>
                  <a:close/>
                  <a:moveTo>
                    <a:pt x="48" y="0"/>
                  </a:moveTo>
                  <a:lnTo>
                    <a:pt x="57" y="0"/>
                  </a:lnTo>
                  <a:lnTo>
                    <a:pt x="52" y="5"/>
                  </a:lnTo>
                  <a:lnTo>
                    <a:pt x="48" y="0"/>
                  </a:lnTo>
                  <a:close/>
                  <a:moveTo>
                    <a:pt x="57" y="10"/>
                  </a:moveTo>
                  <a:lnTo>
                    <a:pt x="9" y="62"/>
                  </a:lnTo>
                  <a:lnTo>
                    <a:pt x="0" y="53"/>
                  </a:lnTo>
                  <a:lnTo>
                    <a:pt x="48" y="0"/>
                  </a:lnTo>
                  <a:lnTo>
                    <a:pt x="57" y="10"/>
                  </a:lnTo>
                  <a:close/>
                  <a:moveTo>
                    <a:pt x="0" y="62"/>
                  </a:moveTo>
                  <a:lnTo>
                    <a:pt x="0" y="53"/>
                  </a:lnTo>
                  <a:lnTo>
                    <a:pt x="4" y="58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86"/>
            <p:cNvSpPr>
              <a:spLocks noChangeAspect="1"/>
            </p:cNvSpPr>
            <p:nvPr/>
          </p:nvSpPr>
          <p:spPr bwMode="auto">
            <a:xfrm>
              <a:off x="3689" y="7658"/>
              <a:ext cx="53" cy="54"/>
            </a:xfrm>
            <a:custGeom>
              <a:avLst/>
              <a:gdLst>
                <a:gd name="T0" fmla="*/ 0 w 63"/>
                <a:gd name="T1" fmla="*/ 1 h 81"/>
                <a:gd name="T2" fmla="*/ 3 w 63"/>
                <a:gd name="T3" fmla="*/ 1 h 81"/>
                <a:gd name="T4" fmla="*/ 3 w 63"/>
                <a:gd name="T5" fmla="*/ 1 h 81"/>
                <a:gd name="T6" fmla="*/ 3 w 63"/>
                <a:gd name="T7" fmla="*/ 0 h 81"/>
                <a:gd name="T8" fmla="*/ 0 w 63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81"/>
                <a:gd name="T17" fmla="*/ 63 w 6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81">
                  <a:moveTo>
                    <a:pt x="0" y="72"/>
                  </a:moveTo>
                  <a:lnTo>
                    <a:pt x="15" y="81"/>
                  </a:lnTo>
                  <a:lnTo>
                    <a:pt x="63" y="9"/>
                  </a:lnTo>
                  <a:lnTo>
                    <a:pt x="53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87"/>
            <p:cNvSpPr>
              <a:spLocks noChangeAspect="1" noEditPoints="1"/>
            </p:cNvSpPr>
            <p:nvPr/>
          </p:nvSpPr>
          <p:spPr bwMode="auto">
            <a:xfrm>
              <a:off x="3686" y="7655"/>
              <a:ext cx="64" cy="61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1 h 91"/>
                <a:gd name="T6" fmla="*/ 0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1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2 w 77"/>
                <a:gd name="T23" fmla="*/ 1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1 h 91"/>
                <a:gd name="T30" fmla="*/ 2 w 77"/>
                <a:gd name="T31" fmla="*/ 1 h 91"/>
                <a:gd name="T32" fmla="*/ 2 w 77"/>
                <a:gd name="T33" fmla="*/ 1 h 91"/>
                <a:gd name="T34" fmla="*/ 2 w 77"/>
                <a:gd name="T35" fmla="*/ 1 h 91"/>
                <a:gd name="T36" fmla="*/ 2 w 77"/>
                <a:gd name="T37" fmla="*/ 1 h 91"/>
                <a:gd name="T38" fmla="*/ 2 w 77"/>
                <a:gd name="T39" fmla="*/ 1 h 91"/>
                <a:gd name="T40" fmla="*/ 2 w 77"/>
                <a:gd name="T41" fmla="*/ 0 h 91"/>
                <a:gd name="T42" fmla="*/ 2 w 77"/>
                <a:gd name="T43" fmla="*/ 1 h 91"/>
                <a:gd name="T44" fmla="*/ 2 w 77"/>
                <a:gd name="T45" fmla="*/ 1 h 91"/>
                <a:gd name="T46" fmla="*/ 2 w 77"/>
                <a:gd name="T47" fmla="*/ 0 h 91"/>
                <a:gd name="T48" fmla="*/ 2 w 77"/>
                <a:gd name="T49" fmla="*/ 0 h 91"/>
                <a:gd name="T50" fmla="*/ 2 w 77"/>
                <a:gd name="T51" fmla="*/ 1 h 91"/>
                <a:gd name="T52" fmla="*/ 2 w 77"/>
                <a:gd name="T53" fmla="*/ 0 h 91"/>
                <a:gd name="T54" fmla="*/ 2 w 77"/>
                <a:gd name="T55" fmla="*/ 1 h 91"/>
                <a:gd name="T56" fmla="*/ 2 w 77"/>
                <a:gd name="T57" fmla="*/ 1 h 91"/>
                <a:gd name="T58" fmla="*/ 0 w 77"/>
                <a:gd name="T59" fmla="*/ 1 h 91"/>
                <a:gd name="T60" fmla="*/ 2 w 77"/>
                <a:gd name="T61" fmla="*/ 0 h 91"/>
                <a:gd name="T62" fmla="*/ 2 w 77"/>
                <a:gd name="T63" fmla="*/ 1 h 91"/>
                <a:gd name="T64" fmla="*/ 0 w 77"/>
                <a:gd name="T65" fmla="*/ 1 h 91"/>
                <a:gd name="T66" fmla="*/ 0 w 77"/>
                <a:gd name="T67" fmla="*/ 1 h 91"/>
                <a:gd name="T68" fmla="*/ 2 w 77"/>
                <a:gd name="T69" fmla="*/ 1 h 91"/>
                <a:gd name="T70" fmla="*/ 0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9" y="72"/>
                  </a:moveTo>
                  <a:lnTo>
                    <a:pt x="24" y="82"/>
                  </a:lnTo>
                  <a:lnTo>
                    <a:pt x="14" y="91"/>
                  </a:lnTo>
                  <a:lnTo>
                    <a:pt x="0" y="82"/>
                  </a:lnTo>
                  <a:lnTo>
                    <a:pt x="9" y="72"/>
                  </a:lnTo>
                  <a:close/>
                  <a:moveTo>
                    <a:pt x="24" y="91"/>
                  </a:moveTo>
                  <a:lnTo>
                    <a:pt x="14" y="91"/>
                  </a:lnTo>
                  <a:lnTo>
                    <a:pt x="19" y="86"/>
                  </a:lnTo>
                  <a:lnTo>
                    <a:pt x="24" y="91"/>
                  </a:lnTo>
                  <a:close/>
                  <a:moveTo>
                    <a:pt x="9" y="82"/>
                  </a:moveTo>
                  <a:lnTo>
                    <a:pt x="62" y="10"/>
                  </a:lnTo>
                  <a:lnTo>
                    <a:pt x="77" y="19"/>
                  </a:lnTo>
                  <a:lnTo>
                    <a:pt x="24" y="91"/>
                  </a:lnTo>
                  <a:lnTo>
                    <a:pt x="9" y="82"/>
                  </a:lnTo>
                  <a:close/>
                  <a:moveTo>
                    <a:pt x="72" y="5"/>
                  </a:moveTo>
                  <a:lnTo>
                    <a:pt x="77" y="19"/>
                  </a:lnTo>
                  <a:lnTo>
                    <a:pt x="67" y="14"/>
                  </a:lnTo>
                  <a:lnTo>
                    <a:pt x="72" y="5"/>
                  </a:lnTo>
                  <a:close/>
                  <a:moveTo>
                    <a:pt x="67" y="19"/>
                  </a:moveTo>
                  <a:lnTo>
                    <a:pt x="53" y="10"/>
                  </a:lnTo>
                  <a:lnTo>
                    <a:pt x="62" y="0"/>
                  </a:lnTo>
                  <a:lnTo>
                    <a:pt x="72" y="5"/>
                  </a:lnTo>
                  <a:lnTo>
                    <a:pt x="67" y="19"/>
                  </a:lnTo>
                  <a:close/>
                  <a:moveTo>
                    <a:pt x="53" y="0"/>
                  </a:moveTo>
                  <a:lnTo>
                    <a:pt x="62" y="0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0"/>
                  </a:moveTo>
                  <a:lnTo>
                    <a:pt x="14" y="82"/>
                  </a:lnTo>
                  <a:lnTo>
                    <a:pt x="0" y="72"/>
                  </a:lnTo>
                  <a:lnTo>
                    <a:pt x="53" y="0"/>
                  </a:lnTo>
                  <a:lnTo>
                    <a:pt x="62" y="10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4" y="7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88"/>
            <p:cNvSpPr>
              <a:spLocks noChangeAspect="1"/>
            </p:cNvSpPr>
            <p:nvPr/>
          </p:nvSpPr>
          <p:spPr bwMode="auto">
            <a:xfrm>
              <a:off x="3734" y="7610"/>
              <a:ext cx="39" cy="54"/>
            </a:xfrm>
            <a:custGeom>
              <a:avLst/>
              <a:gdLst>
                <a:gd name="T0" fmla="*/ 0 w 48"/>
                <a:gd name="T1" fmla="*/ 1 h 81"/>
                <a:gd name="T2" fmla="*/ 2 w 48"/>
                <a:gd name="T3" fmla="*/ 1 h 81"/>
                <a:gd name="T4" fmla="*/ 2 w 48"/>
                <a:gd name="T5" fmla="*/ 1 h 81"/>
                <a:gd name="T6" fmla="*/ 2 w 48"/>
                <a:gd name="T7" fmla="*/ 0 h 81"/>
                <a:gd name="T8" fmla="*/ 0 w 48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1"/>
                <a:gd name="T17" fmla="*/ 48 w 48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1">
                  <a:moveTo>
                    <a:pt x="0" y="72"/>
                  </a:moveTo>
                  <a:lnTo>
                    <a:pt x="10" y="81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89"/>
            <p:cNvSpPr>
              <a:spLocks noChangeAspect="1" noEditPoints="1"/>
            </p:cNvSpPr>
            <p:nvPr/>
          </p:nvSpPr>
          <p:spPr bwMode="auto">
            <a:xfrm>
              <a:off x="3725" y="7606"/>
              <a:ext cx="52" cy="62"/>
            </a:xfrm>
            <a:custGeom>
              <a:avLst/>
              <a:gdLst>
                <a:gd name="T0" fmla="*/ 3 w 62"/>
                <a:gd name="T1" fmla="*/ 1 h 91"/>
                <a:gd name="T2" fmla="*/ 3 w 62"/>
                <a:gd name="T3" fmla="*/ 1 h 91"/>
                <a:gd name="T4" fmla="*/ 3 w 62"/>
                <a:gd name="T5" fmla="*/ 1 h 91"/>
                <a:gd name="T6" fmla="*/ 3 w 62"/>
                <a:gd name="T7" fmla="*/ 1 h 91"/>
                <a:gd name="T8" fmla="*/ 3 w 62"/>
                <a:gd name="T9" fmla="*/ 1 h 91"/>
                <a:gd name="T10" fmla="*/ 3 w 62"/>
                <a:gd name="T11" fmla="*/ 1 h 91"/>
                <a:gd name="T12" fmla="*/ 3 w 62"/>
                <a:gd name="T13" fmla="*/ 1 h 91"/>
                <a:gd name="T14" fmla="*/ 3 w 62"/>
                <a:gd name="T15" fmla="*/ 1 h 91"/>
                <a:gd name="T16" fmla="*/ 3 w 62"/>
                <a:gd name="T17" fmla="*/ 1 h 91"/>
                <a:gd name="T18" fmla="*/ 3 w 62"/>
                <a:gd name="T19" fmla="*/ 1 h 91"/>
                <a:gd name="T20" fmla="*/ 3 w 62"/>
                <a:gd name="T21" fmla="*/ 1 h 91"/>
                <a:gd name="T22" fmla="*/ 3 w 62"/>
                <a:gd name="T23" fmla="*/ 1 h 91"/>
                <a:gd name="T24" fmla="*/ 3 w 62"/>
                <a:gd name="T25" fmla="*/ 1 h 91"/>
                <a:gd name="T26" fmla="*/ 3 w 62"/>
                <a:gd name="T27" fmla="*/ 1 h 91"/>
                <a:gd name="T28" fmla="*/ 3 w 62"/>
                <a:gd name="T29" fmla="*/ 1 h 91"/>
                <a:gd name="T30" fmla="*/ 3 w 62"/>
                <a:gd name="T31" fmla="*/ 1 h 91"/>
                <a:gd name="T32" fmla="*/ 3 w 62"/>
                <a:gd name="T33" fmla="*/ 1 h 91"/>
                <a:gd name="T34" fmla="*/ 3 w 62"/>
                <a:gd name="T35" fmla="*/ 1 h 91"/>
                <a:gd name="T36" fmla="*/ 3 w 62"/>
                <a:gd name="T37" fmla="*/ 1 h 91"/>
                <a:gd name="T38" fmla="*/ 3 w 62"/>
                <a:gd name="T39" fmla="*/ 1 h 91"/>
                <a:gd name="T40" fmla="*/ 3 w 62"/>
                <a:gd name="T41" fmla="*/ 0 h 91"/>
                <a:gd name="T42" fmla="*/ 3 w 62"/>
                <a:gd name="T43" fmla="*/ 1 h 91"/>
                <a:gd name="T44" fmla="*/ 3 w 62"/>
                <a:gd name="T45" fmla="*/ 1 h 91"/>
                <a:gd name="T46" fmla="*/ 3 w 62"/>
                <a:gd name="T47" fmla="*/ 0 h 91"/>
                <a:gd name="T48" fmla="*/ 3 w 62"/>
                <a:gd name="T49" fmla="*/ 0 h 91"/>
                <a:gd name="T50" fmla="*/ 3 w 62"/>
                <a:gd name="T51" fmla="*/ 1 h 91"/>
                <a:gd name="T52" fmla="*/ 3 w 62"/>
                <a:gd name="T53" fmla="*/ 0 h 91"/>
                <a:gd name="T54" fmla="*/ 3 w 62"/>
                <a:gd name="T55" fmla="*/ 1 h 91"/>
                <a:gd name="T56" fmla="*/ 3 w 62"/>
                <a:gd name="T57" fmla="*/ 1 h 91"/>
                <a:gd name="T58" fmla="*/ 0 w 62"/>
                <a:gd name="T59" fmla="*/ 1 h 91"/>
                <a:gd name="T60" fmla="*/ 3 w 62"/>
                <a:gd name="T61" fmla="*/ 0 h 91"/>
                <a:gd name="T62" fmla="*/ 3 w 62"/>
                <a:gd name="T63" fmla="*/ 1 h 91"/>
                <a:gd name="T64" fmla="*/ 3 w 62"/>
                <a:gd name="T65" fmla="*/ 1 h 91"/>
                <a:gd name="T66" fmla="*/ 0 w 62"/>
                <a:gd name="T67" fmla="*/ 1 h 91"/>
                <a:gd name="T68" fmla="*/ 3 w 62"/>
                <a:gd name="T69" fmla="*/ 1 h 91"/>
                <a:gd name="T70" fmla="*/ 3 w 62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91"/>
                <a:gd name="T110" fmla="*/ 62 w 62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91">
                  <a:moveTo>
                    <a:pt x="14" y="72"/>
                  </a:moveTo>
                  <a:lnTo>
                    <a:pt x="24" y="77"/>
                  </a:lnTo>
                  <a:lnTo>
                    <a:pt x="19" y="91"/>
                  </a:lnTo>
                  <a:lnTo>
                    <a:pt x="5" y="82"/>
                  </a:lnTo>
                  <a:lnTo>
                    <a:pt x="14" y="72"/>
                  </a:lnTo>
                  <a:close/>
                  <a:moveTo>
                    <a:pt x="29" y="86"/>
                  </a:moveTo>
                  <a:lnTo>
                    <a:pt x="19" y="91"/>
                  </a:lnTo>
                  <a:lnTo>
                    <a:pt x="19" y="86"/>
                  </a:lnTo>
                  <a:lnTo>
                    <a:pt x="29" y="86"/>
                  </a:lnTo>
                  <a:close/>
                  <a:moveTo>
                    <a:pt x="14" y="82"/>
                  </a:moveTo>
                  <a:lnTo>
                    <a:pt x="53" y="10"/>
                  </a:lnTo>
                  <a:lnTo>
                    <a:pt x="62" y="14"/>
                  </a:lnTo>
                  <a:lnTo>
                    <a:pt x="29" y="86"/>
                  </a:lnTo>
                  <a:lnTo>
                    <a:pt x="14" y="82"/>
                  </a:lnTo>
                  <a:close/>
                  <a:moveTo>
                    <a:pt x="62" y="5"/>
                  </a:moveTo>
                  <a:lnTo>
                    <a:pt x="62" y="14"/>
                  </a:lnTo>
                  <a:lnTo>
                    <a:pt x="57" y="10"/>
                  </a:lnTo>
                  <a:lnTo>
                    <a:pt x="62" y="5"/>
                  </a:lnTo>
                  <a:close/>
                  <a:moveTo>
                    <a:pt x="53" y="19"/>
                  </a:moveTo>
                  <a:lnTo>
                    <a:pt x="43" y="14"/>
                  </a:lnTo>
                  <a:lnTo>
                    <a:pt x="48" y="0"/>
                  </a:lnTo>
                  <a:lnTo>
                    <a:pt x="62" y="5"/>
                  </a:lnTo>
                  <a:lnTo>
                    <a:pt x="53" y="19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5"/>
                  </a:lnTo>
                  <a:lnTo>
                    <a:pt x="38" y="0"/>
                  </a:lnTo>
                  <a:close/>
                  <a:moveTo>
                    <a:pt x="53" y="10"/>
                  </a:moveTo>
                  <a:lnTo>
                    <a:pt x="14" y="82"/>
                  </a:lnTo>
                  <a:lnTo>
                    <a:pt x="0" y="72"/>
                  </a:lnTo>
                  <a:lnTo>
                    <a:pt x="38" y="0"/>
                  </a:lnTo>
                  <a:lnTo>
                    <a:pt x="53" y="10"/>
                  </a:lnTo>
                  <a:close/>
                  <a:moveTo>
                    <a:pt x="5" y="82"/>
                  </a:moveTo>
                  <a:lnTo>
                    <a:pt x="0" y="72"/>
                  </a:lnTo>
                  <a:lnTo>
                    <a:pt x="9" y="77"/>
                  </a:lnTo>
                  <a:lnTo>
                    <a:pt x="5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90"/>
            <p:cNvSpPr>
              <a:spLocks noChangeAspect="1"/>
            </p:cNvSpPr>
            <p:nvPr/>
          </p:nvSpPr>
          <p:spPr bwMode="auto">
            <a:xfrm>
              <a:off x="3762" y="7548"/>
              <a:ext cx="43" cy="65"/>
            </a:xfrm>
            <a:custGeom>
              <a:avLst/>
              <a:gdLst>
                <a:gd name="T0" fmla="*/ 0 w 53"/>
                <a:gd name="T1" fmla="*/ 1 h 96"/>
                <a:gd name="T2" fmla="*/ 2 w 53"/>
                <a:gd name="T3" fmla="*/ 1 h 96"/>
                <a:gd name="T4" fmla="*/ 2 w 53"/>
                <a:gd name="T5" fmla="*/ 1 h 96"/>
                <a:gd name="T6" fmla="*/ 2 w 53"/>
                <a:gd name="T7" fmla="*/ 0 h 96"/>
                <a:gd name="T8" fmla="*/ 0 w 53"/>
                <a:gd name="T9" fmla="*/ 1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96"/>
                <a:gd name="T17" fmla="*/ 53 w 53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96">
                  <a:moveTo>
                    <a:pt x="0" y="91"/>
                  </a:moveTo>
                  <a:lnTo>
                    <a:pt x="14" y="96"/>
                  </a:lnTo>
                  <a:lnTo>
                    <a:pt x="53" y="5"/>
                  </a:lnTo>
                  <a:lnTo>
                    <a:pt x="38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91"/>
            <p:cNvSpPr>
              <a:spLocks noChangeAspect="1" noEditPoints="1"/>
            </p:cNvSpPr>
            <p:nvPr/>
          </p:nvSpPr>
          <p:spPr bwMode="auto">
            <a:xfrm>
              <a:off x="3757" y="7542"/>
              <a:ext cx="53" cy="77"/>
            </a:xfrm>
            <a:custGeom>
              <a:avLst/>
              <a:gdLst>
                <a:gd name="T0" fmla="*/ 3 w 63"/>
                <a:gd name="T1" fmla="*/ 1 h 115"/>
                <a:gd name="T2" fmla="*/ 3 w 63"/>
                <a:gd name="T3" fmla="*/ 1 h 115"/>
                <a:gd name="T4" fmla="*/ 3 w 63"/>
                <a:gd name="T5" fmla="*/ 1 h 115"/>
                <a:gd name="T6" fmla="*/ 3 w 63"/>
                <a:gd name="T7" fmla="*/ 1 h 115"/>
                <a:gd name="T8" fmla="*/ 3 w 63"/>
                <a:gd name="T9" fmla="*/ 1 h 115"/>
                <a:gd name="T10" fmla="*/ 3 w 63"/>
                <a:gd name="T11" fmla="*/ 1 h 115"/>
                <a:gd name="T12" fmla="*/ 3 w 63"/>
                <a:gd name="T13" fmla="*/ 1 h 115"/>
                <a:gd name="T14" fmla="*/ 3 w 63"/>
                <a:gd name="T15" fmla="*/ 1 h 115"/>
                <a:gd name="T16" fmla="*/ 3 w 63"/>
                <a:gd name="T17" fmla="*/ 1 h 115"/>
                <a:gd name="T18" fmla="*/ 3 w 63"/>
                <a:gd name="T19" fmla="*/ 1 h 115"/>
                <a:gd name="T20" fmla="*/ 3 w 63"/>
                <a:gd name="T21" fmla="*/ 1 h 115"/>
                <a:gd name="T22" fmla="*/ 3 w 63"/>
                <a:gd name="T23" fmla="*/ 1 h 115"/>
                <a:gd name="T24" fmla="*/ 3 w 63"/>
                <a:gd name="T25" fmla="*/ 1 h 115"/>
                <a:gd name="T26" fmla="*/ 3 w 63"/>
                <a:gd name="T27" fmla="*/ 1 h 115"/>
                <a:gd name="T28" fmla="*/ 3 w 63"/>
                <a:gd name="T29" fmla="*/ 1 h 115"/>
                <a:gd name="T30" fmla="*/ 3 w 63"/>
                <a:gd name="T31" fmla="*/ 1 h 115"/>
                <a:gd name="T32" fmla="*/ 3 w 63"/>
                <a:gd name="T33" fmla="*/ 1 h 115"/>
                <a:gd name="T34" fmla="*/ 3 w 63"/>
                <a:gd name="T35" fmla="*/ 1 h 115"/>
                <a:gd name="T36" fmla="*/ 3 w 63"/>
                <a:gd name="T37" fmla="*/ 1 h 115"/>
                <a:gd name="T38" fmla="*/ 3 w 63"/>
                <a:gd name="T39" fmla="*/ 1 h 115"/>
                <a:gd name="T40" fmla="*/ 3 w 63"/>
                <a:gd name="T41" fmla="*/ 0 h 115"/>
                <a:gd name="T42" fmla="*/ 3 w 63"/>
                <a:gd name="T43" fmla="*/ 1 h 115"/>
                <a:gd name="T44" fmla="*/ 3 w 63"/>
                <a:gd name="T45" fmla="*/ 1 h 115"/>
                <a:gd name="T46" fmla="*/ 3 w 63"/>
                <a:gd name="T47" fmla="*/ 1 h 115"/>
                <a:gd name="T48" fmla="*/ 3 w 63"/>
                <a:gd name="T49" fmla="*/ 0 h 115"/>
                <a:gd name="T50" fmla="*/ 3 w 63"/>
                <a:gd name="T51" fmla="*/ 1 h 115"/>
                <a:gd name="T52" fmla="*/ 3 w 63"/>
                <a:gd name="T53" fmla="*/ 1 h 115"/>
                <a:gd name="T54" fmla="*/ 3 w 63"/>
                <a:gd name="T55" fmla="*/ 1 h 115"/>
                <a:gd name="T56" fmla="*/ 3 w 63"/>
                <a:gd name="T57" fmla="*/ 1 h 115"/>
                <a:gd name="T58" fmla="*/ 0 w 63"/>
                <a:gd name="T59" fmla="*/ 1 h 115"/>
                <a:gd name="T60" fmla="*/ 3 w 63"/>
                <a:gd name="T61" fmla="*/ 1 h 115"/>
                <a:gd name="T62" fmla="*/ 3 w 63"/>
                <a:gd name="T63" fmla="*/ 1 h 115"/>
                <a:gd name="T64" fmla="*/ 3 w 63"/>
                <a:gd name="T65" fmla="*/ 1 h 115"/>
                <a:gd name="T66" fmla="*/ 0 w 63"/>
                <a:gd name="T67" fmla="*/ 1 h 115"/>
                <a:gd name="T68" fmla="*/ 3 w 63"/>
                <a:gd name="T69" fmla="*/ 1 h 115"/>
                <a:gd name="T70" fmla="*/ 3 w 63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115"/>
                <a:gd name="T110" fmla="*/ 63 w 63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115">
                  <a:moveTo>
                    <a:pt x="10" y="96"/>
                  </a:moveTo>
                  <a:lnTo>
                    <a:pt x="24" y="101"/>
                  </a:lnTo>
                  <a:lnTo>
                    <a:pt x="15" y="115"/>
                  </a:lnTo>
                  <a:lnTo>
                    <a:pt x="5" y="110"/>
                  </a:lnTo>
                  <a:lnTo>
                    <a:pt x="10" y="96"/>
                  </a:lnTo>
                  <a:close/>
                  <a:moveTo>
                    <a:pt x="24" y="110"/>
                  </a:moveTo>
                  <a:lnTo>
                    <a:pt x="15" y="115"/>
                  </a:lnTo>
                  <a:lnTo>
                    <a:pt x="19" y="106"/>
                  </a:lnTo>
                  <a:lnTo>
                    <a:pt x="24" y="110"/>
                  </a:lnTo>
                  <a:close/>
                  <a:moveTo>
                    <a:pt x="15" y="106"/>
                  </a:moveTo>
                  <a:lnTo>
                    <a:pt x="48" y="10"/>
                  </a:lnTo>
                  <a:lnTo>
                    <a:pt x="63" y="15"/>
                  </a:lnTo>
                  <a:lnTo>
                    <a:pt x="24" y="110"/>
                  </a:lnTo>
                  <a:lnTo>
                    <a:pt x="15" y="106"/>
                  </a:lnTo>
                  <a:close/>
                  <a:moveTo>
                    <a:pt x="58" y="5"/>
                  </a:moveTo>
                  <a:lnTo>
                    <a:pt x="63" y="15"/>
                  </a:lnTo>
                  <a:lnTo>
                    <a:pt x="58" y="15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5"/>
                  </a:lnTo>
                  <a:lnTo>
                    <a:pt x="43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106"/>
                  </a:lnTo>
                  <a:lnTo>
                    <a:pt x="0" y="101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110"/>
                  </a:moveTo>
                  <a:lnTo>
                    <a:pt x="0" y="101"/>
                  </a:lnTo>
                  <a:lnTo>
                    <a:pt x="5" y="101"/>
                  </a:lnTo>
                  <a:lnTo>
                    <a:pt x="5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92"/>
            <p:cNvSpPr>
              <a:spLocks noChangeAspect="1"/>
            </p:cNvSpPr>
            <p:nvPr/>
          </p:nvSpPr>
          <p:spPr bwMode="auto">
            <a:xfrm>
              <a:off x="3794" y="7432"/>
              <a:ext cx="47" cy="120"/>
            </a:xfrm>
            <a:custGeom>
              <a:avLst/>
              <a:gdLst>
                <a:gd name="T0" fmla="*/ 0 w 58"/>
                <a:gd name="T1" fmla="*/ 1 h 178"/>
                <a:gd name="T2" fmla="*/ 2 w 58"/>
                <a:gd name="T3" fmla="*/ 1 h 178"/>
                <a:gd name="T4" fmla="*/ 2 w 58"/>
                <a:gd name="T5" fmla="*/ 0 h 178"/>
                <a:gd name="T6" fmla="*/ 2 w 58"/>
                <a:gd name="T7" fmla="*/ 0 h 178"/>
                <a:gd name="T8" fmla="*/ 0 w 58"/>
                <a:gd name="T9" fmla="*/ 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8"/>
                <a:gd name="T17" fmla="*/ 58 w 58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8">
                  <a:moveTo>
                    <a:pt x="0" y="173"/>
                  </a:moveTo>
                  <a:lnTo>
                    <a:pt x="15" y="178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93"/>
            <p:cNvSpPr>
              <a:spLocks noChangeAspect="1" noEditPoints="1"/>
            </p:cNvSpPr>
            <p:nvPr/>
          </p:nvSpPr>
          <p:spPr bwMode="auto">
            <a:xfrm>
              <a:off x="3785" y="7425"/>
              <a:ext cx="59" cy="130"/>
            </a:xfrm>
            <a:custGeom>
              <a:avLst/>
              <a:gdLst>
                <a:gd name="T0" fmla="*/ 2 w 72"/>
                <a:gd name="T1" fmla="*/ 1 h 192"/>
                <a:gd name="T2" fmla="*/ 2 w 72"/>
                <a:gd name="T3" fmla="*/ 1 h 192"/>
                <a:gd name="T4" fmla="*/ 2 w 72"/>
                <a:gd name="T5" fmla="*/ 1 h 192"/>
                <a:gd name="T6" fmla="*/ 2 w 72"/>
                <a:gd name="T7" fmla="*/ 1 h 192"/>
                <a:gd name="T8" fmla="*/ 2 w 72"/>
                <a:gd name="T9" fmla="*/ 1 h 192"/>
                <a:gd name="T10" fmla="*/ 2 w 72"/>
                <a:gd name="T11" fmla="*/ 1 h 192"/>
                <a:gd name="T12" fmla="*/ 2 w 72"/>
                <a:gd name="T13" fmla="*/ 1 h 192"/>
                <a:gd name="T14" fmla="*/ 2 w 72"/>
                <a:gd name="T15" fmla="*/ 1 h 192"/>
                <a:gd name="T16" fmla="*/ 2 w 72"/>
                <a:gd name="T17" fmla="*/ 1 h 192"/>
                <a:gd name="T18" fmla="*/ 2 w 72"/>
                <a:gd name="T19" fmla="*/ 1 h 192"/>
                <a:gd name="T20" fmla="*/ 2 w 72"/>
                <a:gd name="T21" fmla="*/ 1 h 192"/>
                <a:gd name="T22" fmla="*/ 2 w 72"/>
                <a:gd name="T23" fmla="*/ 1 h 192"/>
                <a:gd name="T24" fmla="*/ 2 w 72"/>
                <a:gd name="T25" fmla="*/ 1 h 192"/>
                <a:gd name="T26" fmla="*/ 2 w 72"/>
                <a:gd name="T27" fmla="*/ 1 h 192"/>
                <a:gd name="T28" fmla="*/ 2 w 72"/>
                <a:gd name="T29" fmla="*/ 1 h 192"/>
                <a:gd name="T30" fmla="*/ 2 w 72"/>
                <a:gd name="T31" fmla="*/ 1 h 192"/>
                <a:gd name="T32" fmla="*/ 2 w 72"/>
                <a:gd name="T33" fmla="*/ 1 h 192"/>
                <a:gd name="T34" fmla="*/ 2 w 72"/>
                <a:gd name="T35" fmla="*/ 1 h 192"/>
                <a:gd name="T36" fmla="*/ 2 w 72"/>
                <a:gd name="T37" fmla="*/ 1 h 192"/>
                <a:gd name="T38" fmla="*/ 2 w 72"/>
                <a:gd name="T39" fmla="*/ 1 h 192"/>
                <a:gd name="T40" fmla="*/ 2 w 72"/>
                <a:gd name="T41" fmla="*/ 0 h 192"/>
                <a:gd name="T42" fmla="*/ 2 w 72"/>
                <a:gd name="T43" fmla="*/ 1 h 192"/>
                <a:gd name="T44" fmla="*/ 2 w 72"/>
                <a:gd name="T45" fmla="*/ 1 h 192"/>
                <a:gd name="T46" fmla="*/ 2 w 72"/>
                <a:gd name="T47" fmla="*/ 1 h 192"/>
                <a:gd name="T48" fmla="*/ 2 w 72"/>
                <a:gd name="T49" fmla="*/ 0 h 192"/>
                <a:gd name="T50" fmla="*/ 2 w 72"/>
                <a:gd name="T51" fmla="*/ 1 h 192"/>
                <a:gd name="T52" fmla="*/ 2 w 72"/>
                <a:gd name="T53" fmla="*/ 1 h 192"/>
                <a:gd name="T54" fmla="*/ 2 w 72"/>
                <a:gd name="T55" fmla="*/ 1 h 192"/>
                <a:gd name="T56" fmla="*/ 2 w 72"/>
                <a:gd name="T57" fmla="*/ 1 h 192"/>
                <a:gd name="T58" fmla="*/ 0 w 72"/>
                <a:gd name="T59" fmla="*/ 1 h 192"/>
                <a:gd name="T60" fmla="*/ 2 w 72"/>
                <a:gd name="T61" fmla="*/ 1 h 192"/>
                <a:gd name="T62" fmla="*/ 2 w 72"/>
                <a:gd name="T63" fmla="*/ 1 h 192"/>
                <a:gd name="T64" fmla="*/ 2 w 72"/>
                <a:gd name="T65" fmla="*/ 1 h 192"/>
                <a:gd name="T66" fmla="*/ 0 w 72"/>
                <a:gd name="T67" fmla="*/ 1 h 192"/>
                <a:gd name="T68" fmla="*/ 2 w 72"/>
                <a:gd name="T69" fmla="*/ 1 h 192"/>
                <a:gd name="T70" fmla="*/ 2 w 72"/>
                <a:gd name="T71" fmla="*/ 1 h 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92"/>
                <a:gd name="T110" fmla="*/ 72 w 72"/>
                <a:gd name="T111" fmla="*/ 192 h 1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92">
                  <a:moveTo>
                    <a:pt x="9" y="173"/>
                  </a:moveTo>
                  <a:lnTo>
                    <a:pt x="24" y="178"/>
                  </a:lnTo>
                  <a:lnTo>
                    <a:pt x="19" y="192"/>
                  </a:lnTo>
                  <a:lnTo>
                    <a:pt x="5" y="188"/>
                  </a:lnTo>
                  <a:lnTo>
                    <a:pt x="9" y="173"/>
                  </a:lnTo>
                  <a:close/>
                  <a:moveTo>
                    <a:pt x="29" y="188"/>
                  </a:moveTo>
                  <a:lnTo>
                    <a:pt x="19" y="192"/>
                  </a:lnTo>
                  <a:lnTo>
                    <a:pt x="24" y="188"/>
                  </a:lnTo>
                  <a:lnTo>
                    <a:pt x="29" y="188"/>
                  </a:lnTo>
                  <a:close/>
                  <a:moveTo>
                    <a:pt x="14" y="183"/>
                  </a:moveTo>
                  <a:lnTo>
                    <a:pt x="57" y="10"/>
                  </a:lnTo>
                  <a:lnTo>
                    <a:pt x="72" y="10"/>
                  </a:lnTo>
                  <a:lnTo>
                    <a:pt x="29" y="188"/>
                  </a:lnTo>
                  <a:lnTo>
                    <a:pt x="14" y="183"/>
                  </a:lnTo>
                  <a:close/>
                  <a:moveTo>
                    <a:pt x="67" y="5"/>
                  </a:moveTo>
                  <a:lnTo>
                    <a:pt x="72" y="10"/>
                  </a:lnTo>
                  <a:lnTo>
                    <a:pt x="67" y="10"/>
                  </a:lnTo>
                  <a:lnTo>
                    <a:pt x="67" y="5"/>
                  </a:lnTo>
                  <a:close/>
                  <a:moveTo>
                    <a:pt x="67" y="20"/>
                  </a:moveTo>
                  <a:lnTo>
                    <a:pt x="53" y="15"/>
                  </a:lnTo>
                  <a:lnTo>
                    <a:pt x="53" y="0"/>
                  </a:lnTo>
                  <a:lnTo>
                    <a:pt x="67" y="5"/>
                  </a:lnTo>
                  <a:lnTo>
                    <a:pt x="67" y="20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53" y="10"/>
                  </a:lnTo>
                  <a:lnTo>
                    <a:pt x="43" y="5"/>
                  </a:lnTo>
                  <a:close/>
                  <a:moveTo>
                    <a:pt x="57" y="10"/>
                  </a:moveTo>
                  <a:lnTo>
                    <a:pt x="14" y="183"/>
                  </a:lnTo>
                  <a:lnTo>
                    <a:pt x="0" y="178"/>
                  </a:lnTo>
                  <a:lnTo>
                    <a:pt x="43" y="5"/>
                  </a:lnTo>
                  <a:lnTo>
                    <a:pt x="57" y="10"/>
                  </a:lnTo>
                  <a:close/>
                  <a:moveTo>
                    <a:pt x="5" y="188"/>
                  </a:moveTo>
                  <a:lnTo>
                    <a:pt x="0" y="178"/>
                  </a:lnTo>
                  <a:lnTo>
                    <a:pt x="9" y="183"/>
                  </a:lnTo>
                  <a:lnTo>
                    <a:pt x="5" y="18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94"/>
            <p:cNvSpPr>
              <a:spLocks noChangeAspect="1"/>
            </p:cNvSpPr>
            <p:nvPr/>
          </p:nvSpPr>
          <p:spPr bwMode="auto">
            <a:xfrm>
              <a:off x="3830" y="7374"/>
              <a:ext cx="14" cy="58"/>
            </a:xfrm>
            <a:custGeom>
              <a:avLst/>
              <a:gdLst>
                <a:gd name="T0" fmla="*/ 0 w 19"/>
                <a:gd name="T1" fmla="*/ 1 h 86"/>
                <a:gd name="T2" fmla="*/ 1 w 19"/>
                <a:gd name="T3" fmla="*/ 1 h 86"/>
                <a:gd name="T4" fmla="*/ 1 w 19"/>
                <a:gd name="T5" fmla="*/ 0 h 86"/>
                <a:gd name="T6" fmla="*/ 1 w 19"/>
                <a:gd name="T7" fmla="*/ 0 h 86"/>
                <a:gd name="T8" fmla="*/ 0 w 1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6"/>
                <a:gd name="T17" fmla="*/ 19 w 1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6">
                  <a:moveTo>
                    <a:pt x="0" y="86"/>
                  </a:moveTo>
                  <a:lnTo>
                    <a:pt x="14" y="8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95"/>
            <p:cNvSpPr>
              <a:spLocks noChangeAspect="1" noEditPoints="1"/>
            </p:cNvSpPr>
            <p:nvPr/>
          </p:nvSpPr>
          <p:spPr bwMode="auto">
            <a:xfrm>
              <a:off x="3822" y="7367"/>
              <a:ext cx="31" cy="72"/>
            </a:xfrm>
            <a:custGeom>
              <a:avLst/>
              <a:gdLst>
                <a:gd name="T0" fmla="*/ 2 w 38"/>
                <a:gd name="T1" fmla="*/ 1 h 106"/>
                <a:gd name="T2" fmla="*/ 2 w 38"/>
                <a:gd name="T3" fmla="*/ 1 h 106"/>
                <a:gd name="T4" fmla="*/ 2 w 38"/>
                <a:gd name="T5" fmla="*/ 1 h 106"/>
                <a:gd name="T6" fmla="*/ 2 w 38"/>
                <a:gd name="T7" fmla="*/ 1 h 106"/>
                <a:gd name="T8" fmla="*/ 2 w 38"/>
                <a:gd name="T9" fmla="*/ 1 h 106"/>
                <a:gd name="T10" fmla="*/ 2 w 38"/>
                <a:gd name="T11" fmla="*/ 1 h 106"/>
                <a:gd name="T12" fmla="*/ 2 w 38"/>
                <a:gd name="T13" fmla="*/ 1 h 106"/>
                <a:gd name="T14" fmla="*/ 2 w 38"/>
                <a:gd name="T15" fmla="*/ 1 h 106"/>
                <a:gd name="T16" fmla="*/ 2 w 38"/>
                <a:gd name="T17" fmla="*/ 1 h 106"/>
                <a:gd name="T18" fmla="*/ 2 w 38"/>
                <a:gd name="T19" fmla="*/ 1 h 106"/>
                <a:gd name="T20" fmla="*/ 2 w 38"/>
                <a:gd name="T21" fmla="*/ 1 h 106"/>
                <a:gd name="T22" fmla="*/ 2 w 38"/>
                <a:gd name="T23" fmla="*/ 1 h 106"/>
                <a:gd name="T24" fmla="*/ 2 w 38"/>
                <a:gd name="T25" fmla="*/ 1 h 106"/>
                <a:gd name="T26" fmla="*/ 2 w 38"/>
                <a:gd name="T27" fmla="*/ 1 h 106"/>
                <a:gd name="T28" fmla="*/ 2 w 38"/>
                <a:gd name="T29" fmla="*/ 0 h 106"/>
                <a:gd name="T30" fmla="*/ 2 w 38"/>
                <a:gd name="T31" fmla="*/ 1 h 106"/>
                <a:gd name="T32" fmla="*/ 2 w 38"/>
                <a:gd name="T33" fmla="*/ 1 h 106"/>
                <a:gd name="T34" fmla="*/ 2 w 38"/>
                <a:gd name="T35" fmla="*/ 0 h 106"/>
                <a:gd name="T36" fmla="*/ 2 w 38"/>
                <a:gd name="T37" fmla="*/ 1 h 106"/>
                <a:gd name="T38" fmla="*/ 2 w 38"/>
                <a:gd name="T39" fmla="*/ 1 h 106"/>
                <a:gd name="T40" fmla="*/ 2 w 38"/>
                <a:gd name="T41" fmla="*/ 0 h 106"/>
                <a:gd name="T42" fmla="*/ 2 w 38"/>
                <a:gd name="T43" fmla="*/ 0 h 106"/>
                <a:gd name="T44" fmla="*/ 2 w 38"/>
                <a:gd name="T45" fmla="*/ 1 h 106"/>
                <a:gd name="T46" fmla="*/ 2 w 38"/>
                <a:gd name="T47" fmla="*/ 1 h 106"/>
                <a:gd name="T48" fmla="*/ 2 w 38"/>
                <a:gd name="T49" fmla="*/ 0 h 106"/>
                <a:gd name="T50" fmla="*/ 2 w 38"/>
                <a:gd name="T51" fmla="*/ 1 h 106"/>
                <a:gd name="T52" fmla="*/ 2 w 38"/>
                <a:gd name="T53" fmla="*/ 1 h 106"/>
                <a:gd name="T54" fmla="*/ 2 w 38"/>
                <a:gd name="T55" fmla="*/ 1 h 106"/>
                <a:gd name="T56" fmla="*/ 2 w 38"/>
                <a:gd name="T57" fmla="*/ 1 h 106"/>
                <a:gd name="T58" fmla="*/ 0 w 38"/>
                <a:gd name="T59" fmla="*/ 1 h 106"/>
                <a:gd name="T60" fmla="*/ 2 w 38"/>
                <a:gd name="T61" fmla="*/ 1 h 106"/>
                <a:gd name="T62" fmla="*/ 2 w 38"/>
                <a:gd name="T63" fmla="*/ 1 h 106"/>
                <a:gd name="T64" fmla="*/ 2 w 38"/>
                <a:gd name="T65" fmla="*/ 1 h 106"/>
                <a:gd name="T66" fmla="*/ 0 w 38"/>
                <a:gd name="T67" fmla="*/ 1 h 106"/>
                <a:gd name="T68" fmla="*/ 2 w 38"/>
                <a:gd name="T69" fmla="*/ 1 h 106"/>
                <a:gd name="T70" fmla="*/ 2 w 3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10" y="86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10" y="101"/>
                  </a:lnTo>
                  <a:lnTo>
                    <a:pt x="10" y="86"/>
                  </a:lnTo>
                  <a:close/>
                  <a:moveTo>
                    <a:pt x="29" y="96"/>
                  </a:moveTo>
                  <a:lnTo>
                    <a:pt x="24" y="106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6"/>
                  </a:moveTo>
                  <a:lnTo>
                    <a:pt x="24" y="10"/>
                  </a:lnTo>
                  <a:lnTo>
                    <a:pt x="38" y="10"/>
                  </a:lnTo>
                  <a:lnTo>
                    <a:pt x="29" y="96"/>
                  </a:lnTo>
                  <a:lnTo>
                    <a:pt x="14" y="96"/>
                  </a:lnTo>
                  <a:close/>
                  <a:moveTo>
                    <a:pt x="29" y="0"/>
                  </a:moveTo>
                  <a:lnTo>
                    <a:pt x="38" y="10"/>
                  </a:lnTo>
                  <a:lnTo>
                    <a:pt x="29" y="10"/>
                  </a:lnTo>
                  <a:lnTo>
                    <a:pt x="29" y="0"/>
                  </a:lnTo>
                  <a:close/>
                  <a:moveTo>
                    <a:pt x="29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10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10" y="10"/>
                  </a:lnTo>
                  <a:close/>
                  <a:moveTo>
                    <a:pt x="24" y="10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10" y="10"/>
                  </a:lnTo>
                  <a:lnTo>
                    <a:pt x="24" y="10"/>
                  </a:lnTo>
                  <a:close/>
                  <a:moveTo>
                    <a:pt x="10" y="101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96"/>
            <p:cNvSpPr>
              <a:spLocks noChangeAspect="1"/>
            </p:cNvSpPr>
            <p:nvPr/>
          </p:nvSpPr>
          <p:spPr bwMode="auto">
            <a:xfrm>
              <a:off x="3833" y="7316"/>
              <a:ext cx="20" cy="58"/>
            </a:xfrm>
            <a:custGeom>
              <a:avLst/>
              <a:gdLst>
                <a:gd name="T0" fmla="*/ 0 w 24"/>
                <a:gd name="T1" fmla="*/ 1 h 87"/>
                <a:gd name="T2" fmla="*/ 3 w 24"/>
                <a:gd name="T3" fmla="*/ 1 h 87"/>
                <a:gd name="T4" fmla="*/ 3 w 24"/>
                <a:gd name="T5" fmla="*/ 0 h 87"/>
                <a:gd name="T6" fmla="*/ 3 w 24"/>
                <a:gd name="T7" fmla="*/ 0 h 87"/>
                <a:gd name="T8" fmla="*/ 0 w 24"/>
                <a:gd name="T9" fmla="*/ 1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7"/>
                <a:gd name="T17" fmla="*/ 24 w 24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7">
                  <a:moveTo>
                    <a:pt x="0" y="87"/>
                  </a:moveTo>
                  <a:lnTo>
                    <a:pt x="15" y="87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97"/>
            <p:cNvSpPr>
              <a:spLocks noChangeAspect="1" noEditPoints="1"/>
            </p:cNvSpPr>
            <p:nvPr/>
          </p:nvSpPr>
          <p:spPr bwMode="auto">
            <a:xfrm>
              <a:off x="3830" y="7310"/>
              <a:ext cx="26" cy="67"/>
            </a:xfrm>
            <a:custGeom>
              <a:avLst/>
              <a:gdLst>
                <a:gd name="T0" fmla="*/ 2 w 33"/>
                <a:gd name="T1" fmla="*/ 1 h 100"/>
                <a:gd name="T2" fmla="*/ 2 w 33"/>
                <a:gd name="T3" fmla="*/ 1 h 100"/>
                <a:gd name="T4" fmla="*/ 2 w 33"/>
                <a:gd name="T5" fmla="*/ 1 h 100"/>
                <a:gd name="T6" fmla="*/ 2 w 33"/>
                <a:gd name="T7" fmla="*/ 1 h 100"/>
                <a:gd name="T8" fmla="*/ 2 w 33"/>
                <a:gd name="T9" fmla="*/ 1 h 100"/>
                <a:gd name="T10" fmla="*/ 2 w 33"/>
                <a:gd name="T11" fmla="*/ 1 h 100"/>
                <a:gd name="T12" fmla="*/ 2 w 33"/>
                <a:gd name="T13" fmla="*/ 1 h 100"/>
                <a:gd name="T14" fmla="*/ 2 w 33"/>
                <a:gd name="T15" fmla="*/ 1 h 100"/>
                <a:gd name="T16" fmla="*/ 2 w 33"/>
                <a:gd name="T17" fmla="*/ 1 h 100"/>
                <a:gd name="T18" fmla="*/ 2 w 33"/>
                <a:gd name="T19" fmla="*/ 1 h 100"/>
                <a:gd name="T20" fmla="*/ 2 w 33"/>
                <a:gd name="T21" fmla="*/ 1 h 100"/>
                <a:gd name="T22" fmla="*/ 2 w 33"/>
                <a:gd name="T23" fmla="*/ 1 h 100"/>
                <a:gd name="T24" fmla="*/ 2 w 33"/>
                <a:gd name="T25" fmla="*/ 1 h 100"/>
                <a:gd name="T26" fmla="*/ 2 w 33"/>
                <a:gd name="T27" fmla="*/ 1 h 100"/>
                <a:gd name="T28" fmla="*/ 2 w 33"/>
                <a:gd name="T29" fmla="*/ 0 h 100"/>
                <a:gd name="T30" fmla="*/ 2 w 33"/>
                <a:gd name="T31" fmla="*/ 1 h 100"/>
                <a:gd name="T32" fmla="*/ 2 w 33"/>
                <a:gd name="T33" fmla="*/ 1 h 100"/>
                <a:gd name="T34" fmla="*/ 2 w 33"/>
                <a:gd name="T35" fmla="*/ 0 h 100"/>
                <a:gd name="T36" fmla="*/ 2 w 33"/>
                <a:gd name="T37" fmla="*/ 1 h 100"/>
                <a:gd name="T38" fmla="*/ 2 w 33"/>
                <a:gd name="T39" fmla="*/ 1 h 100"/>
                <a:gd name="T40" fmla="*/ 2 w 33"/>
                <a:gd name="T41" fmla="*/ 0 h 100"/>
                <a:gd name="T42" fmla="*/ 2 w 33"/>
                <a:gd name="T43" fmla="*/ 0 h 100"/>
                <a:gd name="T44" fmla="*/ 2 w 33"/>
                <a:gd name="T45" fmla="*/ 1 h 100"/>
                <a:gd name="T46" fmla="*/ 2 w 33"/>
                <a:gd name="T47" fmla="*/ 1 h 100"/>
                <a:gd name="T48" fmla="*/ 2 w 33"/>
                <a:gd name="T49" fmla="*/ 0 h 100"/>
                <a:gd name="T50" fmla="*/ 2 w 33"/>
                <a:gd name="T51" fmla="*/ 1 h 100"/>
                <a:gd name="T52" fmla="*/ 2 w 33"/>
                <a:gd name="T53" fmla="*/ 1 h 100"/>
                <a:gd name="T54" fmla="*/ 2 w 33"/>
                <a:gd name="T55" fmla="*/ 1 h 100"/>
                <a:gd name="T56" fmla="*/ 2 w 33"/>
                <a:gd name="T57" fmla="*/ 1 h 100"/>
                <a:gd name="T58" fmla="*/ 0 w 33"/>
                <a:gd name="T59" fmla="*/ 1 h 100"/>
                <a:gd name="T60" fmla="*/ 2 w 33"/>
                <a:gd name="T61" fmla="*/ 1 h 100"/>
                <a:gd name="T62" fmla="*/ 2 w 33"/>
                <a:gd name="T63" fmla="*/ 1 h 100"/>
                <a:gd name="T64" fmla="*/ 2 w 33"/>
                <a:gd name="T65" fmla="*/ 1 h 100"/>
                <a:gd name="T66" fmla="*/ 0 w 33"/>
                <a:gd name="T67" fmla="*/ 1 h 100"/>
                <a:gd name="T68" fmla="*/ 2 w 33"/>
                <a:gd name="T69" fmla="*/ 1 h 100"/>
                <a:gd name="T70" fmla="*/ 2 w 33"/>
                <a:gd name="T71" fmla="*/ 1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0"/>
                <a:gd name="T110" fmla="*/ 33 w 33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0">
                  <a:moveTo>
                    <a:pt x="4" y="86"/>
                  </a:moveTo>
                  <a:lnTo>
                    <a:pt x="19" y="86"/>
                  </a:lnTo>
                  <a:lnTo>
                    <a:pt x="19" y="100"/>
                  </a:lnTo>
                  <a:lnTo>
                    <a:pt x="4" y="100"/>
                  </a:lnTo>
                  <a:lnTo>
                    <a:pt x="4" y="86"/>
                  </a:lnTo>
                  <a:close/>
                  <a:moveTo>
                    <a:pt x="28" y="96"/>
                  </a:moveTo>
                  <a:lnTo>
                    <a:pt x="19" y="100"/>
                  </a:lnTo>
                  <a:lnTo>
                    <a:pt x="19" y="96"/>
                  </a:lnTo>
                  <a:lnTo>
                    <a:pt x="28" y="96"/>
                  </a:lnTo>
                  <a:close/>
                  <a:moveTo>
                    <a:pt x="14" y="96"/>
                  </a:moveTo>
                  <a:lnTo>
                    <a:pt x="19" y="4"/>
                  </a:lnTo>
                  <a:lnTo>
                    <a:pt x="33" y="9"/>
                  </a:lnTo>
                  <a:lnTo>
                    <a:pt x="28" y="96"/>
                  </a:lnTo>
                  <a:lnTo>
                    <a:pt x="14" y="96"/>
                  </a:lnTo>
                  <a:close/>
                  <a:moveTo>
                    <a:pt x="28" y="0"/>
                  </a:moveTo>
                  <a:lnTo>
                    <a:pt x="33" y="9"/>
                  </a:lnTo>
                  <a:lnTo>
                    <a:pt x="28" y="9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8" y="0"/>
                  </a:lnTo>
                  <a:lnTo>
                    <a:pt x="28" y="14"/>
                  </a:lnTo>
                  <a:close/>
                  <a:moveTo>
                    <a:pt x="4" y="9"/>
                  </a:moveTo>
                  <a:lnTo>
                    <a:pt x="14" y="0"/>
                  </a:lnTo>
                  <a:lnTo>
                    <a:pt x="14" y="9"/>
                  </a:lnTo>
                  <a:lnTo>
                    <a:pt x="4" y="9"/>
                  </a:lnTo>
                  <a:close/>
                  <a:moveTo>
                    <a:pt x="19" y="9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4" y="9"/>
                  </a:lnTo>
                  <a:lnTo>
                    <a:pt x="19" y="9"/>
                  </a:lnTo>
                  <a:close/>
                  <a:moveTo>
                    <a:pt x="4" y="100"/>
                  </a:moveTo>
                  <a:lnTo>
                    <a:pt x="0" y="96"/>
                  </a:lnTo>
                  <a:lnTo>
                    <a:pt x="4" y="96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98"/>
            <p:cNvSpPr>
              <a:spLocks noChangeAspect="1"/>
            </p:cNvSpPr>
            <p:nvPr/>
          </p:nvSpPr>
          <p:spPr bwMode="auto">
            <a:xfrm>
              <a:off x="3833" y="7254"/>
              <a:ext cx="20" cy="62"/>
            </a:xfrm>
            <a:custGeom>
              <a:avLst/>
              <a:gdLst>
                <a:gd name="T0" fmla="*/ 3 w 24"/>
                <a:gd name="T1" fmla="*/ 1 h 91"/>
                <a:gd name="T2" fmla="*/ 3 w 24"/>
                <a:gd name="T3" fmla="*/ 1 h 91"/>
                <a:gd name="T4" fmla="*/ 3 w 24"/>
                <a:gd name="T5" fmla="*/ 0 h 91"/>
                <a:gd name="T6" fmla="*/ 0 w 24"/>
                <a:gd name="T7" fmla="*/ 1 h 91"/>
                <a:gd name="T8" fmla="*/ 3 w 24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1"/>
                <a:gd name="T17" fmla="*/ 24 w 24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1">
                  <a:moveTo>
                    <a:pt x="10" y="91"/>
                  </a:moveTo>
                  <a:lnTo>
                    <a:pt x="24" y="9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99"/>
            <p:cNvSpPr>
              <a:spLocks noChangeAspect="1" noEditPoints="1"/>
            </p:cNvSpPr>
            <p:nvPr/>
          </p:nvSpPr>
          <p:spPr bwMode="auto">
            <a:xfrm>
              <a:off x="3830" y="7251"/>
              <a:ext cx="26" cy="68"/>
            </a:xfrm>
            <a:custGeom>
              <a:avLst/>
              <a:gdLst>
                <a:gd name="T0" fmla="*/ 2 w 33"/>
                <a:gd name="T1" fmla="*/ 1 h 101"/>
                <a:gd name="T2" fmla="*/ 2 w 33"/>
                <a:gd name="T3" fmla="*/ 1 h 101"/>
                <a:gd name="T4" fmla="*/ 2 w 33"/>
                <a:gd name="T5" fmla="*/ 1 h 101"/>
                <a:gd name="T6" fmla="*/ 2 w 33"/>
                <a:gd name="T7" fmla="*/ 1 h 101"/>
                <a:gd name="T8" fmla="*/ 2 w 33"/>
                <a:gd name="T9" fmla="*/ 1 h 101"/>
                <a:gd name="T10" fmla="*/ 2 w 33"/>
                <a:gd name="T11" fmla="*/ 1 h 101"/>
                <a:gd name="T12" fmla="*/ 2 w 33"/>
                <a:gd name="T13" fmla="*/ 1 h 101"/>
                <a:gd name="T14" fmla="*/ 2 w 33"/>
                <a:gd name="T15" fmla="*/ 1 h 101"/>
                <a:gd name="T16" fmla="*/ 2 w 33"/>
                <a:gd name="T17" fmla="*/ 1 h 101"/>
                <a:gd name="T18" fmla="*/ 2 w 33"/>
                <a:gd name="T19" fmla="*/ 1 h 101"/>
                <a:gd name="T20" fmla="*/ 2 w 33"/>
                <a:gd name="T21" fmla="*/ 1 h 101"/>
                <a:gd name="T22" fmla="*/ 2 w 33"/>
                <a:gd name="T23" fmla="*/ 1 h 101"/>
                <a:gd name="T24" fmla="*/ 2 w 33"/>
                <a:gd name="T25" fmla="*/ 1 h 101"/>
                <a:gd name="T26" fmla="*/ 2 w 33"/>
                <a:gd name="T27" fmla="*/ 1 h 101"/>
                <a:gd name="T28" fmla="*/ 2 w 33"/>
                <a:gd name="T29" fmla="*/ 0 h 101"/>
                <a:gd name="T30" fmla="*/ 2 w 33"/>
                <a:gd name="T31" fmla="*/ 1 h 101"/>
                <a:gd name="T32" fmla="*/ 2 w 33"/>
                <a:gd name="T33" fmla="*/ 1 h 101"/>
                <a:gd name="T34" fmla="*/ 2 w 33"/>
                <a:gd name="T35" fmla="*/ 0 h 101"/>
                <a:gd name="T36" fmla="*/ 2 w 33"/>
                <a:gd name="T37" fmla="*/ 1 h 101"/>
                <a:gd name="T38" fmla="*/ 2 w 33"/>
                <a:gd name="T39" fmla="*/ 1 h 101"/>
                <a:gd name="T40" fmla="*/ 2 w 33"/>
                <a:gd name="T41" fmla="*/ 0 h 101"/>
                <a:gd name="T42" fmla="*/ 2 w 33"/>
                <a:gd name="T43" fmla="*/ 0 h 101"/>
                <a:gd name="T44" fmla="*/ 2 w 33"/>
                <a:gd name="T45" fmla="*/ 1 h 101"/>
                <a:gd name="T46" fmla="*/ 0 w 33"/>
                <a:gd name="T47" fmla="*/ 1 h 101"/>
                <a:gd name="T48" fmla="*/ 2 w 33"/>
                <a:gd name="T49" fmla="*/ 0 h 101"/>
                <a:gd name="T50" fmla="*/ 2 w 33"/>
                <a:gd name="T51" fmla="*/ 1 h 101"/>
                <a:gd name="T52" fmla="*/ 0 w 33"/>
                <a:gd name="T53" fmla="*/ 1 h 101"/>
                <a:gd name="T54" fmla="*/ 2 w 33"/>
                <a:gd name="T55" fmla="*/ 1 h 101"/>
                <a:gd name="T56" fmla="*/ 2 w 33"/>
                <a:gd name="T57" fmla="*/ 1 h 101"/>
                <a:gd name="T58" fmla="*/ 2 w 33"/>
                <a:gd name="T59" fmla="*/ 1 h 101"/>
                <a:gd name="T60" fmla="*/ 0 w 33"/>
                <a:gd name="T61" fmla="*/ 1 h 101"/>
                <a:gd name="T62" fmla="*/ 2 w 33"/>
                <a:gd name="T63" fmla="*/ 1 h 101"/>
                <a:gd name="T64" fmla="*/ 2 w 33"/>
                <a:gd name="T65" fmla="*/ 1 h 101"/>
                <a:gd name="T66" fmla="*/ 2 w 33"/>
                <a:gd name="T67" fmla="*/ 1 h 101"/>
                <a:gd name="T68" fmla="*/ 2 w 33"/>
                <a:gd name="T69" fmla="*/ 1 h 101"/>
                <a:gd name="T70" fmla="*/ 2 w 3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1"/>
                <a:gd name="T110" fmla="*/ 33 w 3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1">
                  <a:moveTo>
                    <a:pt x="14" y="87"/>
                  </a:moveTo>
                  <a:lnTo>
                    <a:pt x="28" y="87"/>
                  </a:lnTo>
                  <a:lnTo>
                    <a:pt x="28" y="101"/>
                  </a:lnTo>
                  <a:lnTo>
                    <a:pt x="14" y="101"/>
                  </a:lnTo>
                  <a:lnTo>
                    <a:pt x="14" y="87"/>
                  </a:lnTo>
                  <a:close/>
                  <a:moveTo>
                    <a:pt x="33" y="91"/>
                  </a:moveTo>
                  <a:lnTo>
                    <a:pt x="28" y="101"/>
                  </a:lnTo>
                  <a:lnTo>
                    <a:pt x="28" y="96"/>
                  </a:lnTo>
                  <a:lnTo>
                    <a:pt x="33" y="91"/>
                  </a:lnTo>
                  <a:close/>
                  <a:moveTo>
                    <a:pt x="19" y="96"/>
                  </a:moveTo>
                  <a:lnTo>
                    <a:pt x="14" y="5"/>
                  </a:lnTo>
                  <a:lnTo>
                    <a:pt x="28" y="5"/>
                  </a:lnTo>
                  <a:lnTo>
                    <a:pt x="33" y="91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8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4" y="15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4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100"/>
            <p:cNvSpPr>
              <a:spLocks noChangeAspect="1"/>
            </p:cNvSpPr>
            <p:nvPr/>
          </p:nvSpPr>
          <p:spPr bwMode="auto">
            <a:xfrm>
              <a:off x="3830" y="7196"/>
              <a:ext cx="14" cy="61"/>
            </a:xfrm>
            <a:custGeom>
              <a:avLst/>
              <a:gdLst>
                <a:gd name="T0" fmla="*/ 1 w 19"/>
                <a:gd name="T1" fmla="*/ 1 h 91"/>
                <a:gd name="T2" fmla="*/ 1 w 19"/>
                <a:gd name="T3" fmla="*/ 1 h 91"/>
                <a:gd name="T4" fmla="*/ 1 w 19"/>
                <a:gd name="T5" fmla="*/ 0 h 91"/>
                <a:gd name="T6" fmla="*/ 0 w 19"/>
                <a:gd name="T7" fmla="*/ 1 h 91"/>
                <a:gd name="T8" fmla="*/ 1 w 19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91"/>
                <a:gd name="T17" fmla="*/ 19 w 1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91">
                  <a:moveTo>
                    <a:pt x="4" y="91"/>
                  </a:moveTo>
                  <a:lnTo>
                    <a:pt x="19" y="86"/>
                  </a:lnTo>
                  <a:lnTo>
                    <a:pt x="14" y="0"/>
                  </a:lnTo>
                  <a:lnTo>
                    <a:pt x="0" y="4"/>
                  </a:lnTo>
                  <a:lnTo>
                    <a:pt x="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101"/>
            <p:cNvSpPr>
              <a:spLocks noChangeAspect="1" noEditPoints="1"/>
            </p:cNvSpPr>
            <p:nvPr/>
          </p:nvSpPr>
          <p:spPr bwMode="auto">
            <a:xfrm>
              <a:off x="3822" y="7193"/>
              <a:ext cx="31" cy="67"/>
            </a:xfrm>
            <a:custGeom>
              <a:avLst/>
              <a:gdLst>
                <a:gd name="T0" fmla="*/ 2 w 38"/>
                <a:gd name="T1" fmla="*/ 1 h 101"/>
                <a:gd name="T2" fmla="*/ 2 w 38"/>
                <a:gd name="T3" fmla="*/ 1 h 101"/>
                <a:gd name="T4" fmla="*/ 2 w 38"/>
                <a:gd name="T5" fmla="*/ 1 h 101"/>
                <a:gd name="T6" fmla="*/ 2 w 38"/>
                <a:gd name="T7" fmla="*/ 1 h 101"/>
                <a:gd name="T8" fmla="*/ 2 w 38"/>
                <a:gd name="T9" fmla="*/ 1 h 101"/>
                <a:gd name="T10" fmla="*/ 2 w 38"/>
                <a:gd name="T11" fmla="*/ 1 h 101"/>
                <a:gd name="T12" fmla="*/ 2 w 38"/>
                <a:gd name="T13" fmla="*/ 1 h 101"/>
                <a:gd name="T14" fmla="*/ 2 w 38"/>
                <a:gd name="T15" fmla="*/ 1 h 101"/>
                <a:gd name="T16" fmla="*/ 2 w 38"/>
                <a:gd name="T17" fmla="*/ 1 h 101"/>
                <a:gd name="T18" fmla="*/ 2 w 38"/>
                <a:gd name="T19" fmla="*/ 1 h 101"/>
                <a:gd name="T20" fmla="*/ 2 w 38"/>
                <a:gd name="T21" fmla="*/ 1 h 101"/>
                <a:gd name="T22" fmla="*/ 2 w 38"/>
                <a:gd name="T23" fmla="*/ 1 h 101"/>
                <a:gd name="T24" fmla="*/ 2 w 38"/>
                <a:gd name="T25" fmla="*/ 1 h 101"/>
                <a:gd name="T26" fmla="*/ 2 w 38"/>
                <a:gd name="T27" fmla="*/ 1 h 101"/>
                <a:gd name="T28" fmla="*/ 2 w 38"/>
                <a:gd name="T29" fmla="*/ 0 h 101"/>
                <a:gd name="T30" fmla="*/ 2 w 38"/>
                <a:gd name="T31" fmla="*/ 1 h 101"/>
                <a:gd name="T32" fmla="*/ 2 w 38"/>
                <a:gd name="T33" fmla="*/ 1 h 101"/>
                <a:gd name="T34" fmla="*/ 2 w 38"/>
                <a:gd name="T35" fmla="*/ 0 h 101"/>
                <a:gd name="T36" fmla="*/ 2 w 38"/>
                <a:gd name="T37" fmla="*/ 1 h 101"/>
                <a:gd name="T38" fmla="*/ 2 w 38"/>
                <a:gd name="T39" fmla="*/ 1 h 101"/>
                <a:gd name="T40" fmla="*/ 2 w 38"/>
                <a:gd name="T41" fmla="*/ 0 h 101"/>
                <a:gd name="T42" fmla="*/ 2 w 38"/>
                <a:gd name="T43" fmla="*/ 0 h 101"/>
                <a:gd name="T44" fmla="*/ 2 w 38"/>
                <a:gd name="T45" fmla="*/ 1 h 101"/>
                <a:gd name="T46" fmla="*/ 0 w 38"/>
                <a:gd name="T47" fmla="*/ 1 h 101"/>
                <a:gd name="T48" fmla="*/ 2 w 38"/>
                <a:gd name="T49" fmla="*/ 0 h 101"/>
                <a:gd name="T50" fmla="*/ 2 w 38"/>
                <a:gd name="T51" fmla="*/ 1 h 101"/>
                <a:gd name="T52" fmla="*/ 0 w 38"/>
                <a:gd name="T53" fmla="*/ 1 h 101"/>
                <a:gd name="T54" fmla="*/ 2 w 38"/>
                <a:gd name="T55" fmla="*/ 1 h 101"/>
                <a:gd name="T56" fmla="*/ 2 w 38"/>
                <a:gd name="T57" fmla="*/ 1 h 101"/>
                <a:gd name="T58" fmla="*/ 2 w 38"/>
                <a:gd name="T59" fmla="*/ 1 h 101"/>
                <a:gd name="T60" fmla="*/ 0 w 38"/>
                <a:gd name="T61" fmla="*/ 1 h 101"/>
                <a:gd name="T62" fmla="*/ 2 w 38"/>
                <a:gd name="T63" fmla="*/ 1 h 101"/>
                <a:gd name="T64" fmla="*/ 2 w 38"/>
                <a:gd name="T65" fmla="*/ 1 h 101"/>
                <a:gd name="T66" fmla="*/ 2 w 38"/>
                <a:gd name="T67" fmla="*/ 1 h 101"/>
                <a:gd name="T68" fmla="*/ 2 w 38"/>
                <a:gd name="T69" fmla="*/ 1 h 101"/>
                <a:gd name="T70" fmla="*/ 2 w 38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1"/>
                <a:gd name="T110" fmla="*/ 38 w 38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1">
                  <a:moveTo>
                    <a:pt x="14" y="86"/>
                  </a:moveTo>
                  <a:lnTo>
                    <a:pt x="29" y="86"/>
                  </a:lnTo>
                  <a:lnTo>
                    <a:pt x="29" y="101"/>
                  </a:lnTo>
                  <a:lnTo>
                    <a:pt x="14" y="101"/>
                  </a:lnTo>
                  <a:lnTo>
                    <a:pt x="14" y="86"/>
                  </a:lnTo>
                  <a:close/>
                  <a:moveTo>
                    <a:pt x="38" y="91"/>
                  </a:moveTo>
                  <a:lnTo>
                    <a:pt x="29" y="101"/>
                  </a:lnTo>
                  <a:lnTo>
                    <a:pt x="29" y="91"/>
                  </a:lnTo>
                  <a:lnTo>
                    <a:pt x="38" y="91"/>
                  </a:lnTo>
                  <a:close/>
                  <a:moveTo>
                    <a:pt x="24" y="91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38" y="91"/>
                  </a:lnTo>
                  <a:lnTo>
                    <a:pt x="24" y="91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19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9"/>
                  </a:moveTo>
                  <a:lnTo>
                    <a:pt x="24" y="96"/>
                  </a:lnTo>
                  <a:lnTo>
                    <a:pt x="10" y="96"/>
                  </a:lnTo>
                  <a:lnTo>
                    <a:pt x="0" y="9"/>
                  </a:lnTo>
                  <a:lnTo>
                    <a:pt x="14" y="9"/>
                  </a:lnTo>
                  <a:close/>
                  <a:moveTo>
                    <a:pt x="14" y="101"/>
                  </a:moveTo>
                  <a:lnTo>
                    <a:pt x="10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02"/>
            <p:cNvSpPr>
              <a:spLocks noChangeAspect="1"/>
            </p:cNvSpPr>
            <p:nvPr/>
          </p:nvSpPr>
          <p:spPr bwMode="auto">
            <a:xfrm>
              <a:off x="3794" y="7092"/>
              <a:ext cx="47" cy="107"/>
            </a:xfrm>
            <a:custGeom>
              <a:avLst/>
              <a:gdLst>
                <a:gd name="T0" fmla="*/ 2 w 58"/>
                <a:gd name="T1" fmla="*/ 1 h 158"/>
                <a:gd name="T2" fmla="*/ 2 w 58"/>
                <a:gd name="T3" fmla="*/ 1 h 158"/>
                <a:gd name="T4" fmla="*/ 2 w 58"/>
                <a:gd name="T5" fmla="*/ 0 h 158"/>
                <a:gd name="T6" fmla="*/ 0 w 58"/>
                <a:gd name="T7" fmla="*/ 1 h 158"/>
                <a:gd name="T8" fmla="*/ 2 w 58"/>
                <a:gd name="T9" fmla="*/ 1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58"/>
                <a:gd name="T17" fmla="*/ 58 w 58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58">
                  <a:moveTo>
                    <a:pt x="44" y="158"/>
                  </a:moveTo>
                  <a:lnTo>
                    <a:pt x="58" y="154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4" y="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03"/>
            <p:cNvSpPr>
              <a:spLocks noChangeAspect="1" noEditPoints="1"/>
            </p:cNvSpPr>
            <p:nvPr/>
          </p:nvSpPr>
          <p:spPr bwMode="auto">
            <a:xfrm>
              <a:off x="3785" y="7089"/>
              <a:ext cx="59" cy="114"/>
            </a:xfrm>
            <a:custGeom>
              <a:avLst/>
              <a:gdLst>
                <a:gd name="T0" fmla="*/ 2 w 72"/>
                <a:gd name="T1" fmla="*/ 1 h 168"/>
                <a:gd name="T2" fmla="*/ 2 w 72"/>
                <a:gd name="T3" fmla="*/ 1 h 168"/>
                <a:gd name="T4" fmla="*/ 2 w 72"/>
                <a:gd name="T5" fmla="*/ 1 h 168"/>
                <a:gd name="T6" fmla="*/ 2 w 72"/>
                <a:gd name="T7" fmla="*/ 1 h 168"/>
                <a:gd name="T8" fmla="*/ 2 w 72"/>
                <a:gd name="T9" fmla="*/ 1 h 168"/>
                <a:gd name="T10" fmla="*/ 2 w 72"/>
                <a:gd name="T11" fmla="*/ 1 h 168"/>
                <a:gd name="T12" fmla="*/ 2 w 72"/>
                <a:gd name="T13" fmla="*/ 1 h 168"/>
                <a:gd name="T14" fmla="*/ 2 w 72"/>
                <a:gd name="T15" fmla="*/ 1 h 168"/>
                <a:gd name="T16" fmla="*/ 2 w 72"/>
                <a:gd name="T17" fmla="*/ 1 h 168"/>
                <a:gd name="T18" fmla="*/ 2 w 72"/>
                <a:gd name="T19" fmla="*/ 1 h 168"/>
                <a:gd name="T20" fmla="*/ 2 w 72"/>
                <a:gd name="T21" fmla="*/ 1 h 168"/>
                <a:gd name="T22" fmla="*/ 2 w 72"/>
                <a:gd name="T23" fmla="*/ 1 h 168"/>
                <a:gd name="T24" fmla="*/ 2 w 72"/>
                <a:gd name="T25" fmla="*/ 1 h 168"/>
                <a:gd name="T26" fmla="*/ 2 w 72"/>
                <a:gd name="T27" fmla="*/ 1 h 168"/>
                <a:gd name="T28" fmla="*/ 2 w 72"/>
                <a:gd name="T29" fmla="*/ 0 h 168"/>
                <a:gd name="T30" fmla="*/ 2 w 72"/>
                <a:gd name="T31" fmla="*/ 1 h 168"/>
                <a:gd name="T32" fmla="*/ 2 w 72"/>
                <a:gd name="T33" fmla="*/ 1 h 168"/>
                <a:gd name="T34" fmla="*/ 2 w 72"/>
                <a:gd name="T35" fmla="*/ 0 h 168"/>
                <a:gd name="T36" fmla="*/ 2 w 72"/>
                <a:gd name="T37" fmla="*/ 1 h 168"/>
                <a:gd name="T38" fmla="*/ 2 w 72"/>
                <a:gd name="T39" fmla="*/ 1 h 168"/>
                <a:gd name="T40" fmla="*/ 2 w 72"/>
                <a:gd name="T41" fmla="*/ 1 h 168"/>
                <a:gd name="T42" fmla="*/ 2 w 72"/>
                <a:gd name="T43" fmla="*/ 0 h 168"/>
                <a:gd name="T44" fmla="*/ 2 w 72"/>
                <a:gd name="T45" fmla="*/ 1 h 168"/>
                <a:gd name="T46" fmla="*/ 0 w 72"/>
                <a:gd name="T47" fmla="*/ 1 h 168"/>
                <a:gd name="T48" fmla="*/ 2 w 72"/>
                <a:gd name="T49" fmla="*/ 1 h 168"/>
                <a:gd name="T50" fmla="*/ 2 w 72"/>
                <a:gd name="T51" fmla="*/ 1 h 168"/>
                <a:gd name="T52" fmla="*/ 0 w 72"/>
                <a:gd name="T53" fmla="*/ 1 h 168"/>
                <a:gd name="T54" fmla="*/ 2 w 72"/>
                <a:gd name="T55" fmla="*/ 1 h 168"/>
                <a:gd name="T56" fmla="*/ 2 w 72"/>
                <a:gd name="T57" fmla="*/ 1 h 168"/>
                <a:gd name="T58" fmla="*/ 2 w 72"/>
                <a:gd name="T59" fmla="*/ 1 h 168"/>
                <a:gd name="T60" fmla="*/ 0 w 72"/>
                <a:gd name="T61" fmla="*/ 1 h 168"/>
                <a:gd name="T62" fmla="*/ 2 w 72"/>
                <a:gd name="T63" fmla="*/ 1 h 168"/>
                <a:gd name="T64" fmla="*/ 2 w 72"/>
                <a:gd name="T65" fmla="*/ 1 h 168"/>
                <a:gd name="T66" fmla="*/ 2 w 72"/>
                <a:gd name="T67" fmla="*/ 1 h 168"/>
                <a:gd name="T68" fmla="*/ 2 w 72"/>
                <a:gd name="T69" fmla="*/ 1 h 168"/>
                <a:gd name="T70" fmla="*/ 2 w 72"/>
                <a:gd name="T71" fmla="*/ 1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68"/>
                <a:gd name="T110" fmla="*/ 72 w 72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68">
                  <a:moveTo>
                    <a:pt x="53" y="154"/>
                  </a:moveTo>
                  <a:lnTo>
                    <a:pt x="62" y="154"/>
                  </a:lnTo>
                  <a:lnTo>
                    <a:pt x="67" y="168"/>
                  </a:lnTo>
                  <a:lnTo>
                    <a:pt x="53" y="168"/>
                  </a:lnTo>
                  <a:lnTo>
                    <a:pt x="53" y="154"/>
                  </a:lnTo>
                  <a:close/>
                  <a:moveTo>
                    <a:pt x="72" y="159"/>
                  </a:moveTo>
                  <a:lnTo>
                    <a:pt x="67" y="168"/>
                  </a:lnTo>
                  <a:lnTo>
                    <a:pt x="67" y="159"/>
                  </a:lnTo>
                  <a:lnTo>
                    <a:pt x="72" y="159"/>
                  </a:lnTo>
                  <a:close/>
                  <a:moveTo>
                    <a:pt x="57" y="159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72" y="159"/>
                  </a:lnTo>
                  <a:lnTo>
                    <a:pt x="57" y="159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19" y="0"/>
                  </a:lnTo>
                  <a:close/>
                  <a:moveTo>
                    <a:pt x="24" y="10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0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57" y="159"/>
                  </a:lnTo>
                  <a:lnTo>
                    <a:pt x="43" y="163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53" y="168"/>
                  </a:moveTo>
                  <a:lnTo>
                    <a:pt x="43" y="163"/>
                  </a:lnTo>
                  <a:lnTo>
                    <a:pt x="53" y="163"/>
                  </a:lnTo>
                  <a:lnTo>
                    <a:pt x="53" y="1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04"/>
            <p:cNvSpPr>
              <a:spLocks noChangeAspect="1"/>
            </p:cNvSpPr>
            <p:nvPr/>
          </p:nvSpPr>
          <p:spPr bwMode="auto">
            <a:xfrm>
              <a:off x="3801" y="7593"/>
              <a:ext cx="60" cy="93"/>
            </a:xfrm>
            <a:custGeom>
              <a:avLst/>
              <a:gdLst>
                <a:gd name="T0" fmla="*/ 2 w 72"/>
                <a:gd name="T1" fmla="*/ 1 h 139"/>
                <a:gd name="T2" fmla="*/ 2 w 72"/>
                <a:gd name="T3" fmla="*/ 0 h 139"/>
                <a:gd name="T4" fmla="*/ 0 w 72"/>
                <a:gd name="T5" fmla="*/ 1 h 139"/>
                <a:gd name="T6" fmla="*/ 2 w 72"/>
                <a:gd name="T7" fmla="*/ 1 h 139"/>
                <a:gd name="T8" fmla="*/ 2 w 72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9"/>
                <a:gd name="T17" fmla="*/ 72 w 72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9">
                  <a:moveTo>
                    <a:pt x="53" y="62"/>
                  </a:moveTo>
                  <a:lnTo>
                    <a:pt x="72" y="0"/>
                  </a:lnTo>
                  <a:lnTo>
                    <a:pt x="0" y="134"/>
                  </a:lnTo>
                  <a:lnTo>
                    <a:pt x="10" y="139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05"/>
            <p:cNvSpPr>
              <a:spLocks noChangeAspect="1" noEditPoints="1"/>
            </p:cNvSpPr>
            <p:nvPr/>
          </p:nvSpPr>
          <p:spPr bwMode="auto">
            <a:xfrm>
              <a:off x="3794" y="7590"/>
              <a:ext cx="70" cy="100"/>
            </a:xfrm>
            <a:custGeom>
              <a:avLst/>
              <a:gdLst>
                <a:gd name="T0" fmla="*/ 2 w 87"/>
                <a:gd name="T1" fmla="*/ 1 h 149"/>
                <a:gd name="T2" fmla="*/ 2 w 87"/>
                <a:gd name="T3" fmla="*/ 0 h 149"/>
                <a:gd name="T4" fmla="*/ 2 w 87"/>
                <a:gd name="T5" fmla="*/ 1 h 149"/>
                <a:gd name="T6" fmla="*/ 2 w 87"/>
                <a:gd name="T7" fmla="*/ 1 h 149"/>
                <a:gd name="T8" fmla="*/ 2 w 87"/>
                <a:gd name="T9" fmla="*/ 1 h 149"/>
                <a:gd name="T10" fmla="*/ 2 w 87"/>
                <a:gd name="T11" fmla="*/ 0 h 149"/>
                <a:gd name="T12" fmla="*/ 2 w 87"/>
                <a:gd name="T13" fmla="*/ 1 h 149"/>
                <a:gd name="T14" fmla="*/ 2 w 87"/>
                <a:gd name="T15" fmla="*/ 1 h 149"/>
                <a:gd name="T16" fmla="*/ 2 w 87"/>
                <a:gd name="T17" fmla="*/ 0 h 149"/>
                <a:gd name="T18" fmla="*/ 2 w 87"/>
                <a:gd name="T19" fmla="*/ 1 h 149"/>
                <a:gd name="T20" fmla="*/ 2 w 87"/>
                <a:gd name="T21" fmla="*/ 1 h 149"/>
                <a:gd name="T22" fmla="*/ 0 w 87"/>
                <a:gd name="T23" fmla="*/ 1 h 149"/>
                <a:gd name="T24" fmla="*/ 2 w 87"/>
                <a:gd name="T25" fmla="*/ 0 h 149"/>
                <a:gd name="T26" fmla="*/ 2 w 87"/>
                <a:gd name="T27" fmla="*/ 1 h 149"/>
                <a:gd name="T28" fmla="*/ 2 w 87"/>
                <a:gd name="T29" fmla="*/ 1 h 149"/>
                <a:gd name="T30" fmla="*/ 0 w 87"/>
                <a:gd name="T31" fmla="*/ 1 h 149"/>
                <a:gd name="T32" fmla="*/ 2 w 87"/>
                <a:gd name="T33" fmla="*/ 1 h 149"/>
                <a:gd name="T34" fmla="*/ 2 w 87"/>
                <a:gd name="T35" fmla="*/ 1 h 149"/>
                <a:gd name="T36" fmla="*/ 2 w 87"/>
                <a:gd name="T37" fmla="*/ 1 h 149"/>
                <a:gd name="T38" fmla="*/ 2 w 87"/>
                <a:gd name="T39" fmla="*/ 1 h 149"/>
                <a:gd name="T40" fmla="*/ 2 w 87"/>
                <a:gd name="T41" fmla="*/ 1 h 149"/>
                <a:gd name="T42" fmla="*/ 2 w 87"/>
                <a:gd name="T43" fmla="*/ 1 h 149"/>
                <a:gd name="T44" fmla="*/ 2 w 87"/>
                <a:gd name="T45" fmla="*/ 1 h 149"/>
                <a:gd name="T46" fmla="*/ 2 w 87"/>
                <a:gd name="T47" fmla="*/ 1 h 149"/>
                <a:gd name="T48" fmla="*/ 2 w 87"/>
                <a:gd name="T49" fmla="*/ 1 h 149"/>
                <a:gd name="T50" fmla="*/ 2 w 87"/>
                <a:gd name="T51" fmla="*/ 1 h 149"/>
                <a:gd name="T52" fmla="*/ 2 w 87"/>
                <a:gd name="T53" fmla="*/ 1 h 149"/>
                <a:gd name="T54" fmla="*/ 2 w 87"/>
                <a:gd name="T55" fmla="*/ 1 h 149"/>
                <a:gd name="T56" fmla="*/ 2 w 87"/>
                <a:gd name="T57" fmla="*/ 1 h 149"/>
                <a:gd name="T58" fmla="*/ 2 w 87"/>
                <a:gd name="T59" fmla="*/ 1 h 149"/>
                <a:gd name="T60" fmla="*/ 2 w 87"/>
                <a:gd name="T61" fmla="*/ 1 h 149"/>
                <a:gd name="T62" fmla="*/ 2 w 87"/>
                <a:gd name="T63" fmla="*/ 1 h 149"/>
                <a:gd name="T64" fmla="*/ 2 w 87"/>
                <a:gd name="T65" fmla="*/ 1 h 149"/>
                <a:gd name="T66" fmla="*/ 2 w 87"/>
                <a:gd name="T67" fmla="*/ 1 h 149"/>
                <a:gd name="T68" fmla="*/ 2 w 87"/>
                <a:gd name="T69" fmla="*/ 1 h 149"/>
                <a:gd name="T70" fmla="*/ 2 w 87"/>
                <a:gd name="T71" fmla="*/ 1 h 1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149"/>
                <a:gd name="T110" fmla="*/ 87 w 87"/>
                <a:gd name="T111" fmla="*/ 149 h 1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149">
                  <a:moveTo>
                    <a:pt x="58" y="62"/>
                  </a:moveTo>
                  <a:lnTo>
                    <a:pt x="77" y="0"/>
                  </a:lnTo>
                  <a:lnTo>
                    <a:pt x="87" y="5"/>
                  </a:lnTo>
                  <a:lnTo>
                    <a:pt x="72" y="67"/>
                  </a:lnTo>
                  <a:lnTo>
                    <a:pt x="58" y="62"/>
                  </a:lnTo>
                  <a:close/>
                  <a:moveTo>
                    <a:pt x="77" y="0"/>
                  </a:move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close/>
                  <a:moveTo>
                    <a:pt x="87" y="5"/>
                  </a:moveTo>
                  <a:lnTo>
                    <a:pt x="15" y="139"/>
                  </a:lnTo>
                  <a:lnTo>
                    <a:pt x="0" y="134"/>
                  </a:lnTo>
                  <a:lnTo>
                    <a:pt x="77" y="0"/>
                  </a:lnTo>
                  <a:lnTo>
                    <a:pt x="87" y="5"/>
                  </a:lnTo>
                  <a:close/>
                  <a:moveTo>
                    <a:pt x="5" y="144"/>
                  </a:moveTo>
                  <a:lnTo>
                    <a:pt x="0" y="134"/>
                  </a:lnTo>
                  <a:lnTo>
                    <a:pt x="10" y="139"/>
                  </a:lnTo>
                  <a:lnTo>
                    <a:pt x="5" y="144"/>
                  </a:lnTo>
                  <a:close/>
                  <a:moveTo>
                    <a:pt x="15" y="130"/>
                  </a:moveTo>
                  <a:lnTo>
                    <a:pt x="24" y="139"/>
                  </a:lnTo>
                  <a:lnTo>
                    <a:pt x="20" y="149"/>
                  </a:lnTo>
                  <a:lnTo>
                    <a:pt x="5" y="144"/>
                  </a:lnTo>
                  <a:lnTo>
                    <a:pt x="15" y="130"/>
                  </a:lnTo>
                  <a:close/>
                  <a:moveTo>
                    <a:pt x="29" y="149"/>
                  </a:moveTo>
                  <a:lnTo>
                    <a:pt x="20" y="149"/>
                  </a:lnTo>
                  <a:lnTo>
                    <a:pt x="20" y="144"/>
                  </a:lnTo>
                  <a:lnTo>
                    <a:pt x="29" y="149"/>
                  </a:lnTo>
                  <a:close/>
                  <a:moveTo>
                    <a:pt x="15" y="139"/>
                  </a:moveTo>
                  <a:lnTo>
                    <a:pt x="58" y="62"/>
                  </a:lnTo>
                  <a:lnTo>
                    <a:pt x="72" y="67"/>
                  </a:lnTo>
                  <a:lnTo>
                    <a:pt x="29" y="149"/>
                  </a:lnTo>
                  <a:lnTo>
                    <a:pt x="15" y="139"/>
                  </a:lnTo>
                  <a:close/>
                  <a:moveTo>
                    <a:pt x="72" y="67"/>
                  </a:moveTo>
                  <a:lnTo>
                    <a:pt x="72" y="67"/>
                  </a:lnTo>
                  <a:lnTo>
                    <a:pt x="63" y="67"/>
                  </a:lnTo>
                  <a:lnTo>
                    <a:pt x="72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06"/>
            <p:cNvSpPr>
              <a:spLocks noChangeAspect="1"/>
            </p:cNvSpPr>
            <p:nvPr/>
          </p:nvSpPr>
          <p:spPr bwMode="auto">
            <a:xfrm>
              <a:off x="3757" y="7684"/>
              <a:ext cx="53" cy="51"/>
            </a:xfrm>
            <a:custGeom>
              <a:avLst/>
              <a:gdLst>
                <a:gd name="T0" fmla="*/ 3 w 63"/>
                <a:gd name="T1" fmla="*/ 1 h 77"/>
                <a:gd name="T2" fmla="*/ 3 w 63"/>
                <a:gd name="T3" fmla="*/ 0 h 77"/>
                <a:gd name="T4" fmla="*/ 0 w 63"/>
                <a:gd name="T5" fmla="*/ 1 h 77"/>
                <a:gd name="T6" fmla="*/ 3 w 63"/>
                <a:gd name="T7" fmla="*/ 1 h 77"/>
                <a:gd name="T8" fmla="*/ 3 w 63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77"/>
                <a:gd name="T17" fmla="*/ 63 w 6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77">
                  <a:moveTo>
                    <a:pt x="63" y="5"/>
                  </a:moveTo>
                  <a:lnTo>
                    <a:pt x="53" y="0"/>
                  </a:lnTo>
                  <a:lnTo>
                    <a:pt x="0" y="67"/>
                  </a:lnTo>
                  <a:lnTo>
                    <a:pt x="15" y="77"/>
                  </a:lnTo>
                  <a:lnTo>
                    <a:pt x="6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07"/>
            <p:cNvSpPr>
              <a:spLocks noChangeAspect="1" noEditPoints="1"/>
            </p:cNvSpPr>
            <p:nvPr/>
          </p:nvSpPr>
          <p:spPr bwMode="auto">
            <a:xfrm>
              <a:off x="3754" y="7677"/>
              <a:ext cx="62" cy="62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0 h 91"/>
                <a:gd name="T6" fmla="*/ 2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0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0 w 77"/>
                <a:gd name="T23" fmla="*/ 1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1 h 91"/>
                <a:gd name="T30" fmla="*/ 0 w 77"/>
                <a:gd name="T31" fmla="*/ 1 h 91"/>
                <a:gd name="T32" fmla="*/ 2 w 77"/>
                <a:gd name="T33" fmla="*/ 1 h 91"/>
                <a:gd name="T34" fmla="*/ 2 w 77"/>
                <a:gd name="T35" fmla="*/ 1 h 91"/>
                <a:gd name="T36" fmla="*/ 2 w 77"/>
                <a:gd name="T37" fmla="*/ 1 h 91"/>
                <a:gd name="T38" fmla="*/ 2 w 77"/>
                <a:gd name="T39" fmla="*/ 1 h 91"/>
                <a:gd name="T40" fmla="*/ 2 w 77"/>
                <a:gd name="T41" fmla="*/ 1 h 91"/>
                <a:gd name="T42" fmla="*/ 2 w 77"/>
                <a:gd name="T43" fmla="*/ 1 h 91"/>
                <a:gd name="T44" fmla="*/ 2 w 77"/>
                <a:gd name="T45" fmla="*/ 1 h 91"/>
                <a:gd name="T46" fmla="*/ 2 w 77"/>
                <a:gd name="T47" fmla="*/ 1 h 91"/>
                <a:gd name="T48" fmla="*/ 2 w 77"/>
                <a:gd name="T49" fmla="*/ 1 h 91"/>
                <a:gd name="T50" fmla="*/ 2 w 77"/>
                <a:gd name="T51" fmla="*/ 1 h 91"/>
                <a:gd name="T52" fmla="*/ 2 w 77"/>
                <a:gd name="T53" fmla="*/ 1 h 91"/>
                <a:gd name="T54" fmla="*/ 2 w 77"/>
                <a:gd name="T55" fmla="*/ 1 h 91"/>
                <a:gd name="T56" fmla="*/ 2 w 77"/>
                <a:gd name="T57" fmla="*/ 1 h 91"/>
                <a:gd name="T58" fmla="*/ 2 w 77"/>
                <a:gd name="T59" fmla="*/ 1 h 91"/>
                <a:gd name="T60" fmla="*/ 2 w 77"/>
                <a:gd name="T61" fmla="*/ 1 h 91"/>
                <a:gd name="T62" fmla="*/ 2 w 77"/>
                <a:gd name="T63" fmla="*/ 1 h 91"/>
                <a:gd name="T64" fmla="*/ 2 w 77"/>
                <a:gd name="T65" fmla="*/ 1 h 91"/>
                <a:gd name="T66" fmla="*/ 2 w 77"/>
                <a:gd name="T67" fmla="*/ 1 h 91"/>
                <a:gd name="T68" fmla="*/ 2 w 77"/>
                <a:gd name="T69" fmla="*/ 1 h 91"/>
                <a:gd name="T70" fmla="*/ 2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68" y="19"/>
                  </a:moveTo>
                  <a:lnTo>
                    <a:pt x="53" y="14"/>
                  </a:lnTo>
                  <a:lnTo>
                    <a:pt x="63" y="0"/>
                  </a:lnTo>
                  <a:lnTo>
                    <a:pt x="72" y="9"/>
                  </a:lnTo>
                  <a:lnTo>
                    <a:pt x="68" y="19"/>
                  </a:lnTo>
                  <a:close/>
                  <a:moveTo>
                    <a:pt x="53" y="4"/>
                  </a:moveTo>
                  <a:lnTo>
                    <a:pt x="63" y="0"/>
                  </a:lnTo>
                  <a:lnTo>
                    <a:pt x="58" y="9"/>
                  </a:lnTo>
                  <a:lnTo>
                    <a:pt x="53" y="4"/>
                  </a:lnTo>
                  <a:close/>
                  <a:moveTo>
                    <a:pt x="63" y="9"/>
                  </a:moveTo>
                  <a:lnTo>
                    <a:pt x="15" y="81"/>
                  </a:lnTo>
                  <a:lnTo>
                    <a:pt x="0" y="72"/>
                  </a:lnTo>
                  <a:lnTo>
                    <a:pt x="53" y="4"/>
                  </a:lnTo>
                  <a:lnTo>
                    <a:pt x="63" y="9"/>
                  </a:lnTo>
                  <a:close/>
                  <a:moveTo>
                    <a:pt x="5" y="86"/>
                  </a:moveTo>
                  <a:lnTo>
                    <a:pt x="0" y="72"/>
                  </a:lnTo>
                  <a:lnTo>
                    <a:pt x="5" y="76"/>
                  </a:lnTo>
                  <a:lnTo>
                    <a:pt x="5" y="86"/>
                  </a:lnTo>
                  <a:close/>
                  <a:moveTo>
                    <a:pt x="10" y="72"/>
                  </a:moveTo>
                  <a:lnTo>
                    <a:pt x="24" y="81"/>
                  </a:lnTo>
                  <a:lnTo>
                    <a:pt x="15" y="91"/>
                  </a:lnTo>
                  <a:lnTo>
                    <a:pt x="5" y="86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6"/>
                  </a:lnTo>
                  <a:lnTo>
                    <a:pt x="24" y="91"/>
                  </a:lnTo>
                  <a:close/>
                  <a:moveTo>
                    <a:pt x="15" y="81"/>
                  </a:moveTo>
                  <a:lnTo>
                    <a:pt x="63" y="9"/>
                  </a:lnTo>
                  <a:lnTo>
                    <a:pt x="77" y="19"/>
                  </a:lnTo>
                  <a:lnTo>
                    <a:pt x="24" y="91"/>
                  </a:lnTo>
                  <a:lnTo>
                    <a:pt x="15" y="81"/>
                  </a:lnTo>
                  <a:close/>
                  <a:moveTo>
                    <a:pt x="72" y="9"/>
                  </a:moveTo>
                  <a:lnTo>
                    <a:pt x="77" y="19"/>
                  </a:lnTo>
                  <a:lnTo>
                    <a:pt x="68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08"/>
            <p:cNvSpPr>
              <a:spLocks noChangeAspect="1"/>
            </p:cNvSpPr>
            <p:nvPr/>
          </p:nvSpPr>
          <p:spPr bwMode="auto">
            <a:xfrm>
              <a:off x="3717" y="7728"/>
              <a:ext cx="53" cy="46"/>
            </a:xfrm>
            <a:custGeom>
              <a:avLst/>
              <a:gdLst>
                <a:gd name="T0" fmla="*/ 3 w 63"/>
                <a:gd name="T1" fmla="*/ 1 h 68"/>
                <a:gd name="T2" fmla="*/ 3 w 63"/>
                <a:gd name="T3" fmla="*/ 0 h 68"/>
                <a:gd name="T4" fmla="*/ 0 w 63"/>
                <a:gd name="T5" fmla="*/ 1 h 68"/>
                <a:gd name="T6" fmla="*/ 3 w 63"/>
                <a:gd name="T7" fmla="*/ 1 h 68"/>
                <a:gd name="T8" fmla="*/ 3 w 63"/>
                <a:gd name="T9" fmla="*/ 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8"/>
                <a:gd name="T17" fmla="*/ 63 w 63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8">
                  <a:moveTo>
                    <a:pt x="63" y="10"/>
                  </a:moveTo>
                  <a:lnTo>
                    <a:pt x="48" y="0"/>
                  </a:lnTo>
                  <a:lnTo>
                    <a:pt x="0" y="58"/>
                  </a:lnTo>
                  <a:lnTo>
                    <a:pt x="10" y="68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09"/>
            <p:cNvSpPr>
              <a:spLocks noChangeAspect="1" noEditPoints="1"/>
            </p:cNvSpPr>
            <p:nvPr/>
          </p:nvSpPr>
          <p:spPr bwMode="auto">
            <a:xfrm>
              <a:off x="3714" y="7726"/>
              <a:ext cx="59" cy="51"/>
            </a:xfrm>
            <a:custGeom>
              <a:avLst/>
              <a:gdLst>
                <a:gd name="T0" fmla="*/ 2 w 72"/>
                <a:gd name="T1" fmla="*/ 1 h 76"/>
                <a:gd name="T2" fmla="*/ 2 w 72"/>
                <a:gd name="T3" fmla="*/ 1 h 76"/>
                <a:gd name="T4" fmla="*/ 2 w 72"/>
                <a:gd name="T5" fmla="*/ 0 h 76"/>
                <a:gd name="T6" fmla="*/ 2 w 72"/>
                <a:gd name="T7" fmla="*/ 1 h 76"/>
                <a:gd name="T8" fmla="*/ 2 w 72"/>
                <a:gd name="T9" fmla="*/ 1 h 76"/>
                <a:gd name="T10" fmla="*/ 2 w 72"/>
                <a:gd name="T11" fmla="*/ 0 h 76"/>
                <a:gd name="T12" fmla="*/ 2 w 72"/>
                <a:gd name="T13" fmla="*/ 0 h 76"/>
                <a:gd name="T14" fmla="*/ 2 w 72"/>
                <a:gd name="T15" fmla="*/ 1 h 76"/>
                <a:gd name="T16" fmla="*/ 2 w 72"/>
                <a:gd name="T17" fmla="*/ 0 h 76"/>
                <a:gd name="T18" fmla="*/ 2 w 72"/>
                <a:gd name="T19" fmla="*/ 1 h 76"/>
                <a:gd name="T20" fmla="*/ 2 w 72"/>
                <a:gd name="T21" fmla="*/ 1 h 76"/>
                <a:gd name="T22" fmla="*/ 0 w 72"/>
                <a:gd name="T23" fmla="*/ 1 h 76"/>
                <a:gd name="T24" fmla="*/ 2 w 72"/>
                <a:gd name="T25" fmla="*/ 0 h 76"/>
                <a:gd name="T26" fmla="*/ 2 w 72"/>
                <a:gd name="T27" fmla="*/ 1 h 76"/>
                <a:gd name="T28" fmla="*/ 0 w 72"/>
                <a:gd name="T29" fmla="*/ 1 h 76"/>
                <a:gd name="T30" fmla="*/ 0 w 72"/>
                <a:gd name="T31" fmla="*/ 1 h 76"/>
                <a:gd name="T32" fmla="*/ 2 w 72"/>
                <a:gd name="T33" fmla="*/ 1 h 76"/>
                <a:gd name="T34" fmla="*/ 0 w 72"/>
                <a:gd name="T35" fmla="*/ 1 h 76"/>
                <a:gd name="T36" fmla="*/ 2 w 72"/>
                <a:gd name="T37" fmla="*/ 1 h 76"/>
                <a:gd name="T38" fmla="*/ 2 w 72"/>
                <a:gd name="T39" fmla="*/ 1 h 76"/>
                <a:gd name="T40" fmla="*/ 2 w 72"/>
                <a:gd name="T41" fmla="*/ 1 h 76"/>
                <a:gd name="T42" fmla="*/ 0 w 72"/>
                <a:gd name="T43" fmla="*/ 1 h 76"/>
                <a:gd name="T44" fmla="*/ 2 w 72"/>
                <a:gd name="T45" fmla="*/ 1 h 76"/>
                <a:gd name="T46" fmla="*/ 2 w 72"/>
                <a:gd name="T47" fmla="*/ 1 h 76"/>
                <a:gd name="T48" fmla="*/ 2 w 72"/>
                <a:gd name="T49" fmla="*/ 1 h 76"/>
                <a:gd name="T50" fmla="*/ 2 w 72"/>
                <a:gd name="T51" fmla="*/ 1 h 76"/>
                <a:gd name="T52" fmla="*/ 2 w 72"/>
                <a:gd name="T53" fmla="*/ 1 h 76"/>
                <a:gd name="T54" fmla="*/ 2 w 72"/>
                <a:gd name="T55" fmla="*/ 1 h 76"/>
                <a:gd name="T56" fmla="*/ 2 w 72"/>
                <a:gd name="T57" fmla="*/ 1 h 76"/>
                <a:gd name="T58" fmla="*/ 2 w 72"/>
                <a:gd name="T59" fmla="*/ 1 h 76"/>
                <a:gd name="T60" fmla="*/ 2 w 72"/>
                <a:gd name="T61" fmla="*/ 1 h 76"/>
                <a:gd name="T62" fmla="*/ 2 w 72"/>
                <a:gd name="T63" fmla="*/ 1 h 76"/>
                <a:gd name="T64" fmla="*/ 2 w 72"/>
                <a:gd name="T65" fmla="*/ 1 h 76"/>
                <a:gd name="T66" fmla="*/ 2 w 72"/>
                <a:gd name="T67" fmla="*/ 1 h 76"/>
                <a:gd name="T68" fmla="*/ 2 w 72"/>
                <a:gd name="T69" fmla="*/ 1 h 76"/>
                <a:gd name="T70" fmla="*/ 2 w 72"/>
                <a:gd name="T71" fmla="*/ 1 h 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76"/>
                <a:gd name="T110" fmla="*/ 72 w 72"/>
                <a:gd name="T111" fmla="*/ 76 h 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76">
                  <a:moveTo>
                    <a:pt x="63" y="19"/>
                  </a:moveTo>
                  <a:lnTo>
                    <a:pt x="53" y="14"/>
                  </a:lnTo>
                  <a:lnTo>
                    <a:pt x="58" y="0"/>
                  </a:lnTo>
                  <a:lnTo>
                    <a:pt x="72" y="9"/>
                  </a:lnTo>
                  <a:lnTo>
                    <a:pt x="63" y="19"/>
                  </a:lnTo>
                  <a:close/>
                  <a:moveTo>
                    <a:pt x="48" y="0"/>
                  </a:moveTo>
                  <a:lnTo>
                    <a:pt x="58" y="0"/>
                  </a:lnTo>
                  <a:lnTo>
                    <a:pt x="53" y="4"/>
                  </a:lnTo>
                  <a:lnTo>
                    <a:pt x="48" y="0"/>
                  </a:lnTo>
                  <a:close/>
                  <a:moveTo>
                    <a:pt x="63" y="9"/>
                  </a:moveTo>
                  <a:lnTo>
                    <a:pt x="10" y="67"/>
                  </a:lnTo>
                  <a:lnTo>
                    <a:pt x="0" y="57"/>
                  </a:lnTo>
                  <a:lnTo>
                    <a:pt x="48" y="0"/>
                  </a:lnTo>
                  <a:lnTo>
                    <a:pt x="63" y="9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  <a:moveTo>
                    <a:pt x="10" y="57"/>
                  </a:moveTo>
                  <a:lnTo>
                    <a:pt x="20" y="67"/>
                  </a:lnTo>
                  <a:lnTo>
                    <a:pt x="10" y="76"/>
                  </a:lnTo>
                  <a:lnTo>
                    <a:pt x="0" y="67"/>
                  </a:lnTo>
                  <a:lnTo>
                    <a:pt x="10" y="57"/>
                  </a:lnTo>
                  <a:close/>
                  <a:moveTo>
                    <a:pt x="20" y="76"/>
                  </a:moveTo>
                  <a:lnTo>
                    <a:pt x="10" y="76"/>
                  </a:lnTo>
                  <a:lnTo>
                    <a:pt x="15" y="72"/>
                  </a:lnTo>
                  <a:lnTo>
                    <a:pt x="20" y="76"/>
                  </a:lnTo>
                  <a:close/>
                  <a:moveTo>
                    <a:pt x="10" y="67"/>
                  </a:moveTo>
                  <a:lnTo>
                    <a:pt x="63" y="9"/>
                  </a:lnTo>
                  <a:lnTo>
                    <a:pt x="72" y="19"/>
                  </a:lnTo>
                  <a:lnTo>
                    <a:pt x="20" y="76"/>
                  </a:lnTo>
                  <a:lnTo>
                    <a:pt x="10" y="67"/>
                  </a:lnTo>
                  <a:close/>
                  <a:moveTo>
                    <a:pt x="72" y="9"/>
                  </a:moveTo>
                  <a:lnTo>
                    <a:pt x="72" y="19"/>
                  </a:lnTo>
                  <a:lnTo>
                    <a:pt x="68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10"/>
            <p:cNvSpPr>
              <a:spLocks noChangeAspect="1"/>
            </p:cNvSpPr>
            <p:nvPr/>
          </p:nvSpPr>
          <p:spPr bwMode="auto">
            <a:xfrm>
              <a:off x="3674" y="7768"/>
              <a:ext cx="51" cy="41"/>
            </a:xfrm>
            <a:custGeom>
              <a:avLst/>
              <a:gdLst>
                <a:gd name="T0" fmla="*/ 2 w 63"/>
                <a:gd name="T1" fmla="*/ 1 h 62"/>
                <a:gd name="T2" fmla="*/ 2 w 63"/>
                <a:gd name="T3" fmla="*/ 0 h 62"/>
                <a:gd name="T4" fmla="*/ 0 w 63"/>
                <a:gd name="T5" fmla="*/ 1 h 62"/>
                <a:gd name="T6" fmla="*/ 2 w 63"/>
                <a:gd name="T7" fmla="*/ 1 h 62"/>
                <a:gd name="T8" fmla="*/ 2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63" y="10"/>
                  </a:moveTo>
                  <a:lnTo>
                    <a:pt x="53" y="0"/>
                  </a:lnTo>
                  <a:lnTo>
                    <a:pt x="0" y="48"/>
                  </a:lnTo>
                  <a:lnTo>
                    <a:pt x="5" y="62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11"/>
            <p:cNvSpPr>
              <a:spLocks noChangeAspect="1" noEditPoints="1"/>
            </p:cNvSpPr>
            <p:nvPr/>
          </p:nvSpPr>
          <p:spPr bwMode="auto">
            <a:xfrm>
              <a:off x="3666" y="7765"/>
              <a:ext cx="65" cy="48"/>
            </a:xfrm>
            <a:custGeom>
              <a:avLst/>
              <a:gdLst>
                <a:gd name="T0" fmla="*/ 3 w 77"/>
                <a:gd name="T1" fmla="*/ 1 h 72"/>
                <a:gd name="T2" fmla="*/ 3 w 77"/>
                <a:gd name="T3" fmla="*/ 1 h 72"/>
                <a:gd name="T4" fmla="*/ 3 w 77"/>
                <a:gd name="T5" fmla="*/ 0 h 72"/>
                <a:gd name="T6" fmla="*/ 3 w 77"/>
                <a:gd name="T7" fmla="*/ 1 h 72"/>
                <a:gd name="T8" fmla="*/ 3 w 77"/>
                <a:gd name="T9" fmla="*/ 1 h 72"/>
                <a:gd name="T10" fmla="*/ 3 w 77"/>
                <a:gd name="T11" fmla="*/ 0 h 72"/>
                <a:gd name="T12" fmla="*/ 3 w 77"/>
                <a:gd name="T13" fmla="*/ 0 h 72"/>
                <a:gd name="T14" fmla="*/ 3 w 77"/>
                <a:gd name="T15" fmla="*/ 1 h 72"/>
                <a:gd name="T16" fmla="*/ 3 w 77"/>
                <a:gd name="T17" fmla="*/ 0 h 72"/>
                <a:gd name="T18" fmla="*/ 3 w 77"/>
                <a:gd name="T19" fmla="*/ 1 h 72"/>
                <a:gd name="T20" fmla="*/ 3 w 77"/>
                <a:gd name="T21" fmla="*/ 1 h 72"/>
                <a:gd name="T22" fmla="*/ 3 w 77"/>
                <a:gd name="T23" fmla="*/ 1 h 72"/>
                <a:gd name="T24" fmla="*/ 3 w 77"/>
                <a:gd name="T25" fmla="*/ 0 h 72"/>
                <a:gd name="T26" fmla="*/ 3 w 77"/>
                <a:gd name="T27" fmla="*/ 1 h 72"/>
                <a:gd name="T28" fmla="*/ 0 w 77"/>
                <a:gd name="T29" fmla="*/ 1 h 72"/>
                <a:gd name="T30" fmla="*/ 3 w 77"/>
                <a:gd name="T31" fmla="*/ 1 h 72"/>
                <a:gd name="T32" fmla="*/ 3 w 77"/>
                <a:gd name="T33" fmla="*/ 1 h 72"/>
                <a:gd name="T34" fmla="*/ 0 w 77"/>
                <a:gd name="T35" fmla="*/ 1 h 72"/>
                <a:gd name="T36" fmla="*/ 3 w 77"/>
                <a:gd name="T37" fmla="*/ 1 h 72"/>
                <a:gd name="T38" fmla="*/ 3 w 77"/>
                <a:gd name="T39" fmla="*/ 1 h 72"/>
                <a:gd name="T40" fmla="*/ 3 w 77"/>
                <a:gd name="T41" fmla="*/ 1 h 72"/>
                <a:gd name="T42" fmla="*/ 0 w 77"/>
                <a:gd name="T43" fmla="*/ 1 h 72"/>
                <a:gd name="T44" fmla="*/ 3 w 77"/>
                <a:gd name="T45" fmla="*/ 1 h 72"/>
                <a:gd name="T46" fmla="*/ 3 w 77"/>
                <a:gd name="T47" fmla="*/ 1 h 72"/>
                <a:gd name="T48" fmla="*/ 3 w 77"/>
                <a:gd name="T49" fmla="*/ 1 h 72"/>
                <a:gd name="T50" fmla="*/ 3 w 77"/>
                <a:gd name="T51" fmla="*/ 1 h 72"/>
                <a:gd name="T52" fmla="*/ 3 w 77"/>
                <a:gd name="T53" fmla="*/ 1 h 72"/>
                <a:gd name="T54" fmla="*/ 3 w 77"/>
                <a:gd name="T55" fmla="*/ 1 h 72"/>
                <a:gd name="T56" fmla="*/ 3 w 77"/>
                <a:gd name="T57" fmla="*/ 1 h 72"/>
                <a:gd name="T58" fmla="*/ 3 w 77"/>
                <a:gd name="T59" fmla="*/ 1 h 72"/>
                <a:gd name="T60" fmla="*/ 3 w 77"/>
                <a:gd name="T61" fmla="*/ 1 h 72"/>
                <a:gd name="T62" fmla="*/ 3 w 77"/>
                <a:gd name="T63" fmla="*/ 1 h 72"/>
                <a:gd name="T64" fmla="*/ 3 w 77"/>
                <a:gd name="T65" fmla="*/ 1 h 72"/>
                <a:gd name="T66" fmla="*/ 3 w 77"/>
                <a:gd name="T67" fmla="*/ 1 h 72"/>
                <a:gd name="T68" fmla="*/ 3 w 77"/>
                <a:gd name="T69" fmla="*/ 1 h 72"/>
                <a:gd name="T70" fmla="*/ 3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7" y="19"/>
                  </a:moveTo>
                  <a:lnTo>
                    <a:pt x="57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7" y="10"/>
                  </a:moveTo>
                  <a:lnTo>
                    <a:pt x="9" y="58"/>
                  </a:lnTo>
                  <a:lnTo>
                    <a:pt x="4" y="48"/>
                  </a:lnTo>
                  <a:lnTo>
                    <a:pt x="57" y="0"/>
                  </a:lnTo>
                  <a:lnTo>
                    <a:pt x="67" y="10"/>
                  </a:lnTo>
                  <a:close/>
                  <a:moveTo>
                    <a:pt x="0" y="58"/>
                  </a:moveTo>
                  <a:lnTo>
                    <a:pt x="4" y="48"/>
                  </a:lnTo>
                  <a:lnTo>
                    <a:pt x="9" y="53"/>
                  </a:lnTo>
                  <a:lnTo>
                    <a:pt x="0" y="58"/>
                  </a:lnTo>
                  <a:close/>
                  <a:moveTo>
                    <a:pt x="14" y="48"/>
                  </a:moveTo>
                  <a:lnTo>
                    <a:pt x="24" y="63"/>
                  </a:lnTo>
                  <a:lnTo>
                    <a:pt x="9" y="72"/>
                  </a:lnTo>
                  <a:lnTo>
                    <a:pt x="0" y="58"/>
                  </a:lnTo>
                  <a:lnTo>
                    <a:pt x="14" y="48"/>
                  </a:lnTo>
                  <a:close/>
                  <a:moveTo>
                    <a:pt x="19" y="72"/>
                  </a:moveTo>
                  <a:lnTo>
                    <a:pt x="9" y="72"/>
                  </a:lnTo>
                  <a:lnTo>
                    <a:pt x="14" y="67"/>
                  </a:lnTo>
                  <a:lnTo>
                    <a:pt x="19" y="72"/>
                  </a:lnTo>
                  <a:close/>
                  <a:moveTo>
                    <a:pt x="9" y="63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72"/>
                  </a:lnTo>
                  <a:lnTo>
                    <a:pt x="9" y="63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5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112"/>
            <p:cNvSpPr>
              <a:spLocks noChangeAspect="1"/>
            </p:cNvSpPr>
            <p:nvPr/>
          </p:nvSpPr>
          <p:spPr bwMode="auto">
            <a:xfrm>
              <a:off x="3626" y="7799"/>
              <a:ext cx="51" cy="33"/>
            </a:xfrm>
            <a:custGeom>
              <a:avLst/>
              <a:gdLst>
                <a:gd name="T0" fmla="*/ 2 w 62"/>
                <a:gd name="T1" fmla="*/ 1 h 48"/>
                <a:gd name="T2" fmla="*/ 2 w 62"/>
                <a:gd name="T3" fmla="*/ 0 h 48"/>
                <a:gd name="T4" fmla="*/ 0 w 62"/>
                <a:gd name="T5" fmla="*/ 1 h 48"/>
                <a:gd name="T6" fmla="*/ 2 w 62"/>
                <a:gd name="T7" fmla="*/ 1 h 48"/>
                <a:gd name="T8" fmla="*/ 2 w 62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8"/>
                <a:gd name="T17" fmla="*/ 62 w 6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8">
                  <a:moveTo>
                    <a:pt x="62" y="14"/>
                  </a:moveTo>
                  <a:lnTo>
                    <a:pt x="57" y="0"/>
                  </a:lnTo>
                  <a:lnTo>
                    <a:pt x="0" y="38"/>
                  </a:lnTo>
                  <a:lnTo>
                    <a:pt x="4" y="48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113"/>
            <p:cNvSpPr>
              <a:spLocks noChangeAspect="1" noEditPoints="1"/>
            </p:cNvSpPr>
            <p:nvPr/>
          </p:nvSpPr>
          <p:spPr bwMode="auto">
            <a:xfrm>
              <a:off x="3623" y="7797"/>
              <a:ext cx="63" cy="39"/>
            </a:xfrm>
            <a:custGeom>
              <a:avLst/>
              <a:gdLst>
                <a:gd name="T0" fmla="*/ 2 w 77"/>
                <a:gd name="T1" fmla="*/ 1 h 58"/>
                <a:gd name="T2" fmla="*/ 2 w 77"/>
                <a:gd name="T3" fmla="*/ 1 h 58"/>
                <a:gd name="T4" fmla="*/ 2 w 77"/>
                <a:gd name="T5" fmla="*/ 0 h 58"/>
                <a:gd name="T6" fmla="*/ 2 w 77"/>
                <a:gd name="T7" fmla="*/ 1 h 58"/>
                <a:gd name="T8" fmla="*/ 2 w 77"/>
                <a:gd name="T9" fmla="*/ 1 h 58"/>
                <a:gd name="T10" fmla="*/ 2 w 77"/>
                <a:gd name="T11" fmla="*/ 0 h 58"/>
                <a:gd name="T12" fmla="*/ 2 w 77"/>
                <a:gd name="T13" fmla="*/ 0 h 58"/>
                <a:gd name="T14" fmla="*/ 2 w 77"/>
                <a:gd name="T15" fmla="*/ 1 h 58"/>
                <a:gd name="T16" fmla="*/ 2 w 77"/>
                <a:gd name="T17" fmla="*/ 0 h 58"/>
                <a:gd name="T18" fmla="*/ 2 w 77"/>
                <a:gd name="T19" fmla="*/ 1 h 58"/>
                <a:gd name="T20" fmla="*/ 2 w 77"/>
                <a:gd name="T21" fmla="*/ 1 h 58"/>
                <a:gd name="T22" fmla="*/ 0 w 77"/>
                <a:gd name="T23" fmla="*/ 1 h 58"/>
                <a:gd name="T24" fmla="*/ 2 w 77"/>
                <a:gd name="T25" fmla="*/ 0 h 58"/>
                <a:gd name="T26" fmla="*/ 2 w 77"/>
                <a:gd name="T27" fmla="*/ 1 h 58"/>
                <a:gd name="T28" fmla="*/ 0 w 77"/>
                <a:gd name="T29" fmla="*/ 1 h 58"/>
                <a:gd name="T30" fmla="*/ 0 w 77"/>
                <a:gd name="T31" fmla="*/ 1 h 58"/>
                <a:gd name="T32" fmla="*/ 2 w 77"/>
                <a:gd name="T33" fmla="*/ 1 h 58"/>
                <a:gd name="T34" fmla="*/ 0 w 77"/>
                <a:gd name="T35" fmla="*/ 1 h 58"/>
                <a:gd name="T36" fmla="*/ 2 w 77"/>
                <a:gd name="T37" fmla="*/ 1 h 58"/>
                <a:gd name="T38" fmla="*/ 2 w 77"/>
                <a:gd name="T39" fmla="*/ 1 h 58"/>
                <a:gd name="T40" fmla="*/ 2 w 77"/>
                <a:gd name="T41" fmla="*/ 1 h 58"/>
                <a:gd name="T42" fmla="*/ 0 w 77"/>
                <a:gd name="T43" fmla="*/ 1 h 58"/>
                <a:gd name="T44" fmla="*/ 2 w 77"/>
                <a:gd name="T45" fmla="*/ 1 h 58"/>
                <a:gd name="T46" fmla="*/ 2 w 77"/>
                <a:gd name="T47" fmla="*/ 1 h 58"/>
                <a:gd name="T48" fmla="*/ 2 w 77"/>
                <a:gd name="T49" fmla="*/ 1 h 58"/>
                <a:gd name="T50" fmla="*/ 2 w 77"/>
                <a:gd name="T51" fmla="*/ 1 h 58"/>
                <a:gd name="T52" fmla="*/ 2 w 77"/>
                <a:gd name="T53" fmla="*/ 1 h 58"/>
                <a:gd name="T54" fmla="*/ 2 w 77"/>
                <a:gd name="T55" fmla="*/ 1 h 58"/>
                <a:gd name="T56" fmla="*/ 2 w 77"/>
                <a:gd name="T57" fmla="*/ 1 h 58"/>
                <a:gd name="T58" fmla="*/ 2 w 77"/>
                <a:gd name="T59" fmla="*/ 1 h 58"/>
                <a:gd name="T60" fmla="*/ 2 w 77"/>
                <a:gd name="T61" fmla="*/ 1 h 58"/>
                <a:gd name="T62" fmla="*/ 2 w 77"/>
                <a:gd name="T63" fmla="*/ 1 h 58"/>
                <a:gd name="T64" fmla="*/ 2 w 77"/>
                <a:gd name="T65" fmla="*/ 1 h 58"/>
                <a:gd name="T66" fmla="*/ 2 w 77"/>
                <a:gd name="T67" fmla="*/ 1 h 58"/>
                <a:gd name="T68" fmla="*/ 2 w 77"/>
                <a:gd name="T69" fmla="*/ 1 h 58"/>
                <a:gd name="T70" fmla="*/ 2 w 77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8"/>
                <a:gd name="T110" fmla="*/ 77 w 77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8">
                  <a:moveTo>
                    <a:pt x="62" y="24"/>
                  </a:moveTo>
                  <a:lnTo>
                    <a:pt x="53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2" y="15"/>
                  </a:moveTo>
                  <a:lnTo>
                    <a:pt x="9" y="48"/>
                  </a:lnTo>
                  <a:lnTo>
                    <a:pt x="0" y="34"/>
                  </a:lnTo>
                  <a:lnTo>
                    <a:pt x="57" y="0"/>
                  </a:lnTo>
                  <a:lnTo>
                    <a:pt x="62" y="15"/>
                  </a:lnTo>
                  <a:close/>
                  <a:moveTo>
                    <a:pt x="0" y="43"/>
                  </a:moveTo>
                  <a:lnTo>
                    <a:pt x="0" y="34"/>
                  </a:lnTo>
                  <a:lnTo>
                    <a:pt x="5" y="43"/>
                  </a:lnTo>
                  <a:lnTo>
                    <a:pt x="0" y="43"/>
                  </a:lnTo>
                  <a:close/>
                  <a:moveTo>
                    <a:pt x="9" y="39"/>
                  </a:moveTo>
                  <a:lnTo>
                    <a:pt x="19" y="48"/>
                  </a:lnTo>
                  <a:lnTo>
                    <a:pt x="5" y="58"/>
                  </a:lnTo>
                  <a:lnTo>
                    <a:pt x="0" y="43"/>
                  </a:lnTo>
                  <a:lnTo>
                    <a:pt x="9" y="39"/>
                  </a:lnTo>
                  <a:close/>
                  <a:moveTo>
                    <a:pt x="14" y="58"/>
                  </a:moveTo>
                  <a:lnTo>
                    <a:pt x="5" y="58"/>
                  </a:lnTo>
                  <a:lnTo>
                    <a:pt x="9" y="53"/>
                  </a:lnTo>
                  <a:lnTo>
                    <a:pt x="14" y="58"/>
                  </a:lnTo>
                  <a:close/>
                  <a:moveTo>
                    <a:pt x="9" y="48"/>
                  </a:moveTo>
                  <a:lnTo>
                    <a:pt x="67" y="10"/>
                  </a:lnTo>
                  <a:lnTo>
                    <a:pt x="72" y="24"/>
                  </a:lnTo>
                  <a:lnTo>
                    <a:pt x="14" y="58"/>
                  </a:lnTo>
                  <a:lnTo>
                    <a:pt x="9" y="48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67" y="19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114"/>
            <p:cNvSpPr>
              <a:spLocks noChangeAspect="1"/>
            </p:cNvSpPr>
            <p:nvPr/>
          </p:nvSpPr>
          <p:spPr bwMode="auto">
            <a:xfrm>
              <a:off x="3579" y="7825"/>
              <a:ext cx="51" cy="27"/>
            </a:xfrm>
            <a:custGeom>
              <a:avLst/>
              <a:gdLst>
                <a:gd name="T0" fmla="*/ 2 w 62"/>
                <a:gd name="T1" fmla="*/ 1 h 39"/>
                <a:gd name="T2" fmla="*/ 2 w 62"/>
                <a:gd name="T3" fmla="*/ 0 h 39"/>
                <a:gd name="T4" fmla="*/ 0 w 62"/>
                <a:gd name="T5" fmla="*/ 1 h 39"/>
                <a:gd name="T6" fmla="*/ 2 w 62"/>
                <a:gd name="T7" fmla="*/ 1 h 39"/>
                <a:gd name="T8" fmla="*/ 2 w 62"/>
                <a:gd name="T9" fmla="*/ 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9"/>
                <a:gd name="T17" fmla="*/ 62 w 62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9">
                  <a:moveTo>
                    <a:pt x="62" y="10"/>
                  </a:moveTo>
                  <a:lnTo>
                    <a:pt x="58" y="0"/>
                  </a:lnTo>
                  <a:lnTo>
                    <a:pt x="0" y="24"/>
                  </a:lnTo>
                  <a:lnTo>
                    <a:pt x="5" y="39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115"/>
            <p:cNvSpPr>
              <a:spLocks noChangeAspect="1" noEditPoints="1"/>
            </p:cNvSpPr>
            <p:nvPr/>
          </p:nvSpPr>
          <p:spPr bwMode="auto">
            <a:xfrm>
              <a:off x="3575" y="7819"/>
              <a:ext cx="63" cy="40"/>
            </a:xfrm>
            <a:custGeom>
              <a:avLst/>
              <a:gdLst>
                <a:gd name="T0" fmla="*/ 2 w 77"/>
                <a:gd name="T1" fmla="*/ 1 h 57"/>
                <a:gd name="T2" fmla="*/ 2 w 77"/>
                <a:gd name="T3" fmla="*/ 1 h 57"/>
                <a:gd name="T4" fmla="*/ 2 w 77"/>
                <a:gd name="T5" fmla="*/ 1 h 57"/>
                <a:gd name="T6" fmla="*/ 2 w 77"/>
                <a:gd name="T7" fmla="*/ 1 h 57"/>
                <a:gd name="T8" fmla="*/ 2 w 77"/>
                <a:gd name="T9" fmla="*/ 1 h 57"/>
                <a:gd name="T10" fmla="*/ 2 w 77"/>
                <a:gd name="T11" fmla="*/ 0 h 57"/>
                <a:gd name="T12" fmla="*/ 2 w 77"/>
                <a:gd name="T13" fmla="*/ 1 h 57"/>
                <a:gd name="T14" fmla="*/ 2 w 77"/>
                <a:gd name="T15" fmla="*/ 1 h 57"/>
                <a:gd name="T16" fmla="*/ 2 w 77"/>
                <a:gd name="T17" fmla="*/ 0 h 57"/>
                <a:gd name="T18" fmla="*/ 2 w 77"/>
                <a:gd name="T19" fmla="*/ 1 h 57"/>
                <a:gd name="T20" fmla="*/ 2 w 77"/>
                <a:gd name="T21" fmla="*/ 1 h 57"/>
                <a:gd name="T22" fmla="*/ 2 w 77"/>
                <a:gd name="T23" fmla="*/ 1 h 57"/>
                <a:gd name="T24" fmla="*/ 2 w 77"/>
                <a:gd name="T25" fmla="*/ 0 h 57"/>
                <a:gd name="T26" fmla="*/ 2 w 77"/>
                <a:gd name="T27" fmla="*/ 1 h 57"/>
                <a:gd name="T28" fmla="*/ 0 w 77"/>
                <a:gd name="T29" fmla="*/ 1 h 57"/>
                <a:gd name="T30" fmla="*/ 2 w 77"/>
                <a:gd name="T31" fmla="*/ 1 h 57"/>
                <a:gd name="T32" fmla="*/ 2 w 77"/>
                <a:gd name="T33" fmla="*/ 1 h 57"/>
                <a:gd name="T34" fmla="*/ 0 w 77"/>
                <a:gd name="T35" fmla="*/ 1 h 57"/>
                <a:gd name="T36" fmla="*/ 2 w 77"/>
                <a:gd name="T37" fmla="*/ 1 h 57"/>
                <a:gd name="T38" fmla="*/ 2 w 77"/>
                <a:gd name="T39" fmla="*/ 1 h 57"/>
                <a:gd name="T40" fmla="*/ 2 w 77"/>
                <a:gd name="T41" fmla="*/ 1 h 57"/>
                <a:gd name="T42" fmla="*/ 0 w 77"/>
                <a:gd name="T43" fmla="*/ 1 h 57"/>
                <a:gd name="T44" fmla="*/ 2 w 77"/>
                <a:gd name="T45" fmla="*/ 1 h 57"/>
                <a:gd name="T46" fmla="*/ 2 w 77"/>
                <a:gd name="T47" fmla="*/ 1 h 57"/>
                <a:gd name="T48" fmla="*/ 2 w 77"/>
                <a:gd name="T49" fmla="*/ 1 h 57"/>
                <a:gd name="T50" fmla="*/ 2 w 77"/>
                <a:gd name="T51" fmla="*/ 1 h 57"/>
                <a:gd name="T52" fmla="*/ 2 w 77"/>
                <a:gd name="T53" fmla="*/ 1 h 57"/>
                <a:gd name="T54" fmla="*/ 2 w 77"/>
                <a:gd name="T55" fmla="*/ 1 h 57"/>
                <a:gd name="T56" fmla="*/ 2 w 77"/>
                <a:gd name="T57" fmla="*/ 1 h 57"/>
                <a:gd name="T58" fmla="*/ 2 w 77"/>
                <a:gd name="T59" fmla="*/ 1 h 57"/>
                <a:gd name="T60" fmla="*/ 2 w 77"/>
                <a:gd name="T61" fmla="*/ 1 h 57"/>
                <a:gd name="T62" fmla="*/ 2 w 77"/>
                <a:gd name="T63" fmla="*/ 1 h 57"/>
                <a:gd name="T64" fmla="*/ 2 w 77"/>
                <a:gd name="T65" fmla="*/ 1 h 57"/>
                <a:gd name="T66" fmla="*/ 2 w 77"/>
                <a:gd name="T67" fmla="*/ 1 h 57"/>
                <a:gd name="T68" fmla="*/ 2 w 77"/>
                <a:gd name="T69" fmla="*/ 1 h 57"/>
                <a:gd name="T70" fmla="*/ 2 w 77"/>
                <a:gd name="T71" fmla="*/ 1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7"/>
                <a:gd name="T110" fmla="*/ 77 w 77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7">
                  <a:moveTo>
                    <a:pt x="63" y="24"/>
                  </a:moveTo>
                  <a:lnTo>
                    <a:pt x="58" y="9"/>
                  </a:lnTo>
                  <a:lnTo>
                    <a:pt x="67" y="5"/>
                  </a:lnTo>
                  <a:lnTo>
                    <a:pt x="77" y="14"/>
                  </a:lnTo>
                  <a:lnTo>
                    <a:pt x="63" y="24"/>
                  </a:lnTo>
                  <a:close/>
                  <a:moveTo>
                    <a:pt x="58" y="0"/>
                  </a:moveTo>
                  <a:lnTo>
                    <a:pt x="67" y="5"/>
                  </a:lnTo>
                  <a:lnTo>
                    <a:pt x="63" y="9"/>
                  </a:lnTo>
                  <a:lnTo>
                    <a:pt x="58" y="0"/>
                  </a:lnTo>
                  <a:close/>
                  <a:moveTo>
                    <a:pt x="67" y="14"/>
                  </a:moveTo>
                  <a:lnTo>
                    <a:pt x="10" y="43"/>
                  </a:lnTo>
                  <a:lnTo>
                    <a:pt x="5" y="29"/>
                  </a:lnTo>
                  <a:lnTo>
                    <a:pt x="58" y="0"/>
                  </a:lnTo>
                  <a:lnTo>
                    <a:pt x="67" y="14"/>
                  </a:lnTo>
                  <a:close/>
                  <a:moveTo>
                    <a:pt x="0" y="38"/>
                  </a:moveTo>
                  <a:lnTo>
                    <a:pt x="5" y="29"/>
                  </a:lnTo>
                  <a:lnTo>
                    <a:pt x="5" y="33"/>
                  </a:lnTo>
                  <a:lnTo>
                    <a:pt x="0" y="38"/>
                  </a:lnTo>
                  <a:close/>
                  <a:moveTo>
                    <a:pt x="15" y="33"/>
                  </a:moveTo>
                  <a:lnTo>
                    <a:pt x="19" y="48"/>
                  </a:lnTo>
                  <a:lnTo>
                    <a:pt x="5" y="53"/>
                  </a:lnTo>
                  <a:lnTo>
                    <a:pt x="0" y="38"/>
                  </a:lnTo>
                  <a:lnTo>
                    <a:pt x="15" y="33"/>
                  </a:lnTo>
                  <a:close/>
                  <a:moveTo>
                    <a:pt x="15" y="57"/>
                  </a:moveTo>
                  <a:lnTo>
                    <a:pt x="5" y="53"/>
                  </a:lnTo>
                  <a:lnTo>
                    <a:pt x="10" y="48"/>
                  </a:lnTo>
                  <a:lnTo>
                    <a:pt x="15" y="57"/>
                  </a:lnTo>
                  <a:close/>
                  <a:moveTo>
                    <a:pt x="10" y="43"/>
                  </a:moveTo>
                  <a:lnTo>
                    <a:pt x="67" y="14"/>
                  </a:lnTo>
                  <a:lnTo>
                    <a:pt x="72" y="29"/>
                  </a:lnTo>
                  <a:lnTo>
                    <a:pt x="15" y="57"/>
                  </a:lnTo>
                  <a:lnTo>
                    <a:pt x="10" y="43"/>
                  </a:lnTo>
                  <a:close/>
                  <a:moveTo>
                    <a:pt x="77" y="14"/>
                  </a:moveTo>
                  <a:lnTo>
                    <a:pt x="72" y="29"/>
                  </a:lnTo>
                  <a:lnTo>
                    <a:pt x="67" y="19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16"/>
            <p:cNvSpPr>
              <a:spLocks noChangeAspect="1"/>
            </p:cNvSpPr>
            <p:nvPr/>
          </p:nvSpPr>
          <p:spPr bwMode="auto">
            <a:xfrm>
              <a:off x="3524" y="7843"/>
              <a:ext cx="59" cy="18"/>
            </a:xfrm>
            <a:custGeom>
              <a:avLst/>
              <a:gdLst>
                <a:gd name="T0" fmla="*/ 2 w 72"/>
                <a:gd name="T1" fmla="*/ 1 h 29"/>
                <a:gd name="T2" fmla="*/ 2 w 72"/>
                <a:gd name="T3" fmla="*/ 0 h 29"/>
                <a:gd name="T4" fmla="*/ 0 w 72"/>
                <a:gd name="T5" fmla="*/ 1 h 29"/>
                <a:gd name="T6" fmla="*/ 0 w 72"/>
                <a:gd name="T7" fmla="*/ 1 h 29"/>
                <a:gd name="T8" fmla="*/ 2 w 72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9"/>
                <a:gd name="T17" fmla="*/ 72 w 7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9">
                  <a:moveTo>
                    <a:pt x="72" y="15"/>
                  </a:moveTo>
                  <a:lnTo>
                    <a:pt x="67" y="0"/>
                  </a:lnTo>
                  <a:lnTo>
                    <a:pt x="0" y="15"/>
                  </a:lnTo>
                  <a:lnTo>
                    <a:pt x="0" y="29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17"/>
            <p:cNvSpPr>
              <a:spLocks noChangeAspect="1" noEditPoints="1"/>
            </p:cNvSpPr>
            <p:nvPr/>
          </p:nvSpPr>
          <p:spPr bwMode="auto">
            <a:xfrm>
              <a:off x="3516" y="7839"/>
              <a:ext cx="74" cy="29"/>
            </a:xfrm>
            <a:custGeom>
              <a:avLst/>
              <a:gdLst>
                <a:gd name="T0" fmla="*/ 2 w 91"/>
                <a:gd name="T1" fmla="*/ 1 h 43"/>
                <a:gd name="T2" fmla="*/ 2 w 91"/>
                <a:gd name="T3" fmla="*/ 1 h 43"/>
                <a:gd name="T4" fmla="*/ 2 w 91"/>
                <a:gd name="T5" fmla="*/ 1 h 43"/>
                <a:gd name="T6" fmla="*/ 2 w 91"/>
                <a:gd name="T7" fmla="*/ 1 h 43"/>
                <a:gd name="T8" fmla="*/ 2 w 91"/>
                <a:gd name="T9" fmla="*/ 1 h 43"/>
                <a:gd name="T10" fmla="*/ 2 w 91"/>
                <a:gd name="T11" fmla="*/ 0 h 43"/>
                <a:gd name="T12" fmla="*/ 2 w 91"/>
                <a:gd name="T13" fmla="*/ 1 h 43"/>
                <a:gd name="T14" fmla="*/ 2 w 91"/>
                <a:gd name="T15" fmla="*/ 1 h 43"/>
                <a:gd name="T16" fmla="*/ 2 w 91"/>
                <a:gd name="T17" fmla="*/ 0 h 43"/>
                <a:gd name="T18" fmla="*/ 2 w 91"/>
                <a:gd name="T19" fmla="*/ 1 h 43"/>
                <a:gd name="T20" fmla="*/ 2 w 91"/>
                <a:gd name="T21" fmla="*/ 1 h 43"/>
                <a:gd name="T22" fmla="*/ 2 w 91"/>
                <a:gd name="T23" fmla="*/ 1 h 43"/>
                <a:gd name="T24" fmla="*/ 2 w 91"/>
                <a:gd name="T25" fmla="*/ 0 h 43"/>
                <a:gd name="T26" fmla="*/ 2 w 91"/>
                <a:gd name="T27" fmla="*/ 1 h 43"/>
                <a:gd name="T28" fmla="*/ 0 w 91"/>
                <a:gd name="T29" fmla="*/ 1 h 43"/>
                <a:gd name="T30" fmla="*/ 2 w 91"/>
                <a:gd name="T31" fmla="*/ 1 h 43"/>
                <a:gd name="T32" fmla="*/ 2 w 91"/>
                <a:gd name="T33" fmla="*/ 1 h 43"/>
                <a:gd name="T34" fmla="*/ 0 w 91"/>
                <a:gd name="T35" fmla="*/ 1 h 43"/>
                <a:gd name="T36" fmla="*/ 2 w 91"/>
                <a:gd name="T37" fmla="*/ 1 h 43"/>
                <a:gd name="T38" fmla="*/ 2 w 91"/>
                <a:gd name="T39" fmla="*/ 1 h 43"/>
                <a:gd name="T40" fmla="*/ 2 w 91"/>
                <a:gd name="T41" fmla="*/ 1 h 43"/>
                <a:gd name="T42" fmla="*/ 0 w 91"/>
                <a:gd name="T43" fmla="*/ 1 h 43"/>
                <a:gd name="T44" fmla="*/ 2 w 91"/>
                <a:gd name="T45" fmla="*/ 1 h 43"/>
                <a:gd name="T46" fmla="*/ 2 w 91"/>
                <a:gd name="T47" fmla="*/ 1 h 43"/>
                <a:gd name="T48" fmla="*/ 2 w 91"/>
                <a:gd name="T49" fmla="*/ 1 h 43"/>
                <a:gd name="T50" fmla="*/ 2 w 91"/>
                <a:gd name="T51" fmla="*/ 1 h 43"/>
                <a:gd name="T52" fmla="*/ 2 w 91"/>
                <a:gd name="T53" fmla="*/ 1 h 43"/>
                <a:gd name="T54" fmla="*/ 2 w 91"/>
                <a:gd name="T55" fmla="*/ 1 h 43"/>
                <a:gd name="T56" fmla="*/ 2 w 91"/>
                <a:gd name="T57" fmla="*/ 1 h 43"/>
                <a:gd name="T58" fmla="*/ 2 w 91"/>
                <a:gd name="T59" fmla="*/ 1 h 43"/>
                <a:gd name="T60" fmla="*/ 2 w 91"/>
                <a:gd name="T61" fmla="*/ 1 h 43"/>
                <a:gd name="T62" fmla="*/ 2 w 91"/>
                <a:gd name="T63" fmla="*/ 1 h 43"/>
                <a:gd name="T64" fmla="*/ 2 w 91"/>
                <a:gd name="T65" fmla="*/ 1 h 43"/>
                <a:gd name="T66" fmla="*/ 2 w 91"/>
                <a:gd name="T67" fmla="*/ 1 h 43"/>
                <a:gd name="T68" fmla="*/ 2 w 91"/>
                <a:gd name="T69" fmla="*/ 1 h 43"/>
                <a:gd name="T70" fmla="*/ 2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77" y="24"/>
                  </a:moveTo>
                  <a:lnTo>
                    <a:pt x="72" y="9"/>
                  </a:lnTo>
                  <a:lnTo>
                    <a:pt x="87" y="4"/>
                  </a:lnTo>
                  <a:lnTo>
                    <a:pt x="91" y="19"/>
                  </a:lnTo>
                  <a:lnTo>
                    <a:pt x="77" y="24"/>
                  </a:lnTo>
                  <a:close/>
                  <a:moveTo>
                    <a:pt x="77" y="0"/>
                  </a:moveTo>
                  <a:lnTo>
                    <a:pt x="87" y="4"/>
                  </a:lnTo>
                  <a:lnTo>
                    <a:pt x="77" y="4"/>
                  </a:lnTo>
                  <a:lnTo>
                    <a:pt x="77" y="0"/>
                  </a:lnTo>
                  <a:close/>
                  <a:moveTo>
                    <a:pt x="82" y="14"/>
                  </a:moveTo>
                  <a:lnTo>
                    <a:pt x="10" y="28"/>
                  </a:lnTo>
                  <a:lnTo>
                    <a:pt x="10" y="14"/>
                  </a:lnTo>
                  <a:lnTo>
                    <a:pt x="77" y="0"/>
                  </a:lnTo>
                  <a:lnTo>
                    <a:pt x="82" y="14"/>
                  </a:lnTo>
                  <a:close/>
                  <a:moveTo>
                    <a:pt x="0" y="19"/>
                  </a:moveTo>
                  <a:lnTo>
                    <a:pt x="10" y="14"/>
                  </a:lnTo>
                  <a:lnTo>
                    <a:pt x="10" y="19"/>
                  </a:lnTo>
                  <a:lnTo>
                    <a:pt x="0" y="19"/>
                  </a:lnTo>
                  <a:close/>
                  <a:moveTo>
                    <a:pt x="15" y="19"/>
                  </a:moveTo>
                  <a:lnTo>
                    <a:pt x="19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15" y="19"/>
                  </a:lnTo>
                  <a:close/>
                  <a:moveTo>
                    <a:pt x="15" y="43"/>
                  </a:moveTo>
                  <a:lnTo>
                    <a:pt x="5" y="33"/>
                  </a:lnTo>
                  <a:lnTo>
                    <a:pt x="10" y="33"/>
                  </a:lnTo>
                  <a:lnTo>
                    <a:pt x="15" y="43"/>
                  </a:lnTo>
                  <a:close/>
                  <a:moveTo>
                    <a:pt x="10" y="28"/>
                  </a:moveTo>
                  <a:lnTo>
                    <a:pt x="82" y="14"/>
                  </a:lnTo>
                  <a:lnTo>
                    <a:pt x="87" y="28"/>
                  </a:lnTo>
                  <a:lnTo>
                    <a:pt x="15" y="43"/>
                  </a:lnTo>
                  <a:lnTo>
                    <a:pt x="10" y="28"/>
                  </a:lnTo>
                  <a:close/>
                  <a:moveTo>
                    <a:pt x="91" y="19"/>
                  </a:moveTo>
                  <a:lnTo>
                    <a:pt x="87" y="28"/>
                  </a:lnTo>
                  <a:lnTo>
                    <a:pt x="82" y="19"/>
                  </a:lnTo>
                  <a:lnTo>
                    <a:pt x="91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18"/>
            <p:cNvSpPr>
              <a:spLocks noChangeAspect="1"/>
            </p:cNvSpPr>
            <p:nvPr/>
          </p:nvSpPr>
          <p:spPr bwMode="auto">
            <a:xfrm>
              <a:off x="3464" y="7852"/>
              <a:ext cx="60" cy="16"/>
            </a:xfrm>
            <a:custGeom>
              <a:avLst/>
              <a:gdLst>
                <a:gd name="T0" fmla="*/ 2 w 72"/>
                <a:gd name="T1" fmla="*/ 1 h 24"/>
                <a:gd name="T2" fmla="*/ 2 w 72"/>
                <a:gd name="T3" fmla="*/ 0 h 24"/>
                <a:gd name="T4" fmla="*/ 0 w 72"/>
                <a:gd name="T5" fmla="*/ 1 h 24"/>
                <a:gd name="T6" fmla="*/ 0 w 72"/>
                <a:gd name="T7" fmla="*/ 1 h 24"/>
                <a:gd name="T8" fmla="*/ 2 w 72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72" y="14"/>
                  </a:moveTo>
                  <a:lnTo>
                    <a:pt x="72" y="0"/>
                  </a:lnTo>
                  <a:lnTo>
                    <a:pt x="0" y="9"/>
                  </a:lnTo>
                  <a:lnTo>
                    <a:pt x="0" y="24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19"/>
            <p:cNvSpPr>
              <a:spLocks noChangeAspect="1" noEditPoints="1"/>
            </p:cNvSpPr>
            <p:nvPr/>
          </p:nvSpPr>
          <p:spPr bwMode="auto">
            <a:xfrm>
              <a:off x="3459" y="7850"/>
              <a:ext cx="72" cy="22"/>
            </a:xfrm>
            <a:custGeom>
              <a:avLst/>
              <a:gdLst>
                <a:gd name="T0" fmla="*/ 3 w 86"/>
                <a:gd name="T1" fmla="*/ 1 h 34"/>
                <a:gd name="T2" fmla="*/ 3 w 86"/>
                <a:gd name="T3" fmla="*/ 1 h 34"/>
                <a:gd name="T4" fmla="*/ 3 w 86"/>
                <a:gd name="T5" fmla="*/ 1 h 34"/>
                <a:gd name="T6" fmla="*/ 3 w 86"/>
                <a:gd name="T7" fmla="*/ 1 h 34"/>
                <a:gd name="T8" fmla="*/ 3 w 86"/>
                <a:gd name="T9" fmla="*/ 1 h 34"/>
                <a:gd name="T10" fmla="*/ 3 w 86"/>
                <a:gd name="T11" fmla="*/ 0 h 34"/>
                <a:gd name="T12" fmla="*/ 3 w 86"/>
                <a:gd name="T13" fmla="*/ 1 h 34"/>
                <a:gd name="T14" fmla="*/ 3 w 86"/>
                <a:gd name="T15" fmla="*/ 1 h 34"/>
                <a:gd name="T16" fmla="*/ 3 w 86"/>
                <a:gd name="T17" fmla="*/ 0 h 34"/>
                <a:gd name="T18" fmla="*/ 3 w 86"/>
                <a:gd name="T19" fmla="*/ 1 h 34"/>
                <a:gd name="T20" fmla="*/ 3 w 86"/>
                <a:gd name="T21" fmla="*/ 1 h 34"/>
                <a:gd name="T22" fmla="*/ 3 w 86"/>
                <a:gd name="T23" fmla="*/ 1 h 34"/>
                <a:gd name="T24" fmla="*/ 3 w 86"/>
                <a:gd name="T25" fmla="*/ 0 h 34"/>
                <a:gd name="T26" fmla="*/ 3 w 86"/>
                <a:gd name="T27" fmla="*/ 1 h 34"/>
                <a:gd name="T28" fmla="*/ 0 w 86"/>
                <a:gd name="T29" fmla="*/ 1 h 34"/>
                <a:gd name="T30" fmla="*/ 3 w 86"/>
                <a:gd name="T31" fmla="*/ 1 h 34"/>
                <a:gd name="T32" fmla="*/ 3 w 86"/>
                <a:gd name="T33" fmla="*/ 1 h 34"/>
                <a:gd name="T34" fmla="*/ 0 w 86"/>
                <a:gd name="T35" fmla="*/ 1 h 34"/>
                <a:gd name="T36" fmla="*/ 3 w 86"/>
                <a:gd name="T37" fmla="*/ 1 h 34"/>
                <a:gd name="T38" fmla="*/ 3 w 86"/>
                <a:gd name="T39" fmla="*/ 1 h 34"/>
                <a:gd name="T40" fmla="*/ 0 w 86"/>
                <a:gd name="T41" fmla="*/ 1 h 34"/>
                <a:gd name="T42" fmla="*/ 0 w 86"/>
                <a:gd name="T43" fmla="*/ 1 h 34"/>
                <a:gd name="T44" fmla="*/ 3 w 86"/>
                <a:gd name="T45" fmla="*/ 1 h 34"/>
                <a:gd name="T46" fmla="*/ 3 w 86"/>
                <a:gd name="T47" fmla="*/ 1 h 34"/>
                <a:gd name="T48" fmla="*/ 0 w 86"/>
                <a:gd name="T49" fmla="*/ 1 h 34"/>
                <a:gd name="T50" fmla="*/ 3 w 86"/>
                <a:gd name="T51" fmla="*/ 1 h 34"/>
                <a:gd name="T52" fmla="*/ 3 w 86"/>
                <a:gd name="T53" fmla="*/ 1 h 34"/>
                <a:gd name="T54" fmla="*/ 3 w 86"/>
                <a:gd name="T55" fmla="*/ 1 h 34"/>
                <a:gd name="T56" fmla="*/ 3 w 86"/>
                <a:gd name="T57" fmla="*/ 1 h 34"/>
                <a:gd name="T58" fmla="*/ 3 w 86"/>
                <a:gd name="T59" fmla="*/ 1 h 34"/>
                <a:gd name="T60" fmla="*/ 3 w 86"/>
                <a:gd name="T61" fmla="*/ 1 h 34"/>
                <a:gd name="T62" fmla="*/ 3 w 86"/>
                <a:gd name="T63" fmla="*/ 1 h 34"/>
                <a:gd name="T64" fmla="*/ 3 w 86"/>
                <a:gd name="T65" fmla="*/ 1 h 34"/>
                <a:gd name="T66" fmla="*/ 3 w 86"/>
                <a:gd name="T67" fmla="*/ 1 h 34"/>
                <a:gd name="T68" fmla="*/ 3 w 86"/>
                <a:gd name="T69" fmla="*/ 1 h 34"/>
                <a:gd name="T70" fmla="*/ 3 w 8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34"/>
                <a:gd name="T110" fmla="*/ 86 w 8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34">
                  <a:moveTo>
                    <a:pt x="72" y="19"/>
                  </a:moveTo>
                  <a:lnTo>
                    <a:pt x="67" y="5"/>
                  </a:lnTo>
                  <a:lnTo>
                    <a:pt x="82" y="5"/>
                  </a:lnTo>
                  <a:lnTo>
                    <a:pt x="86" y="19"/>
                  </a:lnTo>
                  <a:lnTo>
                    <a:pt x="72" y="19"/>
                  </a:lnTo>
                  <a:close/>
                  <a:moveTo>
                    <a:pt x="77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7" y="0"/>
                  </a:lnTo>
                  <a:close/>
                  <a:moveTo>
                    <a:pt x="77" y="14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77" y="0"/>
                  </a:lnTo>
                  <a:lnTo>
                    <a:pt x="77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4" y="14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10" y="34"/>
                  </a:moveTo>
                  <a:lnTo>
                    <a:pt x="0" y="29"/>
                  </a:lnTo>
                  <a:lnTo>
                    <a:pt x="5" y="29"/>
                  </a:lnTo>
                  <a:lnTo>
                    <a:pt x="10" y="34"/>
                  </a:lnTo>
                  <a:close/>
                  <a:moveTo>
                    <a:pt x="5" y="19"/>
                  </a:moveTo>
                  <a:lnTo>
                    <a:pt x="77" y="14"/>
                  </a:lnTo>
                  <a:lnTo>
                    <a:pt x="82" y="29"/>
                  </a:lnTo>
                  <a:lnTo>
                    <a:pt x="10" y="34"/>
                  </a:lnTo>
                  <a:lnTo>
                    <a:pt x="5" y="19"/>
                  </a:lnTo>
                  <a:close/>
                  <a:moveTo>
                    <a:pt x="86" y="19"/>
                  </a:moveTo>
                  <a:lnTo>
                    <a:pt x="82" y="29"/>
                  </a:lnTo>
                  <a:lnTo>
                    <a:pt x="77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20"/>
            <p:cNvSpPr>
              <a:spLocks noChangeAspect="1"/>
            </p:cNvSpPr>
            <p:nvPr/>
          </p:nvSpPr>
          <p:spPr bwMode="auto">
            <a:xfrm>
              <a:off x="3388" y="7852"/>
              <a:ext cx="76" cy="16"/>
            </a:xfrm>
            <a:custGeom>
              <a:avLst/>
              <a:gdLst>
                <a:gd name="T0" fmla="*/ 3 w 91"/>
                <a:gd name="T1" fmla="*/ 1 h 24"/>
                <a:gd name="T2" fmla="*/ 3 w 91"/>
                <a:gd name="T3" fmla="*/ 1 h 24"/>
                <a:gd name="T4" fmla="*/ 0 w 91"/>
                <a:gd name="T5" fmla="*/ 0 h 24"/>
                <a:gd name="T6" fmla="*/ 0 w 91"/>
                <a:gd name="T7" fmla="*/ 1 h 24"/>
                <a:gd name="T8" fmla="*/ 3 w 9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24"/>
                <a:gd name="T17" fmla="*/ 91 w 9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24">
                  <a:moveTo>
                    <a:pt x="91" y="24"/>
                  </a:moveTo>
                  <a:lnTo>
                    <a:pt x="91" y="9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1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21"/>
            <p:cNvSpPr>
              <a:spLocks noChangeAspect="1" noEditPoints="1"/>
            </p:cNvSpPr>
            <p:nvPr/>
          </p:nvSpPr>
          <p:spPr bwMode="auto">
            <a:xfrm>
              <a:off x="3380" y="7850"/>
              <a:ext cx="91" cy="22"/>
            </a:xfrm>
            <a:custGeom>
              <a:avLst/>
              <a:gdLst>
                <a:gd name="T0" fmla="*/ 2 w 110"/>
                <a:gd name="T1" fmla="*/ 1 h 34"/>
                <a:gd name="T2" fmla="*/ 2 w 110"/>
                <a:gd name="T3" fmla="*/ 1 h 34"/>
                <a:gd name="T4" fmla="*/ 2 w 110"/>
                <a:gd name="T5" fmla="*/ 1 h 34"/>
                <a:gd name="T6" fmla="*/ 2 w 110"/>
                <a:gd name="T7" fmla="*/ 1 h 34"/>
                <a:gd name="T8" fmla="*/ 2 w 110"/>
                <a:gd name="T9" fmla="*/ 1 h 34"/>
                <a:gd name="T10" fmla="*/ 2 w 110"/>
                <a:gd name="T11" fmla="*/ 1 h 34"/>
                <a:gd name="T12" fmla="*/ 2 w 110"/>
                <a:gd name="T13" fmla="*/ 1 h 34"/>
                <a:gd name="T14" fmla="*/ 2 w 110"/>
                <a:gd name="T15" fmla="*/ 1 h 34"/>
                <a:gd name="T16" fmla="*/ 2 w 110"/>
                <a:gd name="T17" fmla="*/ 1 h 34"/>
                <a:gd name="T18" fmla="*/ 2 w 110"/>
                <a:gd name="T19" fmla="*/ 1 h 34"/>
                <a:gd name="T20" fmla="*/ 2 w 110"/>
                <a:gd name="T21" fmla="*/ 1 h 34"/>
                <a:gd name="T22" fmla="*/ 2 w 110"/>
                <a:gd name="T23" fmla="*/ 0 h 34"/>
                <a:gd name="T24" fmla="*/ 2 w 110"/>
                <a:gd name="T25" fmla="*/ 1 h 34"/>
                <a:gd name="T26" fmla="*/ 2 w 110"/>
                <a:gd name="T27" fmla="*/ 1 h 34"/>
                <a:gd name="T28" fmla="*/ 2 w 110"/>
                <a:gd name="T29" fmla="*/ 1 h 34"/>
                <a:gd name="T30" fmla="*/ 2 w 110"/>
                <a:gd name="T31" fmla="*/ 0 h 34"/>
                <a:gd name="T32" fmla="*/ 2 w 110"/>
                <a:gd name="T33" fmla="*/ 1 h 34"/>
                <a:gd name="T34" fmla="*/ 2 w 110"/>
                <a:gd name="T35" fmla="*/ 1 h 34"/>
                <a:gd name="T36" fmla="*/ 2 w 110"/>
                <a:gd name="T37" fmla="*/ 1 h 34"/>
                <a:gd name="T38" fmla="*/ 2 w 110"/>
                <a:gd name="T39" fmla="*/ 1 h 34"/>
                <a:gd name="T40" fmla="*/ 0 w 110"/>
                <a:gd name="T41" fmla="*/ 1 h 34"/>
                <a:gd name="T42" fmla="*/ 2 w 110"/>
                <a:gd name="T43" fmla="*/ 1 h 34"/>
                <a:gd name="T44" fmla="*/ 2 w 110"/>
                <a:gd name="T45" fmla="*/ 1 h 34"/>
                <a:gd name="T46" fmla="*/ 2 w 110"/>
                <a:gd name="T47" fmla="*/ 1 h 34"/>
                <a:gd name="T48" fmla="*/ 0 w 110"/>
                <a:gd name="T49" fmla="*/ 1 h 34"/>
                <a:gd name="T50" fmla="*/ 2 w 110"/>
                <a:gd name="T51" fmla="*/ 1 h 34"/>
                <a:gd name="T52" fmla="*/ 2 w 110"/>
                <a:gd name="T53" fmla="*/ 1 h 34"/>
                <a:gd name="T54" fmla="*/ 2 w 110"/>
                <a:gd name="T55" fmla="*/ 1 h 34"/>
                <a:gd name="T56" fmla="*/ 2 w 110"/>
                <a:gd name="T57" fmla="*/ 1 h 34"/>
                <a:gd name="T58" fmla="*/ 2 w 110"/>
                <a:gd name="T59" fmla="*/ 1 h 34"/>
                <a:gd name="T60" fmla="*/ 2 w 110"/>
                <a:gd name="T61" fmla="*/ 1 h 34"/>
                <a:gd name="T62" fmla="*/ 2 w 110"/>
                <a:gd name="T63" fmla="*/ 1 h 34"/>
                <a:gd name="T64" fmla="*/ 2 w 110"/>
                <a:gd name="T65" fmla="*/ 1 h 34"/>
                <a:gd name="T66" fmla="*/ 2 w 110"/>
                <a:gd name="T67" fmla="*/ 1 h 34"/>
                <a:gd name="T68" fmla="*/ 2 w 110"/>
                <a:gd name="T69" fmla="*/ 1 h 34"/>
                <a:gd name="T70" fmla="*/ 2 w 110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34"/>
                <a:gd name="T110" fmla="*/ 110 w 110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34">
                  <a:moveTo>
                    <a:pt x="96" y="29"/>
                  </a:moveTo>
                  <a:lnTo>
                    <a:pt x="96" y="14"/>
                  </a:lnTo>
                  <a:lnTo>
                    <a:pt x="110" y="14"/>
                  </a:lnTo>
                  <a:lnTo>
                    <a:pt x="110" y="29"/>
                  </a:lnTo>
                  <a:lnTo>
                    <a:pt x="96" y="29"/>
                  </a:lnTo>
                  <a:close/>
                  <a:moveTo>
                    <a:pt x="101" y="5"/>
                  </a:moveTo>
                  <a:lnTo>
                    <a:pt x="110" y="14"/>
                  </a:lnTo>
                  <a:lnTo>
                    <a:pt x="101" y="14"/>
                  </a:lnTo>
                  <a:lnTo>
                    <a:pt x="101" y="5"/>
                  </a:lnTo>
                  <a:close/>
                  <a:moveTo>
                    <a:pt x="101" y="19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101" y="5"/>
                  </a:lnTo>
                  <a:lnTo>
                    <a:pt x="101" y="19"/>
                  </a:lnTo>
                  <a:close/>
                  <a:moveTo>
                    <a:pt x="5" y="5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5" y="5"/>
                  </a:lnTo>
                  <a:close/>
                  <a:moveTo>
                    <a:pt x="19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5"/>
                  </a:lnTo>
                  <a:close/>
                  <a:moveTo>
                    <a:pt x="10" y="29"/>
                  </a:moveTo>
                  <a:lnTo>
                    <a:pt x="0" y="19"/>
                  </a:lnTo>
                  <a:lnTo>
                    <a:pt x="10" y="19"/>
                  </a:lnTo>
                  <a:lnTo>
                    <a:pt x="10" y="29"/>
                  </a:lnTo>
                  <a:close/>
                  <a:moveTo>
                    <a:pt x="10" y="14"/>
                  </a:moveTo>
                  <a:lnTo>
                    <a:pt x="101" y="19"/>
                  </a:lnTo>
                  <a:lnTo>
                    <a:pt x="101" y="34"/>
                  </a:lnTo>
                  <a:lnTo>
                    <a:pt x="10" y="29"/>
                  </a:lnTo>
                  <a:lnTo>
                    <a:pt x="10" y="14"/>
                  </a:lnTo>
                  <a:close/>
                  <a:moveTo>
                    <a:pt x="110" y="29"/>
                  </a:moveTo>
                  <a:lnTo>
                    <a:pt x="101" y="34"/>
                  </a:lnTo>
                  <a:lnTo>
                    <a:pt x="101" y="29"/>
                  </a:lnTo>
                  <a:lnTo>
                    <a:pt x="110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22"/>
            <p:cNvSpPr>
              <a:spLocks noChangeAspect="1"/>
            </p:cNvSpPr>
            <p:nvPr/>
          </p:nvSpPr>
          <p:spPr bwMode="auto">
            <a:xfrm>
              <a:off x="3309" y="7839"/>
              <a:ext cx="79" cy="22"/>
            </a:xfrm>
            <a:custGeom>
              <a:avLst/>
              <a:gdLst>
                <a:gd name="T0" fmla="*/ 2 w 97"/>
                <a:gd name="T1" fmla="*/ 1 h 33"/>
                <a:gd name="T2" fmla="*/ 2 w 97"/>
                <a:gd name="T3" fmla="*/ 1 h 33"/>
                <a:gd name="T4" fmla="*/ 2 w 97"/>
                <a:gd name="T5" fmla="*/ 0 h 33"/>
                <a:gd name="T6" fmla="*/ 0 w 97"/>
                <a:gd name="T7" fmla="*/ 1 h 33"/>
                <a:gd name="T8" fmla="*/ 2 w 97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33"/>
                <a:gd name="T17" fmla="*/ 97 w 9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33">
                  <a:moveTo>
                    <a:pt x="97" y="33"/>
                  </a:moveTo>
                  <a:lnTo>
                    <a:pt x="97" y="19"/>
                  </a:lnTo>
                  <a:lnTo>
                    <a:pt x="5" y="0"/>
                  </a:lnTo>
                  <a:lnTo>
                    <a:pt x="0" y="14"/>
                  </a:lnTo>
                  <a:lnTo>
                    <a:pt x="97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Freeform 123"/>
            <p:cNvSpPr>
              <a:spLocks noChangeAspect="1" noEditPoints="1"/>
            </p:cNvSpPr>
            <p:nvPr/>
          </p:nvSpPr>
          <p:spPr bwMode="auto">
            <a:xfrm>
              <a:off x="3306" y="7832"/>
              <a:ext cx="91" cy="36"/>
            </a:xfrm>
            <a:custGeom>
              <a:avLst/>
              <a:gdLst>
                <a:gd name="T0" fmla="*/ 2 w 110"/>
                <a:gd name="T1" fmla="*/ 1 h 53"/>
                <a:gd name="T2" fmla="*/ 2 w 110"/>
                <a:gd name="T3" fmla="*/ 1 h 53"/>
                <a:gd name="T4" fmla="*/ 2 w 110"/>
                <a:gd name="T5" fmla="*/ 1 h 53"/>
                <a:gd name="T6" fmla="*/ 2 w 110"/>
                <a:gd name="T7" fmla="*/ 1 h 53"/>
                <a:gd name="T8" fmla="*/ 2 w 110"/>
                <a:gd name="T9" fmla="*/ 1 h 53"/>
                <a:gd name="T10" fmla="*/ 2 w 110"/>
                <a:gd name="T11" fmla="*/ 1 h 53"/>
                <a:gd name="T12" fmla="*/ 2 w 110"/>
                <a:gd name="T13" fmla="*/ 1 h 53"/>
                <a:gd name="T14" fmla="*/ 2 w 110"/>
                <a:gd name="T15" fmla="*/ 1 h 53"/>
                <a:gd name="T16" fmla="*/ 2 w 110"/>
                <a:gd name="T17" fmla="*/ 1 h 53"/>
                <a:gd name="T18" fmla="*/ 2 w 110"/>
                <a:gd name="T19" fmla="*/ 1 h 53"/>
                <a:gd name="T20" fmla="*/ 2 w 110"/>
                <a:gd name="T21" fmla="*/ 1 h 53"/>
                <a:gd name="T22" fmla="*/ 2 w 110"/>
                <a:gd name="T23" fmla="*/ 0 h 53"/>
                <a:gd name="T24" fmla="*/ 2 w 110"/>
                <a:gd name="T25" fmla="*/ 1 h 53"/>
                <a:gd name="T26" fmla="*/ 2 w 110"/>
                <a:gd name="T27" fmla="*/ 1 h 53"/>
                <a:gd name="T28" fmla="*/ 2 w 110"/>
                <a:gd name="T29" fmla="*/ 1 h 53"/>
                <a:gd name="T30" fmla="*/ 2 w 110"/>
                <a:gd name="T31" fmla="*/ 0 h 53"/>
                <a:gd name="T32" fmla="*/ 2 w 110"/>
                <a:gd name="T33" fmla="*/ 1 h 53"/>
                <a:gd name="T34" fmla="*/ 2 w 110"/>
                <a:gd name="T35" fmla="*/ 1 h 53"/>
                <a:gd name="T36" fmla="*/ 2 w 110"/>
                <a:gd name="T37" fmla="*/ 1 h 53"/>
                <a:gd name="T38" fmla="*/ 2 w 110"/>
                <a:gd name="T39" fmla="*/ 1 h 53"/>
                <a:gd name="T40" fmla="*/ 0 w 110"/>
                <a:gd name="T41" fmla="*/ 1 h 53"/>
                <a:gd name="T42" fmla="*/ 2 w 110"/>
                <a:gd name="T43" fmla="*/ 1 h 53"/>
                <a:gd name="T44" fmla="*/ 2 w 110"/>
                <a:gd name="T45" fmla="*/ 1 h 53"/>
                <a:gd name="T46" fmla="*/ 2 w 110"/>
                <a:gd name="T47" fmla="*/ 1 h 53"/>
                <a:gd name="T48" fmla="*/ 0 w 110"/>
                <a:gd name="T49" fmla="*/ 1 h 53"/>
                <a:gd name="T50" fmla="*/ 2 w 110"/>
                <a:gd name="T51" fmla="*/ 1 h 53"/>
                <a:gd name="T52" fmla="*/ 2 w 110"/>
                <a:gd name="T53" fmla="*/ 1 h 53"/>
                <a:gd name="T54" fmla="*/ 2 w 110"/>
                <a:gd name="T55" fmla="*/ 1 h 53"/>
                <a:gd name="T56" fmla="*/ 2 w 110"/>
                <a:gd name="T57" fmla="*/ 1 h 53"/>
                <a:gd name="T58" fmla="*/ 2 w 110"/>
                <a:gd name="T59" fmla="*/ 1 h 53"/>
                <a:gd name="T60" fmla="*/ 2 w 110"/>
                <a:gd name="T61" fmla="*/ 1 h 53"/>
                <a:gd name="T62" fmla="*/ 2 w 110"/>
                <a:gd name="T63" fmla="*/ 1 h 53"/>
                <a:gd name="T64" fmla="*/ 2 w 110"/>
                <a:gd name="T65" fmla="*/ 1 h 53"/>
                <a:gd name="T66" fmla="*/ 2 w 110"/>
                <a:gd name="T67" fmla="*/ 1 h 53"/>
                <a:gd name="T68" fmla="*/ 2 w 110"/>
                <a:gd name="T69" fmla="*/ 1 h 53"/>
                <a:gd name="T70" fmla="*/ 2 w 110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53"/>
                <a:gd name="T110" fmla="*/ 110 w 11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53">
                  <a:moveTo>
                    <a:pt x="91" y="43"/>
                  </a:moveTo>
                  <a:lnTo>
                    <a:pt x="96" y="29"/>
                  </a:lnTo>
                  <a:lnTo>
                    <a:pt x="110" y="29"/>
                  </a:lnTo>
                  <a:lnTo>
                    <a:pt x="105" y="43"/>
                  </a:lnTo>
                  <a:lnTo>
                    <a:pt x="91" y="43"/>
                  </a:lnTo>
                  <a:close/>
                  <a:moveTo>
                    <a:pt x="105" y="24"/>
                  </a:moveTo>
                  <a:lnTo>
                    <a:pt x="110" y="29"/>
                  </a:lnTo>
                  <a:lnTo>
                    <a:pt x="101" y="29"/>
                  </a:lnTo>
                  <a:lnTo>
                    <a:pt x="105" y="24"/>
                  </a:lnTo>
                  <a:close/>
                  <a:moveTo>
                    <a:pt x="101" y="38"/>
                  </a:moveTo>
                  <a:lnTo>
                    <a:pt x="9" y="14"/>
                  </a:lnTo>
                  <a:lnTo>
                    <a:pt x="14" y="0"/>
                  </a:lnTo>
                  <a:lnTo>
                    <a:pt x="105" y="24"/>
                  </a:lnTo>
                  <a:lnTo>
                    <a:pt x="101" y="38"/>
                  </a:lnTo>
                  <a:close/>
                  <a:moveTo>
                    <a:pt x="4" y="5"/>
                  </a:moveTo>
                  <a:lnTo>
                    <a:pt x="14" y="0"/>
                  </a:lnTo>
                  <a:lnTo>
                    <a:pt x="9" y="10"/>
                  </a:lnTo>
                  <a:lnTo>
                    <a:pt x="4" y="5"/>
                  </a:lnTo>
                  <a:close/>
                  <a:moveTo>
                    <a:pt x="19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9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01" y="38"/>
                  </a:lnTo>
                  <a:lnTo>
                    <a:pt x="101" y="53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05" y="43"/>
                  </a:moveTo>
                  <a:lnTo>
                    <a:pt x="101" y="53"/>
                  </a:lnTo>
                  <a:lnTo>
                    <a:pt x="101" y="43"/>
                  </a:lnTo>
                  <a:lnTo>
                    <a:pt x="105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124"/>
            <p:cNvSpPr>
              <a:spLocks noChangeAspect="1"/>
            </p:cNvSpPr>
            <p:nvPr/>
          </p:nvSpPr>
          <p:spPr bwMode="auto">
            <a:xfrm>
              <a:off x="3237" y="7809"/>
              <a:ext cx="75" cy="41"/>
            </a:xfrm>
            <a:custGeom>
              <a:avLst/>
              <a:gdLst>
                <a:gd name="T0" fmla="*/ 2 w 91"/>
                <a:gd name="T1" fmla="*/ 1 h 58"/>
                <a:gd name="T2" fmla="*/ 2 w 91"/>
                <a:gd name="T3" fmla="*/ 1 h 58"/>
                <a:gd name="T4" fmla="*/ 2 w 91"/>
                <a:gd name="T5" fmla="*/ 0 h 58"/>
                <a:gd name="T6" fmla="*/ 0 w 91"/>
                <a:gd name="T7" fmla="*/ 1 h 58"/>
                <a:gd name="T8" fmla="*/ 2 w 91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8"/>
                <a:gd name="T17" fmla="*/ 91 w 9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8">
                  <a:moveTo>
                    <a:pt x="86" y="58"/>
                  </a:moveTo>
                  <a:lnTo>
                    <a:pt x="91" y="44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86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25"/>
            <p:cNvSpPr>
              <a:spLocks noChangeAspect="1" noEditPoints="1"/>
            </p:cNvSpPr>
            <p:nvPr/>
          </p:nvSpPr>
          <p:spPr bwMode="auto">
            <a:xfrm>
              <a:off x="3233" y="7806"/>
              <a:ext cx="87" cy="46"/>
            </a:xfrm>
            <a:custGeom>
              <a:avLst/>
              <a:gdLst>
                <a:gd name="T0" fmla="*/ 2 w 106"/>
                <a:gd name="T1" fmla="*/ 1 h 67"/>
                <a:gd name="T2" fmla="*/ 2 w 106"/>
                <a:gd name="T3" fmla="*/ 1 h 67"/>
                <a:gd name="T4" fmla="*/ 2 w 106"/>
                <a:gd name="T5" fmla="*/ 1 h 67"/>
                <a:gd name="T6" fmla="*/ 2 w 106"/>
                <a:gd name="T7" fmla="*/ 1 h 67"/>
                <a:gd name="T8" fmla="*/ 2 w 106"/>
                <a:gd name="T9" fmla="*/ 1 h 67"/>
                <a:gd name="T10" fmla="*/ 2 w 106"/>
                <a:gd name="T11" fmla="*/ 1 h 67"/>
                <a:gd name="T12" fmla="*/ 2 w 106"/>
                <a:gd name="T13" fmla="*/ 1 h 67"/>
                <a:gd name="T14" fmla="*/ 2 w 106"/>
                <a:gd name="T15" fmla="*/ 1 h 67"/>
                <a:gd name="T16" fmla="*/ 2 w 106"/>
                <a:gd name="T17" fmla="*/ 1 h 67"/>
                <a:gd name="T18" fmla="*/ 2 w 106"/>
                <a:gd name="T19" fmla="*/ 1 h 67"/>
                <a:gd name="T20" fmla="*/ 2 w 106"/>
                <a:gd name="T21" fmla="*/ 1 h 67"/>
                <a:gd name="T22" fmla="*/ 2 w 106"/>
                <a:gd name="T23" fmla="*/ 0 h 67"/>
                <a:gd name="T24" fmla="*/ 2 w 106"/>
                <a:gd name="T25" fmla="*/ 1 h 67"/>
                <a:gd name="T26" fmla="*/ 2 w 106"/>
                <a:gd name="T27" fmla="*/ 1 h 67"/>
                <a:gd name="T28" fmla="*/ 2 w 106"/>
                <a:gd name="T29" fmla="*/ 0 h 67"/>
                <a:gd name="T30" fmla="*/ 2 w 106"/>
                <a:gd name="T31" fmla="*/ 0 h 67"/>
                <a:gd name="T32" fmla="*/ 2 w 106"/>
                <a:gd name="T33" fmla="*/ 1 h 67"/>
                <a:gd name="T34" fmla="*/ 2 w 106"/>
                <a:gd name="T35" fmla="*/ 0 h 67"/>
                <a:gd name="T36" fmla="*/ 2 w 106"/>
                <a:gd name="T37" fmla="*/ 1 h 67"/>
                <a:gd name="T38" fmla="*/ 2 w 106"/>
                <a:gd name="T39" fmla="*/ 1 h 67"/>
                <a:gd name="T40" fmla="*/ 0 w 106"/>
                <a:gd name="T41" fmla="*/ 1 h 67"/>
                <a:gd name="T42" fmla="*/ 2 w 106"/>
                <a:gd name="T43" fmla="*/ 0 h 67"/>
                <a:gd name="T44" fmla="*/ 2 w 106"/>
                <a:gd name="T45" fmla="*/ 1 h 67"/>
                <a:gd name="T46" fmla="*/ 2 w 106"/>
                <a:gd name="T47" fmla="*/ 1 h 67"/>
                <a:gd name="T48" fmla="*/ 0 w 106"/>
                <a:gd name="T49" fmla="*/ 1 h 67"/>
                <a:gd name="T50" fmla="*/ 2 w 106"/>
                <a:gd name="T51" fmla="*/ 1 h 67"/>
                <a:gd name="T52" fmla="*/ 2 w 106"/>
                <a:gd name="T53" fmla="*/ 1 h 67"/>
                <a:gd name="T54" fmla="*/ 2 w 106"/>
                <a:gd name="T55" fmla="*/ 1 h 67"/>
                <a:gd name="T56" fmla="*/ 2 w 106"/>
                <a:gd name="T57" fmla="*/ 1 h 67"/>
                <a:gd name="T58" fmla="*/ 2 w 106"/>
                <a:gd name="T59" fmla="*/ 1 h 67"/>
                <a:gd name="T60" fmla="*/ 2 w 106"/>
                <a:gd name="T61" fmla="*/ 1 h 67"/>
                <a:gd name="T62" fmla="*/ 2 w 106"/>
                <a:gd name="T63" fmla="*/ 1 h 67"/>
                <a:gd name="T64" fmla="*/ 2 w 106"/>
                <a:gd name="T65" fmla="*/ 1 h 67"/>
                <a:gd name="T66" fmla="*/ 2 w 106"/>
                <a:gd name="T67" fmla="*/ 1 h 67"/>
                <a:gd name="T68" fmla="*/ 2 w 106"/>
                <a:gd name="T69" fmla="*/ 1 h 67"/>
                <a:gd name="T70" fmla="*/ 2 w 10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67"/>
                <a:gd name="T110" fmla="*/ 106 w 10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67">
                  <a:moveTo>
                    <a:pt x="87" y="57"/>
                  </a:moveTo>
                  <a:lnTo>
                    <a:pt x="91" y="43"/>
                  </a:lnTo>
                  <a:lnTo>
                    <a:pt x="106" y="48"/>
                  </a:lnTo>
                  <a:lnTo>
                    <a:pt x="101" y="62"/>
                  </a:lnTo>
                  <a:lnTo>
                    <a:pt x="87" y="57"/>
                  </a:lnTo>
                  <a:close/>
                  <a:moveTo>
                    <a:pt x="101" y="43"/>
                  </a:moveTo>
                  <a:lnTo>
                    <a:pt x="106" y="48"/>
                  </a:lnTo>
                  <a:lnTo>
                    <a:pt x="96" y="48"/>
                  </a:lnTo>
                  <a:lnTo>
                    <a:pt x="101" y="43"/>
                  </a:lnTo>
                  <a:close/>
                  <a:moveTo>
                    <a:pt x="96" y="52"/>
                  </a:moveTo>
                  <a:lnTo>
                    <a:pt x="10" y="9"/>
                  </a:lnTo>
                  <a:lnTo>
                    <a:pt x="15" y="0"/>
                  </a:lnTo>
                  <a:lnTo>
                    <a:pt x="101" y="43"/>
                  </a:lnTo>
                  <a:lnTo>
                    <a:pt x="96" y="52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5" y="0"/>
                  </a:lnTo>
                  <a:close/>
                  <a:moveTo>
                    <a:pt x="19" y="9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10" y="9"/>
                  </a:moveTo>
                  <a:lnTo>
                    <a:pt x="96" y="52"/>
                  </a:lnTo>
                  <a:lnTo>
                    <a:pt x="91" y="67"/>
                  </a:lnTo>
                  <a:lnTo>
                    <a:pt x="5" y="24"/>
                  </a:lnTo>
                  <a:lnTo>
                    <a:pt x="10" y="9"/>
                  </a:lnTo>
                  <a:close/>
                  <a:moveTo>
                    <a:pt x="101" y="62"/>
                  </a:moveTo>
                  <a:lnTo>
                    <a:pt x="91" y="67"/>
                  </a:lnTo>
                  <a:lnTo>
                    <a:pt x="91" y="62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26"/>
            <p:cNvSpPr>
              <a:spLocks noChangeAspect="1"/>
            </p:cNvSpPr>
            <p:nvPr/>
          </p:nvSpPr>
          <p:spPr bwMode="auto">
            <a:xfrm>
              <a:off x="3167" y="7777"/>
              <a:ext cx="79" cy="42"/>
            </a:xfrm>
            <a:custGeom>
              <a:avLst/>
              <a:gdLst>
                <a:gd name="T0" fmla="*/ 2 w 96"/>
                <a:gd name="T1" fmla="*/ 1 h 63"/>
                <a:gd name="T2" fmla="*/ 2 w 96"/>
                <a:gd name="T3" fmla="*/ 1 h 63"/>
                <a:gd name="T4" fmla="*/ 2 w 96"/>
                <a:gd name="T5" fmla="*/ 0 h 63"/>
                <a:gd name="T6" fmla="*/ 0 w 96"/>
                <a:gd name="T7" fmla="*/ 1 h 63"/>
                <a:gd name="T8" fmla="*/ 2 w 96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63"/>
                <a:gd name="T17" fmla="*/ 96 w 9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63">
                  <a:moveTo>
                    <a:pt x="86" y="63"/>
                  </a:moveTo>
                  <a:lnTo>
                    <a:pt x="96" y="4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127"/>
            <p:cNvSpPr>
              <a:spLocks noChangeAspect="1" noEditPoints="1"/>
            </p:cNvSpPr>
            <p:nvPr/>
          </p:nvSpPr>
          <p:spPr bwMode="auto">
            <a:xfrm>
              <a:off x="3161" y="7771"/>
              <a:ext cx="88" cy="52"/>
            </a:xfrm>
            <a:custGeom>
              <a:avLst/>
              <a:gdLst>
                <a:gd name="T0" fmla="*/ 3 w 105"/>
                <a:gd name="T1" fmla="*/ 1 h 77"/>
                <a:gd name="T2" fmla="*/ 3 w 105"/>
                <a:gd name="T3" fmla="*/ 1 h 77"/>
                <a:gd name="T4" fmla="*/ 3 w 105"/>
                <a:gd name="T5" fmla="*/ 1 h 77"/>
                <a:gd name="T6" fmla="*/ 3 w 105"/>
                <a:gd name="T7" fmla="*/ 1 h 77"/>
                <a:gd name="T8" fmla="*/ 3 w 105"/>
                <a:gd name="T9" fmla="*/ 1 h 77"/>
                <a:gd name="T10" fmla="*/ 3 w 105"/>
                <a:gd name="T11" fmla="*/ 1 h 77"/>
                <a:gd name="T12" fmla="*/ 3 w 105"/>
                <a:gd name="T13" fmla="*/ 1 h 77"/>
                <a:gd name="T14" fmla="*/ 3 w 105"/>
                <a:gd name="T15" fmla="*/ 1 h 77"/>
                <a:gd name="T16" fmla="*/ 3 w 105"/>
                <a:gd name="T17" fmla="*/ 1 h 77"/>
                <a:gd name="T18" fmla="*/ 3 w 105"/>
                <a:gd name="T19" fmla="*/ 1 h 77"/>
                <a:gd name="T20" fmla="*/ 3 w 105"/>
                <a:gd name="T21" fmla="*/ 1 h 77"/>
                <a:gd name="T22" fmla="*/ 3 w 105"/>
                <a:gd name="T23" fmla="*/ 0 h 77"/>
                <a:gd name="T24" fmla="*/ 3 w 105"/>
                <a:gd name="T25" fmla="*/ 1 h 77"/>
                <a:gd name="T26" fmla="*/ 3 w 105"/>
                <a:gd name="T27" fmla="*/ 1 h 77"/>
                <a:gd name="T28" fmla="*/ 3 w 105"/>
                <a:gd name="T29" fmla="*/ 1 h 77"/>
                <a:gd name="T30" fmla="*/ 3 w 105"/>
                <a:gd name="T31" fmla="*/ 0 h 77"/>
                <a:gd name="T32" fmla="*/ 3 w 105"/>
                <a:gd name="T33" fmla="*/ 1 h 77"/>
                <a:gd name="T34" fmla="*/ 3 w 105"/>
                <a:gd name="T35" fmla="*/ 1 h 77"/>
                <a:gd name="T36" fmla="*/ 3 w 105"/>
                <a:gd name="T37" fmla="*/ 1 h 77"/>
                <a:gd name="T38" fmla="*/ 3 w 105"/>
                <a:gd name="T39" fmla="*/ 1 h 77"/>
                <a:gd name="T40" fmla="*/ 0 w 105"/>
                <a:gd name="T41" fmla="*/ 1 h 77"/>
                <a:gd name="T42" fmla="*/ 3 w 105"/>
                <a:gd name="T43" fmla="*/ 1 h 77"/>
                <a:gd name="T44" fmla="*/ 3 w 105"/>
                <a:gd name="T45" fmla="*/ 1 h 77"/>
                <a:gd name="T46" fmla="*/ 3 w 105"/>
                <a:gd name="T47" fmla="*/ 1 h 77"/>
                <a:gd name="T48" fmla="*/ 0 w 105"/>
                <a:gd name="T49" fmla="*/ 1 h 77"/>
                <a:gd name="T50" fmla="*/ 3 w 105"/>
                <a:gd name="T51" fmla="*/ 1 h 77"/>
                <a:gd name="T52" fmla="*/ 3 w 105"/>
                <a:gd name="T53" fmla="*/ 1 h 77"/>
                <a:gd name="T54" fmla="*/ 3 w 105"/>
                <a:gd name="T55" fmla="*/ 1 h 77"/>
                <a:gd name="T56" fmla="*/ 3 w 105"/>
                <a:gd name="T57" fmla="*/ 1 h 77"/>
                <a:gd name="T58" fmla="*/ 3 w 105"/>
                <a:gd name="T59" fmla="*/ 1 h 77"/>
                <a:gd name="T60" fmla="*/ 3 w 105"/>
                <a:gd name="T61" fmla="*/ 1 h 77"/>
                <a:gd name="T62" fmla="*/ 3 w 105"/>
                <a:gd name="T63" fmla="*/ 1 h 77"/>
                <a:gd name="T64" fmla="*/ 3 w 105"/>
                <a:gd name="T65" fmla="*/ 1 h 77"/>
                <a:gd name="T66" fmla="*/ 3 w 105"/>
                <a:gd name="T67" fmla="*/ 1 h 77"/>
                <a:gd name="T68" fmla="*/ 3 w 105"/>
                <a:gd name="T69" fmla="*/ 1 h 77"/>
                <a:gd name="T70" fmla="*/ 3 w 105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77"/>
                <a:gd name="T110" fmla="*/ 105 w 105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77">
                  <a:moveTo>
                    <a:pt x="86" y="67"/>
                  </a:moveTo>
                  <a:lnTo>
                    <a:pt x="91" y="53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86" y="67"/>
                  </a:lnTo>
                  <a:close/>
                  <a:moveTo>
                    <a:pt x="105" y="53"/>
                  </a:moveTo>
                  <a:lnTo>
                    <a:pt x="105" y="62"/>
                  </a:lnTo>
                  <a:lnTo>
                    <a:pt x="101" y="57"/>
                  </a:lnTo>
                  <a:lnTo>
                    <a:pt x="105" y="53"/>
                  </a:lnTo>
                  <a:close/>
                  <a:moveTo>
                    <a:pt x="96" y="62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105" y="53"/>
                  </a:lnTo>
                  <a:lnTo>
                    <a:pt x="96" y="62"/>
                  </a:lnTo>
                  <a:close/>
                  <a:moveTo>
                    <a:pt x="9" y="5"/>
                  </a:moveTo>
                  <a:lnTo>
                    <a:pt x="19" y="0"/>
                  </a:lnTo>
                  <a:lnTo>
                    <a:pt x="14" y="9"/>
                  </a:lnTo>
                  <a:lnTo>
                    <a:pt x="9" y="5"/>
                  </a:lnTo>
                  <a:close/>
                  <a:moveTo>
                    <a:pt x="19" y="14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5"/>
                  </a:lnTo>
                  <a:lnTo>
                    <a:pt x="19" y="14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9" y="14"/>
                  </a:moveTo>
                  <a:lnTo>
                    <a:pt x="96" y="62"/>
                  </a:lnTo>
                  <a:lnTo>
                    <a:pt x="91" y="77"/>
                  </a:lnTo>
                  <a:lnTo>
                    <a:pt x="5" y="24"/>
                  </a:lnTo>
                  <a:lnTo>
                    <a:pt x="9" y="14"/>
                  </a:lnTo>
                  <a:close/>
                  <a:moveTo>
                    <a:pt x="101" y="72"/>
                  </a:moveTo>
                  <a:lnTo>
                    <a:pt x="91" y="77"/>
                  </a:lnTo>
                  <a:lnTo>
                    <a:pt x="91" y="72"/>
                  </a:lnTo>
                  <a:lnTo>
                    <a:pt x="101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128"/>
            <p:cNvSpPr>
              <a:spLocks noChangeAspect="1"/>
            </p:cNvSpPr>
            <p:nvPr/>
          </p:nvSpPr>
          <p:spPr bwMode="auto">
            <a:xfrm>
              <a:off x="3102" y="7728"/>
              <a:ext cx="71" cy="55"/>
            </a:xfrm>
            <a:custGeom>
              <a:avLst/>
              <a:gdLst>
                <a:gd name="T0" fmla="*/ 2 w 86"/>
                <a:gd name="T1" fmla="*/ 1 h 82"/>
                <a:gd name="T2" fmla="*/ 2 w 86"/>
                <a:gd name="T3" fmla="*/ 1 h 82"/>
                <a:gd name="T4" fmla="*/ 2 w 86"/>
                <a:gd name="T5" fmla="*/ 0 h 82"/>
                <a:gd name="T6" fmla="*/ 0 w 86"/>
                <a:gd name="T7" fmla="*/ 1 h 82"/>
                <a:gd name="T8" fmla="*/ 2 w 8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82"/>
                <a:gd name="T17" fmla="*/ 86 w 8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82">
                  <a:moveTo>
                    <a:pt x="77" y="82"/>
                  </a:moveTo>
                  <a:lnTo>
                    <a:pt x="86" y="72"/>
                  </a:lnTo>
                  <a:lnTo>
                    <a:pt x="9" y="0"/>
                  </a:lnTo>
                  <a:lnTo>
                    <a:pt x="0" y="10"/>
                  </a:lnTo>
                  <a:lnTo>
                    <a:pt x="77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129"/>
            <p:cNvSpPr>
              <a:spLocks noChangeAspect="1" noEditPoints="1"/>
            </p:cNvSpPr>
            <p:nvPr/>
          </p:nvSpPr>
          <p:spPr bwMode="auto">
            <a:xfrm>
              <a:off x="3097" y="7726"/>
              <a:ext cx="82" cy="62"/>
            </a:xfrm>
            <a:custGeom>
              <a:avLst/>
              <a:gdLst>
                <a:gd name="T0" fmla="*/ 3 w 96"/>
                <a:gd name="T1" fmla="*/ 1 h 91"/>
                <a:gd name="T2" fmla="*/ 3 w 96"/>
                <a:gd name="T3" fmla="*/ 1 h 91"/>
                <a:gd name="T4" fmla="*/ 3 w 96"/>
                <a:gd name="T5" fmla="*/ 1 h 91"/>
                <a:gd name="T6" fmla="*/ 3 w 96"/>
                <a:gd name="T7" fmla="*/ 1 h 91"/>
                <a:gd name="T8" fmla="*/ 3 w 96"/>
                <a:gd name="T9" fmla="*/ 1 h 91"/>
                <a:gd name="T10" fmla="*/ 3 w 96"/>
                <a:gd name="T11" fmla="*/ 1 h 91"/>
                <a:gd name="T12" fmla="*/ 3 w 96"/>
                <a:gd name="T13" fmla="*/ 1 h 91"/>
                <a:gd name="T14" fmla="*/ 3 w 96"/>
                <a:gd name="T15" fmla="*/ 1 h 91"/>
                <a:gd name="T16" fmla="*/ 3 w 96"/>
                <a:gd name="T17" fmla="*/ 1 h 91"/>
                <a:gd name="T18" fmla="*/ 3 w 96"/>
                <a:gd name="T19" fmla="*/ 1 h 91"/>
                <a:gd name="T20" fmla="*/ 3 w 96"/>
                <a:gd name="T21" fmla="*/ 1 h 91"/>
                <a:gd name="T22" fmla="*/ 3 w 96"/>
                <a:gd name="T23" fmla="*/ 0 h 91"/>
                <a:gd name="T24" fmla="*/ 3 w 96"/>
                <a:gd name="T25" fmla="*/ 1 h 91"/>
                <a:gd name="T26" fmla="*/ 3 w 96"/>
                <a:gd name="T27" fmla="*/ 1 h 91"/>
                <a:gd name="T28" fmla="*/ 3 w 96"/>
                <a:gd name="T29" fmla="*/ 0 h 91"/>
                <a:gd name="T30" fmla="*/ 3 w 96"/>
                <a:gd name="T31" fmla="*/ 0 h 91"/>
                <a:gd name="T32" fmla="*/ 3 w 96"/>
                <a:gd name="T33" fmla="*/ 1 h 91"/>
                <a:gd name="T34" fmla="*/ 3 w 96"/>
                <a:gd name="T35" fmla="*/ 0 h 91"/>
                <a:gd name="T36" fmla="*/ 3 w 96"/>
                <a:gd name="T37" fmla="*/ 1 h 91"/>
                <a:gd name="T38" fmla="*/ 3 w 96"/>
                <a:gd name="T39" fmla="*/ 1 h 91"/>
                <a:gd name="T40" fmla="*/ 0 w 96"/>
                <a:gd name="T41" fmla="*/ 1 h 91"/>
                <a:gd name="T42" fmla="*/ 3 w 96"/>
                <a:gd name="T43" fmla="*/ 0 h 91"/>
                <a:gd name="T44" fmla="*/ 3 w 96"/>
                <a:gd name="T45" fmla="*/ 1 h 91"/>
                <a:gd name="T46" fmla="*/ 0 w 96"/>
                <a:gd name="T47" fmla="*/ 1 h 91"/>
                <a:gd name="T48" fmla="*/ 0 w 96"/>
                <a:gd name="T49" fmla="*/ 1 h 91"/>
                <a:gd name="T50" fmla="*/ 3 w 96"/>
                <a:gd name="T51" fmla="*/ 1 h 91"/>
                <a:gd name="T52" fmla="*/ 0 w 96"/>
                <a:gd name="T53" fmla="*/ 1 h 91"/>
                <a:gd name="T54" fmla="*/ 3 w 96"/>
                <a:gd name="T55" fmla="*/ 1 h 91"/>
                <a:gd name="T56" fmla="*/ 3 w 96"/>
                <a:gd name="T57" fmla="*/ 1 h 91"/>
                <a:gd name="T58" fmla="*/ 3 w 96"/>
                <a:gd name="T59" fmla="*/ 1 h 91"/>
                <a:gd name="T60" fmla="*/ 0 w 96"/>
                <a:gd name="T61" fmla="*/ 1 h 91"/>
                <a:gd name="T62" fmla="*/ 3 w 96"/>
                <a:gd name="T63" fmla="*/ 1 h 91"/>
                <a:gd name="T64" fmla="*/ 3 w 96"/>
                <a:gd name="T65" fmla="*/ 1 h 91"/>
                <a:gd name="T66" fmla="*/ 3 w 96"/>
                <a:gd name="T67" fmla="*/ 1 h 91"/>
                <a:gd name="T68" fmla="*/ 3 w 96"/>
                <a:gd name="T69" fmla="*/ 1 h 91"/>
                <a:gd name="T70" fmla="*/ 3 w 96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"/>
                <a:gd name="T109" fmla="*/ 0 h 91"/>
                <a:gd name="T110" fmla="*/ 96 w 96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" h="91">
                  <a:moveTo>
                    <a:pt x="77" y="81"/>
                  </a:moveTo>
                  <a:lnTo>
                    <a:pt x="86" y="72"/>
                  </a:lnTo>
                  <a:lnTo>
                    <a:pt x="96" y="81"/>
                  </a:lnTo>
                  <a:lnTo>
                    <a:pt x="91" y="91"/>
                  </a:lnTo>
                  <a:lnTo>
                    <a:pt x="77" y="81"/>
                  </a:lnTo>
                  <a:close/>
                  <a:moveTo>
                    <a:pt x="96" y="72"/>
                  </a:moveTo>
                  <a:lnTo>
                    <a:pt x="96" y="81"/>
                  </a:lnTo>
                  <a:lnTo>
                    <a:pt x="91" y="76"/>
                  </a:lnTo>
                  <a:lnTo>
                    <a:pt x="96" y="72"/>
                  </a:lnTo>
                  <a:close/>
                  <a:moveTo>
                    <a:pt x="86" y="81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6" y="72"/>
                  </a:lnTo>
                  <a:lnTo>
                    <a:pt x="86" y="81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6" y="81"/>
                  </a:lnTo>
                  <a:lnTo>
                    <a:pt x="77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1" y="91"/>
                  </a:moveTo>
                  <a:lnTo>
                    <a:pt x="77" y="91"/>
                  </a:lnTo>
                  <a:lnTo>
                    <a:pt x="82" y="86"/>
                  </a:lnTo>
                  <a:lnTo>
                    <a:pt x="91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130"/>
            <p:cNvSpPr>
              <a:spLocks noChangeAspect="1"/>
            </p:cNvSpPr>
            <p:nvPr/>
          </p:nvSpPr>
          <p:spPr bwMode="auto">
            <a:xfrm>
              <a:off x="3046" y="7677"/>
              <a:ext cx="63" cy="58"/>
            </a:xfrm>
            <a:custGeom>
              <a:avLst/>
              <a:gdLst>
                <a:gd name="T0" fmla="*/ 2 w 77"/>
                <a:gd name="T1" fmla="*/ 1 h 86"/>
                <a:gd name="T2" fmla="*/ 2 w 77"/>
                <a:gd name="T3" fmla="*/ 1 h 86"/>
                <a:gd name="T4" fmla="*/ 2 w 77"/>
                <a:gd name="T5" fmla="*/ 0 h 86"/>
                <a:gd name="T6" fmla="*/ 0 w 77"/>
                <a:gd name="T7" fmla="*/ 1 h 86"/>
                <a:gd name="T8" fmla="*/ 2 w 77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68" y="86"/>
                  </a:moveTo>
                  <a:lnTo>
                    <a:pt x="77" y="76"/>
                  </a:lnTo>
                  <a:lnTo>
                    <a:pt x="15" y="0"/>
                  </a:lnTo>
                  <a:lnTo>
                    <a:pt x="0" y="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131"/>
            <p:cNvSpPr>
              <a:spLocks noChangeAspect="1" noEditPoints="1"/>
            </p:cNvSpPr>
            <p:nvPr/>
          </p:nvSpPr>
          <p:spPr bwMode="auto">
            <a:xfrm>
              <a:off x="3043" y="7675"/>
              <a:ext cx="70" cy="64"/>
            </a:xfrm>
            <a:custGeom>
              <a:avLst/>
              <a:gdLst>
                <a:gd name="T0" fmla="*/ 2 w 86"/>
                <a:gd name="T1" fmla="*/ 1 h 96"/>
                <a:gd name="T2" fmla="*/ 2 w 86"/>
                <a:gd name="T3" fmla="*/ 1 h 96"/>
                <a:gd name="T4" fmla="*/ 2 w 86"/>
                <a:gd name="T5" fmla="*/ 1 h 96"/>
                <a:gd name="T6" fmla="*/ 2 w 86"/>
                <a:gd name="T7" fmla="*/ 1 h 96"/>
                <a:gd name="T8" fmla="*/ 2 w 86"/>
                <a:gd name="T9" fmla="*/ 1 h 96"/>
                <a:gd name="T10" fmla="*/ 2 w 86"/>
                <a:gd name="T11" fmla="*/ 1 h 96"/>
                <a:gd name="T12" fmla="*/ 2 w 86"/>
                <a:gd name="T13" fmla="*/ 1 h 96"/>
                <a:gd name="T14" fmla="*/ 2 w 86"/>
                <a:gd name="T15" fmla="*/ 1 h 96"/>
                <a:gd name="T16" fmla="*/ 2 w 86"/>
                <a:gd name="T17" fmla="*/ 1 h 96"/>
                <a:gd name="T18" fmla="*/ 2 w 86"/>
                <a:gd name="T19" fmla="*/ 1 h 96"/>
                <a:gd name="T20" fmla="*/ 2 w 86"/>
                <a:gd name="T21" fmla="*/ 1 h 96"/>
                <a:gd name="T22" fmla="*/ 2 w 86"/>
                <a:gd name="T23" fmla="*/ 0 h 96"/>
                <a:gd name="T24" fmla="*/ 2 w 86"/>
                <a:gd name="T25" fmla="*/ 1 h 96"/>
                <a:gd name="T26" fmla="*/ 2 w 86"/>
                <a:gd name="T27" fmla="*/ 1 h 96"/>
                <a:gd name="T28" fmla="*/ 2 w 86"/>
                <a:gd name="T29" fmla="*/ 0 h 96"/>
                <a:gd name="T30" fmla="*/ 2 w 86"/>
                <a:gd name="T31" fmla="*/ 0 h 96"/>
                <a:gd name="T32" fmla="*/ 2 w 86"/>
                <a:gd name="T33" fmla="*/ 1 h 96"/>
                <a:gd name="T34" fmla="*/ 2 w 86"/>
                <a:gd name="T35" fmla="*/ 0 h 96"/>
                <a:gd name="T36" fmla="*/ 2 w 86"/>
                <a:gd name="T37" fmla="*/ 1 h 96"/>
                <a:gd name="T38" fmla="*/ 2 w 86"/>
                <a:gd name="T39" fmla="*/ 1 h 96"/>
                <a:gd name="T40" fmla="*/ 2 w 86"/>
                <a:gd name="T41" fmla="*/ 1 h 96"/>
                <a:gd name="T42" fmla="*/ 2 w 86"/>
                <a:gd name="T43" fmla="*/ 0 h 96"/>
                <a:gd name="T44" fmla="*/ 2 w 86"/>
                <a:gd name="T45" fmla="*/ 1 h 96"/>
                <a:gd name="T46" fmla="*/ 0 w 86"/>
                <a:gd name="T47" fmla="*/ 1 h 96"/>
                <a:gd name="T48" fmla="*/ 2 w 86"/>
                <a:gd name="T49" fmla="*/ 1 h 96"/>
                <a:gd name="T50" fmla="*/ 2 w 86"/>
                <a:gd name="T51" fmla="*/ 1 h 96"/>
                <a:gd name="T52" fmla="*/ 0 w 86"/>
                <a:gd name="T53" fmla="*/ 1 h 96"/>
                <a:gd name="T54" fmla="*/ 2 w 86"/>
                <a:gd name="T55" fmla="*/ 1 h 96"/>
                <a:gd name="T56" fmla="*/ 2 w 86"/>
                <a:gd name="T57" fmla="*/ 1 h 96"/>
                <a:gd name="T58" fmla="*/ 2 w 86"/>
                <a:gd name="T59" fmla="*/ 1 h 96"/>
                <a:gd name="T60" fmla="*/ 0 w 86"/>
                <a:gd name="T61" fmla="*/ 1 h 96"/>
                <a:gd name="T62" fmla="*/ 2 w 86"/>
                <a:gd name="T63" fmla="*/ 1 h 96"/>
                <a:gd name="T64" fmla="*/ 2 w 86"/>
                <a:gd name="T65" fmla="*/ 1 h 96"/>
                <a:gd name="T66" fmla="*/ 2 w 86"/>
                <a:gd name="T67" fmla="*/ 1 h 96"/>
                <a:gd name="T68" fmla="*/ 2 w 86"/>
                <a:gd name="T69" fmla="*/ 1 h 96"/>
                <a:gd name="T70" fmla="*/ 2 w 86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96"/>
                <a:gd name="T110" fmla="*/ 86 w 8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96">
                  <a:moveTo>
                    <a:pt x="67" y="86"/>
                  </a:moveTo>
                  <a:lnTo>
                    <a:pt x="77" y="77"/>
                  </a:lnTo>
                  <a:lnTo>
                    <a:pt x="86" y="86"/>
                  </a:lnTo>
                  <a:lnTo>
                    <a:pt x="77" y="96"/>
                  </a:lnTo>
                  <a:lnTo>
                    <a:pt x="67" y="86"/>
                  </a:lnTo>
                  <a:close/>
                  <a:moveTo>
                    <a:pt x="86" y="77"/>
                  </a:moveTo>
                  <a:lnTo>
                    <a:pt x="86" y="86"/>
                  </a:lnTo>
                  <a:lnTo>
                    <a:pt x="81" y="81"/>
                  </a:lnTo>
                  <a:lnTo>
                    <a:pt x="86" y="77"/>
                  </a:lnTo>
                  <a:close/>
                  <a:moveTo>
                    <a:pt x="77" y="86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86" y="77"/>
                  </a:lnTo>
                  <a:lnTo>
                    <a:pt x="77" y="8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9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9"/>
                  </a:moveTo>
                  <a:lnTo>
                    <a:pt x="4" y="5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77" y="86"/>
                  </a:lnTo>
                  <a:lnTo>
                    <a:pt x="67" y="96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77" y="96"/>
                  </a:moveTo>
                  <a:lnTo>
                    <a:pt x="67" y="96"/>
                  </a:lnTo>
                  <a:lnTo>
                    <a:pt x="72" y="91"/>
                  </a:lnTo>
                  <a:lnTo>
                    <a:pt x="77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Freeform 132"/>
            <p:cNvSpPr>
              <a:spLocks noChangeAspect="1"/>
            </p:cNvSpPr>
            <p:nvPr/>
          </p:nvSpPr>
          <p:spPr bwMode="auto">
            <a:xfrm>
              <a:off x="2998" y="7615"/>
              <a:ext cx="60" cy="69"/>
            </a:xfrm>
            <a:custGeom>
              <a:avLst/>
              <a:gdLst>
                <a:gd name="T0" fmla="*/ 2 w 72"/>
                <a:gd name="T1" fmla="*/ 1 h 101"/>
                <a:gd name="T2" fmla="*/ 2 w 72"/>
                <a:gd name="T3" fmla="*/ 1 h 101"/>
                <a:gd name="T4" fmla="*/ 2 w 72"/>
                <a:gd name="T5" fmla="*/ 0 h 101"/>
                <a:gd name="T6" fmla="*/ 0 w 72"/>
                <a:gd name="T7" fmla="*/ 1 h 101"/>
                <a:gd name="T8" fmla="*/ 2 w 72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01"/>
                <a:gd name="T17" fmla="*/ 72 w 7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01">
                  <a:moveTo>
                    <a:pt x="57" y="101"/>
                  </a:moveTo>
                  <a:lnTo>
                    <a:pt x="72" y="92"/>
                  </a:lnTo>
                  <a:lnTo>
                    <a:pt x="14" y="0"/>
                  </a:lnTo>
                  <a:lnTo>
                    <a:pt x="0" y="5"/>
                  </a:lnTo>
                  <a:lnTo>
                    <a:pt x="57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Freeform 133"/>
            <p:cNvSpPr>
              <a:spLocks noChangeAspect="1" noEditPoints="1"/>
            </p:cNvSpPr>
            <p:nvPr/>
          </p:nvSpPr>
          <p:spPr bwMode="auto">
            <a:xfrm>
              <a:off x="2995" y="7610"/>
              <a:ext cx="67" cy="76"/>
            </a:xfrm>
            <a:custGeom>
              <a:avLst/>
              <a:gdLst>
                <a:gd name="T0" fmla="*/ 2 w 82"/>
                <a:gd name="T1" fmla="*/ 1 h 115"/>
                <a:gd name="T2" fmla="*/ 2 w 82"/>
                <a:gd name="T3" fmla="*/ 1 h 115"/>
                <a:gd name="T4" fmla="*/ 2 w 82"/>
                <a:gd name="T5" fmla="*/ 1 h 115"/>
                <a:gd name="T6" fmla="*/ 2 w 82"/>
                <a:gd name="T7" fmla="*/ 1 h 115"/>
                <a:gd name="T8" fmla="*/ 2 w 82"/>
                <a:gd name="T9" fmla="*/ 1 h 115"/>
                <a:gd name="T10" fmla="*/ 2 w 82"/>
                <a:gd name="T11" fmla="*/ 1 h 115"/>
                <a:gd name="T12" fmla="*/ 2 w 82"/>
                <a:gd name="T13" fmla="*/ 1 h 115"/>
                <a:gd name="T14" fmla="*/ 2 w 82"/>
                <a:gd name="T15" fmla="*/ 1 h 115"/>
                <a:gd name="T16" fmla="*/ 2 w 82"/>
                <a:gd name="T17" fmla="*/ 1 h 115"/>
                <a:gd name="T18" fmla="*/ 2 w 82"/>
                <a:gd name="T19" fmla="*/ 1 h 115"/>
                <a:gd name="T20" fmla="*/ 2 w 82"/>
                <a:gd name="T21" fmla="*/ 1 h 115"/>
                <a:gd name="T22" fmla="*/ 2 w 82"/>
                <a:gd name="T23" fmla="*/ 1 h 115"/>
                <a:gd name="T24" fmla="*/ 2 w 82"/>
                <a:gd name="T25" fmla="*/ 1 h 115"/>
                <a:gd name="T26" fmla="*/ 2 w 82"/>
                <a:gd name="T27" fmla="*/ 1 h 115"/>
                <a:gd name="T28" fmla="*/ 2 w 82"/>
                <a:gd name="T29" fmla="*/ 0 h 115"/>
                <a:gd name="T30" fmla="*/ 2 w 82"/>
                <a:gd name="T31" fmla="*/ 1 h 115"/>
                <a:gd name="T32" fmla="*/ 2 w 82"/>
                <a:gd name="T33" fmla="*/ 1 h 115"/>
                <a:gd name="T34" fmla="*/ 2 w 82"/>
                <a:gd name="T35" fmla="*/ 0 h 115"/>
                <a:gd name="T36" fmla="*/ 2 w 82"/>
                <a:gd name="T37" fmla="*/ 1 h 115"/>
                <a:gd name="T38" fmla="*/ 2 w 82"/>
                <a:gd name="T39" fmla="*/ 1 h 115"/>
                <a:gd name="T40" fmla="*/ 2 w 82"/>
                <a:gd name="T41" fmla="*/ 1 h 115"/>
                <a:gd name="T42" fmla="*/ 2 w 82"/>
                <a:gd name="T43" fmla="*/ 0 h 115"/>
                <a:gd name="T44" fmla="*/ 2 w 82"/>
                <a:gd name="T45" fmla="*/ 1 h 115"/>
                <a:gd name="T46" fmla="*/ 0 w 82"/>
                <a:gd name="T47" fmla="*/ 1 h 115"/>
                <a:gd name="T48" fmla="*/ 2 w 82"/>
                <a:gd name="T49" fmla="*/ 1 h 115"/>
                <a:gd name="T50" fmla="*/ 2 w 82"/>
                <a:gd name="T51" fmla="*/ 1 h 115"/>
                <a:gd name="T52" fmla="*/ 0 w 82"/>
                <a:gd name="T53" fmla="*/ 1 h 115"/>
                <a:gd name="T54" fmla="*/ 2 w 82"/>
                <a:gd name="T55" fmla="*/ 1 h 115"/>
                <a:gd name="T56" fmla="*/ 2 w 82"/>
                <a:gd name="T57" fmla="*/ 1 h 115"/>
                <a:gd name="T58" fmla="*/ 2 w 82"/>
                <a:gd name="T59" fmla="*/ 1 h 115"/>
                <a:gd name="T60" fmla="*/ 0 w 82"/>
                <a:gd name="T61" fmla="*/ 1 h 115"/>
                <a:gd name="T62" fmla="*/ 2 w 82"/>
                <a:gd name="T63" fmla="*/ 1 h 115"/>
                <a:gd name="T64" fmla="*/ 2 w 82"/>
                <a:gd name="T65" fmla="*/ 1 h 115"/>
                <a:gd name="T66" fmla="*/ 2 w 82"/>
                <a:gd name="T67" fmla="*/ 1 h 115"/>
                <a:gd name="T68" fmla="*/ 2 w 82"/>
                <a:gd name="T69" fmla="*/ 1 h 115"/>
                <a:gd name="T70" fmla="*/ 2 w 82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15"/>
                <a:gd name="T110" fmla="*/ 82 w 82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15">
                  <a:moveTo>
                    <a:pt x="62" y="101"/>
                  </a:moveTo>
                  <a:lnTo>
                    <a:pt x="72" y="96"/>
                  </a:lnTo>
                  <a:lnTo>
                    <a:pt x="82" y="105"/>
                  </a:lnTo>
                  <a:lnTo>
                    <a:pt x="67" y="115"/>
                  </a:lnTo>
                  <a:lnTo>
                    <a:pt x="62" y="101"/>
                  </a:lnTo>
                  <a:close/>
                  <a:moveTo>
                    <a:pt x="82" y="96"/>
                  </a:moveTo>
                  <a:lnTo>
                    <a:pt x="82" y="105"/>
                  </a:lnTo>
                  <a:lnTo>
                    <a:pt x="77" y="101"/>
                  </a:lnTo>
                  <a:lnTo>
                    <a:pt x="82" y="96"/>
                  </a:lnTo>
                  <a:close/>
                  <a:moveTo>
                    <a:pt x="72" y="105"/>
                  </a:moveTo>
                  <a:lnTo>
                    <a:pt x="14" y="9"/>
                  </a:lnTo>
                  <a:lnTo>
                    <a:pt x="24" y="5"/>
                  </a:lnTo>
                  <a:lnTo>
                    <a:pt x="82" y="96"/>
                  </a:lnTo>
                  <a:lnTo>
                    <a:pt x="72" y="105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9"/>
                  </a:lnTo>
                  <a:lnTo>
                    <a:pt x="14" y="0"/>
                  </a:lnTo>
                  <a:close/>
                  <a:moveTo>
                    <a:pt x="24" y="14"/>
                  </a:moveTo>
                  <a:lnTo>
                    <a:pt x="10" y="19"/>
                  </a:lnTo>
                  <a:lnTo>
                    <a:pt x="5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19"/>
                  </a:moveTo>
                  <a:lnTo>
                    <a:pt x="5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72" y="105"/>
                  </a:lnTo>
                  <a:lnTo>
                    <a:pt x="58" y="110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67" y="115"/>
                  </a:moveTo>
                  <a:lnTo>
                    <a:pt x="58" y="110"/>
                  </a:lnTo>
                  <a:lnTo>
                    <a:pt x="62" y="110"/>
                  </a:lnTo>
                  <a:lnTo>
                    <a:pt x="67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134"/>
            <p:cNvSpPr>
              <a:spLocks noChangeAspect="1"/>
            </p:cNvSpPr>
            <p:nvPr/>
          </p:nvSpPr>
          <p:spPr bwMode="auto">
            <a:xfrm>
              <a:off x="2958" y="7548"/>
              <a:ext cx="52" cy="71"/>
            </a:xfrm>
            <a:custGeom>
              <a:avLst/>
              <a:gdLst>
                <a:gd name="T0" fmla="*/ 3 w 62"/>
                <a:gd name="T1" fmla="*/ 1 h 105"/>
                <a:gd name="T2" fmla="*/ 3 w 62"/>
                <a:gd name="T3" fmla="*/ 1 h 105"/>
                <a:gd name="T4" fmla="*/ 3 w 62"/>
                <a:gd name="T5" fmla="*/ 0 h 105"/>
                <a:gd name="T6" fmla="*/ 0 w 62"/>
                <a:gd name="T7" fmla="*/ 1 h 105"/>
                <a:gd name="T8" fmla="*/ 3 w 62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5"/>
                <a:gd name="T17" fmla="*/ 62 w 6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5">
                  <a:moveTo>
                    <a:pt x="48" y="105"/>
                  </a:moveTo>
                  <a:lnTo>
                    <a:pt x="62" y="100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8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135"/>
            <p:cNvSpPr>
              <a:spLocks noChangeAspect="1" noEditPoints="1"/>
            </p:cNvSpPr>
            <p:nvPr/>
          </p:nvSpPr>
          <p:spPr bwMode="auto">
            <a:xfrm>
              <a:off x="2955" y="7545"/>
              <a:ext cx="60" cy="77"/>
            </a:xfrm>
            <a:custGeom>
              <a:avLst/>
              <a:gdLst>
                <a:gd name="T0" fmla="*/ 2 w 72"/>
                <a:gd name="T1" fmla="*/ 1 h 115"/>
                <a:gd name="T2" fmla="*/ 2 w 72"/>
                <a:gd name="T3" fmla="*/ 1 h 115"/>
                <a:gd name="T4" fmla="*/ 2 w 72"/>
                <a:gd name="T5" fmla="*/ 1 h 115"/>
                <a:gd name="T6" fmla="*/ 2 w 72"/>
                <a:gd name="T7" fmla="*/ 1 h 115"/>
                <a:gd name="T8" fmla="*/ 2 w 72"/>
                <a:gd name="T9" fmla="*/ 1 h 115"/>
                <a:gd name="T10" fmla="*/ 2 w 72"/>
                <a:gd name="T11" fmla="*/ 1 h 115"/>
                <a:gd name="T12" fmla="*/ 2 w 72"/>
                <a:gd name="T13" fmla="*/ 1 h 115"/>
                <a:gd name="T14" fmla="*/ 2 w 72"/>
                <a:gd name="T15" fmla="*/ 1 h 115"/>
                <a:gd name="T16" fmla="*/ 2 w 72"/>
                <a:gd name="T17" fmla="*/ 1 h 115"/>
                <a:gd name="T18" fmla="*/ 2 w 72"/>
                <a:gd name="T19" fmla="*/ 1 h 115"/>
                <a:gd name="T20" fmla="*/ 2 w 72"/>
                <a:gd name="T21" fmla="*/ 1 h 115"/>
                <a:gd name="T22" fmla="*/ 2 w 72"/>
                <a:gd name="T23" fmla="*/ 0 h 115"/>
                <a:gd name="T24" fmla="*/ 2 w 72"/>
                <a:gd name="T25" fmla="*/ 1 h 115"/>
                <a:gd name="T26" fmla="*/ 2 w 72"/>
                <a:gd name="T27" fmla="*/ 1 h 115"/>
                <a:gd name="T28" fmla="*/ 2 w 72"/>
                <a:gd name="T29" fmla="*/ 0 h 115"/>
                <a:gd name="T30" fmla="*/ 2 w 72"/>
                <a:gd name="T31" fmla="*/ 0 h 115"/>
                <a:gd name="T32" fmla="*/ 2 w 72"/>
                <a:gd name="T33" fmla="*/ 1 h 115"/>
                <a:gd name="T34" fmla="*/ 2 w 72"/>
                <a:gd name="T35" fmla="*/ 0 h 115"/>
                <a:gd name="T36" fmla="*/ 2 w 72"/>
                <a:gd name="T37" fmla="*/ 1 h 115"/>
                <a:gd name="T38" fmla="*/ 2 w 72"/>
                <a:gd name="T39" fmla="*/ 1 h 115"/>
                <a:gd name="T40" fmla="*/ 0 w 72"/>
                <a:gd name="T41" fmla="*/ 1 h 115"/>
                <a:gd name="T42" fmla="*/ 2 w 72"/>
                <a:gd name="T43" fmla="*/ 0 h 115"/>
                <a:gd name="T44" fmla="*/ 2 w 72"/>
                <a:gd name="T45" fmla="*/ 1 h 115"/>
                <a:gd name="T46" fmla="*/ 0 w 72"/>
                <a:gd name="T47" fmla="*/ 1 h 115"/>
                <a:gd name="T48" fmla="*/ 0 w 72"/>
                <a:gd name="T49" fmla="*/ 1 h 115"/>
                <a:gd name="T50" fmla="*/ 2 w 72"/>
                <a:gd name="T51" fmla="*/ 1 h 115"/>
                <a:gd name="T52" fmla="*/ 0 w 72"/>
                <a:gd name="T53" fmla="*/ 1 h 115"/>
                <a:gd name="T54" fmla="*/ 2 w 72"/>
                <a:gd name="T55" fmla="*/ 1 h 115"/>
                <a:gd name="T56" fmla="*/ 2 w 72"/>
                <a:gd name="T57" fmla="*/ 1 h 115"/>
                <a:gd name="T58" fmla="*/ 2 w 72"/>
                <a:gd name="T59" fmla="*/ 1 h 115"/>
                <a:gd name="T60" fmla="*/ 0 w 72"/>
                <a:gd name="T61" fmla="*/ 1 h 115"/>
                <a:gd name="T62" fmla="*/ 2 w 72"/>
                <a:gd name="T63" fmla="*/ 1 h 115"/>
                <a:gd name="T64" fmla="*/ 2 w 72"/>
                <a:gd name="T65" fmla="*/ 1 h 115"/>
                <a:gd name="T66" fmla="*/ 2 w 72"/>
                <a:gd name="T67" fmla="*/ 1 h 115"/>
                <a:gd name="T68" fmla="*/ 2 w 72"/>
                <a:gd name="T69" fmla="*/ 1 h 115"/>
                <a:gd name="T70" fmla="*/ 2 w 72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15"/>
                <a:gd name="T110" fmla="*/ 72 w 72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15">
                  <a:moveTo>
                    <a:pt x="53" y="105"/>
                  </a:moveTo>
                  <a:lnTo>
                    <a:pt x="62" y="96"/>
                  </a:lnTo>
                  <a:lnTo>
                    <a:pt x="72" y="110"/>
                  </a:lnTo>
                  <a:lnTo>
                    <a:pt x="58" y="115"/>
                  </a:lnTo>
                  <a:lnTo>
                    <a:pt x="53" y="105"/>
                  </a:lnTo>
                  <a:close/>
                  <a:moveTo>
                    <a:pt x="72" y="101"/>
                  </a:moveTo>
                  <a:lnTo>
                    <a:pt x="72" y="110"/>
                  </a:lnTo>
                  <a:lnTo>
                    <a:pt x="67" y="105"/>
                  </a:lnTo>
                  <a:lnTo>
                    <a:pt x="72" y="101"/>
                  </a:lnTo>
                  <a:close/>
                  <a:moveTo>
                    <a:pt x="62" y="105"/>
                  </a:moveTo>
                  <a:lnTo>
                    <a:pt x="10" y="10"/>
                  </a:lnTo>
                  <a:lnTo>
                    <a:pt x="24" y="0"/>
                  </a:lnTo>
                  <a:lnTo>
                    <a:pt x="72" y="101"/>
                  </a:lnTo>
                  <a:lnTo>
                    <a:pt x="62" y="105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19" y="10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0" y="5"/>
                  </a:moveTo>
                  <a:lnTo>
                    <a:pt x="62" y="105"/>
                  </a:lnTo>
                  <a:lnTo>
                    <a:pt x="48" y="115"/>
                  </a:lnTo>
                  <a:lnTo>
                    <a:pt x="0" y="14"/>
                  </a:lnTo>
                  <a:lnTo>
                    <a:pt x="10" y="5"/>
                  </a:lnTo>
                  <a:close/>
                  <a:moveTo>
                    <a:pt x="58" y="115"/>
                  </a:moveTo>
                  <a:lnTo>
                    <a:pt x="48" y="115"/>
                  </a:lnTo>
                  <a:lnTo>
                    <a:pt x="53" y="110"/>
                  </a:lnTo>
                  <a:lnTo>
                    <a:pt x="58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136"/>
            <p:cNvSpPr>
              <a:spLocks noChangeAspect="1"/>
            </p:cNvSpPr>
            <p:nvPr/>
          </p:nvSpPr>
          <p:spPr bwMode="auto">
            <a:xfrm>
              <a:off x="2935" y="7497"/>
              <a:ext cx="35" cy="55"/>
            </a:xfrm>
            <a:custGeom>
              <a:avLst/>
              <a:gdLst>
                <a:gd name="T0" fmla="*/ 2 w 43"/>
                <a:gd name="T1" fmla="*/ 1 h 82"/>
                <a:gd name="T2" fmla="*/ 2 w 43"/>
                <a:gd name="T3" fmla="*/ 1 h 82"/>
                <a:gd name="T4" fmla="*/ 2 w 43"/>
                <a:gd name="T5" fmla="*/ 0 h 82"/>
                <a:gd name="T6" fmla="*/ 0 w 43"/>
                <a:gd name="T7" fmla="*/ 1 h 82"/>
                <a:gd name="T8" fmla="*/ 2 w 4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29" y="82"/>
                  </a:moveTo>
                  <a:lnTo>
                    <a:pt x="43" y="7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9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Freeform 137"/>
            <p:cNvSpPr>
              <a:spLocks noChangeAspect="1" noEditPoints="1"/>
            </p:cNvSpPr>
            <p:nvPr/>
          </p:nvSpPr>
          <p:spPr bwMode="auto">
            <a:xfrm>
              <a:off x="2930" y="7490"/>
              <a:ext cx="45" cy="67"/>
            </a:xfrm>
            <a:custGeom>
              <a:avLst/>
              <a:gdLst>
                <a:gd name="T0" fmla="*/ 3 w 53"/>
                <a:gd name="T1" fmla="*/ 1 h 101"/>
                <a:gd name="T2" fmla="*/ 3 w 53"/>
                <a:gd name="T3" fmla="*/ 1 h 101"/>
                <a:gd name="T4" fmla="*/ 3 w 53"/>
                <a:gd name="T5" fmla="*/ 1 h 101"/>
                <a:gd name="T6" fmla="*/ 3 w 53"/>
                <a:gd name="T7" fmla="*/ 1 h 101"/>
                <a:gd name="T8" fmla="*/ 3 w 53"/>
                <a:gd name="T9" fmla="*/ 1 h 101"/>
                <a:gd name="T10" fmla="*/ 3 w 53"/>
                <a:gd name="T11" fmla="*/ 1 h 101"/>
                <a:gd name="T12" fmla="*/ 3 w 53"/>
                <a:gd name="T13" fmla="*/ 1 h 101"/>
                <a:gd name="T14" fmla="*/ 3 w 53"/>
                <a:gd name="T15" fmla="*/ 1 h 101"/>
                <a:gd name="T16" fmla="*/ 3 w 53"/>
                <a:gd name="T17" fmla="*/ 1 h 101"/>
                <a:gd name="T18" fmla="*/ 3 w 53"/>
                <a:gd name="T19" fmla="*/ 1 h 101"/>
                <a:gd name="T20" fmla="*/ 3 w 53"/>
                <a:gd name="T21" fmla="*/ 1 h 101"/>
                <a:gd name="T22" fmla="*/ 3 w 53"/>
                <a:gd name="T23" fmla="*/ 1 h 101"/>
                <a:gd name="T24" fmla="*/ 3 w 53"/>
                <a:gd name="T25" fmla="*/ 1 h 101"/>
                <a:gd name="T26" fmla="*/ 3 w 53"/>
                <a:gd name="T27" fmla="*/ 1 h 101"/>
                <a:gd name="T28" fmla="*/ 3 w 53"/>
                <a:gd name="T29" fmla="*/ 0 h 101"/>
                <a:gd name="T30" fmla="*/ 3 w 53"/>
                <a:gd name="T31" fmla="*/ 1 h 101"/>
                <a:gd name="T32" fmla="*/ 3 w 53"/>
                <a:gd name="T33" fmla="*/ 1 h 101"/>
                <a:gd name="T34" fmla="*/ 3 w 53"/>
                <a:gd name="T35" fmla="*/ 0 h 101"/>
                <a:gd name="T36" fmla="*/ 3 w 53"/>
                <a:gd name="T37" fmla="*/ 1 h 101"/>
                <a:gd name="T38" fmla="*/ 3 w 53"/>
                <a:gd name="T39" fmla="*/ 1 h 101"/>
                <a:gd name="T40" fmla="*/ 3 w 53"/>
                <a:gd name="T41" fmla="*/ 1 h 101"/>
                <a:gd name="T42" fmla="*/ 3 w 53"/>
                <a:gd name="T43" fmla="*/ 0 h 101"/>
                <a:gd name="T44" fmla="*/ 3 w 53"/>
                <a:gd name="T45" fmla="*/ 1 h 101"/>
                <a:gd name="T46" fmla="*/ 0 w 53"/>
                <a:gd name="T47" fmla="*/ 1 h 101"/>
                <a:gd name="T48" fmla="*/ 3 w 53"/>
                <a:gd name="T49" fmla="*/ 1 h 101"/>
                <a:gd name="T50" fmla="*/ 3 w 53"/>
                <a:gd name="T51" fmla="*/ 1 h 101"/>
                <a:gd name="T52" fmla="*/ 0 w 53"/>
                <a:gd name="T53" fmla="*/ 1 h 101"/>
                <a:gd name="T54" fmla="*/ 3 w 53"/>
                <a:gd name="T55" fmla="*/ 1 h 101"/>
                <a:gd name="T56" fmla="*/ 3 w 53"/>
                <a:gd name="T57" fmla="*/ 1 h 101"/>
                <a:gd name="T58" fmla="*/ 3 w 53"/>
                <a:gd name="T59" fmla="*/ 1 h 101"/>
                <a:gd name="T60" fmla="*/ 0 w 53"/>
                <a:gd name="T61" fmla="*/ 1 h 101"/>
                <a:gd name="T62" fmla="*/ 3 w 53"/>
                <a:gd name="T63" fmla="*/ 1 h 101"/>
                <a:gd name="T64" fmla="*/ 3 w 53"/>
                <a:gd name="T65" fmla="*/ 1 h 101"/>
                <a:gd name="T66" fmla="*/ 3 w 53"/>
                <a:gd name="T67" fmla="*/ 1 h 101"/>
                <a:gd name="T68" fmla="*/ 3 w 53"/>
                <a:gd name="T69" fmla="*/ 1 h 101"/>
                <a:gd name="T70" fmla="*/ 3 w 5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1"/>
                <a:gd name="T110" fmla="*/ 53 w 5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1">
                  <a:moveTo>
                    <a:pt x="29" y="87"/>
                  </a:moveTo>
                  <a:lnTo>
                    <a:pt x="43" y="82"/>
                  </a:lnTo>
                  <a:lnTo>
                    <a:pt x="48" y="92"/>
                  </a:lnTo>
                  <a:lnTo>
                    <a:pt x="39" y="101"/>
                  </a:lnTo>
                  <a:lnTo>
                    <a:pt x="29" y="87"/>
                  </a:lnTo>
                  <a:close/>
                  <a:moveTo>
                    <a:pt x="53" y="82"/>
                  </a:moveTo>
                  <a:lnTo>
                    <a:pt x="48" y="92"/>
                  </a:lnTo>
                  <a:lnTo>
                    <a:pt x="48" y="87"/>
                  </a:lnTo>
                  <a:lnTo>
                    <a:pt x="53" y="82"/>
                  </a:lnTo>
                  <a:close/>
                  <a:moveTo>
                    <a:pt x="39" y="87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53" y="82"/>
                  </a:lnTo>
                  <a:lnTo>
                    <a:pt x="39" y="87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19" y="10"/>
                  </a:lnTo>
                  <a:lnTo>
                    <a:pt x="15" y="0"/>
                  </a:lnTo>
                  <a:close/>
                  <a:moveTo>
                    <a:pt x="19" y="15"/>
                  </a:moveTo>
                  <a:lnTo>
                    <a:pt x="5" y="20"/>
                  </a:lnTo>
                  <a:lnTo>
                    <a:pt x="5" y="5"/>
                  </a:lnTo>
                  <a:lnTo>
                    <a:pt x="15" y="0"/>
                  </a:lnTo>
                  <a:lnTo>
                    <a:pt x="19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0" y="10"/>
                  </a:moveTo>
                  <a:lnTo>
                    <a:pt x="39" y="92"/>
                  </a:lnTo>
                  <a:lnTo>
                    <a:pt x="29" y="96"/>
                  </a:lnTo>
                  <a:lnTo>
                    <a:pt x="0" y="15"/>
                  </a:lnTo>
                  <a:lnTo>
                    <a:pt x="10" y="10"/>
                  </a:lnTo>
                  <a:close/>
                  <a:moveTo>
                    <a:pt x="39" y="101"/>
                  </a:moveTo>
                  <a:lnTo>
                    <a:pt x="29" y="96"/>
                  </a:lnTo>
                  <a:lnTo>
                    <a:pt x="34" y="92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Freeform 138"/>
            <p:cNvSpPr>
              <a:spLocks noChangeAspect="1"/>
            </p:cNvSpPr>
            <p:nvPr/>
          </p:nvSpPr>
          <p:spPr bwMode="auto">
            <a:xfrm>
              <a:off x="2924" y="7439"/>
              <a:ext cx="22" cy="61"/>
            </a:xfrm>
            <a:custGeom>
              <a:avLst/>
              <a:gdLst>
                <a:gd name="T0" fmla="*/ 2 w 28"/>
                <a:gd name="T1" fmla="*/ 1 h 91"/>
                <a:gd name="T2" fmla="*/ 2 w 28"/>
                <a:gd name="T3" fmla="*/ 1 h 91"/>
                <a:gd name="T4" fmla="*/ 2 w 28"/>
                <a:gd name="T5" fmla="*/ 0 h 91"/>
                <a:gd name="T6" fmla="*/ 0 w 28"/>
                <a:gd name="T7" fmla="*/ 1 h 91"/>
                <a:gd name="T8" fmla="*/ 2 w 2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1"/>
                <a:gd name="T17" fmla="*/ 28 w 2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1">
                  <a:moveTo>
                    <a:pt x="14" y="91"/>
                  </a:moveTo>
                  <a:lnTo>
                    <a:pt x="28" y="86"/>
                  </a:lnTo>
                  <a:lnTo>
                    <a:pt x="14" y="0"/>
                  </a:lnTo>
                  <a:lnTo>
                    <a:pt x="0" y="4"/>
                  </a:lnTo>
                  <a:lnTo>
                    <a:pt x="1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Freeform 139"/>
            <p:cNvSpPr>
              <a:spLocks noChangeAspect="1" noEditPoints="1"/>
            </p:cNvSpPr>
            <p:nvPr/>
          </p:nvSpPr>
          <p:spPr bwMode="auto">
            <a:xfrm>
              <a:off x="2915" y="7435"/>
              <a:ext cx="35" cy="69"/>
            </a:xfrm>
            <a:custGeom>
              <a:avLst/>
              <a:gdLst>
                <a:gd name="T0" fmla="*/ 2 w 43"/>
                <a:gd name="T1" fmla="*/ 1 h 101"/>
                <a:gd name="T2" fmla="*/ 2 w 43"/>
                <a:gd name="T3" fmla="*/ 1 h 101"/>
                <a:gd name="T4" fmla="*/ 2 w 43"/>
                <a:gd name="T5" fmla="*/ 1 h 101"/>
                <a:gd name="T6" fmla="*/ 2 w 43"/>
                <a:gd name="T7" fmla="*/ 1 h 101"/>
                <a:gd name="T8" fmla="*/ 2 w 43"/>
                <a:gd name="T9" fmla="*/ 1 h 101"/>
                <a:gd name="T10" fmla="*/ 2 w 43"/>
                <a:gd name="T11" fmla="*/ 1 h 101"/>
                <a:gd name="T12" fmla="*/ 2 w 43"/>
                <a:gd name="T13" fmla="*/ 1 h 101"/>
                <a:gd name="T14" fmla="*/ 2 w 43"/>
                <a:gd name="T15" fmla="*/ 1 h 101"/>
                <a:gd name="T16" fmla="*/ 2 w 43"/>
                <a:gd name="T17" fmla="*/ 1 h 101"/>
                <a:gd name="T18" fmla="*/ 2 w 43"/>
                <a:gd name="T19" fmla="*/ 1 h 101"/>
                <a:gd name="T20" fmla="*/ 2 w 43"/>
                <a:gd name="T21" fmla="*/ 1 h 101"/>
                <a:gd name="T22" fmla="*/ 2 w 43"/>
                <a:gd name="T23" fmla="*/ 1 h 101"/>
                <a:gd name="T24" fmla="*/ 2 w 43"/>
                <a:gd name="T25" fmla="*/ 1 h 101"/>
                <a:gd name="T26" fmla="*/ 2 w 43"/>
                <a:gd name="T27" fmla="*/ 1 h 101"/>
                <a:gd name="T28" fmla="*/ 2 w 43"/>
                <a:gd name="T29" fmla="*/ 0 h 101"/>
                <a:gd name="T30" fmla="*/ 2 w 43"/>
                <a:gd name="T31" fmla="*/ 1 h 101"/>
                <a:gd name="T32" fmla="*/ 2 w 43"/>
                <a:gd name="T33" fmla="*/ 1 h 101"/>
                <a:gd name="T34" fmla="*/ 2 w 43"/>
                <a:gd name="T35" fmla="*/ 0 h 101"/>
                <a:gd name="T36" fmla="*/ 2 w 43"/>
                <a:gd name="T37" fmla="*/ 1 h 101"/>
                <a:gd name="T38" fmla="*/ 2 w 43"/>
                <a:gd name="T39" fmla="*/ 1 h 101"/>
                <a:gd name="T40" fmla="*/ 2 w 43"/>
                <a:gd name="T41" fmla="*/ 0 h 101"/>
                <a:gd name="T42" fmla="*/ 2 w 43"/>
                <a:gd name="T43" fmla="*/ 0 h 101"/>
                <a:gd name="T44" fmla="*/ 2 w 43"/>
                <a:gd name="T45" fmla="*/ 1 h 101"/>
                <a:gd name="T46" fmla="*/ 0 w 43"/>
                <a:gd name="T47" fmla="*/ 1 h 101"/>
                <a:gd name="T48" fmla="*/ 2 w 43"/>
                <a:gd name="T49" fmla="*/ 0 h 101"/>
                <a:gd name="T50" fmla="*/ 2 w 43"/>
                <a:gd name="T51" fmla="*/ 1 h 101"/>
                <a:gd name="T52" fmla="*/ 0 w 43"/>
                <a:gd name="T53" fmla="*/ 1 h 101"/>
                <a:gd name="T54" fmla="*/ 2 w 43"/>
                <a:gd name="T55" fmla="*/ 1 h 101"/>
                <a:gd name="T56" fmla="*/ 2 w 43"/>
                <a:gd name="T57" fmla="*/ 1 h 101"/>
                <a:gd name="T58" fmla="*/ 2 w 43"/>
                <a:gd name="T59" fmla="*/ 1 h 101"/>
                <a:gd name="T60" fmla="*/ 0 w 43"/>
                <a:gd name="T61" fmla="*/ 1 h 101"/>
                <a:gd name="T62" fmla="*/ 2 w 43"/>
                <a:gd name="T63" fmla="*/ 1 h 101"/>
                <a:gd name="T64" fmla="*/ 2 w 43"/>
                <a:gd name="T65" fmla="*/ 1 h 101"/>
                <a:gd name="T66" fmla="*/ 2 w 43"/>
                <a:gd name="T67" fmla="*/ 1 h 101"/>
                <a:gd name="T68" fmla="*/ 2 w 43"/>
                <a:gd name="T69" fmla="*/ 1 h 101"/>
                <a:gd name="T70" fmla="*/ 2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24" y="86"/>
                  </a:moveTo>
                  <a:lnTo>
                    <a:pt x="34" y="81"/>
                  </a:lnTo>
                  <a:lnTo>
                    <a:pt x="38" y="96"/>
                  </a:lnTo>
                  <a:lnTo>
                    <a:pt x="24" y="101"/>
                  </a:lnTo>
                  <a:lnTo>
                    <a:pt x="24" y="86"/>
                  </a:lnTo>
                  <a:close/>
                  <a:moveTo>
                    <a:pt x="43" y="91"/>
                  </a:moveTo>
                  <a:lnTo>
                    <a:pt x="38" y="96"/>
                  </a:lnTo>
                  <a:lnTo>
                    <a:pt x="38" y="91"/>
                  </a:lnTo>
                  <a:lnTo>
                    <a:pt x="43" y="91"/>
                  </a:lnTo>
                  <a:close/>
                  <a:moveTo>
                    <a:pt x="29" y="91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43" y="91"/>
                  </a:lnTo>
                  <a:lnTo>
                    <a:pt x="29" y="91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24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5"/>
                  </a:moveTo>
                  <a:lnTo>
                    <a:pt x="29" y="91"/>
                  </a:lnTo>
                  <a:lnTo>
                    <a:pt x="14" y="96"/>
                  </a:lnTo>
                  <a:lnTo>
                    <a:pt x="0" y="9"/>
                  </a:lnTo>
                  <a:lnTo>
                    <a:pt x="14" y="5"/>
                  </a:lnTo>
                  <a:close/>
                  <a:moveTo>
                    <a:pt x="24" y="101"/>
                  </a:moveTo>
                  <a:lnTo>
                    <a:pt x="14" y="96"/>
                  </a:lnTo>
                  <a:lnTo>
                    <a:pt x="24" y="96"/>
                  </a:lnTo>
                  <a:lnTo>
                    <a:pt x="2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" name="Freeform 140"/>
            <p:cNvSpPr>
              <a:spLocks noChangeAspect="1"/>
            </p:cNvSpPr>
            <p:nvPr/>
          </p:nvSpPr>
          <p:spPr bwMode="auto">
            <a:xfrm>
              <a:off x="2915" y="7387"/>
              <a:ext cx="20" cy="55"/>
            </a:xfrm>
            <a:custGeom>
              <a:avLst/>
              <a:gdLst>
                <a:gd name="T0" fmla="*/ 3 w 24"/>
                <a:gd name="T1" fmla="*/ 1 h 81"/>
                <a:gd name="T2" fmla="*/ 3 w 24"/>
                <a:gd name="T3" fmla="*/ 1 h 81"/>
                <a:gd name="T4" fmla="*/ 3 w 24"/>
                <a:gd name="T5" fmla="*/ 0 h 81"/>
                <a:gd name="T6" fmla="*/ 0 w 24"/>
                <a:gd name="T7" fmla="*/ 0 h 81"/>
                <a:gd name="T8" fmla="*/ 3 w 24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1"/>
                <a:gd name="T17" fmla="*/ 24 w 24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1">
                  <a:moveTo>
                    <a:pt x="10" y="81"/>
                  </a:moveTo>
                  <a:lnTo>
                    <a:pt x="24" y="7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Freeform 141"/>
            <p:cNvSpPr>
              <a:spLocks noChangeAspect="1" noEditPoints="1"/>
            </p:cNvSpPr>
            <p:nvPr/>
          </p:nvSpPr>
          <p:spPr bwMode="auto">
            <a:xfrm>
              <a:off x="2910" y="7380"/>
              <a:ext cx="28" cy="65"/>
            </a:xfrm>
            <a:custGeom>
              <a:avLst/>
              <a:gdLst>
                <a:gd name="T0" fmla="*/ 2 w 34"/>
                <a:gd name="T1" fmla="*/ 1 h 96"/>
                <a:gd name="T2" fmla="*/ 2 w 34"/>
                <a:gd name="T3" fmla="*/ 1 h 96"/>
                <a:gd name="T4" fmla="*/ 2 w 34"/>
                <a:gd name="T5" fmla="*/ 1 h 96"/>
                <a:gd name="T6" fmla="*/ 2 w 34"/>
                <a:gd name="T7" fmla="*/ 1 h 96"/>
                <a:gd name="T8" fmla="*/ 2 w 34"/>
                <a:gd name="T9" fmla="*/ 1 h 96"/>
                <a:gd name="T10" fmla="*/ 2 w 34"/>
                <a:gd name="T11" fmla="*/ 1 h 96"/>
                <a:gd name="T12" fmla="*/ 2 w 34"/>
                <a:gd name="T13" fmla="*/ 1 h 96"/>
                <a:gd name="T14" fmla="*/ 2 w 34"/>
                <a:gd name="T15" fmla="*/ 1 h 96"/>
                <a:gd name="T16" fmla="*/ 2 w 34"/>
                <a:gd name="T17" fmla="*/ 1 h 96"/>
                <a:gd name="T18" fmla="*/ 2 w 34"/>
                <a:gd name="T19" fmla="*/ 1 h 96"/>
                <a:gd name="T20" fmla="*/ 2 w 34"/>
                <a:gd name="T21" fmla="*/ 1 h 96"/>
                <a:gd name="T22" fmla="*/ 2 w 34"/>
                <a:gd name="T23" fmla="*/ 1 h 96"/>
                <a:gd name="T24" fmla="*/ 2 w 34"/>
                <a:gd name="T25" fmla="*/ 1 h 96"/>
                <a:gd name="T26" fmla="*/ 2 w 34"/>
                <a:gd name="T27" fmla="*/ 1 h 96"/>
                <a:gd name="T28" fmla="*/ 2 w 34"/>
                <a:gd name="T29" fmla="*/ 0 h 96"/>
                <a:gd name="T30" fmla="*/ 2 w 34"/>
                <a:gd name="T31" fmla="*/ 1 h 96"/>
                <a:gd name="T32" fmla="*/ 2 w 34"/>
                <a:gd name="T33" fmla="*/ 1 h 96"/>
                <a:gd name="T34" fmla="*/ 2 w 34"/>
                <a:gd name="T35" fmla="*/ 0 h 96"/>
                <a:gd name="T36" fmla="*/ 2 w 34"/>
                <a:gd name="T37" fmla="*/ 1 h 96"/>
                <a:gd name="T38" fmla="*/ 2 w 34"/>
                <a:gd name="T39" fmla="*/ 1 h 96"/>
                <a:gd name="T40" fmla="*/ 2 w 34"/>
                <a:gd name="T41" fmla="*/ 1 h 96"/>
                <a:gd name="T42" fmla="*/ 2 w 34"/>
                <a:gd name="T43" fmla="*/ 0 h 96"/>
                <a:gd name="T44" fmla="*/ 2 w 34"/>
                <a:gd name="T45" fmla="*/ 1 h 96"/>
                <a:gd name="T46" fmla="*/ 0 w 34"/>
                <a:gd name="T47" fmla="*/ 1 h 96"/>
                <a:gd name="T48" fmla="*/ 2 w 34"/>
                <a:gd name="T49" fmla="*/ 1 h 96"/>
                <a:gd name="T50" fmla="*/ 2 w 34"/>
                <a:gd name="T51" fmla="*/ 1 h 96"/>
                <a:gd name="T52" fmla="*/ 0 w 34"/>
                <a:gd name="T53" fmla="*/ 1 h 96"/>
                <a:gd name="T54" fmla="*/ 2 w 34"/>
                <a:gd name="T55" fmla="*/ 1 h 96"/>
                <a:gd name="T56" fmla="*/ 2 w 34"/>
                <a:gd name="T57" fmla="*/ 1 h 96"/>
                <a:gd name="T58" fmla="*/ 2 w 34"/>
                <a:gd name="T59" fmla="*/ 1 h 96"/>
                <a:gd name="T60" fmla="*/ 0 w 34"/>
                <a:gd name="T61" fmla="*/ 1 h 96"/>
                <a:gd name="T62" fmla="*/ 2 w 34"/>
                <a:gd name="T63" fmla="*/ 1 h 96"/>
                <a:gd name="T64" fmla="*/ 2 w 34"/>
                <a:gd name="T65" fmla="*/ 1 h 96"/>
                <a:gd name="T66" fmla="*/ 2 w 34"/>
                <a:gd name="T67" fmla="*/ 1 h 96"/>
                <a:gd name="T68" fmla="*/ 2 w 34"/>
                <a:gd name="T69" fmla="*/ 1 h 96"/>
                <a:gd name="T70" fmla="*/ 2 w 34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96"/>
                <a:gd name="T110" fmla="*/ 34 w 34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96">
                  <a:moveTo>
                    <a:pt x="15" y="82"/>
                  </a:moveTo>
                  <a:lnTo>
                    <a:pt x="29" y="82"/>
                  </a:lnTo>
                  <a:lnTo>
                    <a:pt x="29" y="96"/>
                  </a:lnTo>
                  <a:lnTo>
                    <a:pt x="15" y="96"/>
                  </a:lnTo>
                  <a:lnTo>
                    <a:pt x="15" y="82"/>
                  </a:lnTo>
                  <a:close/>
                  <a:moveTo>
                    <a:pt x="34" y="87"/>
                  </a:moveTo>
                  <a:lnTo>
                    <a:pt x="29" y="96"/>
                  </a:lnTo>
                  <a:lnTo>
                    <a:pt x="29" y="87"/>
                  </a:lnTo>
                  <a:lnTo>
                    <a:pt x="34" y="87"/>
                  </a:lnTo>
                  <a:close/>
                  <a:moveTo>
                    <a:pt x="19" y="87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34" y="87"/>
                  </a:lnTo>
                  <a:lnTo>
                    <a:pt x="19" y="87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19" y="91"/>
                  </a:lnTo>
                  <a:lnTo>
                    <a:pt x="5" y="91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15" y="96"/>
                  </a:moveTo>
                  <a:lnTo>
                    <a:pt x="5" y="91"/>
                  </a:lnTo>
                  <a:lnTo>
                    <a:pt x="15" y="91"/>
                  </a:lnTo>
                  <a:lnTo>
                    <a:pt x="15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142"/>
            <p:cNvSpPr>
              <a:spLocks noChangeAspect="1" noEditPoints="1"/>
            </p:cNvSpPr>
            <p:nvPr/>
          </p:nvSpPr>
          <p:spPr bwMode="auto">
            <a:xfrm>
              <a:off x="2910" y="7326"/>
              <a:ext cx="25" cy="67"/>
            </a:xfrm>
            <a:custGeom>
              <a:avLst/>
              <a:gdLst>
                <a:gd name="T0" fmla="*/ 3 w 29"/>
                <a:gd name="T1" fmla="*/ 1 h 100"/>
                <a:gd name="T2" fmla="*/ 3 w 29"/>
                <a:gd name="T3" fmla="*/ 1 h 100"/>
                <a:gd name="T4" fmla="*/ 3 w 29"/>
                <a:gd name="T5" fmla="*/ 1 h 100"/>
                <a:gd name="T6" fmla="*/ 3 w 29"/>
                <a:gd name="T7" fmla="*/ 1 h 100"/>
                <a:gd name="T8" fmla="*/ 3 w 29"/>
                <a:gd name="T9" fmla="*/ 1 h 100"/>
                <a:gd name="T10" fmla="*/ 3 w 29"/>
                <a:gd name="T11" fmla="*/ 1 h 100"/>
                <a:gd name="T12" fmla="*/ 3 w 29"/>
                <a:gd name="T13" fmla="*/ 1 h 100"/>
                <a:gd name="T14" fmla="*/ 3 w 29"/>
                <a:gd name="T15" fmla="*/ 1 h 100"/>
                <a:gd name="T16" fmla="*/ 3 w 29"/>
                <a:gd name="T17" fmla="*/ 1 h 100"/>
                <a:gd name="T18" fmla="*/ 3 w 29"/>
                <a:gd name="T19" fmla="*/ 1 h 100"/>
                <a:gd name="T20" fmla="*/ 3 w 29"/>
                <a:gd name="T21" fmla="*/ 1 h 100"/>
                <a:gd name="T22" fmla="*/ 3 w 29"/>
                <a:gd name="T23" fmla="*/ 1 h 100"/>
                <a:gd name="T24" fmla="*/ 3 w 29"/>
                <a:gd name="T25" fmla="*/ 1 h 100"/>
                <a:gd name="T26" fmla="*/ 3 w 29"/>
                <a:gd name="T27" fmla="*/ 1 h 100"/>
                <a:gd name="T28" fmla="*/ 3 w 29"/>
                <a:gd name="T29" fmla="*/ 0 h 100"/>
                <a:gd name="T30" fmla="*/ 3 w 29"/>
                <a:gd name="T31" fmla="*/ 1 h 100"/>
                <a:gd name="T32" fmla="*/ 3 w 29"/>
                <a:gd name="T33" fmla="*/ 1 h 100"/>
                <a:gd name="T34" fmla="*/ 3 w 29"/>
                <a:gd name="T35" fmla="*/ 0 h 100"/>
                <a:gd name="T36" fmla="*/ 3 w 29"/>
                <a:gd name="T37" fmla="*/ 1 h 100"/>
                <a:gd name="T38" fmla="*/ 3 w 29"/>
                <a:gd name="T39" fmla="*/ 1 h 100"/>
                <a:gd name="T40" fmla="*/ 3 w 29"/>
                <a:gd name="T41" fmla="*/ 0 h 100"/>
                <a:gd name="T42" fmla="*/ 3 w 29"/>
                <a:gd name="T43" fmla="*/ 0 h 100"/>
                <a:gd name="T44" fmla="*/ 3 w 29"/>
                <a:gd name="T45" fmla="*/ 1 h 100"/>
                <a:gd name="T46" fmla="*/ 0 w 29"/>
                <a:gd name="T47" fmla="*/ 1 h 100"/>
                <a:gd name="T48" fmla="*/ 3 w 29"/>
                <a:gd name="T49" fmla="*/ 0 h 100"/>
                <a:gd name="T50" fmla="*/ 3 w 29"/>
                <a:gd name="T51" fmla="*/ 1 h 100"/>
                <a:gd name="T52" fmla="*/ 0 w 29"/>
                <a:gd name="T53" fmla="*/ 1 h 100"/>
                <a:gd name="T54" fmla="*/ 3 w 29"/>
                <a:gd name="T55" fmla="*/ 1 h 100"/>
                <a:gd name="T56" fmla="*/ 3 w 29"/>
                <a:gd name="T57" fmla="*/ 1 h 100"/>
                <a:gd name="T58" fmla="*/ 0 w 29"/>
                <a:gd name="T59" fmla="*/ 1 h 100"/>
                <a:gd name="T60" fmla="*/ 0 w 29"/>
                <a:gd name="T61" fmla="*/ 1 h 100"/>
                <a:gd name="T62" fmla="*/ 3 w 29"/>
                <a:gd name="T63" fmla="*/ 1 h 100"/>
                <a:gd name="T64" fmla="*/ 3 w 29"/>
                <a:gd name="T65" fmla="*/ 1 h 100"/>
                <a:gd name="T66" fmla="*/ 0 w 29"/>
                <a:gd name="T67" fmla="*/ 1 h 100"/>
                <a:gd name="T68" fmla="*/ 3 w 29"/>
                <a:gd name="T69" fmla="*/ 1 h 100"/>
                <a:gd name="T70" fmla="*/ 3 w 29"/>
                <a:gd name="T71" fmla="*/ 1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00"/>
                <a:gd name="T110" fmla="*/ 29 w 29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00">
                  <a:moveTo>
                    <a:pt x="5" y="86"/>
                  </a:moveTo>
                  <a:lnTo>
                    <a:pt x="19" y="81"/>
                  </a:lnTo>
                  <a:lnTo>
                    <a:pt x="19" y="96"/>
                  </a:lnTo>
                  <a:lnTo>
                    <a:pt x="10" y="100"/>
                  </a:lnTo>
                  <a:lnTo>
                    <a:pt x="5" y="86"/>
                  </a:lnTo>
                  <a:close/>
                  <a:moveTo>
                    <a:pt x="29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9" y="91"/>
                  </a:lnTo>
                  <a:close/>
                  <a:moveTo>
                    <a:pt x="15" y="91"/>
                  </a:moveTo>
                  <a:lnTo>
                    <a:pt x="15" y="4"/>
                  </a:lnTo>
                  <a:lnTo>
                    <a:pt x="29" y="4"/>
                  </a:lnTo>
                  <a:lnTo>
                    <a:pt x="29" y="91"/>
                  </a:lnTo>
                  <a:lnTo>
                    <a:pt x="15" y="91"/>
                  </a:lnTo>
                  <a:close/>
                  <a:moveTo>
                    <a:pt x="19" y="0"/>
                  </a:moveTo>
                  <a:lnTo>
                    <a:pt x="29" y="4"/>
                  </a:lnTo>
                  <a:lnTo>
                    <a:pt x="19" y="4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5" y="14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4"/>
                  </a:moveTo>
                  <a:lnTo>
                    <a:pt x="10" y="0"/>
                  </a:lnTo>
                  <a:lnTo>
                    <a:pt x="5" y="4"/>
                  </a:lnTo>
                  <a:lnTo>
                    <a:pt x="0" y="4"/>
                  </a:lnTo>
                  <a:close/>
                  <a:moveTo>
                    <a:pt x="15" y="4"/>
                  </a:moveTo>
                  <a:lnTo>
                    <a:pt x="15" y="91"/>
                  </a:lnTo>
                  <a:lnTo>
                    <a:pt x="0" y="91"/>
                  </a:lnTo>
                  <a:lnTo>
                    <a:pt x="0" y="4"/>
                  </a:lnTo>
                  <a:lnTo>
                    <a:pt x="15" y="4"/>
                  </a:lnTo>
                  <a:close/>
                  <a:moveTo>
                    <a:pt x="10" y="100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10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143"/>
            <p:cNvSpPr>
              <a:spLocks noChangeAspect="1"/>
            </p:cNvSpPr>
            <p:nvPr/>
          </p:nvSpPr>
          <p:spPr bwMode="auto">
            <a:xfrm>
              <a:off x="2915" y="7270"/>
              <a:ext cx="23" cy="59"/>
            </a:xfrm>
            <a:custGeom>
              <a:avLst/>
              <a:gdLst>
                <a:gd name="T0" fmla="*/ 0 w 29"/>
                <a:gd name="T1" fmla="*/ 1 h 86"/>
                <a:gd name="T2" fmla="*/ 2 w 29"/>
                <a:gd name="T3" fmla="*/ 1 h 86"/>
                <a:gd name="T4" fmla="*/ 2 w 29"/>
                <a:gd name="T5" fmla="*/ 1 h 86"/>
                <a:gd name="T6" fmla="*/ 2 w 29"/>
                <a:gd name="T7" fmla="*/ 0 h 86"/>
                <a:gd name="T8" fmla="*/ 0 w 2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0" y="86"/>
                  </a:moveTo>
                  <a:lnTo>
                    <a:pt x="14" y="86"/>
                  </a:lnTo>
                  <a:lnTo>
                    <a:pt x="29" y="5"/>
                  </a:lnTo>
                  <a:lnTo>
                    <a:pt x="14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144"/>
            <p:cNvSpPr>
              <a:spLocks noChangeAspect="1" noEditPoints="1"/>
            </p:cNvSpPr>
            <p:nvPr/>
          </p:nvSpPr>
          <p:spPr bwMode="auto">
            <a:xfrm>
              <a:off x="2910" y="7267"/>
              <a:ext cx="36" cy="69"/>
            </a:xfrm>
            <a:custGeom>
              <a:avLst/>
              <a:gdLst>
                <a:gd name="T0" fmla="*/ 3 w 43"/>
                <a:gd name="T1" fmla="*/ 1 h 101"/>
                <a:gd name="T2" fmla="*/ 3 w 43"/>
                <a:gd name="T3" fmla="*/ 1 h 101"/>
                <a:gd name="T4" fmla="*/ 3 w 43"/>
                <a:gd name="T5" fmla="*/ 1 h 101"/>
                <a:gd name="T6" fmla="*/ 3 w 43"/>
                <a:gd name="T7" fmla="*/ 1 h 101"/>
                <a:gd name="T8" fmla="*/ 3 w 43"/>
                <a:gd name="T9" fmla="*/ 1 h 101"/>
                <a:gd name="T10" fmla="*/ 3 w 43"/>
                <a:gd name="T11" fmla="*/ 1 h 101"/>
                <a:gd name="T12" fmla="*/ 3 w 43"/>
                <a:gd name="T13" fmla="*/ 1 h 101"/>
                <a:gd name="T14" fmla="*/ 3 w 43"/>
                <a:gd name="T15" fmla="*/ 1 h 101"/>
                <a:gd name="T16" fmla="*/ 3 w 43"/>
                <a:gd name="T17" fmla="*/ 1 h 101"/>
                <a:gd name="T18" fmla="*/ 3 w 43"/>
                <a:gd name="T19" fmla="*/ 1 h 101"/>
                <a:gd name="T20" fmla="*/ 3 w 43"/>
                <a:gd name="T21" fmla="*/ 1 h 101"/>
                <a:gd name="T22" fmla="*/ 3 w 43"/>
                <a:gd name="T23" fmla="*/ 1 h 101"/>
                <a:gd name="T24" fmla="*/ 3 w 43"/>
                <a:gd name="T25" fmla="*/ 1 h 101"/>
                <a:gd name="T26" fmla="*/ 3 w 43"/>
                <a:gd name="T27" fmla="*/ 1 h 101"/>
                <a:gd name="T28" fmla="*/ 3 w 43"/>
                <a:gd name="T29" fmla="*/ 0 h 101"/>
                <a:gd name="T30" fmla="*/ 3 w 43"/>
                <a:gd name="T31" fmla="*/ 1 h 101"/>
                <a:gd name="T32" fmla="*/ 3 w 43"/>
                <a:gd name="T33" fmla="*/ 1 h 101"/>
                <a:gd name="T34" fmla="*/ 3 w 43"/>
                <a:gd name="T35" fmla="*/ 0 h 101"/>
                <a:gd name="T36" fmla="*/ 3 w 43"/>
                <a:gd name="T37" fmla="*/ 1 h 101"/>
                <a:gd name="T38" fmla="*/ 3 w 43"/>
                <a:gd name="T39" fmla="*/ 1 h 101"/>
                <a:gd name="T40" fmla="*/ 3 w 43"/>
                <a:gd name="T41" fmla="*/ 0 h 101"/>
                <a:gd name="T42" fmla="*/ 3 w 43"/>
                <a:gd name="T43" fmla="*/ 0 h 101"/>
                <a:gd name="T44" fmla="*/ 3 w 43"/>
                <a:gd name="T45" fmla="*/ 1 h 101"/>
                <a:gd name="T46" fmla="*/ 3 w 43"/>
                <a:gd name="T47" fmla="*/ 1 h 101"/>
                <a:gd name="T48" fmla="*/ 3 w 43"/>
                <a:gd name="T49" fmla="*/ 0 h 101"/>
                <a:gd name="T50" fmla="*/ 3 w 43"/>
                <a:gd name="T51" fmla="*/ 1 h 101"/>
                <a:gd name="T52" fmla="*/ 3 w 43"/>
                <a:gd name="T53" fmla="*/ 1 h 101"/>
                <a:gd name="T54" fmla="*/ 3 w 43"/>
                <a:gd name="T55" fmla="*/ 1 h 101"/>
                <a:gd name="T56" fmla="*/ 3 w 43"/>
                <a:gd name="T57" fmla="*/ 1 h 101"/>
                <a:gd name="T58" fmla="*/ 0 w 43"/>
                <a:gd name="T59" fmla="*/ 1 h 101"/>
                <a:gd name="T60" fmla="*/ 3 w 43"/>
                <a:gd name="T61" fmla="*/ 1 h 101"/>
                <a:gd name="T62" fmla="*/ 3 w 43"/>
                <a:gd name="T63" fmla="*/ 1 h 101"/>
                <a:gd name="T64" fmla="*/ 3 w 43"/>
                <a:gd name="T65" fmla="*/ 1 h 101"/>
                <a:gd name="T66" fmla="*/ 0 w 43"/>
                <a:gd name="T67" fmla="*/ 1 h 101"/>
                <a:gd name="T68" fmla="*/ 3 w 43"/>
                <a:gd name="T69" fmla="*/ 1 h 101"/>
                <a:gd name="T70" fmla="*/ 3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10" y="87"/>
                  </a:moveTo>
                  <a:lnTo>
                    <a:pt x="19" y="87"/>
                  </a:lnTo>
                  <a:lnTo>
                    <a:pt x="19" y="101"/>
                  </a:lnTo>
                  <a:lnTo>
                    <a:pt x="5" y="101"/>
                  </a:lnTo>
                  <a:lnTo>
                    <a:pt x="10" y="87"/>
                  </a:lnTo>
                  <a:close/>
                  <a:moveTo>
                    <a:pt x="29" y="96"/>
                  </a:moveTo>
                  <a:lnTo>
                    <a:pt x="19" y="101"/>
                  </a:lnTo>
                  <a:lnTo>
                    <a:pt x="19" y="91"/>
                  </a:lnTo>
                  <a:lnTo>
                    <a:pt x="29" y="96"/>
                  </a:lnTo>
                  <a:close/>
                  <a:moveTo>
                    <a:pt x="15" y="91"/>
                  </a:moveTo>
                  <a:lnTo>
                    <a:pt x="29" y="10"/>
                  </a:lnTo>
                  <a:lnTo>
                    <a:pt x="43" y="10"/>
                  </a:lnTo>
                  <a:lnTo>
                    <a:pt x="29" y="96"/>
                  </a:lnTo>
                  <a:lnTo>
                    <a:pt x="15" y="91"/>
                  </a:lnTo>
                  <a:close/>
                  <a:moveTo>
                    <a:pt x="39" y="0"/>
                  </a:moveTo>
                  <a:lnTo>
                    <a:pt x="43" y="10"/>
                  </a:lnTo>
                  <a:lnTo>
                    <a:pt x="34" y="10"/>
                  </a:lnTo>
                  <a:lnTo>
                    <a:pt x="39" y="0"/>
                  </a:lnTo>
                  <a:close/>
                  <a:moveTo>
                    <a:pt x="34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34" y="15"/>
                  </a:lnTo>
                  <a:close/>
                  <a:moveTo>
                    <a:pt x="15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5" y="5"/>
                  </a:lnTo>
                  <a:close/>
                  <a:moveTo>
                    <a:pt x="29" y="5"/>
                  </a:moveTo>
                  <a:lnTo>
                    <a:pt x="15" y="91"/>
                  </a:lnTo>
                  <a:lnTo>
                    <a:pt x="0" y="91"/>
                  </a:lnTo>
                  <a:lnTo>
                    <a:pt x="15" y="5"/>
                  </a:lnTo>
                  <a:lnTo>
                    <a:pt x="29" y="5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145"/>
            <p:cNvSpPr>
              <a:spLocks noChangeAspect="1"/>
            </p:cNvSpPr>
            <p:nvPr/>
          </p:nvSpPr>
          <p:spPr bwMode="auto">
            <a:xfrm>
              <a:off x="2927" y="7219"/>
              <a:ext cx="31" cy="55"/>
            </a:xfrm>
            <a:custGeom>
              <a:avLst/>
              <a:gdLst>
                <a:gd name="T0" fmla="*/ 0 w 39"/>
                <a:gd name="T1" fmla="*/ 1 h 82"/>
                <a:gd name="T2" fmla="*/ 2 w 39"/>
                <a:gd name="T3" fmla="*/ 1 h 82"/>
                <a:gd name="T4" fmla="*/ 2 w 39"/>
                <a:gd name="T5" fmla="*/ 1 h 82"/>
                <a:gd name="T6" fmla="*/ 2 w 39"/>
                <a:gd name="T7" fmla="*/ 0 h 82"/>
                <a:gd name="T8" fmla="*/ 0 w 39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82"/>
                <a:gd name="T17" fmla="*/ 39 w 3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82">
                  <a:moveTo>
                    <a:pt x="0" y="77"/>
                  </a:moveTo>
                  <a:lnTo>
                    <a:pt x="15" y="82"/>
                  </a:lnTo>
                  <a:lnTo>
                    <a:pt x="39" y="5"/>
                  </a:lnTo>
                  <a:lnTo>
                    <a:pt x="24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Freeform 146"/>
            <p:cNvSpPr>
              <a:spLocks noChangeAspect="1" noEditPoints="1"/>
            </p:cNvSpPr>
            <p:nvPr/>
          </p:nvSpPr>
          <p:spPr bwMode="auto">
            <a:xfrm>
              <a:off x="2924" y="7212"/>
              <a:ext cx="39" cy="64"/>
            </a:xfrm>
            <a:custGeom>
              <a:avLst/>
              <a:gdLst>
                <a:gd name="T0" fmla="*/ 2 w 48"/>
                <a:gd name="T1" fmla="*/ 1 h 96"/>
                <a:gd name="T2" fmla="*/ 2 w 48"/>
                <a:gd name="T3" fmla="*/ 1 h 96"/>
                <a:gd name="T4" fmla="*/ 2 w 48"/>
                <a:gd name="T5" fmla="*/ 1 h 96"/>
                <a:gd name="T6" fmla="*/ 2 w 48"/>
                <a:gd name="T7" fmla="*/ 1 h 96"/>
                <a:gd name="T8" fmla="*/ 2 w 48"/>
                <a:gd name="T9" fmla="*/ 1 h 96"/>
                <a:gd name="T10" fmla="*/ 2 w 48"/>
                <a:gd name="T11" fmla="*/ 1 h 96"/>
                <a:gd name="T12" fmla="*/ 2 w 48"/>
                <a:gd name="T13" fmla="*/ 1 h 96"/>
                <a:gd name="T14" fmla="*/ 2 w 48"/>
                <a:gd name="T15" fmla="*/ 1 h 96"/>
                <a:gd name="T16" fmla="*/ 2 w 48"/>
                <a:gd name="T17" fmla="*/ 1 h 96"/>
                <a:gd name="T18" fmla="*/ 2 w 48"/>
                <a:gd name="T19" fmla="*/ 1 h 96"/>
                <a:gd name="T20" fmla="*/ 2 w 48"/>
                <a:gd name="T21" fmla="*/ 1 h 96"/>
                <a:gd name="T22" fmla="*/ 2 w 48"/>
                <a:gd name="T23" fmla="*/ 1 h 96"/>
                <a:gd name="T24" fmla="*/ 2 w 48"/>
                <a:gd name="T25" fmla="*/ 1 h 96"/>
                <a:gd name="T26" fmla="*/ 2 w 48"/>
                <a:gd name="T27" fmla="*/ 1 h 96"/>
                <a:gd name="T28" fmla="*/ 2 w 48"/>
                <a:gd name="T29" fmla="*/ 1 h 96"/>
                <a:gd name="T30" fmla="*/ 2 w 48"/>
                <a:gd name="T31" fmla="*/ 1 h 96"/>
                <a:gd name="T32" fmla="*/ 2 w 48"/>
                <a:gd name="T33" fmla="*/ 1 h 96"/>
                <a:gd name="T34" fmla="*/ 2 w 48"/>
                <a:gd name="T35" fmla="*/ 1 h 96"/>
                <a:gd name="T36" fmla="*/ 2 w 48"/>
                <a:gd name="T37" fmla="*/ 1 h 96"/>
                <a:gd name="T38" fmla="*/ 2 w 48"/>
                <a:gd name="T39" fmla="*/ 1 h 96"/>
                <a:gd name="T40" fmla="*/ 2 w 48"/>
                <a:gd name="T41" fmla="*/ 0 h 96"/>
                <a:gd name="T42" fmla="*/ 2 w 48"/>
                <a:gd name="T43" fmla="*/ 1 h 96"/>
                <a:gd name="T44" fmla="*/ 2 w 48"/>
                <a:gd name="T45" fmla="*/ 1 h 96"/>
                <a:gd name="T46" fmla="*/ 2 w 48"/>
                <a:gd name="T47" fmla="*/ 1 h 96"/>
                <a:gd name="T48" fmla="*/ 2 w 48"/>
                <a:gd name="T49" fmla="*/ 0 h 96"/>
                <a:gd name="T50" fmla="*/ 2 w 48"/>
                <a:gd name="T51" fmla="*/ 1 h 96"/>
                <a:gd name="T52" fmla="*/ 2 w 48"/>
                <a:gd name="T53" fmla="*/ 1 h 96"/>
                <a:gd name="T54" fmla="*/ 2 w 48"/>
                <a:gd name="T55" fmla="*/ 1 h 96"/>
                <a:gd name="T56" fmla="*/ 2 w 48"/>
                <a:gd name="T57" fmla="*/ 1 h 96"/>
                <a:gd name="T58" fmla="*/ 0 w 48"/>
                <a:gd name="T59" fmla="*/ 1 h 96"/>
                <a:gd name="T60" fmla="*/ 2 w 48"/>
                <a:gd name="T61" fmla="*/ 1 h 96"/>
                <a:gd name="T62" fmla="*/ 2 w 48"/>
                <a:gd name="T63" fmla="*/ 1 h 96"/>
                <a:gd name="T64" fmla="*/ 2 w 48"/>
                <a:gd name="T65" fmla="*/ 1 h 96"/>
                <a:gd name="T66" fmla="*/ 0 w 48"/>
                <a:gd name="T67" fmla="*/ 1 h 96"/>
                <a:gd name="T68" fmla="*/ 2 w 48"/>
                <a:gd name="T69" fmla="*/ 1 h 96"/>
                <a:gd name="T70" fmla="*/ 2 w 48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96"/>
                <a:gd name="T110" fmla="*/ 48 w 48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96">
                  <a:moveTo>
                    <a:pt x="9" y="81"/>
                  </a:moveTo>
                  <a:lnTo>
                    <a:pt x="24" y="81"/>
                  </a:lnTo>
                  <a:lnTo>
                    <a:pt x="19" y="96"/>
                  </a:lnTo>
                  <a:lnTo>
                    <a:pt x="4" y="96"/>
                  </a:lnTo>
                  <a:lnTo>
                    <a:pt x="9" y="81"/>
                  </a:lnTo>
                  <a:close/>
                  <a:moveTo>
                    <a:pt x="28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8" y="91"/>
                  </a:lnTo>
                  <a:close/>
                  <a:moveTo>
                    <a:pt x="14" y="86"/>
                  </a:moveTo>
                  <a:lnTo>
                    <a:pt x="33" y="9"/>
                  </a:lnTo>
                  <a:lnTo>
                    <a:pt x="48" y="14"/>
                  </a:lnTo>
                  <a:lnTo>
                    <a:pt x="28" y="91"/>
                  </a:lnTo>
                  <a:lnTo>
                    <a:pt x="14" y="86"/>
                  </a:lnTo>
                  <a:close/>
                  <a:moveTo>
                    <a:pt x="43" y="4"/>
                  </a:moveTo>
                  <a:lnTo>
                    <a:pt x="48" y="14"/>
                  </a:lnTo>
                  <a:lnTo>
                    <a:pt x="43" y="14"/>
                  </a:lnTo>
                  <a:lnTo>
                    <a:pt x="43" y="4"/>
                  </a:lnTo>
                  <a:close/>
                  <a:moveTo>
                    <a:pt x="38" y="19"/>
                  </a:moveTo>
                  <a:lnTo>
                    <a:pt x="24" y="14"/>
                  </a:lnTo>
                  <a:lnTo>
                    <a:pt x="28" y="0"/>
                  </a:lnTo>
                  <a:lnTo>
                    <a:pt x="43" y="4"/>
                  </a:lnTo>
                  <a:lnTo>
                    <a:pt x="38" y="19"/>
                  </a:lnTo>
                  <a:close/>
                  <a:moveTo>
                    <a:pt x="24" y="4"/>
                  </a:moveTo>
                  <a:lnTo>
                    <a:pt x="28" y="0"/>
                  </a:lnTo>
                  <a:lnTo>
                    <a:pt x="28" y="9"/>
                  </a:lnTo>
                  <a:lnTo>
                    <a:pt x="24" y="4"/>
                  </a:lnTo>
                  <a:close/>
                  <a:moveTo>
                    <a:pt x="33" y="9"/>
                  </a:moveTo>
                  <a:lnTo>
                    <a:pt x="14" y="91"/>
                  </a:lnTo>
                  <a:lnTo>
                    <a:pt x="0" y="86"/>
                  </a:lnTo>
                  <a:lnTo>
                    <a:pt x="24" y="4"/>
                  </a:lnTo>
                  <a:lnTo>
                    <a:pt x="33" y="9"/>
                  </a:lnTo>
                  <a:close/>
                  <a:moveTo>
                    <a:pt x="4" y="96"/>
                  </a:moveTo>
                  <a:lnTo>
                    <a:pt x="0" y="86"/>
                  </a:lnTo>
                  <a:lnTo>
                    <a:pt x="4" y="86"/>
                  </a:lnTo>
                  <a:lnTo>
                    <a:pt x="4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Freeform 147"/>
            <p:cNvSpPr>
              <a:spLocks noChangeAspect="1"/>
            </p:cNvSpPr>
            <p:nvPr/>
          </p:nvSpPr>
          <p:spPr bwMode="auto">
            <a:xfrm>
              <a:off x="2946" y="7163"/>
              <a:ext cx="40" cy="58"/>
            </a:xfrm>
            <a:custGeom>
              <a:avLst/>
              <a:gdLst>
                <a:gd name="T0" fmla="*/ 0 w 48"/>
                <a:gd name="T1" fmla="*/ 1 h 86"/>
                <a:gd name="T2" fmla="*/ 3 w 48"/>
                <a:gd name="T3" fmla="*/ 1 h 86"/>
                <a:gd name="T4" fmla="*/ 3 w 48"/>
                <a:gd name="T5" fmla="*/ 1 h 86"/>
                <a:gd name="T6" fmla="*/ 3 w 48"/>
                <a:gd name="T7" fmla="*/ 0 h 86"/>
                <a:gd name="T8" fmla="*/ 0 w 48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6"/>
                <a:gd name="T17" fmla="*/ 48 w 4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6">
                  <a:moveTo>
                    <a:pt x="0" y="81"/>
                  </a:moveTo>
                  <a:lnTo>
                    <a:pt x="15" y="86"/>
                  </a:lnTo>
                  <a:lnTo>
                    <a:pt x="48" y="4"/>
                  </a:lnTo>
                  <a:lnTo>
                    <a:pt x="34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Freeform 148"/>
            <p:cNvSpPr>
              <a:spLocks noChangeAspect="1" noEditPoints="1"/>
            </p:cNvSpPr>
            <p:nvPr/>
          </p:nvSpPr>
          <p:spPr bwMode="auto">
            <a:xfrm>
              <a:off x="2943" y="7161"/>
              <a:ext cx="46" cy="64"/>
            </a:xfrm>
            <a:custGeom>
              <a:avLst/>
              <a:gdLst>
                <a:gd name="T0" fmla="*/ 2 w 57"/>
                <a:gd name="T1" fmla="*/ 1 h 96"/>
                <a:gd name="T2" fmla="*/ 2 w 57"/>
                <a:gd name="T3" fmla="*/ 1 h 96"/>
                <a:gd name="T4" fmla="*/ 2 w 57"/>
                <a:gd name="T5" fmla="*/ 1 h 96"/>
                <a:gd name="T6" fmla="*/ 0 w 57"/>
                <a:gd name="T7" fmla="*/ 1 h 96"/>
                <a:gd name="T8" fmla="*/ 2 w 57"/>
                <a:gd name="T9" fmla="*/ 1 h 96"/>
                <a:gd name="T10" fmla="*/ 2 w 57"/>
                <a:gd name="T11" fmla="*/ 1 h 96"/>
                <a:gd name="T12" fmla="*/ 2 w 57"/>
                <a:gd name="T13" fmla="*/ 1 h 96"/>
                <a:gd name="T14" fmla="*/ 2 w 57"/>
                <a:gd name="T15" fmla="*/ 1 h 96"/>
                <a:gd name="T16" fmla="*/ 2 w 57"/>
                <a:gd name="T17" fmla="*/ 1 h 96"/>
                <a:gd name="T18" fmla="*/ 2 w 57"/>
                <a:gd name="T19" fmla="*/ 1 h 96"/>
                <a:gd name="T20" fmla="*/ 2 w 57"/>
                <a:gd name="T21" fmla="*/ 1 h 96"/>
                <a:gd name="T22" fmla="*/ 2 w 57"/>
                <a:gd name="T23" fmla="*/ 1 h 96"/>
                <a:gd name="T24" fmla="*/ 2 w 57"/>
                <a:gd name="T25" fmla="*/ 1 h 96"/>
                <a:gd name="T26" fmla="*/ 2 w 57"/>
                <a:gd name="T27" fmla="*/ 1 h 96"/>
                <a:gd name="T28" fmla="*/ 2 w 57"/>
                <a:gd name="T29" fmla="*/ 1 h 96"/>
                <a:gd name="T30" fmla="*/ 2 w 57"/>
                <a:gd name="T31" fmla="*/ 1 h 96"/>
                <a:gd name="T32" fmla="*/ 2 w 57"/>
                <a:gd name="T33" fmla="*/ 1 h 96"/>
                <a:gd name="T34" fmla="*/ 2 w 57"/>
                <a:gd name="T35" fmla="*/ 1 h 96"/>
                <a:gd name="T36" fmla="*/ 2 w 57"/>
                <a:gd name="T37" fmla="*/ 1 h 96"/>
                <a:gd name="T38" fmla="*/ 2 w 57"/>
                <a:gd name="T39" fmla="*/ 1 h 96"/>
                <a:gd name="T40" fmla="*/ 2 w 57"/>
                <a:gd name="T41" fmla="*/ 0 h 96"/>
                <a:gd name="T42" fmla="*/ 2 w 57"/>
                <a:gd name="T43" fmla="*/ 1 h 96"/>
                <a:gd name="T44" fmla="*/ 2 w 57"/>
                <a:gd name="T45" fmla="*/ 1 h 96"/>
                <a:gd name="T46" fmla="*/ 2 w 57"/>
                <a:gd name="T47" fmla="*/ 1 h 96"/>
                <a:gd name="T48" fmla="*/ 2 w 57"/>
                <a:gd name="T49" fmla="*/ 0 h 96"/>
                <a:gd name="T50" fmla="*/ 2 w 57"/>
                <a:gd name="T51" fmla="*/ 1 h 96"/>
                <a:gd name="T52" fmla="*/ 2 w 57"/>
                <a:gd name="T53" fmla="*/ 1 h 96"/>
                <a:gd name="T54" fmla="*/ 2 w 57"/>
                <a:gd name="T55" fmla="*/ 1 h 96"/>
                <a:gd name="T56" fmla="*/ 2 w 57"/>
                <a:gd name="T57" fmla="*/ 1 h 96"/>
                <a:gd name="T58" fmla="*/ 0 w 57"/>
                <a:gd name="T59" fmla="*/ 1 h 96"/>
                <a:gd name="T60" fmla="*/ 2 w 57"/>
                <a:gd name="T61" fmla="*/ 1 h 96"/>
                <a:gd name="T62" fmla="*/ 2 w 57"/>
                <a:gd name="T63" fmla="*/ 1 h 96"/>
                <a:gd name="T64" fmla="*/ 0 w 57"/>
                <a:gd name="T65" fmla="*/ 1 h 96"/>
                <a:gd name="T66" fmla="*/ 0 w 57"/>
                <a:gd name="T67" fmla="*/ 1 h 96"/>
                <a:gd name="T68" fmla="*/ 2 w 57"/>
                <a:gd name="T69" fmla="*/ 1 h 96"/>
                <a:gd name="T70" fmla="*/ 0 w 5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96"/>
                <a:gd name="T110" fmla="*/ 57 w 5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96">
                  <a:moveTo>
                    <a:pt x="4" y="77"/>
                  </a:moveTo>
                  <a:lnTo>
                    <a:pt x="19" y="81"/>
                  </a:lnTo>
                  <a:lnTo>
                    <a:pt x="14" y="96"/>
                  </a:lnTo>
                  <a:lnTo>
                    <a:pt x="0" y="91"/>
                  </a:lnTo>
                  <a:lnTo>
                    <a:pt x="4" y="77"/>
                  </a:lnTo>
                  <a:close/>
                  <a:moveTo>
                    <a:pt x="24" y="91"/>
                  </a:moveTo>
                  <a:lnTo>
                    <a:pt x="14" y="96"/>
                  </a:lnTo>
                  <a:lnTo>
                    <a:pt x="19" y="91"/>
                  </a:lnTo>
                  <a:lnTo>
                    <a:pt x="24" y="91"/>
                  </a:lnTo>
                  <a:close/>
                  <a:moveTo>
                    <a:pt x="9" y="86"/>
                  </a:moveTo>
                  <a:lnTo>
                    <a:pt x="48" y="9"/>
                  </a:lnTo>
                  <a:lnTo>
                    <a:pt x="57" y="14"/>
                  </a:lnTo>
                  <a:lnTo>
                    <a:pt x="24" y="91"/>
                  </a:lnTo>
                  <a:lnTo>
                    <a:pt x="9" y="86"/>
                  </a:lnTo>
                  <a:close/>
                  <a:moveTo>
                    <a:pt x="57" y="5"/>
                  </a:moveTo>
                  <a:lnTo>
                    <a:pt x="57" y="14"/>
                  </a:lnTo>
                  <a:lnTo>
                    <a:pt x="52" y="9"/>
                  </a:lnTo>
                  <a:lnTo>
                    <a:pt x="57" y="5"/>
                  </a:lnTo>
                  <a:close/>
                  <a:moveTo>
                    <a:pt x="48" y="19"/>
                  </a:moveTo>
                  <a:lnTo>
                    <a:pt x="38" y="9"/>
                  </a:lnTo>
                  <a:lnTo>
                    <a:pt x="43" y="0"/>
                  </a:lnTo>
                  <a:lnTo>
                    <a:pt x="57" y="5"/>
                  </a:lnTo>
                  <a:lnTo>
                    <a:pt x="48" y="19"/>
                  </a:lnTo>
                  <a:close/>
                  <a:moveTo>
                    <a:pt x="33" y="5"/>
                  </a:moveTo>
                  <a:lnTo>
                    <a:pt x="43" y="0"/>
                  </a:lnTo>
                  <a:lnTo>
                    <a:pt x="38" y="5"/>
                  </a:lnTo>
                  <a:lnTo>
                    <a:pt x="33" y="5"/>
                  </a:lnTo>
                  <a:close/>
                  <a:moveTo>
                    <a:pt x="48" y="9"/>
                  </a:moveTo>
                  <a:lnTo>
                    <a:pt x="9" y="86"/>
                  </a:lnTo>
                  <a:lnTo>
                    <a:pt x="0" y="81"/>
                  </a:lnTo>
                  <a:lnTo>
                    <a:pt x="33" y="5"/>
                  </a:lnTo>
                  <a:lnTo>
                    <a:pt x="48" y="9"/>
                  </a:lnTo>
                  <a:close/>
                  <a:moveTo>
                    <a:pt x="0" y="91"/>
                  </a:moveTo>
                  <a:lnTo>
                    <a:pt x="0" y="81"/>
                  </a:lnTo>
                  <a:lnTo>
                    <a:pt x="4" y="86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Freeform 149"/>
            <p:cNvSpPr>
              <a:spLocks noChangeAspect="1"/>
            </p:cNvSpPr>
            <p:nvPr/>
          </p:nvSpPr>
          <p:spPr bwMode="auto">
            <a:xfrm>
              <a:off x="2975" y="7112"/>
              <a:ext cx="47" cy="54"/>
            </a:xfrm>
            <a:custGeom>
              <a:avLst/>
              <a:gdLst>
                <a:gd name="T0" fmla="*/ 0 w 58"/>
                <a:gd name="T1" fmla="*/ 1 h 81"/>
                <a:gd name="T2" fmla="*/ 2 w 58"/>
                <a:gd name="T3" fmla="*/ 1 h 81"/>
                <a:gd name="T4" fmla="*/ 2 w 58"/>
                <a:gd name="T5" fmla="*/ 1 h 81"/>
                <a:gd name="T6" fmla="*/ 2 w 58"/>
                <a:gd name="T7" fmla="*/ 0 h 81"/>
                <a:gd name="T8" fmla="*/ 0 w 58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1"/>
                <a:gd name="T17" fmla="*/ 58 w 58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1">
                  <a:moveTo>
                    <a:pt x="0" y="77"/>
                  </a:moveTo>
                  <a:lnTo>
                    <a:pt x="14" y="81"/>
                  </a:lnTo>
                  <a:lnTo>
                    <a:pt x="58" y="5"/>
                  </a:lnTo>
                  <a:lnTo>
                    <a:pt x="43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Freeform 150"/>
            <p:cNvSpPr>
              <a:spLocks noChangeAspect="1" noEditPoints="1"/>
            </p:cNvSpPr>
            <p:nvPr/>
          </p:nvSpPr>
          <p:spPr bwMode="auto">
            <a:xfrm>
              <a:off x="2970" y="7106"/>
              <a:ext cx="56" cy="67"/>
            </a:xfrm>
            <a:custGeom>
              <a:avLst/>
              <a:gdLst>
                <a:gd name="T0" fmla="*/ 3 w 67"/>
                <a:gd name="T1" fmla="*/ 1 h 101"/>
                <a:gd name="T2" fmla="*/ 3 w 67"/>
                <a:gd name="T3" fmla="*/ 1 h 101"/>
                <a:gd name="T4" fmla="*/ 3 w 67"/>
                <a:gd name="T5" fmla="*/ 1 h 101"/>
                <a:gd name="T6" fmla="*/ 3 w 67"/>
                <a:gd name="T7" fmla="*/ 1 h 101"/>
                <a:gd name="T8" fmla="*/ 3 w 67"/>
                <a:gd name="T9" fmla="*/ 1 h 101"/>
                <a:gd name="T10" fmla="*/ 3 w 67"/>
                <a:gd name="T11" fmla="*/ 1 h 101"/>
                <a:gd name="T12" fmla="*/ 3 w 67"/>
                <a:gd name="T13" fmla="*/ 1 h 101"/>
                <a:gd name="T14" fmla="*/ 3 w 67"/>
                <a:gd name="T15" fmla="*/ 1 h 101"/>
                <a:gd name="T16" fmla="*/ 3 w 67"/>
                <a:gd name="T17" fmla="*/ 1 h 101"/>
                <a:gd name="T18" fmla="*/ 3 w 67"/>
                <a:gd name="T19" fmla="*/ 1 h 101"/>
                <a:gd name="T20" fmla="*/ 3 w 67"/>
                <a:gd name="T21" fmla="*/ 1 h 101"/>
                <a:gd name="T22" fmla="*/ 3 w 67"/>
                <a:gd name="T23" fmla="*/ 1 h 101"/>
                <a:gd name="T24" fmla="*/ 3 w 67"/>
                <a:gd name="T25" fmla="*/ 1 h 101"/>
                <a:gd name="T26" fmla="*/ 3 w 67"/>
                <a:gd name="T27" fmla="*/ 1 h 101"/>
                <a:gd name="T28" fmla="*/ 3 w 67"/>
                <a:gd name="T29" fmla="*/ 1 h 101"/>
                <a:gd name="T30" fmla="*/ 3 w 67"/>
                <a:gd name="T31" fmla="*/ 1 h 101"/>
                <a:gd name="T32" fmla="*/ 3 w 67"/>
                <a:gd name="T33" fmla="*/ 1 h 101"/>
                <a:gd name="T34" fmla="*/ 3 w 67"/>
                <a:gd name="T35" fmla="*/ 1 h 101"/>
                <a:gd name="T36" fmla="*/ 3 w 67"/>
                <a:gd name="T37" fmla="*/ 1 h 101"/>
                <a:gd name="T38" fmla="*/ 3 w 67"/>
                <a:gd name="T39" fmla="*/ 1 h 101"/>
                <a:gd name="T40" fmla="*/ 3 w 67"/>
                <a:gd name="T41" fmla="*/ 0 h 101"/>
                <a:gd name="T42" fmla="*/ 3 w 67"/>
                <a:gd name="T43" fmla="*/ 1 h 101"/>
                <a:gd name="T44" fmla="*/ 3 w 67"/>
                <a:gd name="T45" fmla="*/ 1 h 101"/>
                <a:gd name="T46" fmla="*/ 3 w 67"/>
                <a:gd name="T47" fmla="*/ 1 h 101"/>
                <a:gd name="T48" fmla="*/ 3 w 67"/>
                <a:gd name="T49" fmla="*/ 0 h 101"/>
                <a:gd name="T50" fmla="*/ 3 w 67"/>
                <a:gd name="T51" fmla="*/ 1 h 101"/>
                <a:gd name="T52" fmla="*/ 3 w 67"/>
                <a:gd name="T53" fmla="*/ 1 h 101"/>
                <a:gd name="T54" fmla="*/ 3 w 67"/>
                <a:gd name="T55" fmla="*/ 1 h 101"/>
                <a:gd name="T56" fmla="*/ 3 w 67"/>
                <a:gd name="T57" fmla="*/ 1 h 101"/>
                <a:gd name="T58" fmla="*/ 0 w 67"/>
                <a:gd name="T59" fmla="*/ 1 h 101"/>
                <a:gd name="T60" fmla="*/ 3 w 67"/>
                <a:gd name="T61" fmla="*/ 1 h 101"/>
                <a:gd name="T62" fmla="*/ 3 w 67"/>
                <a:gd name="T63" fmla="*/ 1 h 101"/>
                <a:gd name="T64" fmla="*/ 3 w 67"/>
                <a:gd name="T65" fmla="*/ 1 h 101"/>
                <a:gd name="T66" fmla="*/ 0 w 67"/>
                <a:gd name="T67" fmla="*/ 1 h 101"/>
                <a:gd name="T68" fmla="*/ 3 w 67"/>
                <a:gd name="T69" fmla="*/ 1 h 101"/>
                <a:gd name="T70" fmla="*/ 3 w 67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101"/>
                <a:gd name="T110" fmla="*/ 67 w 67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101">
                  <a:moveTo>
                    <a:pt x="10" y="82"/>
                  </a:moveTo>
                  <a:lnTo>
                    <a:pt x="24" y="87"/>
                  </a:lnTo>
                  <a:lnTo>
                    <a:pt x="15" y="101"/>
                  </a:lnTo>
                  <a:lnTo>
                    <a:pt x="5" y="91"/>
                  </a:lnTo>
                  <a:lnTo>
                    <a:pt x="10" y="82"/>
                  </a:lnTo>
                  <a:close/>
                  <a:moveTo>
                    <a:pt x="24" y="96"/>
                  </a:moveTo>
                  <a:lnTo>
                    <a:pt x="15" y="101"/>
                  </a:lnTo>
                  <a:lnTo>
                    <a:pt x="19" y="91"/>
                  </a:lnTo>
                  <a:lnTo>
                    <a:pt x="24" y="96"/>
                  </a:lnTo>
                  <a:close/>
                  <a:moveTo>
                    <a:pt x="15" y="91"/>
                  </a:moveTo>
                  <a:lnTo>
                    <a:pt x="58" y="15"/>
                  </a:lnTo>
                  <a:lnTo>
                    <a:pt x="67" y="19"/>
                  </a:lnTo>
                  <a:lnTo>
                    <a:pt x="24" y="96"/>
                  </a:lnTo>
                  <a:lnTo>
                    <a:pt x="15" y="91"/>
                  </a:lnTo>
                  <a:close/>
                  <a:moveTo>
                    <a:pt x="67" y="10"/>
                  </a:moveTo>
                  <a:lnTo>
                    <a:pt x="67" y="19"/>
                  </a:lnTo>
                  <a:lnTo>
                    <a:pt x="63" y="15"/>
                  </a:lnTo>
                  <a:lnTo>
                    <a:pt x="67" y="10"/>
                  </a:lnTo>
                  <a:close/>
                  <a:moveTo>
                    <a:pt x="58" y="19"/>
                  </a:moveTo>
                  <a:lnTo>
                    <a:pt x="48" y="15"/>
                  </a:lnTo>
                  <a:lnTo>
                    <a:pt x="53" y="0"/>
                  </a:lnTo>
                  <a:lnTo>
                    <a:pt x="67" y="10"/>
                  </a:lnTo>
                  <a:lnTo>
                    <a:pt x="58" y="19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48" y="10"/>
                  </a:lnTo>
                  <a:lnTo>
                    <a:pt x="43" y="5"/>
                  </a:lnTo>
                  <a:close/>
                  <a:moveTo>
                    <a:pt x="58" y="10"/>
                  </a:moveTo>
                  <a:lnTo>
                    <a:pt x="15" y="91"/>
                  </a:lnTo>
                  <a:lnTo>
                    <a:pt x="0" y="82"/>
                  </a:lnTo>
                  <a:lnTo>
                    <a:pt x="43" y="5"/>
                  </a:lnTo>
                  <a:lnTo>
                    <a:pt x="5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5" y="87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Freeform 151"/>
            <p:cNvSpPr>
              <a:spLocks noChangeAspect="1"/>
            </p:cNvSpPr>
            <p:nvPr/>
          </p:nvSpPr>
          <p:spPr bwMode="auto">
            <a:xfrm>
              <a:off x="3010" y="7064"/>
              <a:ext cx="59" cy="51"/>
            </a:xfrm>
            <a:custGeom>
              <a:avLst/>
              <a:gdLst>
                <a:gd name="T0" fmla="*/ 0 w 72"/>
                <a:gd name="T1" fmla="*/ 1 h 77"/>
                <a:gd name="T2" fmla="*/ 2 w 72"/>
                <a:gd name="T3" fmla="*/ 1 h 77"/>
                <a:gd name="T4" fmla="*/ 2 w 72"/>
                <a:gd name="T5" fmla="*/ 1 h 77"/>
                <a:gd name="T6" fmla="*/ 2 w 72"/>
                <a:gd name="T7" fmla="*/ 0 h 77"/>
                <a:gd name="T8" fmla="*/ 0 w 72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7"/>
                <a:gd name="T17" fmla="*/ 72 w 72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7">
                  <a:moveTo>
                    <a:pt x="0" y="72"/>
                  </a:moveTo>
                  <a:lnTo>
                    <a:pt x="15" y="77"/>
                  </a:lnTo>
                  <a:lnTo>
                    <a:pt x="72" y="9"/>
                  </a:lnTo>
                  <a:lnTo>
                    <a:pt x="5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Freeform 152"/>
            <p:cNvSpPr>
              <a:spLocks noChangeAspect="1" noEditPoints="1"/>
            </p:cNvSpPr>
            <p:nvPr/>
          </p:nvSpPr>
          <p:spPr bwMode="auto">
            <a:xfrm>
              <a:off x="3006" y="7060"/>
              <a:ext cx="68" cy="57"/>
            </a:xfrm>
            <a:custGeom>
              <a:avLst/>
              <a:gdLst>
                <a:gd name="T0" fmla="*/ 2 w 82"/>
                <a:gd name="T1" fmla="*/ 1 h 86"/>
                <a:gd name="T2" fmla="*/ 2 w 82"/>
                <a:gd name="T3" fmla="*/ 1 h 86"/>
                <a:gd name="T4" fmla="*/ 2 w 82"/>
                <a:gd name="T5" fmla="*/ 1 h 86"/>
                <a:gd name="T6" fmla="*/ 2 w 82"/>
                <a:gd name="T7" fmla="*/ 1 h 86"/>
                <a:gd name="T8" fmla="*/ 2 w 82"/>
                <a:gd name="T9" fmla="*/ 1 h 86"/>
                <a:gd name="T10" fmla="*/ 2 w 82"/>
                <a:gd name="T11" fmla="*/ 1 h 86"/>
                <a:gd name="T12" fmla="*/ 2 w 82"/>
                <a:gd name="T13" fmla="*/ 1 h 86"/>
                <a:gd name="T14" fmla="*/ 2 w 82"/>
                <a:gd name="T15" fmla="*/ 1 h 86"/>
                <a:gd name="T16" fmla="*/ 2 w 82"/>
                <a:gd name="T17" fmla="*/ 1 h 86"/>
                <a:gd name="T18" fmla="*/ 2 w 82"/>
                <a:gd name="T19" fmla="*/ 1 h 86"/>
                <a:gd name="T20" fmla="*/ 2 w 82"/>
                <a:gd name="T21" fmla="*/ 1 h 86"/>
                <a:gd name="T22" fmla="*/ 2 w 82"/>
                <a:gd name="T23" fmla="*/ 1 h 86"/>
                <a:gd name="T24" fmla="*/ 2 w 82"/>
                <a:gd name="T25" fmla="*/ 1 h 86"/>
                <a:gd name="T26" fmla="*/ 2 w 82"/>
                <a:gd name="T27" fmla="*/ 1 h 86"/>
                <a:gd name="T28" fmla="*/ 2 w 82"/>
                <a:gd name="T29" fmla="*/ 1 h 86"/>
                <a:gd name="T30" fmla="*/ 2 w 82"/>
                <a:gd name="T31" fmla="*/ 1 h 86"/>
                <a:gd name="T32" fmla="*/ 2 w 82"/>
                <a:gd name="T33" fmla="*/ 1 h 86"/>
                <a:gd name="T34" fmla="*/ 2 w 82"/>
                <a:gd name="T35" fmla="*/ 1 h 86"/>
                <a:gd name="T36" fmla="*/ 2 w 82"/>
                <a:gd name="T37" fmla="*/ 1 h 86"/>
                <a:gd name="T38" fmla="*/ 2 w 82"/>
                <a:gd name="T39" fmla="*/ 1 h 86"/>
                <a:gd name="T40" fmla="*/ 2 w 82"/>
                <a:gd name="T41" fmla="*/ 0 h 86"/>
                <a:gd name="T42" fmla="*/ 2 w 82"/>
                <a:gd name="T43" fmla="*/ 1 h 86"/>
                <a:gd name="T44" fmla="*/ 2 w 82"/>
                <a:gd name="T45" fmla="*/ 1 h 86"/>
                <a:gd name="T46" fmla="*/ 2 w 82"/>
                <a:gd name="T47" fmla="*/ 0 h 86"/>
                <a:gd name="T48" fmla="*/ 2 w 82"/>
                <a:gd name="T49" fmla="*/ 0 h 86"/>
                <a:gd name="T50" fmla="*/ 2 w 82"/>
                <a:gd name="T51" fmla="*/ 1 h 86"/>
                <a:gd name="T52" fmla="*/ 2 w 82"/>
                <a:gd name="T53" fmla="*/ 0 h 86"/>
                <a:gd name="T54" fmla="*/ 2 w 82"/>
                <a:gd name="T55" fmla="*/ 1 h 86"/>
                <a:gd name="T56" fmla="*/ 2 w 82"/>
                <a:gd name="T57" fmla="*/ 1 h 86"/>
                <a:gd name="T58" fmla="*/ 0 w 82"/>
                <a:gd name="T59" fmla="*/ 1 h 86"/>
                <a:gd name="T60" fmla="*/ 2 w 82"/>
                <a:gd name="T61" fmla="*/ 0 h 86"/>
                <a:gd name="T62" fmla="*/ 2 w 82"/>
                <a:gd name="T63" fmla="*/ 1 h 86"/>
                <a:gd name="T64" fmla="*/ 2 w 82"/>
                <a:gd name="T65" fmla="*/ 1 h 86"/>
                <a:gd name="T66" fmla="*/ 0 w 82"/>
                <a:gd name="T67" fmla="*/ 1 h 86"/>
                <a:gd name="T68" fmla="*/ 2 w 82"/>
                <a:gd name="T69" fmla="*/ 1 h 86"/>
                <a:gd name="T70" fmla="*/ 2 w 82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86"/>
                <a:gd name="T110" fmla="*/ 82 w 82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86">
                  <a:moveTo>
                    <a:pt x="10" y="67"/>
                  </a:moveTo>
                  <a:lnTo>
                    <a:pt x="24" y="77"/>
                  </a:lnTo>
                  <a:lnTo>
                    <a:pt x="15" y="86"/>
                  </a:lnTo>
                  <a:lnTo>
                    <a:pt x="5" y="82"/>
                  </a:lnTo>
                  <a:lnTo>
                    <a:pt x="10" y="67"/>
                  </a:lnTo>
                  <a:close/>
                  <a:moveTo>
                    <a:pt x="24" y="86"/>
                  </a:moveTo>
                  <a:lnTo>
                    <a:pt x="15" y="86"/>
                  </a:lnTo>
                  <a:lnTo>
                    <a:pt x="20" y="82"/>
                  </a:lnTo>
                  <a:lnTo>
                    <a:pt x="24" y="86"/>
                  </a:lnTo>
                  <a:close/>
                  <a:moveTo>
                    <a:pt x="15" y="77"/>
                  </a:moveTo>
                  <a:lnTo>
                    <a:pt x="68" y="10"/>
                  </a:lnTo>
                  <a:lnTo>
                    <a:pt x="82" y="19"/>
                  </a:lnTo>
                  <a:lnTo>
                    <a:pt x="24" y="86"/>
                  </a:lnTo>
                  <a:lnTo>
                    <a:pt x="15" y="77"/>
                  </a:lnTo>
                  <a:close/>
                  <a:moveTo>
                    <a:pt x="82" y="5"/>
                  </a:moveTo>
                  <a:lnTo>
                    <a:pt x="82" y="19"/>
                  </a:lnTo>
                  <a:lnTo>
                    <a:pt x="77" y="14"/>
                  </a:lnTo>
                  <a:lnTo>
                    <a:pt x="82" y="5"/>
                  </a:lnTo>
                  <a:close/>
                  <a:moveTo>
                    <a:pt x="73" y="19"/>
                  </a:moveTo>
                  <a:lnTo>
                    <a:pt x="58" y="10"/>
                  </a:lnTo>
                  <a:lnTo>
                    <a:pt x="68" y="0"/>
                  </a:lnTo>
                  <a:lnTo>
                    <a:pt x="82" y="5"/>
                  </a:lnTo>
                  <a:lnTo>
                    <a:pt x="73" y="19"/>
                  </a:lnTo>
                  <a:close/>
                  <a:moveTo>
                    <a:pt x="58" y="0"/>
                  </a:moveTo>
                  <a:lnTo>
                    <a:pt x="68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73" y="10"/>
                  </a:moveTo>
                  <a:lnTo>
                    <a:pt x="15" y="82"/>
                  </a:lnTo>
                  <a:lnTo>
                    <a:pt x="0" y="72"/>
                  </a:lnTo>
                  <a:lnTo>
                    <a:pt x="58" y="0"/>
                  </a:lnTo>
                  <a:lnTo>
                    <a:pt x="73" y="10"/>
                  </a:lnTo>
                  <a:close/>
                  <a:moveTo>
                    <a:pt x="5" y="82"/>
                  </a:moveTo>
                  <a:lnTo>
                    <a:pt x="0" y="72"/>
                  </a:lnTo>
                  <a:lnTo>
                    <a:pt x="5" y="77"/>
                  </a:lnTo>
                  <a:lnTo>
                    <a:pt x="5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Freeform 153"/>
            <p:cNvSpPr>
              <a:spLocks noChangeAspect="1"/>
            </p:cNvSpPr>
            <p:nvPr/>
          </p:nvSpPr>
          <p:spPr bwMode="auto">
            <a:xfrm>
              <a:off x="3058" y="7024"/>
              <a:ext cx="55" cy="45"/>
            </a:xfrm>
            <a:custGeom>
              <a:avLst/>
              <a:gdLst>
                <a:gd name="T0" fmla="*/ 0 w 67"/>
                <a:gd name="T1" fmla="*/ 1 h 67"/>
                <a:gd name="T2" fmla="*/ 2 w 67"/>
                <a:gd name="T3" fmla="*/ 1 h 67"/>
                <a:gd name="T4" fmla="*/ 2 w 67"/>
                <a:gd name="T5" fmla="*/ 1 h 67"/>
                <a:gd name="T6" fmla="*/ 2 w 67"/>
                <a:gd name="T7" fmla="*/ 0 h 67"/>
                <a:gd name="T8" fmla="*/ 0 w 67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7"/>
                <a:gd name="T17" fmla="*/ 67 w 6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7">
                  <a:moveTo>
                    <a:pt x="0" y="58"/>
                  </a:moveTo>
                  <a:lnTo>
                    <a:pt x="14" y="67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Freeform 154"/>
            <p:cNvSpPr>
              <a:spLocks noChangeAspect="1" noEditPoints="1"/>
            </p:cNvSpPr>
            <p:nvPr/>
          </p:nvSpPr>
          <p:spPr bwMode="auto">
            <a:xfrm>
              <a:off x="3054" y="7021"/>
              <a:ext cx="65" cy="52"/>
            </a:xfrm>
            <a:custGeom>
              <a:avLst/>
              <a:gdLst>
                <a:gd name="T0" fmla="*/ 3 w 77"/>
                <a:gd name="T1" fmla="*/ 1 h 77"/>
                <a:gd name="T2" fmla="*/ 3 w 77"/>
                <a:gd name="T3" fmla="*/ 1 h 77"/>
                <a:gd name="T4" fmla="*/ 3 w 77"/>
                <a:gd name="T5" fmla="*/ 1 h 77"/>
                <a:gd name="T6" fmla="*/ 0 w 77"/>
                <a:gd name="T7" fmla="*/ 1 h 77"/>
                <a:gd name="T8" fmla="*/ 3 w 77"/>
                <a:gd name="T9" fmla="*/ 1 h 77"/>
                <a:gd name="T10" fmla="*/ 3 w 77"/>
                <a:gd name="T11" fmla="*/ 1 h 77"/>
                <a:gd name="T12" fmla="*/ 3 w 77"/>
                <a:gd name="T13" fmla="*/ 1 h 77"/>
                <a:gd name="T14" fmla="*/ 3 w 77"/>
                <a:gd name="T15" fmla="*/ 1 h 77"/>
                <a:gd name="T16" fmla="*/ 3 w 77"/>
                <a:gd name="T17" fmla="*/ 1 h 77"/>
                <a:gd name="T18" fmla="*/ 3 w 77"/>
                <a:gd name="T19" fmla="*/ 1 h 77"/>
                <a:gd name="T20" fmla="*/ 3 w 77"/>
                <a:gd name="T21" fmla="*/ 1 h 77"/>
                <a:gd name="T22" fmla="*/ 3 w 77"/>
                <a:gd name="T23" fmla="*/ 1 h 77"/>
                <a:gd name="T24" fmla="*/ 3 w 77"/>
                <a:gd name="T25" fmla="*/ 1 h 77"/>
                <a:gd name="T26" fmla="*/ 3 w 77"/>
                <a:gd name="T27" fmla="*/ 1 h 77"/>
                <a:gd name="T28" fmla="*/ 3 w 77"/>
                <a:gd name="T29" fmla="*/ 1 h 77"/>
                <a:gd name="T30" fmla="*/ 3 w 77"/>
                <a:gd name="T31" fmla="*/ 1 h 77"/>
                <a:gd name="T32" fmla="*/ 3 w 77"/>
                <a:gd name="T33" fmla="*/ 1 h 77"/>
                <a:gd name="T34" fmla="*/ 3 w 77"/>
                <a:gd name="T35" fmla="*/ 1 h 77"/>
                <a:gd name="T36" fmla="*/ 3 w 77"/>
                <a:gd name="T37" fmla="*/ 1 h 77"/>
                <a:gd name="T38" fmla="*/ 3 w 77"/>
                <a:gd name="T39" fmla="*/ 1 h 77"/>
                <a:gd name="T40" fmla="*/ 3 w 77"/>
                <a:gd name="T41" fmla="*/ 0 h 77"/>
                <a:gd name="T42" fmla="*/ 3 w 77"/>
                <a:gd name="T43" fmla="*/ 1 h 77"/>
                <a:gd name="T44" fmla="*/ 3 w 77"/>
                <a:gd name="T45" fmla="*/ 1 h 77"/>
                <a:gd name="T46" fmla="*/ 3 w 77"/>
                <a:gd name="T47" fmla="*/ 0 h 77"/>
                <a:gd name="T48" fmla="*/ 3 w 77"/>
                <a:gd name="T49" fmla="*/ 0 h 77"/>
                <a:gd name="T50" fmla="*/ 3 w 77"/>
                <a:gd name="T51" fmla="*/ 1 h 77"/>
                <a:gd name="T52" fmla="*/ 3 w 77"/>
                <a:gd name="T53" fmla="*/ 0 h 77"/>
                <a:gd name="T54" fmla="*/ 3 w 77"/>
                <a:gd name="T55" fmla="*/ 1 h 77"/>
                <a:gd name="T56" fmla="*/ 3 w 77"/>
                <a:gd name="T57" fmla="*/ 1 h 77"/>
                <a:gd name="T58" fmla="*/ 0 w 77"/>
                <a:gd name="T59" fmla="*/ 1 h 77"/>
                <a:gd name="T60" fmla="*/ 3 w 77"/>
                <a:gd name="T61" fmla="*/ 0 h 77"/>
                <a:gd name="T62" fmla="*/ 3 w 77"/>
                <a:gd name="T63" fmla="*/ 1 h 77"/>
                <a:gd name="T64" fmla="*/ 0 w 77"/>
                <a:gd name="T65" fmla="*/ 1 h 77"/>
                <a:gd name="T66" fmla="*/ 0 w 77"/>
                <a:gd name="T67" fmla="*/ 1 h 77"/>
                <a:gd name="T68" fmla="*/ 3 w 77"/>
                <a:gd name="T69" fmla="*/ 1 h 77"/>
                <a:gd name="T70" fmla="*/ 0 w 7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7"/>
                <a:gd name="T110" fmla="*/ 77 w 7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7">
                  <a:moveTo>
                    <a:pt x="10" y="58"/>
                  </a:moveTo>
                  <a:lnTo>
                    <a:pt x="24" y="63"/>
                  </a:lnTo>
                  <a:lnTo>
                    <a:pt x="15" y="77"/>
                  </a:lnTo>
                  <a:lnTo>
                    <a:pt x="0" y="68"/>
                  </a:lnTo>
                  <a:lnTo>
                    <a:pt x="10" y="58"/>
                  </a:lnTo>
                  <a:close/>
                  <a:moveTo>
                    <a:pt x="24" y="77"/>
                  </a:moveTo>
                  <a:lnTo>
                    <a:pt x="15" y="77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5" y="68"/>
                  </a:moveTo>
                  <a:lnTo>
                    <a:pt x="67" y="10"/>
                  </a:lnTo>
                  <a:lnTo>
                    <a:pt x="77" y="20"/>
                  </a:lnTo>
                  <a:lnTo>
                    <a:pt x="24" y="77"/>
                  </a:lnTo>
                  <a:lnTo>
                    <a:pt x="15" y="68"/>
                  </a:lnTo>
                  <a:close/>
                  <a:moveTo>
                    <a:pt x="77" y="10"/>
                  </a:moveTo>
                  <a:lnTo>
                    <a:pt x="77" y="20"/>
                  </a:lnTo>
                  <a:lnTo>
                    <a:pt x="72" y="15"/>
                  </a:lnTo>
                  <a:lnTo>
                    <a:pt x="77" y="10"/>
                  </a:lnTo>
                  <a:close/>
                  <a:moveTo>
                    <a:pt x="67" y="20"/>
                  </a:moveTo>
                  <a:lnTo>
                    <a:pt x="58" y="10"/>
                  </a:lnTo>
                  <a:lnTo>
                    <a:pt x="72" y="0"/>
                  </a:lnTo>
                  <a:lnTo>
                    <a:pt x="77" y="10"/>
                  </a:lnTo>
                  <a:lnTo>
                    <a:pt x="67" y="20"/>
                  </a:lnTo>
                  <a:close/>
                  <a:moveTo>
                    <a:pt x="58" y="0"/>
                  </a:moveTo>
                  <a:lnTo>
                    <a:pt x="72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5" y="68"/>
                  </a:lnTo>
                  <a:lnTo>
                    <a:pt x="0" y="58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68"/>
                  </a:moveTo>
                  <a:lnTo>
                    <a:pt x="0" y="58"/>
                  </a:lnTo>
                  <a:lnTo>
                    <a:pt x="5" y="6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Freeform 155"/>
            <p:cNvSpPr>
              <a:spLocks noChangeAspect="1"/>
            </p:cNvSpPr>
            <p:nvPr/>
          </p:nvSpPr>
          <p:spPr bwMode="auto">
            <a:xfrm>
              <a:off x="3106" y="6986"/>
              <a:ext cx="67" cy="45"/>
            </a:xfrm>
            <a:custGeom>
              <a:avLst/>
              <a:gdLst>
                <a:gd name="T0" fmla="*/ 0 w 81"/>
                <a:gd name="T1" fmla="*/ 1 h 67"/>
                <a:gd name="T2" fmla="*/ 2 w 81"/>
                <a:gd name="T3" fmla="*/ 1 h 67"/>
                <a:gd name="T4" fmla="*/ 2 w 81"/>
                <a:gd name="T5" fmla="*/ 1 h 67"/>
                <a:gd name="T6" fmla="*/ 2 w 81"/>
                <a:gd name="T7" fmla="*/ 0 h 67"/>
                <a:gd name="T8" fmla="*/ 0 w 8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67"/>
                <a:gd name="T17" fmla="*/ 81 w 8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67">
                  <a:moveTo>
                    <a:pt x="0" y="57"/>
                  </a:moveTo>
                  <a:lnTo>
                    <a:pt x="9" y="67"/>
                  </a:lnTo>
                  <a:lnTo>
                    <a:pt x="81" y="9"/>
                  </a:lnTo>
                  <a:lnTo>
                    <a:pt x="7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Freeform 156"/>
            <p:cNvSpPr>
              <a:spLocks noChangeAspect="1" noEditPoints="1"/>
            </p:cNvSpPr>
            <p:nvPr/>
          </p:nvSpPr>
          <p:spPr bwMode="auto">
            <a:xfrm>
              <a:off x="3102" y="6979"/>
              <a:ext cx="77" cy="56"/>
            </a:xfrm>
            <a:custGeom>
              <a:avLst/>
              <a:gdLst>
                <a:gd name="T0" fmla="*/ 3 w 91"/>
                <a:gd name="T1" fmla="*/ 1 h 82"/>
                <a:gd name="T2" fmla="*/ 3 w 91"/>
                <a:gd name="T3" fmla="*/ 1 h 82"/>
                <a:gd name="T4" fmla="*/ 3 w 91"/>
                <a:gd name="T5" fmla="*/ 1 h 82"/>
                <a:gd name="T6" fmla="*/ 0 w 91"/>
                <a:gd name="T7" fmla="*/ 1 h 82"/>
                <a:gd name="T8" fmla="*/ 3 w 91"/>
                <a:gd name="T9" fmla="*/ 1 h 82"/>
                <a:gd name="T10" fmla="*/ 3 w 91"/>
                <a:gd name="T11" fmla="*/ 1 h 82"/>
                <a:gd name="T12" fmla="*/ 3 w 91"/>
                <a:gd name="T13" fmla="*/ 1 h 82"/>
                <a:gd name="T14" fmla="*/ 3 w 91"/>
                <a:gd name="T15" fmla="*/ 1 h 82"/>
                <a:gd name="T16" fmla="*/ 3 w 91"/>
                <a:gd name="T17" fmla="*/ 1 h 82"/>
                <a:gd name="T18" fmla="*/ 3 w 91"/>
                <a:gd name="T19" fmla="*/ 1 h 82"/>
                <a:gd name="T20" fmla="*/ 3 w 91"/>
                <a:gd name="T21" fmla="*/ 1 h 82"/>
                <a:gd name="T22" fmla="*/ 3 w 91"/>
                <a:gd name="T23" fmla="*/ 1 h 82"/>
                <a:gd name="T24" fmla="*/ 3 w 91"/>
                <a:gd name="T25" fmla="*/ 1 h 82"/>
                <a:gd name="T26" fmla="*/ 3 w 91"/>
                <a:gd name="T27" fmla="*/ 1 h 82"/>
                <a:gd name="T28" fmla="*/ 3 w 91"/>
                <a:gd name="T29" fmla="*/ 1 h 82"/>
                <a:gd name="T30" fmla="*/ 3 w 91"/>
                <a:gd name="T31" fmla="*/ 1 h 82"/>
                <a:gd name="T32" fmla="*/ 3 w 91"/>
                <a:gd name="T33" fmla="*/ 1 h 82"/>
                <a:gd name="T34" fmla="*/ 3 w 91"/>
                <a:gd name="T35" fmla="*/ 1 h 82"/>
                <a:gd name="T36" fmla="*/ 3 w 91"/>
                <a:gd name="T37" fmla="*/ 1 h 82"/>
                <a:gd name="T38" fmla="*/ 3 w 91"/>
                <a:gd name="T39" fmla="*/ 1 h 82"/>
                <a:gd name="T40" fmla="*/ 3 w 91"/>
                <a:gd name="T41" fmla="*/ 1 h 82"/>
                <a:gd name="T42" fmla="*/ 3 w 91"/>
                <a:gd name="T43" fmla="*/ 1 h 82"/>
                <a:gd name="T44" fmla="*/ 3 w 91"/>
                <a:gd name="T45" fmla="*/ 1 h 82"/>
                <a:gd name="T46" fmla="*/ 3 w 91"/>
                <a:gd name="T47" fmla="*/ 0 h 82"/>
                <a:gd name="T48" fmla="*/ 3 w 91"/>
                <a:gd name="T49" fmla="*/ 1 h 82"/>
                <a:gd name="T50" fmla="*/ 3 w 91"/>
                <a:gd name="T51" fmla="*/ 1 h 82"/>
                <a:gd name="T52" fmla="*/ 3 w 91"/>
                <a:gd name="T53" fmla="*/ 0 h 82"/>
                <a:gd name="T54" fmla="*/ 3 w 91"/>
                <a:gd name="T55" fmla="*/ 1 h 82"/>
                <a:gd name="T56" fmla="*/ 3 w 91"/>
                <a:gd name="T57" fmla="*/ 1 h 82"/>
                <a:gd name="T58" fmla="*/ 3 w 91"/>
                <a:gd name="T59" fmla="*/ 1 h 82"/>
                <a:gd name="T60" fmla="*/ 3 w 91"/>
                <a:gd name="T61" fmla="*/ 0 h 82"/>
                <a:gd name="T62" fmla="*/ 3 w 91"/>
                <a:gd name="T63" fmla="*/ 1 h 82"/>
                <a:gd name="T64" fmla="*/ 0 w 91"/>
                <a:gd name="T65" fmla="*/ 1 h 82"/>
                <a:gd name="T66" fmla="*/ 3 w 91"/>
                <a:gd name="T67" fmla="*/ 1 h 82"/>
                <a:gd name="T68" fmla="*/ 3 w 91"/>
                <a:gd name="T69" fmla="*/ 1 h 82"/>
                <a:gd name="T70" fmla="*/ 0 w 91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2"/>
                <a:gd name="T110" fmla="*/ 91 w 91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2">
                  <a:moveTo>
                    <a:pt x="14" y="62"/>
                  </a:moveTo>
                  <a:lnTo>
                    <a:pt x="19" y="72"/>
                  </a:lnTo>
                  <a:lnTo>
                    <a:pt x="9" y="82"/>
                  </a:lnTo>
                  <a:lnTo>
                    <a:pt x="0" y="72"/>
                  </a:lnTo>
                  <a:lnTo>
                    <a:pt x="14" y="62"/>
                  </a:lnTo>
                  <a:close/>
                  <a:moveTo>
                    <a:pt x="19" y="82"/>
                  </a:moveTo>
                  <a:lnTo>
                    <a:pt x="9" y="82"/>
                  </a:lnTo>
                  <a:lnTo>
                    <a:pt x="14" y="77"/>
                  </a:lnTo>
                  <a:lnTo>
                    <a:pt x="19" y="82"/>
                  </a:lnTo>
                  <a:close/>
                  <a:moveTo>
                    <a:pt x="9" y="72"/>
                  </a:moveTo>
                  <a:lnTo>
                    <a:pt x="81" y="15"/>
                  </a:lnTo>
                  <a:lnTo>
                    <a:pt x="91" y="24"/>
                  </a:lnTo>
                  <a:lnTo>
                    <a:pt x="19" y="82"/>
                  </a:lnTo>
                  <a:lnTo>
                    <a:pt x="9" y="72"/>
                  </a:lnTo>
                  <a:close/>
                  <a:moveTo>
                    <a:pt x="91" y="15"/>
                  </a:moveTo>
                  <a:lnTo>
                    <a:pt x="91" y="24"/>
                  </a:lnTo>
                  <a:lnTo>
                    <a:pt x="86" y="19"/>
                  </a:lnTo>
                  <a:lnTo>
                    <a:pt x="91" y="15"/>
                  </a:lnTo>
                  <a:close/>
                  <a:moveTo>
                    <a:pt x="81" y="24"/>
                  </a:moveTo>
                  <a:lnTo>
                    <a:pt x="72" y="10"/>
                  </a:lnTo>
                  <a:lnTo>
                    <a:pt x="86" y="5"/>
                  </a:lnTo>
                  <a:lnTo>
                    <a:pt x="91" y="15"/>
                  </a:lnTo>
                  <a:lnTo>
                    <a:pt x="81" y="24"/>
                  </a:lnTo>
                  <a:close/>
                  <a:moveTo>
                    <a:pt x="72" y="0"/>
                  </a:moveTo>
                  <a:lnTo>
                    <a:pt x="86" y="5"/>
                  </a:lnTo>
                  <a:lnTo>
                    <a:pt x="77" y="10"/>
                  </a:lnTo>
                  <a:lnTo>
                    <a:pt x="72" y="0"/>
                  </a:lnTo>
                  <a:close/>
                  <a:moveTo>
                    <a:pt x="81" y="15"/>
                  </a:moveTo>
                  <a:lnTo>
                    <a:pt x="9" y="72"/>
                  </a:lnTo>
                  <a:lnTo>
                    <a:pt x="5" y="58"/>
                  </a:lnTo>
                  <a:lnTo>
                    <a:pt x="72" y="0"/>
                  </a:lnTo>
                  <a:lnTo>
                    <a:pt x="81" y="15"/>
                  </a:lnTo>
                  <a:close/>
                  <a:moveTo>
                    <a:pt x="0" y="72"/>
                  </a:moveTo>
                  <a:lnTo>
                    <a:pt x="5" y="58"/>
                  </a:lnTo>
                  <a:lnTo>
                    <a:pt x="5" y="6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Freeform 157"/>
            <p:cNvSpPr>
              <a:spLocks noChangeAspect="1"/>
            </p:cNvSpPr>
            <p:nvPr/>
          </p:nvSpPr>
          <p:spPr bwMode="auto">
            <a:xfrm>
              <a:off x="3167" y="6958"/>
              <a:ext cx="70" cy="35"/>
            </a:xfrm>
            <a:custGeom>
              <a:avLst/>
              <a:gdLst>
                <a:gd name="T0" fmla="*/ 0 w 86"/>
                <a:gd name="T1" fmla="*/ 1 h 52"/>
                <a:gd name="T2" fmla="*/ 2 w 86"/>
                <a:gd name="T3" fmla="*/ 1 h 52"/>
                <a:gd name="T4" fmla="*/ 2 w 86"/>
                <a:gd name="T5" fmla="*/ 1 h 52"/>
                <a:gd name="T6" fmla="*/ 2 w 86"/>
                <a:gd name="T7" fmla="*/ 0 h 52"/>
                <a:gd name="T8" fmla="*/ 0 w 86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52"/>
                <a:gd name="T17" fmla="*/ 86 w 86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52">
                  <a:moveTo>
                    <a:pt x="0" y="43"/>
                  </a:moveTo>
                  <a:lnTo>
                    <a:pt x="9" y="52"/>
                  </a:lnTo>
                  <a:lnTo>
                    <a:pt x="86" y="9"/>
                  </a:lnTo>
                  <a:lnTo>
                    <a:pt x="8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Freeform 158"/>
            <p:cNvSpPr>
              <a:spLocks noChangeAspect="1" noEditPoints="1"/>
            </p:cNvSpPr>
            <p:nvPr/>
          </p:nvSpPr>
          <p:spPr bwMode="auto">
            <a:xfrm>
              <a:off x="3161" y="6951"/>
              <a:ext cx="80" cy="44"/>
            </a:xfrm>
            <a:custGeom>
              <a:avLst/>
              <a:gdLst>
                <a:gd name="T0" fmla="*/ 3 w 96"/>
                <a:gd name="T1" fmla="*/ 1 h 67"/>
                <a:gd name="T2" fmla="*/ 3 w 96"/>
                <a:gd name="T3" fmla="*/ 1 h 67"/>
                <a:gd name="T4" fmla="*/ 3 w 96"/>
                <a:gd name="T5" fmla="*/ 1 h 67"/>
                <a:gd name="T6" fmla="*/ 0 w 96"/>
                <a:gd name="T7" fmla="*/ 1 h 67"/>
                <a:gd name="T8" fmla="*/ 3 w 96"/>
                <a:gd name="T9" fmla="*/ 1 h 67"/>
                <a:gd name="T10" fmla="*/ 3 w 96"/>
                <a:gd name="T11" fmla="*/ 1 h 67"/>
                <a:gd name="T12" fmla="*/ 3 w 96"/>
                <a:gd name="T13" fmla="*/ 1 h 67"/>
                <a:gd name="T14" fmla="*/ 3 w 96"/>
                <a:gd name="T15" fmla="*/ 1 h 67"/>
                <a:gd name="T16" fmla="*/ 3 w 96"/>
                <a:gd name="T17" fmla="*/ 1 h 67"/>
                <a:gd name="T18" fmla="*/ 3 w 96"/>
                <a:gd name="T19" fmla="*/ 1 h 67"/>
                <a:gd name="T20" fmla="*/ 3 w 96"/>
                <a:gd name="T21" fmla="*/ 1 h 67"/>
                <a:gd name="T22" fmla="*/ 3 w 96"/>
                <a:gd name="T23" fmla="*/ 1 h 67"/>
                <a:gd name="T24" fmla="*/ 3 w 96"/>
                <a:gd name="T25" fmla="*/ 1 h 67"/>
                <a:gd name="T26" fmla="*/ 3 w 96"/>
                <a:gd name="T27" fmla="*/ 1 h 67"/>
                <a:gd name="T28" fmla="*/ 3 w 96"/>
                <a:gd name="T29" fmla="*/ 1 h 67"/>
                <a:gd name="T30" fmla="*/ 3 w 96"/>
                <a:gd name="T31" fmla="*/ 1 h 67"/>
                <a:gd name="T32" fmla="*/ 3 w 96"/>
                <a:gd name="T33" fmla="*/ 1 h 67"/>
                <a:gd name="T34" fmla="*/ 3 w 96"/>
                <a:gd name="T35" fmla="*/ 1 h 67"/>
                <a:gd name="T36" fmla="*/ 3 w 96"/>
                <a:gd name="T37" fmla="*/ 1 h 67"/>
                <a:gd name="T38" fmla="*/ 3 w 96"/>
                <a:gd name="T39" fmla="*/ 1 h 67"/>
                <a:gd name="T40" fmla="*/ 3 w 96"/>
                <a:gd name="T41" fmla="*/ 1 h 67"/>
                <a:gd name="T42" fmla="*/ 3 w 96"/>
                <a:gd name="T43" fmla="*/ 1 h 67"/>
                <a:gd name="T44" fmla="*/ 3 w 96"/>
                <a:gd name="T45" fmla="*/ 1 h 67"/>
                <a:gd name="T46" fmla="*/ 3 w 96"/>
                <a:gd name="T47" fmla="*/ 0 h 67"/>
                <a:gd name="T48" fmla="*/ 3 w 96"/>
                <a:gd name="T49" fmla="*/ 1 h 67"/>
                <a:gd name="T50" fmla="*/ 3 w 96"/>
                <a:gd name="T51" fmla="*/ 1 h 67"/>
                <a:gd name="T52" fmla="*/ 3 w 96"/>
                <a:gd name="T53" fmla="*/ 0 h 67"/>
                <a:gd name="T54" fmla="*/ 3 w 96"/>
                <a:gd name="T55" fmla="*/ 1 h 67"/>
                <a:gd name="T56" fmla="*/ 3 w 96"/>
                <a:gd name="T57" fmla="*/ 1 h 67"/>
                <a:gd name="T58" fmla="*/ 3 w 96"/>
                <a:gd name="T59" fmla="*/ 1 h 67"/>
                <a:gd name="T60" fmla="*/ 3 w 96"/>
                <a:gd name="T61" fmla="*/ 0 h 67"/>
                <a:gd name="T62" fmla="*/ 3 w 96"/>
                <a:gd name="T63" fmla="*/ 1 h 67"/>
                <a:gd name="T64" fmla="*/ 0 w 96"/>
                <a:gd name="T65" fmla="*/ 1 h 67"/>
                <a:gd name="T66" fmla="*/ 3 w 96"/>
                <a:gd name="T67" fmla="*/ 1 h 67"/>
                <a:gd name="T68" fmla="*/ 3 w 96"/>
                <a:gd name="T69" fmla="*/ 1 h 67"/>
                <a:gd name="T70" fmla="*/ 0 w 9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"/>
                <a:gd name="T109" fmla="*/ 0 h 67"/>
                <a:gd name="T110" fmla="*/ 96 w 9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" h="67">
                  <a:moveTo>
                    <a:pt x="14" y="48"/>
                  </a:moveTo>
                  <a:lnTo>
                    <a:pt x="19" y="58"/>
                  </a:lnTo>
                  <a:lnTo>
                    <a:pt x="9" y="67"/>
                  </a:lnTo>
                  <a:lnTo>
                    <a:pt x="0" y="53"/>
                  </a:lnTo>
                  <a:lnTo>
                    <a:pt x="14" y="48"/>
                  </a:lnTo>
                  <a:close/>
                  <a:moveTo>
                    <a:pt x="19" y="67"/>
                  </a:moveTo>
                  <a:lnTo>
                    <a:pt x="9" y="67"/>
                  </a:lnTo>
                  <a:lnTo>
                    <a:pt x="14" y="62"/>
                  </a:lnTo>
                  <a:lnTo>
                    <a:pt x="19" y="67"/>
                  </a:lnTo>
                  <a:close/>
                  <a:moveTo>
                    <a:pt x="9" y="58"/>
                  </a:moveTo>
                  <a:lnTo>
                    <a:pt x="86" y="14"/>
                  </a:lnTo>
                  <a:lnTo>
                    <a:pt x="96" y="29"/>
                  </a:lnTo>
                  <a:lnTo>
                    <a:pt x="19" y="67"/>
                  </a:lnTo>
                  <a:lnTo>
                    <a:pt x="9" y="58"/>
                  </a:lnTo>
                  <a:close/>
                  <a:moveTo>
                    <a:pt x="96" y="19"/>
                  </a:moveTo>
                  <a:lnTo>
                    <a:pt x="96" y="29"/>
                  </a:lnTo>
                  <a:lnTo>
                    <a:pt x="91" y="19"/>
                  </a:lnTo>
                  <a:lnTo>
                    <a:pt x="96" y="19"/>
                  </a:lnTo>
                  <a:close/>
                  <a:moveTo>
                    <a:pt x="86" y="24"/>
                  </a:moveTo>
                  <a:lnTo>
                    <a:pt x="81" y="10"/>
                  </a:lnTo>
                  <a:lnTo>
                    <a:pt x="91" y="5"/>
                  </a:lnTo>
                  <a:lnTo>
                    <a:pt x="96" y="19"/>
                  </a:lnTo>
                  <a:lnTo>
                    <a:pt x="86" y="24"/>
                  </a:lnTo>
                  <a:close/>
                  <a:moveTo>
                    <a:pt x="81" y="0"/>
                  </a:moveTo>
                  <a:lnTo>
                    <a:pt x="91" y="5"/>
                  </a:lnTo>
                  <a:lnTo>
                    <a:pt x="86" y="10"/>
                  </a:lnTo>
                  <a:lnTo>
                    <a:pt x="81" y="0"/>
                  </a:lnTo>
                  <a:close/>
                  <a:moveTo>
                    <a:pt x="91" y="14"/>
                  </a:moveTo>
                  <a:lnTo>
                    <a:pt x="9" y="58"/>
                  </a:lnTo>
                  <a:lnTo>
                    <a:pt x="5" y="43"/>
                  </a:lnTo>
                  <a:lnTo>
                    <a:pt x="81" y="0"/>
                  </a:lnTo>
                  <a:lnTo>
                    <a:pt x="91" y="14"/>
                  </a:lnTo>
                  <a:close/>
                  <a:moveTo>
                    <a:pt x="0" y="53"/>
                  </a:moveTo>
                  <a:lnTo>
                    <a:pt x="5" y="43"/>
                  </a:lnTo>
                  <a:lnTo>
                    <a:pt x="5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Freeform 159"/>
            <p:cNvSpPr>
              <a:spLocks noChangeAspect="1"/>
            </p:cNvSpPr>
            <p:nvPr/>
          </p:nvSpPr>
          <p:spPr bwMode="auto">
            <a:xfrm>
              <a:off x="3233" y="6931"/>
              <a:ext cx="76" cy="32"/>
            </a:xfrm>
            <a:custGeom>
              <a:avLst/>
              <a:gdLst>
                <a:gd name="T0" fmla="*/ 0 w 91"/>
                <a:gd name="T1" fmla="*/ 1 h 48"/>
                <a:gd name="T2" fmla="*/ 3 w 91"/>
                <a:gd name="T3" fmla="*/ 1 h 48"/>
                <a:gd name="T4" fmla="*/ 3 w 91"/>
                <a:gd name="T5" fmla="*/ 1 h 48"/>
                <a:gd name="T6" fmla="*/ 3 w 91"/>
                <a:gd name="T7" fmla="*/ 0 h 48"/>
                <a:gd name="T8" fmla="*/ 0 w 91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8"/>
                <a:gd name="T17" fmla="*/ 91 w 91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8">
                  <a:moveTo>
                    <a:pt x="0" y="39"/>
                  </a:moveTo>
                  <a:lnTo>
                    <a:pt x="5" y="48"/>
                  </a:lnTo>
                  <a:lnTo>
                    <a:pt x="91" y="15"/>
                  </a:lnTo>
                  <a:lnTo>
                    <a:pt x="87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Freeform 160"/>
            <p:cNvSpPr>
              <a:spLocks noChangeAspect="1" noEditPoints="1"/>
            </p:cNvSpPr>
            <p:nvPr/>
          </p:nvSpPr>
          <p:spPr bwMode="auto">
            <a:xfrm>
              <a:off x="3230" y="6928"/>
              <a:ext cx="82" cy="41"/>
            </a:xfrm>
            <a:custGeom>
              <a:avLst/>
              <a:gdLst>
                <a:gd name="T0" fmla="*/ 2 w 101"/>
                <a:gd name="T1" fmla="*/ 1 h 63"/>
                <a:gd name="T2" fmla="*/ 2 w 101"/>
                <a:gd name="T3" fmla="*/ 1 h 63"/>
                <a:gd name="T4" fmla="*/ 2 w 101"/>
                <a:gd name="T5" fmla="*/ 1 h 63"/>
                <a:gd name="T6" fmla="*/ 0 w 101"/>
                <a:gd name="T7" fmla="*/ 1 h 63"/>
                <a:gd name="T8" fmla="*/ 2 w 101"/>
                <a:gd name="T9" fmla="*/ 1 h 63"/>
                <a:gd name="T10" fmla="*/ 2 w 101"/>
                <a:gd name="T11" fmla="*/ 1 h 63"/>
                <a:gd name="T12" fmla="*/ 2 w 101"/>
                <a:gd name="T13" fmla="*/ 1 h 63"/>
                <a:gd name="T14" fmla="*/ 2 w 101"/>
                <a:gd name="T15" fmla="*/ 1 h 63"/>
                <a:gd name="T16" fmla="*/ 2 w 101"/>
                <a:gd name="T17" fmla="*/ 1 h 63"/>
                <a:gd name="T18" fmla="*/ 2 w 101"/>
                <a:gd name="T19" fmla="*/ 1 h 63"/>
                <a:gd name="T20" fmla="*/ 2 w 101"/>
                <a:gd name="T21" fmla="*/ 1 h 63"/>
                <a:gd name="T22" fmla="*/ 2 w 101"/>
                <a:gd name="T23" fmla="*/ 1 h 63"/>
                <a:gd name="T24" fmla="*/ 2 w 101"/>
                <a:gd name="T25" fmla="*/ 1 h 63"/>
                <a:gd name="T26" fmla="*/ 2 w 101"/>
                <a:gd name="T27" fmla="*/ 1 h 63"/>
                <a:gd name="T28" fmla="*/ 2 w 101"/>
                <a:gd name="T29" fmla="*/ 1 h 63"/>
                <a:gd name="T30" fmla="*/ 2 w 101"/>
                <a:gd name="T31" fmla="*/ 1 h 63"/>
                <a:gd name="T32" fmla="*/ 2 w 101"/>
                <a:gd name="T33" fmla="*/ 1 h 63"/>
                <a:gd name="T34" fmla="*/ 2 w 101"/>
                <a:gd name="T35" fmla="*/ 1 h 63"/>
                <a:gd name="T36" fmla="*/ 2 w 101"/>
                <a:gd name="T37" fmla="*/ 1 h 63"/>
                <a:gd name="T38" fmla="*/ 2 w 101"/>
                <a:gd name="T39" fmla="*/ 1 h 63"/>
                <a:gd name="T40" fmla="*/ 2 w 101"/>
                <a:gd name="T41" fmla="*/ 1 h 63"/>
                <a:gd name="T42" fmla="*/ 2 w 101"/>
                <a:gd name="T43" fmla="*/ 1 h 63"/>
                <a:gd name="T44" fmla="*/ 2 w 101"/>
                <a:gd name="T45" fmla="*/ 1 h 63"/>
                <a:gd name="T46" fmla="*/ 2 w 101"/>
                <a:gd name="T47" fmla="*/ 0 h 63"/>
                <a:gd name="T48" fmla="*/ 2 w 101"/>
                <a:gd name="T49" fmla="*/ 1 h 63"/>
                <a:gd name="T50" fmla="*/ 2 w 101"/>
                <a:gd name="T51" fmla="*/ 1 h 63"/>
                <a:gd name="T52" fmla="*/ 2 w 101"/>
                <a:gd name="T53" fmla="*/ 0 h 63"/>
                <a:gd name="T54" fmla="*/ 2 w 101"/>
                <a:gd name="T55" fmla="*/ 1 h 63"/>
                <a:gd name="T56" fmla="*/ 2 w 101"/>
                <a:gd name="T57" fmla="*/ 1 h 63"/>
                <a:gd name="T58" fmla="*/ 0 w 101"/>
                <a:gd name="T59" fmla="*/ 1 h 63"/>
                <a:gd name="T60" fmla="*/ 2 w 101"/>
                <a:gd name="T61" fmla="*/ 0 h 63"/>
                <a:gd name="T62" fmla="*/ 2 w 101"/>
                <a:gd name="T63" fmla="*/ 1 h 63"/>
                <a:gd name="T64" fmla="*/ 0 w 101"/>
                <a:gd name="T65" fmla="*/ 1 h 63"/>
                <a:gd name="T66" fmla="*/ 0 w 101"/>
                <a:gd name="T67" fmla="*/ 1 h 63"/>
                <a:gd name="T68" fmla="*/ 2 w 101"/>
                <a:gd name="T69" fmla="*/ 1 h 63"/>
                <a:gd name="T70" fmla="*/ 0 w 101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63"/>
                <a:gd name="T110" fmla="*/ 101 w 101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63">
                  <a:moveTo>
                    <a:pt x="10" y="39"/>
                  </a:moveTo>
                  <a:lnTo>
                    <a:pt x="15" y="53"/>
                  </a:lnTo>
                  <a:lnTo>
                    <a:pt x="5" y="58"/>
                  </a:lnTo>
                  <a:lnTo>
                    <a:pt x="0" y="44"/>
                  </a:lnTo>
                  <a:lnTo>
                    <a:pt x="10" y="39"/>
                  </a:lnTo>
                  <a:close/>
                  <a:moveTo>
                    <a:pt x="15" y="63"/>
                  </a:moveTo>
                  <a:lnTo>
                    <a:pt x="5" y="58"/>
                  </a:lnTo>
                  <a:lnTo>
                    <a:pt x="10" y="53"/>
                  </a:lnTo>
                  <a:lnTo>
                    <a:pt x="15" y="63"/>
                  </a:lnTo>
                  <a:close/>
                  <a:moveTo>
                    <a:pt x="10" y="48"/>
                  </a:moveTo>
                  <a:lnTo>
                    <a:pt x="92" y="15"/>
                  </a:lnTo>
                  <a:lnTo>
                    <a:pt x="96" y="24"/>
                  </a:lnTo>
                  <a:lnTo>
                    <a:pt x="15" y="63"/>
                  </a:lnTo>
                  <a:lnTo>
                    <a:pt x="10" y="48"/>
                  </a:lnTo>
                  <a:close/>
                  <a:moveTo>
                    <a:pt x="101" y="15"/>
                  </a:moveTo>
                  <a:lnTo>
                    <a:pt x="96" y="24"/>
                  </a:lnTo>
                  <a:lnTo>
                    <a:pt x="96" y="20"/>
                  </a:lnTo>
                  <a:lnTo>
                    <a:pt x="101" y="15"/>
                  </a:lnTo>
                  <a:close/>
                  <a:moveTo>
                    <a:pt x="87" y="20"/>
                  </a:moveTo>
                  <a:lnTo>
                    <a:pt x="82" y="10"/>
                  </a:lnTo>
                  <a:lnTo>
                    <a:pt x="96" y="5"/>
                  </a:lnTo>
                  <a:lnTo>
                    <a:pt x="101" y="15"/>
                  </a:lnTo>
                  <a:lnTo>
                    <a:pt x="87" y="20"/>
                  </a:lnTo>
                  <a:close/>
                  <a:moveTo>
                    <a:pt x="87" y="0"/>
                  </a:moveTo>
                  <a:lnTo>
                    <a:pt x="96" y="5"/>
                  </a:lnTo>
                  <a:lnTo>
                    <a:pt x="92" y="5"/>
                  </a:lnTo>
                  <a:lnTo>
                    <a:pt x="87" y="0"/>
                  </a:lnTo>
                  <a:close/>
                  <a:moveTo>
                    <a:pt x="92" y="15"/>
                  </a:moveTo>
                  <a:lnTo>
                    <a:pt x="5" y="48"/>
                  </a:lnTo>
                  <a:lnTo>
                    <a:pt x="0" y="34"/>
                  </a:lnTo>
                  <a:lnTo>
                    <a:pt x="87" y="0"/>
                  </a:lnTo>
                  <a:lnTo>
                    <a:pt x="92" y="15"/>
                  </a:lnTo>
                  <a:close/>
                  <a:moveTo>
                    <a:pt x="0" y="44"/>
                  </a:moveTo>
                  <a:lnTo>
                    <a:pt x="0" y="34"/>
                  </a:lnTo>
                  <a:lnTo>
                    <a:pt x="5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Freeform 161"/>
            <p:cNvSpPr>
              <a:spLocks noChangeAspect="1"/>
            </p:cNvSpPr>
            <p:nvPr/>
          </p:nvSpPr>
          <p:spPr bwMode="auto">
            <a:xfrm>
              <a:off x="3306" y="6918"/>
              <a:ext cx="71" cy="24"/>
            </a:xfrm>
            <a:custGeom>
              <a:avLst/>
              <a:gdLst>
                <a:gd name="T0" fmla="*/ 0 w 86"/>
                <a:gd name="T1" fmla="*/ 1 h 34"/>
                <a:gd name="T2" fmla="*/ 2 w 86"/>
                <a:gd name="T3" fmla="*/ 1 h 34"/>
                <a:gd name="T4" fmla="*/ 2 w 86"/>
                <a:gd name="T5" fmla="*/ 1 h 34"/>
                <a:gd name="T6" fmla="*/ 2 w 86"/>
                <a:gd name="T7" fmla="*/ 0 h 34"/>
                <a:gd name="T8" fmla="*/ 0 w 86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34"/>
                <a:gd name="T17" fmla="*/ 86 w 8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34">
                  <a:moveTo>
                    <a:pt x="0" y="19"/>
                  </a:moveTo>
                  <a:lnTo>
                    <a:pt x="4" y="34"/>
                  </a:lnTo>
                  <a:lnTo>
                    <a:pt x="86" y="10"/>
                  </a:lnTo>
                  <a:lnTo>
                    <a:pt x="86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Freeform 162"/>
            <p:cNvSpPr>
              <a:spLocks noChangeAspect="1" noEditPoints="1"/>
            </p:cNvSpPr>
            <p:nvPr/>
          </p:nvSpPr>
          <p:spPr bwMode="auto">
            <a:xfrm>
              <a:off x="3297" y="6911"/>
              <a:ext cx="88" cy="33"/>
            </a:xfrm>
            <a:custGeom>
              <a:avLst/>
              <a:gdLst>
                <a:gd name="T0" fmla="*/ 2 w 106"/>
                <a:gd name="T1" fmla="*/ 1 h 48"/>
                <a:gd name="T2" fmla="*/ 2 w 106"/>
                <a:gd name="T3" fmla="*/ 1 h 48"/>
                <a:gd name="T4" fmla="*/ 2 w 106"/>
                <a:gd name="T5" fmla="*/ 1 h 48"/>
                <a:gd name="T6" fmla="*/ 0 w 106"/>
                <a:gd name="T7" fmla="*/ 1 h 48"/>
                <a:gd name="T8" fmla="*/ 2 w 106"/>
                <a:gd name="T9" fmla="*/ 1 h 48"/>
                <a:gd name="T10" fmla="*/ 2 w 106"/>
                <a:gd name="T11" fmla="*/ 1 h 48"/>
                <a:gd name="T12" fmla="*/ 2 w 106"/>
                <a:gd name="T13" fmla="*/ 1 h 48"/>
                <a:gd name="T14" fmla="*/ 2 w 106"/>
                <a:gd name="T15" fmla="*/ 1 h 48"/>
                <a:gd name="T16" fmla="*/ 2 w 106"/>
                <a:gd name="T17" fmla="*/ 1 h 48"/>
                <a:gd name="T18" fmla="*/ 2 w 106"/>
                <a:gd name="T19" fmla="*/ 1 h 48"/>
                <a:gd name="T20" fmla="*/ 2 w 106"/>
                <a:gd name="T21" fmla="*/ 1 h 48"/>
                <a:gd name="T22" fmla="*/ 2 w 106"/>
                <a:gd name="T23" fmla="*/ 1 h 48"/>
                <a:gd name="T24" fmla="*/ 2 w 106"/>
                <a:gd name="T25" fmla="*/ 1 h 48"/>
                <a:gd name="T26" fmla="*/ 2 w 106"/>
                <a:gd name="T27" fmla="*/ 1 h 48"/>
                <a:gd name="T28" fmla="*/ 2 w 106"/>
                <a:gd name="T29" fmla="*/ 1 h 48"/>
                <a:gd name="T30" fmla="*/ 2 w 106"/>
                <a:gd name="T31" fmla="*/ 1 h 48"/>
                <a:gd name="T32" fmla="*/ 2 w 106"/>
                <a:gd name="T33" fmla="*/ 1 h 48"/>
                <a:gd name="T34" fmla="*/ 2 w 106"/>
                <a:gd name="T35" fmla="*/ 1 h 48"/>
                <a:gd name="T36" fmla="*/ 2 w 106"/>
                <a:gd name="T37" fmla="*/ 1 h 48"/>
                <a:gd name="T38" fmla="*/ 2 w 106"/>
                <a:gd name="T39" fmla="*/ 1 h 48"/>
                <a:gd name="T40" fmla="*/ 2 w 106"/>
                <a:gd name="T41" fmla="*/ 1 h 48"/>
                <a:gd name="T42" fmla="*/ 2 w 106"/>
                <a:gd name="T43" fmla="*/ 1 h 48"/>
                <a:gd name="T44" fmla="*/ 2 w 106"/>
                <a:gd name="T45" fmla="*/ 1 h 48"/>
                <a:gd name="T46" fmla="*/ 2 w 106"/>
                <a:gd name="T47" fmla="*/ 0 h 48"/>
                <a:gd name="T48" fmla="*/ 2 w 106"/>
                <a:gd name="T49" fmla="*/ 1 h 48"/>
                <a:gd name="T50" fmla="*/ 2 w 106"/>
                <a:gd name="T51" fmla="*/ 1 h 48"/>
                <a:gd name="T52" fmla="*/ 2 w 106"/>
                <a:gd name="T53" fmla="*/ 0 h 48"/>
                <a:gd name="T54" fmla="*/ 2 w 106"/>
                <a:gd name="T55" fmla="*/ 1 h 48"/>
                <a:gd name="T56" fmla="*/ 2 w 106"/>
                <a:gd name="T57" fmla="*/ 1 h 48"/>
                <a:gd name="T58" fmla="*/ 2 w 106"/>
                <a:gd name="T59" fmla="*/ 1 h 48"/>
                <a:gd name="T60" fmla="*/ 2 w 106"/>
                <a:gd name="T61" fmla="*/ 0 h 48"/>
                <a:gd name="T62" fmla="*/ 2 w 106"/>
                <a:gd name="T63" fmla="*/ 1 h 48"/>
                <a:gd name="T64" fmla="*/ 0 w 106"/>
                <a:gd name="T65" fmla="*/ 1 h 48"/>
                <a:gd name="T66" fmla="*/ 2 w 106"/>
                <a:gd name="T67" fmla="*/ 1 h 48"/>
                <a:gd name="T68" fmla="*/ 2 w 106"/>
                <a:gd name="T69" fmla="*/ 1 h 48"/>
                <a:gd name="T70" fmla="*/ 0 w 106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48"/>
                <a:gd name="T110" fmla="*/ 106 w 106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48">
                  <a:moveTo>
                    <a:pt x="14" y="29"/>
                  </a:moveTo>
                  <a:lnTo>
                    <a:pt x="19" y="39"/>
                  </a:lnTo>
                  <a:lnTo>
                    <a:pt x="5" y="44"/>
                  </a:lnTo>
                  <a:lnTo>
                    <a:pt x="0" y="34"/>
                  </a:lnTo>
                  <a:lnTo>
                    <a:pt x="14" y="29"/>
                  </a:lnTo>
                  <a:close/>
                  <a:moveTo>
                    <a:pt x="14" y="48"/>
                  </a:moveTo>
                  <a:lnTo>
                    <a:pt x="5" y="44"/>
                  </a:lnTo>
                  <a:lnTo>
                    <a:pt x="14" y="44"/>
                  </a:lnTo>
                  <a:lnTo>
                    <a:pt x="14" y="48"/>
                  </a:lnTo>
                  <a:close/>
                  <a:moveTo>
                    <a:pt x="10" y="34"/>
                  </a:moveTo>
                  <a:lnTo>
                    <a:pt x="96" y="15"/>
                  </a:lnTo>
                  <a:lnTo>
                    <a:pt x="101" y="29"/>
                  </a:lnTo>
                  <a:lnTo>
                    <a:pt x="14" y="48"/>
                  </a:lnTo>
                  <a:lnTo>
                    <a:pt x="10" y="34"/>
                  </a:lnTo>
                  <a:close/>
                  <a:moveTo>
                    <a:pt x="106" y="20"/>
                  </a:moveTo>
                  <a:lnTo>
                    <a:pt x="101" y="29"/>
                  </a:lnTo>
                  <a:lnTo>
                    <a:pt x="96" y="20"/>
                  </a:lnTo>
                  <a:lnTo>
                    <a:pt x="106" y="20"/>
                  </a:lnTo>
                  <a:close/>
                  <a:moveTo>
                    <a:pt x="91" y="24"/>
                  </a:moveTo>
                  <a:lnTo>
                    <a:pt x="86" y="10"/>
                  </a:lnTo>
                  <a:lnTo>
                    <a:pt x="101" y="5"/>
                  </a:lnTo>
                  <a:lnTo>
                    <a:pt x="106" y="20"/>
                  </a:lnTo>
                  <a:lnTo>
                    <a:pt x="91" y="24"/>
                  </a:lnTo>
                  <a:close/>
                  <a:moveTo>
                    <a:pt x="96" y="0"/>
                  </a:moveTo>
                  <a:lnTo>
                    <a:pt x="101" y="5"/>
                  </a:lnTo>
                  <a:lnTo>
                    <a:pt x="96" y="10"/>
                  </a:lnTo>
                  <a:lnTo>
                    <a:pt x="96" y="0"/>
                  </a:lnTo>
                  <a:close/>
                  <a:moveTo>
                    <a:pt x="96" y="15"/>
                  </a:moveTo>
                  <a:lnTo>
                    <a:pt x="10" y="39"/>
                  </a:lnTo>
                  <a:lnTo>
                    <a:pt x="10" y="24"/>
                  </a:lnTo>
                  <a:lnTo>
                    <a:pt x="96" y="0"/>
                  </a:lnTo>
                  <a:lnTo>
                    <a:pt x="96" y="15"/>
                  </a:lnTo>
                  <a:close/>
                  <a:moveTo>
                    <a:pt x="0" y="34"/>
                  </a:moveTo>
                  <a:lnTo>
                    <a:pt x="10" y="24"/>
                  </a:lnTo>
                  <a:lnTo>
                    <a:pt x="10" y="2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Freeform 163"/>
            <p:cNvSpPr>
              <a:spLocks noChangeAspect="1"/>
            </p:cNvSpPr>
            <p:nvPr/>
          </p:nvSpPr>
          <p:spPr bwMode="auto">
            <a:xfrm>
              <a:off x="3377" y="6909"/>
              <a:ext cx="79" cy="16"/>
            </a:xfrm>
            <a:custGeom>
              <a:avLst/>
              <a:gdLst>
                <a:gd name="T0" fmla="*/ 0 w 96"/>
                <a:gd name="T1" fmla="*/ 1 h 24"/>
                <a:gd name="T2" fmla="*/ 0 w 96"/>
                <a:gd name="T3" fmla="*/ 1 h 24"/>
                <a:gd name="T4" fmla="*/ 2 w 96"/>
                <a:gd name="T5" fmla="*/ 1 h 24"/>
                <a:gd name="T6" fmla="*/ 2 w 96"/>
                <a:gd name="T7" fmla="*/ 0 h 24"/>
                <a:gd name="T8" fmla="*/ 0 w 9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"/>
                <a:gd name="T17" fmla="*/ 96 w 9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">
                  <a:moveTo>
                    <a:pt x="0" y="14"/>
                  </a:moveTo>
                  <a:lnTo>
                    <a:pt x="0" y="24"/>
                  </a:lnTo>
                  <a:lnTo>
                    <a:pt x="96" y="14"/>
                  </a:lnTo>
                  <a:lnTo>
                    <a:pt x="91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Freeform 164"/>
            <p:cNvSpPr>
              <a:spLocks noChangeAspect="1" noEditPoints="1"/>
            </p:cNvSpPr>
            <p:nvPr/>
          </p:nvSpPr>
          <p:spPr bwMode="auto">
            <a:xfrm>
              <a:off x="3368" y="6902"/>
              <a:ext cx="91" cy="29"/>
            </a:xfrm>
            <a:custGeom>
              <a:avLst/>
              <a:gdLst>
                <a:gd name="T0" fmla="*/ 2 w 111"/>
                <a:gd name="T1" fmla="*/ 1 h 43"/>
                <a:gd name="T2" fmla="*/ 2 w 111"/>
                <a:gd name="T3" fmla="*/ 1 h 43"/>
                <a:gd name="T4" fmla="*/ 2 w 111"/>
                <a:gd name="T5" fmla="*/ 1 h 43"/>
                <a:gd name="T6" fmla="*/ 0 w 111"/>
                <a:gd name="T7" fmla="*/ 1 h 43"/>
                <a:gd name="T8" fmla="*/ 2 w 111"/>
                <a:gd name="T9" fmla="*/ 1 h 43"/>
                <a:gd name="T10" fmla="*/ 2 w 111"/>
                <a:gd name="T11" fmla="*/ 1 h 43"/>
                <a:gd name="T12" fmla="*/ 2 w 111"/>
                <a:gd name="T13" fmla="*/ 1 h 43"/>
                <a:gd name="T14" fmla="*/ 2 w 111"/>
                <a:gd name="T15" fmla="*/ 1 h 43"/>
                <a:gd name="T16" fmla="*/ 2 w 111"/>
                <a:gd name="T17" fmla="*/ 1 h 43"/>
                <a:gd name="T18" fmla="*/ 2 w 111"/>
                <a:gd name="T19" fmla="*/ 1 h 43"/>
                <a:gd name="T20" fmla="*/ 2 w 111"/>
                <a:gd name="T21" fmla="*/ 1 h 43"/>
                <a:gd name="T22" fmla="*/ 2 w 111"/>
                <a:gd name="T23" fmla="*/ 1 h 43"/>
                <a:gd name="T24" fmla="*/ 2 w 111"/>
                <a:gd name="T25" fmla="*/ 1 h 43"/>
                <a:gd name="T26" fmla="*/ 2 w 111"/>
                <a:gd name="T27" fmla="*/ 1 h 43"/>
                <a:gd name="T28" fmla="*/ 2 w 111"/>
                <a:gd name="T29" fmla="*/ 1 h 43"/>
                <a:gd name="T30" fmla="*/ 2 w 111"/>
                <a:gd name="T31" fmla="*/ 1 h 43"/>
                <a:gd name="T32" fmla="*/ 2 w 111"/>
                <a:gd name="T33" fmla="*/ 1 h 43"/>
                <a:gd name="T34" fmla="*/ 2 w 111"/>
                <a:gd name="T35" fmla="*/ 1 h 43"/>
                <a:gd name="T36" fmla="*/ 2 w 111"/>
                <a:gd name="T37" fmla="*/ 1 h 43"/>
                <a:gd name="T38" fmla="*/ 2 w 111"/>
                <a:gd name="T39" fmla="*/ 1 h 43"/>
                <a:gd name="T40" fmla="*/ 2 w 111"/>
                <a:gd name="T41" fmla="*/ 1 h 43"/>
                <a:gd name="T42" fmla="*/ 2 w 111"/>
                <a:gd name="T43" fmla="*/ 1 h 43"/>
                <a:gd name="T44" fmla="*/ 2 w 111"/>
                <a:gd name="T45" fmla="*/ 1 h 43"/>
                <a:gd name="T46" fmla="*/ 2 w 111"/>
                <a:gd name="T47" fmla="*/ 0 h 43"/>
                <a:gd name="T48" fmla="*/ 2 w 111"/>
                <a:gd name="T49" fmla="*/ 1 h 43"/>
                <a:gd name="T50" fmla="*/ 2 w 111"/>
                <a:gd name="T51" fmla="*/ 1 h 43"/>
                <a:gd name="T52" fmla="*/ 2 w 111"/>
                <a:gd name="T53" fmla="*/ 0 h 43"/>
                <a:gd name="T54" fmla="*/ 2 w 111"/>
                <a:gd name="T55" fmla="*/ 1 h 43"/>
                <a:gd name="T56" fmla="*/ 2 w 111"/>
                <a:gd name="T57" fmla="*/ 1 h 43"/>
                <a:gd name="T58" fmla="*/ 2 w 111"/>
                <a:gd name="T59" fmla="*/ 1 h 43"/>
                <a:gd name="T60" fmla="*/ 2 w 111"/>
                <a:gd name="T61" fmla="*/ 0 h 43"/>
                <a:gd name="T62" fmla="*/ 2 w 111"/>
                <a:gd name="T63" fmla="*/ 1 h 43"/>
                <a:gd name="T64" fmla="*/ 0 w 111"/>
                <a:gd name="T65" fmla="*/ 1 h 43"/>
                <a:gd name="T66" fmla="*/ 2 w 111"/>
                <a:gd name="T67" fmla="*/ 1 h 43"/>
                <a:gd name="T68" fmla="*/ 2 w 111"/>
                <a:gd name="T69" fmla="*/ 1 h 43"/>
                <a:gd name="T70" fmla="*/ 0 w 11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43"/>
                <a:gd name="T110" fmla="*/ 111 w 11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43">
                  <a:moveTo>
                    <a:pt x="15" y="19"/>
                  </a:moveTo>
                  <a:lnTo>
                    <a:pt x="20" y="34"/>
                  </a:lnTo>
                  <a:lnTo>
                    <a:pt x="5" y="38"/>
                  </a:lnTo>
                  <a:lnTo>
                    <a:pt x="0" y="24"/>
                  </a:lnTo>
                  <a:lnTo>
                    <a:pt x="15" y="19"/>
                  </a:lnTo>
                  <a:close/>
                  <a:moveTo>
                    <a:pt x="15" y="43"/>
                  </a:moveTo>
                  <a:lnTo>
                    <a:pt x="5" y="38"/>
                  </a:lnTo>
                  <a:lnTo>
                    <a:pt x="10" y="34"/>
                  </a:lnTo>
                  <a:lnTo>
                    <a:pt x="15" y="43"/>
                  </a:lnTo>
                  <a:close/>
                  <a:moveTo>
                    <a:pt x="10" y="29"/>
                  </a:moveTo>
                  <a:lnTo>
                    <a:pt x="101" y="14"/>
                  </a:lnTo>
                  <a:lnTo>
                    <a:pt x="106" y="29"/>
                  </a:lnTo>
                  <a:lnTo>
                    <a:pt x="15" y="43"/>
                  </a:lnTo>
                  <a:lnTo>
                    <a:pt x="10" y="29"/>
                  </a:lnTo>
                  <a:close/>
                  <a:moveTo>
                    <a:pt x="111" y="19"/>
                  </a:moveTo>
                  <a:lnTo>
                    <a:pt x="106" y="29"/>
                  </a:lnTo>
                  <a:lnTo>
                    <a:pt x="106" y="24"/>
                  </a:lnTo>
                  <a:lnTo>
                    <a:pt x="111" y="19"/>
                  </a:lnTo>
                  <a:close/>
                  <a:moveTo>
                    <a:pt x="97" y="24"/>
                  </a:moveTo>
                  <a:lnTo>
                    <a:pt x="97" y="10"/>
                  </a:lnTo>
                  <a:lnTo>
                    <a:pt x="111" y="5"/>
                  </a:lnTo>
                  <a:lnTo>
                    <a:pt x="111" y="19"/>
                  </a:lnTo>
                  <a:lnTo>
                    <a:pt x="97" y="24"/>
                  </a:lnTo>
                  <a:close/>
                  <a:moveTo>
                    <a:pt x="101" y="0"/>
                  </a:moveTo>
                  <a:lnTo>
                    <a:pt x="111" y="5"/>
                  </a:lnTo>
                  <a:lnTo>
                    <a:pt x="101" y="10"/>
                  </a:lnTo>
                  <a:lnTo>
                    <a:pt x="101" y="0"/>
                  </a:lnTo>
                  <a:close/>
                  <a:moveTo>
                    <a:pt x="106" y="14"/>
                  </a:moveTo>
                  <a:lnTo>
                    <a:pt x="10" y="29"/>
                  </a:lnTo>
                  <a:lnTo>
                    <a:pt x="10" y="14"/>
                  </a:lnTo>
                  <a:lnTo>
                    <a:pt x="101" y="0"/>
                  </a:lnTo>
                  <a:lnTo>
                    <a:pt x="106" y="14"/>
                  </a:lnTo>
                  <a:close/>
                  <a:moveTo>
                    <a:pt x="0" y="24"/>
                  </a:moveTo>
                  <a:lnTo>
                    <a:pt x="10" y="14"/>
                  </a:lnTo>
                  <a:lnTo>
                    <a:pt x="1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Freeform 165"/>
            <p:cNvSpPr>
              <a:spLocks noChangeAspect="1"/>
            </p:cNvSpPr>
            <p:nvPr/>
          </p:nvSpPr>
          <p:spPr bwMode="auto">
            <a:xfrm>
              <a:off x="3451" y="6902"/>
              <a:ext cx="80" cy="16"/>
            </a:xfrm>
            <a:custGeom>
              <a:avLst/>
              <a:gdLst>
                <a:gd name="T0" fmla="*/ 0 w 96"/>
                <a:gd name="T1" fmla="*/ 1 h 24"/>
                <a:gd name="T2" fmla="*/ 3 w 96"/>
                <a:gd name="T3" fmla="*/ 1 h 24"/>
                <a:gd name="T4" fmla="*/ 3 w 96"/>
                <a:gd name="T5" fmla="*/ 1 h 24"/>
                <a:gd name="T6" fmla="*/ 3 w 96"/>
                <a:gd name="T7" fmla="*/ 0 h 24"/>
                <a:gd name="T8" fmla="*/ 0 w 9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"/>
                <a:gd name="T17" fmla="*/ 96 w 9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">
                  <a:moveTo>
                    <a:pt x="0" y="10"/>
                  </a:moveTo>
                  <a:lnTo>
                    <a:pt x="5" y="24"/>
                  </a:lnTo>
                  <a:lnTo>
                    <a:pt x="96" y="14"/>
                  </a:lnTo>
                  <a:lnTo>
                    <a:pt x="9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Freeform 166"/>
            <p:cNvSpPr>
              <a:spLocks noChangeAspect="1" noEditPoints="1"/>
            </p:cNvSpPr>
            <p:nvPr/>
          </p:nvSpPr>
          <p:spPr bwMode="auto">
            <a:xfrm>
              <a:off x="3448" y="6898"/>
              <a:ext cx="87" cy="24"/>
            </a:xfrm>
            <a:custGeom>
              <a:avLst/>
              <a:gdLst>
                <a:gd name="T0" fmla="*/ 2 w 105"/>
                <a:gd name="T1" fmla="*/ 1 h 34"/>
                <a:gd name="T2" fmla="*/ 2 w 105"/>
                <a:gd name="T3" fmla="*/ 1 h 34"/>
                <a:gd name="T4" fmla="*/ 0 w 105"/>
                <a:gd name="T5" fmla="*/ 1 h 34"/>
                <a:gd name="T6" fmla="*/ 0 w 105"/>
                <a:gd name="T7" fmla="*/ 1 h 34"/>
                <a:gd name="T8" fmla="*/ 2 w 105"/>
                <a:gd name="T9" fmla="*/ 1 h 34"/>
                <a:gd name="T10" fmla="*/ 2 w 105"/>
                <a:gd name="T11" fmla="*/ 1 h 34"/>
                <a:gd name="T12" fmla="*/ 0 w 105"/>
                <a:gd name="T13" fmla="*/ 1 h 34"/>
                <a:gd name="T14" fmla="*/ 2 w 105"/>
                <a:gd name="T15" fmla="*/ 1 h 34"/>
                <a:gd name="T16" fmla="*/ 2 w 105"/>
                <a:gd name="T17" fmla="*/ 1 h 34"/>
                <a:gd name="T18" fmla="*/ 2 w 105"/>
                <a:gd name="T19" fmla="*/ 1 h 34"/>
                <a:gd name="T20" fmla="*/ 2 w 105"/>
                <a:gd name="T21" fmla="*/ 1 h 34"/>
                <a:gd name="T22" fmla="*/ 2 w 105"/>
                <a:gd name="T23" fmla="*/ 1 h 34"/>
                <a:gd name="T24" fmla="*/ 2 w 105"/>
                <a:gd name="T25" fmla="*/ 1 h 34"/>
                <a:gd name="T26" fmla="*/ 2 w 105"/>
                <a:gd name="T27" fmla="*/ 1 h 34"/>
                <a:gd name="T28" fmla="*/ 2 w 105"/>
                <a:gd name="T29" fmla="*/ 1 h 34"/>
                <a:gd name="T30" fmla="*/ 2 w 105"/>
                <a:gd name="T31" fmla="*/ 1 h 34"/>
                <a:gd name="T32" fmla="*/ 2 w 105"/>
                <a:gd name="T33" fmla="*/ 1 h 34"/>
                <a:gd name="T34" fmla="*/ 2 w 105"/>
                <a:gd name="T35" fmla="*/ 1 h 34"/>
                <a:gd name="T36" fmla="*/ 2 w 105"/>
                <a:gd name="T37" fmla="*/ 1 h 34"/>
                <a:gd name="T38" fmla="*/ 2 w 105"/>
                <a:gd name="T39" fmla="*/ 1 h 34"/>
                <a:gd name="T40" fmla="*/ 2 w 105"/>
                <a:gd name="T41" fmla="*/ 1 h 34"/>
                <a:gd name="T42" fmla="*/ 2 w 105"/>
                <a:gd name="T43" fmla="*/ 1 h 34"/>
                <a:gd name="T44" fmla="*/ 2 w 105"/>
                <a:gd name="T45" fmla="*/ 1 h 34"/>
                <a:gd name="T46" fmla="*/ 2 w 105"/>
                <a:gd name="T47" fmla="*/ 0 h 34"/>
                <a:gd name="T48" fmla="*/ 2 w 105"/>
                <a:gd name="T49" fmla="*/ 1 h 34"/>
                <a:gd name="T50" fmla="*/ 2 w 105"/>
                <a:gd name="T51" fmla="*/ 1 h 34"/>
                <a:gd name="T52" fmla="*/ 2 w 105"/>
                <a:gd name="T53" fmla="*/ 0 h 34"/>
                <a:gd name="T54" fmla="*/ 2 w 105"/>
                <a:gd name="T55" fmla="*/ 1 h 34"/>
                <a:gd name="T56" fmla="*/ 2 w 105"/>
                <a:gd name="T57" fmla="*/ 1 h 34"/>
                <a:gd name="T58" fmla="*/ 2 w 105"/>
                <a:gd name="T59" fmla="*/ 1 h 34"/>
                <a:gd name="T60" fmla="*/ 2 w 105"/>
                <a:gd name="T61" fmla="*/ 0 h 34"/>
                <a:gd name="T62" fmla="*/ 2 w 105"/>
                <a:gd name="T63" fmla="*/ 1 h 34"/>
                <a:gd name="T64" fmla="*/ 0 w 105"/>
                <a:gd name="T65" fmla="*/ 1 h 34"/>
                <a:gd name="T66" fmla="*/ 2 w 105"/>
                <a:gd name="T67" fmla="*/ 1 h 34"/>
                <a:gd name="T68" fmla="*/ 2 w 105"/>
                <a:gd name="T69" fmla="*/ 1 h 34"/>
                <a:gd name="T70" fmla="*/ 0 w 10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34"/>
                <a:gd name="T110" fmla="*/ 105 w 10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34">
                  <a:moveTo>
                    <a:pt x="14" y="10"/>
                  </a:moveTo>
                  <a:lnTo>
                    <a:pt x="14" y="24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9" y="19"/>
                  </a:moveTo>
                  <a:lnTo>
                    <a:pt x="100" y="15"/>
                  </a:lnTo>
                  <a:lnTo>
                    <a:pt x="100" y="29"/>
                  </a:lnTo>
                  <a:lnTo>
                    <a:pt x="9" y="34"/>
                  </a:lnTo>
                  <a:lnTo>
                    <a:pt x="9" y="19"/>
                  </a:lnTo>
                  <a:close/>
                  <a:moveTo>
                    <a:pt x="105" y="19"/>
                  </a:moveTo>
                  <a:lnTo>
                    <a:pt x="100" y="29"/>
                  </a:lnTo>
                  <a:lnTo>
                    <a:pt x="100" y="19"/>
                  </a:lnTo>
                  <a:lnTo>
                    <a:pt x="105" y="19"/>
                  </a:lnTo>
                  <a:close/>
                  <a:moveTo>
                    <a:pt x="91" y="19"/>
                  </a:moveTo>
                  <a:lnTo>
                    <a:pt x="91" y="5"/>
                  </a:lnTo>
                  <a:lnTo>
                    <a:pt x="105" y="5"/>
                  </a:lnTo>
                  <a:lnTo>
                    <a:pt x="105" y="19"/>
                  </a:lnTo>
                  <a:lnTo>
                    <a:pt x="91" y="19"/>
                  </a:lnTo>
                  <a:close/>
                  <a:moveTo>
                    <a:pt x="100" y="0"/>
                  </a:moveTo>
                  <a:lnTo>
                    <a:pt x="105" y="5"/>
                  </a:lnTo>
                  <a:lnTo>
                    <a:pt x="100" y="5"/>
                  </a:lnTo>
                  <a:lnTo>
                    <a:pt x="100" y="0"/>
                  </a:lnTo>
                  <a:close/>
                  <a:moveTo>
                    <a:pt x="100" y="15"/>
                  </a:moveTo>
                  <a:lnTo>
                    <a:pt x="4" y="19"/>
                  </a:lnTo>
                  <a:lnTo>
                    <a:pt x="4" y="5"/>
                  </a:lnTo>
                  <a:lnTo>
                    <a:pt x="100" y="0"/>
                  </a:lnTo>
                  <a:lnTo>
                    <a:pt x="100" y="15"/>
                  </a:lnTo>
                  <a:close/>
                  <a:moveTo>
                    <a:pt x="0" y="15"/>
                  </a:moveTo>
                  <a:lnTo>
                    <a:pt x="4" y="5"/>
                  </a:lnTo>
                  <a:lnTo>
                    <a:pt x="4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Freeform 167"/>
            <p:cNvSpPr>
              <a:spLocks noChangeAspect="1"/>
            </p:cNvSpPr>
            <p:nvPr/>
          </p:nvSpPr>
          <p:spPr bwMode="auto">
            <a:xfrm>
              <a:off x="3531" y="6902"/>
              <a:ext cx="84" cy="16"/>
            </a:xfrm>
            <a:custGeom>
              <a:avLst/>
              <a:gdLst>
                <a:gd name="T0" fmla="*/ 0 w 101"/>
                <a:gd name="T1" fmla="*/ 0 h 24"/>
                <a:gd name="T2" fmla="*/ 0 w 101"/>
                <a:gd name="T3" fmla="*/ 1 h 24"/>
                <a:gd name="T4" fmla="*/ 2 w 101"/>
                <a:gd name="T5" fmla="*/ 1 h 24"/>
                <a:gd name="T6" fmla="*/ 2 w 101"/>
                <a:gd name="T7" fmla="*/ 1 h 24"/>
                <a:gd name="T8" fmla="*/ 0 w 10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4"/>
                <a:gd name="T17" fmla="*/ 101 w 10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4">
                  <a:moveTo>
                    <a:pt x="0" y="0"/>
                  </a:moveTo>
                  <a:lnTo>
                    <a:pt x="0" y="14"/>
                  </a:lnTo>
                  <a:lnTo>
                    <a:pt x="96" y="24"/>
                  </a:lnTo>
                  <a:lnTo>
                    <a:pt x="10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Freeform 168"/>
            <p:cNvSpPr>
              <a:spLocks noChangeAspect="1" noEditPoints="1"/>
            </p:cNvSpPr>
            <p:nvPr/>
          </p:nvSpPr>
          <p:spPr bwMode="auto">
            <a:xfrm>
              <a:off x="3524" y="6898"/>
              <a:ext cx="94" cy="24"/>
            </a:xfrm>
            <a:custGeom>
              <a:avLst/>
              <a:gdLst>
                <a:gd name="T0" fmla="*/ 2 w 115"/>
                <a:gd name="T1" fmla="*/ 1 h 34"/>
                <a:gd name="T2" fmla="*/ 2 w 115"/>
                <a:gd name="T3" fmla="*/ 1 h 34"/>
                <a:gd name="T4" fmla="*/ 0 w 115"/>
                <a:gd name="T5" fmla="*/ 1 h 34"/>
                <a:gd name="T6" fmla="*/ 0 w 115"/>
                <a:gd name="T7" fmla="*/ 1 h 34"/>
                <a:gd name="T8" fmla="*/ 2 w 115"/>
                <a:gd name="T9" fmla="*/ 1 h 34"/>
                <a:gd name="T10" fmla="*/ 2 w 115"/>
                <a:gd name="T11" fmla="*/ 1 h 34"/>
                <a:gd name="T12" fmla="*/ 0 w 115"/>
                <a:gd name="T13" fmla="*/ 1 h 34"/>
                <a:gd name="T14" fmla="*/ 2 w 115"/>
                <a:gd name="T15" fmla="*/ 1 h 34"/>
                <a:gd name="T16" fmla="*/ 2 w 115"/>
                <a:gd name="T17" fmla="*/ 1 h 34"/>
                <a:gd name="T18" fmla="*/ 2 w 115"/>
                <a:gd name="T19" fmla="*/ 1 h 34"/>
                <a:gd name="T20" fmla="*/ 2 w 115"/>
                <a:gd name="T21" fmla="*/ 1 h 34"/>
                <a:gd name="T22" fmla="*/ 2 w 115"/>
                <a:gd name="T23" fmla="*/ 1 h 34"/>
                <a:gd name="T24" fmla="*/ 2 w 115"/>
                <a:gd name="T25" fmla="*/ 1 h 34"/>
                <a:gd name="T26" fmla="*/ 2 w 115"/>
                <a:gd name="T27" fmla="*/ 1 h 34"/>
                <a:gd name="T28" fmla="*/ 2 w 115"/>
                <a:gd name="T29" fmla="*/ 1 h 34"/>
                <a:gd name="T30" fmla="*/ 2 w 115"/>
                <a:gd name="T31" fmla="*/ 1 h 34"/>
                <a:gd name="T32" fmla="*/ 2 w 115"/>
                <a:gd name="T33" fmla="*/ 1 h 34"/>
                <a:gd name="T34" fmla="*/ 2 w 115"/>
                <a:gd name="T35" fmla="*/ 1 h 34"/>
                <a:gd name="T36" fmla="*/ 2 w 115"/>
                <a:gd name="T37" fmla="*/ 1 h 34"/>
                <a:gd name="T38" fmla="*/ 2 w 115"/>
                <a:gd name="T39" fmla="*/ 1 h 34"/>
                <a:gd name="T40" fmla="*/ 2 w 115"/>
                <a:gd name="T41" fmla="*/ 1 h 34"/>
                <a:gd name="T42" fmla="*/ 2 w 115"/>
                <a:gd name="T43" fmla="*/ 1 h 34"/>
                <a:gd name="T44" fmla="*/ 2 w 115"/>
                <a:gd name="T45" fmla="*/ 1 h 34"/>
                <a:gd name="T46" fmla="*/ 2 w 115"/>
                <a:gd name="T47" fmla="*/ 1 h 34"/>
                <a:gd name="T48" fmla="*/ 2 w 115"/>
                <a:gd name="T49" fmla="*/ 1 h 34"/>
                <a:gd name="T50" fmla="*/ 2 w 115"/>
                <a:gd name="T51" fmla="*/ 1 h 34"/>
                <a:gd name="T52" fmla="*/ 2 w 115"/>
                <a:gd name="T53" fmla="*/ 1 h 34"/>
                <a:gd name="T54" fmla="*/ 2 w 115"/>
                <a:gd name="T55" fmla="*/ 1 h 34"/>
                <a:gd name="T56" fmla="*/ 2 w 115"/>
                <a:gd name="T57" fmla="*/ 1 h 34"/>
                <a:gd name="T58" fmla="*/ 2 w 115"/>
                <a:gd name="T59" fmla="*/ 0 h 34"/>
                <a:gd name="T60" fmla="*/ 2 w 115"/>
                <a:gd name="T61" fmla="*/ 1 h 34"/>
                <a:gd name="T62" fmla="*/ 2 w 115"/>
                <a:gd name="T63" fmla="*/ 1 h 34"/>
                <a:gd name="T64" fmla="*/ 0 w 115"/>
                <a:gd name="T65" fmla="*/ 1 h 34"/>
                <a:gd name="T66" fmla="*/ 2 w 115"/>
                <a:gd name="T67" fmla="*/ 0 h 34"/>
                <a:gd name="T68" fmla="*/ 2 w 115"/>
                <a:gd name="T69" fmla="*/ 1 h 34"/>
                <a:gd name="T70" fmla="*/ 0 w 11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"/>
                <a:gd name="T109" fmla="*/ 0 h 34"/>
                <a:gd name="T110" fmla="*/ 115 w 11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" h="34">
                  <a:moveTo>
                    <a:pt x="14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9" y="29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close/>
                  <a:moveTo>
                    <a:pt x="9" y="15"/>
                  </a:moveTo>
                  <a:lnTo>
                    <a:pt x="105" y="19"/>
                  </a:lnTo>
                  <a:lnTo>
                    <a:pt x="105" y="34"/>
                  </a:lnTo>
                  <a:lnTo>
                    <a:pt x="9" y="29"/>
                  </a:lnTo>
                  <a:lnTo>
                    <a:pt x="9" y="15"/>
                  </a:lnTo>
                  <a:close/>
                  <a:moveTo>
                    <a:pt x="115" y="29"/>
                  </a:moveTo>
                  <a:lnTo>
                    <a:pt x="105" y="34"/>
                  </a:lnTo>
                  <a:lnTo>
                    <a:pt x="105" y="29"/>
                  </a:lnTo>
                  <a:lnTo>
                    <a:pt x="115" y="29"/>
                  </a:lnTo>
                  <a:close/>
                  <a:moveTo>
                    <a:pt x="101" y="24"/>
                  </a:moveTo>
                  <a:lnTo>
                    <a:pt x="101" y="10"/>
                  </a:lnTo>
                  <a:lnTo>
                    <a:pt x="115" y="15"/>
                  </a:lnTo>
                  <a:lnTo>
                    <a:pt x="115" y="29"/>
                  </a:lnTo>
                  <a:lnTo>
                    <a:pt x="101" y="24"/>
                  </a:lnTo>
                  <a:close/>
                  <a:moveTo>
                    <a:pt x="110" y="5"/>
                  </a:moveTo>
                  <a:lnTo>
                    <a:pt x="115" y="15"/>
                  </a:lnTo>
                  <a:lnTo>
                    <a:pt x="110" y="15"/>
                  </a:lnTo>
                  <a:lnTo>
                    <a:pt x="110" y="5"/>
                  </a:lnTo>
                  <a:close/>
                  <a:moveTo>
                    <a:pt x="110" y="19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110" y="5"/>
                  </a:lnTo>
                  <a:lnTo>
                    <a:pt x="110" y="19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Freeform 169"/>
            <p:cNvSpPr>
              <a:spLocks noChangeAspect="1"/>
            </p:cNvSpPr>
            <p:nvPr/>
          </p:nvSpPr>
          <p:spPr bwMode="auto">
            <a:xfrm>
              <a:off x="3610" y="6909"/>
              <a:ext cx="87" cy="26"/>
            </a:xfrm>
            <a:custGeom>
              <a:avLst/>
              <a:gdLst>
                <a:gd name="T0" fmla="*/ 2 w 106"/>
                <a:gd name="T1" fmla="*/ 0 h 38"/>
                <a:gd name="T2" fmla="*/ 0 w 106"/>
                <a:gd name="T3" fmla="*/ 1 h 38"/>
                <a:gd name="T4" fmla="*/ 2 w 106"/>
                <a:gd name="T5" fmla="*/ 1 h 38"/>
                <a:gd name="T6" fmla="*/ 2 w 106"/>
                <a:gd name="T7" fmla="*/ 1 h 38"/>
                <a:gd name="T8" fmla="*/ 2 w 106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38"/>
                <a:gd name="T17" fmla="*/ 106 w 106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38">
                  <a:moveTo>
                    <a:pt x="5" y="0"/>
                  </a:moveTo>
                  <a:lnTo>
                    <a:pt x="0" y="14"/>
                  </a:lnTo>
                  <a:lnTo>
                    <a:pt x="101" y="38"/>
                  </a:lnTo>
                  <a:lnTo>
                    <a:pt x="106" y="2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Freeform 170"/>
            <p:cNvSpPr>
              <a:spLocks noChangeAspect="1" noEditPoints="1"/>
            </p:cNvSpPr>
            <p:nvPr/>
          </p:nvSpPr>
          <p:spPr bwMode="auto">
            <a:xfrm>
              <a:off x="3607" y="6902"/>
              <a:ext cx="96" cy="40"/>
            </a:xfrm>
            <a:custGeom>
              <a:avLst/>
              <a:gdLst>
                <a:gd name="T0" fmla="*/ 3 w 115"/>
                <a:gd name="T1" fmla="*/ 1 h 58"/>
                <a:gd name="T2" fmla="*/ 3 w 115"/>
                <a:gd name="T3" fmla="*/ 1 h 58"/>
                <a:gd name="T4" fmla="*/ 0 w 115"/>
                <a:gd name="T5" fmla="*/ 1 h 58"/>
                <a:gd name="T6" fmla="*/ 0 w 115"/>
                <a:gd name="T7" fmla="*/ 1 h 58"/>
                <a:gd name="T8" fmla="*/ 3 w 115"/>
                <a:gd name="T9" fmla="*/ 1 h 58"/>
                <a:gd name="T10" fmla="*/ 3 w 115"/>
                <a:gd name="T11" fmla="*/ 1 h 58"/>
                <a:gd name="T12" fmla="*/ 0 w 115"/>
                <a:gd name="T13" fmla="*/ 1 h 58"/>
                <a:gd name="T14" fmla="*/ 3 w 115"/>
                <a:gd name="T15" fmla="*/ 1 h 58"/>
                <a:gd name="T16" fmla="*/ 3 w 115"/>
                <a:gd name="T17" fmla="*/ 1 h 58"/>
                <a:gd name="T18" fmla="*/ 3 w 115"/>
                <a:gd name="T19" fmla="*/ 1 h 58"/>
                <a:gd name="T20" fmla="*/ 3 w 115"/>
                <a:gd name="T21" fmla="*/ 1 h 58"/>
                <a:gd name="T22" fmla="*/ 3 w 115"/>
                <a:gd name="T23" fmla="*/ 1 h 58"/>
                <a:gd name="T24" fmla="*/ 3 w 115"/>
                <a:gd name="T25" fmla="*/ 1 h 58"/>
                <a:gd name="T26" fmla="*/ 3 w 115"/>
                <a:gd name="T27" fmla="*/ 1 h 58"/>
                <a:gd name="T28" fmla="*/ 3 w 115"/>
                <a:gd name="T29" fmla="*/ 1 h 58"/>
                <a:gd name="T30" fmla="*/ 3 w 115"/>
                <a:gd name="T31" fmla="*/ 1 h 58"/>
                <a:gd name="T32" fmla="*/ 3 w 115"/>
                <a:gd name="T33" fmla="*/ 1 h 58"/>
                <a:gd name="T34" fmla="*/ 3 w 115"/>
                <a:gd name="T35" fmla="*/ 1 h 58"/>
                <a:gd name="T36" fmla="*/ 3 w 115"/>
                <a:gd name="T37" fmla="*/ 1 h 58"/>
                <a:gd name="T38" fmla="*/ 3 w 115"/>
                <a:gd name="T39" fmla="*/ 1 h 58"/>
                <a:gd name="T40" fmla="*/ 3 w 115"/>
                <a:gd name="T41" fmla="*/ 1 h 58"/>
                <a:gd name="T42" fmla="*/ 3 w 115"/>
                <a:gd name="T43" fmla="*/ 1 h 58"/>
                <a:gd name="T44" fmla="*/ 3 w 115"/>
                <a:gd name="T45" fmla="*/ 1 h 58"/>
                <a:gd name="T46" fmla="*/ 3 w 115"/>
                <a:gd name="T47" fmla="*/ 1 h 58"/>
                <a:gd name="T48" fmla="*/ 3 w 115"/>
                <a:gd name="T49" fmla="*/ 1 h 58"/>
                <a:gd name="T50" fmla="*/ 3 w 115"/>
                <a:gd name="T51" fmla="*/ 1 h 58"/>
                <a:gd name="T52" fmla="*/ 3 w 115"/>
                <a:gd name="T53" fmla="*/ 1 h 58"/>
                <a:gd name="T54" fmla="*/ 3 w 115"/>
                <a:gd name="T55" fmla="*/ 1 h 58"/>
                <a:gd name="T56" fmla="*/ 3 w 115"/>
                <a:gd name="T57" fmla="*/ 1 h 58"/>
                <a:gd name="T58" fmla="*/ 3 w 115"/>
                <a:gd name="T59" fmla="*/ 0 h 58"/>
                <a:gd name="T60" fmla="*/ 3 w 115"/>
                <a:gd name="T61" fmla="*/ 1 h 58"/>
                <a:gd name="T62" fmla="*/ 3 w 115"/>
                <a:gd name="T63" fmla="*/ 1 h 58"/>
                <a:gd name="T64" fmla="*/ 0 w 115"/>
                <a:gd name="T65" fmla="*/ 1 h 58"/>
                <a:gd name="T66" fmla="*/ 3 w 115"/>
                <a:gd name="T67" fmla="*/ 0 h 58"/>
                <a:gd name="T68" fmla="*/ 3 w 115"/>
                <a:gd name="T69" fmla="*/ 1 h 58"/>
                <a:gd name="T70" fmla="*/ 0 w 115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"/>
                <a:gd name="T109" fmla="*/ 0 h 58"/>
                <a:gd name="T110" fmla="*/ 115 w 115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" h="58">
                  <a:moveTo>
                    <a:pt x="14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05" y="43"/>
                  </a:lnTo>
                  <a:lnTo>
                    <a:pt x="100" y="58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10" y="53"/>
                  </a:moveTo>
                  <a:lnTo>
                    <a:pt x="100" y="58"/>
                  </a:lnTo>
                  <a:lnTo>
                    <a:pt x="105" y="48"/>
                  </a:lnTo>
                  <a:lnTo>
                    <a:pt x="110" y="53"/>
                  </a:lnTo>
                  <a:close/>
                  <a:moveTo>
                    <a:pt x="96" y="48"/>
                  </a:moveTo>
                  <a:lnTo>
                    <a:pt x="100" y="34"/>
                  </a:lnTo>
                  <a:lnTo>
                    <a:pt x="115" y="38"/>
                  </a:lnTo>
                  <a:lnTo>
                    <a:pt x="110" y="53"/>
                  </a:lnTo>
                  <a:lnTo>
                    <a:pt x="96" y="48"/>
                  </a:lnTo>
                  <a:close/>
                  <a:moveTo>
                    <a:pt x="110" y="29"/>
                  </a:moveTo>
                  <a:lnTo>
                    <a:pt x="115" y="38"/>
                  </a:lnTo>
                  <a:lnTo>
                    <a:pt x="110" y="38"/>
                  </a:lnTo>
                  <a:lnTo>
                    <a:pt x="110" y="29"/>
                  </a:lnTo>
                  <a:close/>
                  <a:moveTo>
                    <a:pt x="105" y="43"/>
                  </a:moveTo>
                  <a:lnTo>
                    <a:pt x="4" y="14"/>
                  </a:lnTo>
                  <a:lnTo>
                    <a:pt x="9" y="0"/>
                  </a:lnTo>
                  <a:lnTo>
                    <a:pt x="110" y="29"/>
                  </a:lnTo>
                  <a:lnTo>
                    <a:pt x="105" y="43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Freeform 171"/>
            <p:cNvSpPr>
              <a:spLocks noChangeAspect="1"/>
            </p:cNvSpPr>
            <p:nvPr/>
          </p:nvSpPr>
          <p:spPr bwMode="auto">
            <a:xfrm>
              <a:off x="3694" y="6928"/>
              <a:ext cx="88" cy="41"/>
            </a:xfrm>
            <a:custGeom>
              <a:avLst/>
              <a:gdLst>
                <a:gd name="T0" fmla="*/ 2 w 106"/>
                <a:gd name="T1" fmla="*/ 0 h 63"/>
                <a:gd name="T2" fmla="*/ 0 w 106"/>
                <a:gd name="T3" fmla="*/ 1 h 63"/>
                <a:gd name="T4" fmla="*/ 2 w 106"/>
                <a:gd name="T5" fmla="*/ 1 h 63"/>
                <a:gd name="T6" fmla="*/ 2 w 106"/>
                <a:gd name="T7" fmla="*/ 1 h 63"/>
                <a:gd name="T8" fmla="*/ 2 w 106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3"/>
                <a:gd name="T17" fmla="*/ 106 w 10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3">
                  <a:moveTo>
                    <a:pt x="5" y="0"/>
                  </a:moveTo>
                  <a:lnTo>
                    <a:pt x="0" y="10"/>
                  </a:lnTo>
                  <a:lnTo>
                    <a:pt x="96" y="63"/>
                  </a:lnTo>
                  <a:lnTo>
                    <a:pt x="106" y="4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172"/>
            <p:cNvSpPr>
              <a:spLocks noChangeAspect="1" noEditPoints="1"/>
            </p:cNvSpPr>
            <p:nvPr/>
          </p:nvSpPr>
          <p:spPr bwMode="auto">
            <a:xfrm>
              <a:off x="3686" y="6922"/>
              <a:ext cx="99" cy="51"/>
            </a:xfrm>
            <a:custGeom>
              <a:avLst/>
              <a:gdLst>
                <a:gd name="T0" fmla="*/ 2 w 120"/>
                <a:gd name="T1" fmla="*/ 1 h 77"/>
                <a:gd name="T2" fmla="*/ 2 w 120"/>
                <a:gd name="T3" fmla="*/ 1 h 77"/>
                <a:gd name="T4" fmla="*/ 0 w 120"/>
                <a:gd name="T5" fmla="*/ 1 h 77"/>
                <a:gd name="T6" fmla="*/ 2 w 120"/>
                <a:gd name="T7" fmla="*/ 1 h 77"/>
                <a:gd name="T8" fmla="*/ 2 w 120"/>
                <a:gd name="T9" fmla="*/ 1 h 77"/>
                <a:gd name="T10" fmla="*/ 2 w 120"/>
                <a:gd name="T11" fmla="*/ 1 h 77"/>
                <a:gd name="T12" fmla="*/ 0 w 120"/>
                <a:gd name="T13" fmla="*/ 1 h 77"/>
                <a:gd name="T14" fmla="*/ 2 w 120"/>
                <a:gd name="T15" fmla="*/ 1 h 77"/>
                <a:gd name="T16" fmla="*/ 2 w 120"/>
                <a:gd name="T17" fmla="*/ 1 h 77"/>
                <a:gd name="T18" fmla="*/ 2 w 120"/>
                <a:gd name="T19" fmla="*/ 1 h 77"/>
                <a:gd name="T20" fmla="*/ 2 w 120"/>
                <a:gd name="T21" fmla="*/ 1 h 77"/>
                <a:gd name="T22" fmla="*/ 2 w 120"/>
                <a:gd name="T23" fmla="*/ 1 h 77"/>
                <a:gd name="T24" fmla="*/ 2 w 120"/>
                <a:gd name="T25" fmla="*/ 1 h 77"/>
                <a:gd name="T26" fmla="*/ 2 w 120"/>
                <a:gd name="T27" fmla="*/ 1 h 77"/>
                <a:gd name="T28" fmla="*/ 2 w 120"/>
                <a:gd name="T29" fmla="*/ 1 h 77"/>
                <a:gd name="T30" fmla="*/ 2 w 120"/>
                <a:gd name="T31" fmla="*/ 1 h 77"/>
                <a:gd name="T32" fmla="*/ 2 w 120"/>
                <a:gd name="T33" fmla="*/ 1 h 77"/>
                <a:gd name="T34" fmla="*/ 2 w 120"/>
                <a:gd name="T35" fmla="*/ 1 h 77"/>
                <a:gd name="T36" fmla="*/ 2 w 120"/>
                <a:gd name="T37" fmla="*/ 1 h 77"/>
                <a:gd name="T38" fmla="*/ 2 w 120"/>
                <a:gd name="T39" fmla="*/ 1 h 77"/>
                <a:gd name="T40" fmla="*/ 2 w 120"/>
                <a:gd name="T41" fmla="*/ 1 h 77"/>
                <a:gd name="T42" fmla="*/ 2 w 120"/>
                <a:gd name="T43" fmla="*/ 1 h 77"/>
                <a:gd name="T44" fmla="*/ 2 w 120"/>
                <a:gd name="T45" fmla="*/ 1 h 77"/>
                <a:gd name="T46" fmla="*/ 2 w 120"/>
                <a:gd name="T47" fmla="*/ 1 h 77"/>
                <a:gd name="T48" fmla="*/ 2 w 120"/>
                <a:gd name="T49" fmla="*/ 1 h 77"/>
                <a:gd name="T50" fmla="*/ 2 w 120"/>
                <a:gd name="T51" fmla="*/ 1 h 77"/>
                <a:gd name="T52" fmla="*/ 2 w 120"/>
                <a:gd name="T53" fmla="*/ 1 h 77"/>
                <a:gd name="T54" fmla="*/ 2 w 120"/>
                <a:gd name="T55" fmla="*/ 1 h 77"/>
                <a:gd name="T56" fmla="*/ 2 w 120"/>
                <a:gd name="T57" fmla="*/ 1 h 77"/>
                <a:gd name="T58" fmla="*/ 2 w 120"/>
                <a:gd name="T59" fmla="*/ 0 h 77"/>
                <a:gd name="T60" fmla="*/ 2 w 120"/>
                <a:gd name="T61" fmla="*/ 1 h 77"/>
                <a:gd name="T62" fmla="*/ 2 w 120"/>
                <a:gd name="T63" fmla="*/ 1 h 77"/>
                <a:gd name="T64" fmla="*/ 2 w 120"/>
                <a:gd name="T65" fmla="*/ 1 h 77"/>
                <a:gd name="T66" fmla="*/ 2 w 120"/>
                <a:gd name="T67" fmla="*/ 0 h 77"/>
                <a:gd name="T68" fmla="*/ 2 w 120"/>
                <a:gd name="T69" fmla="*/ 1 h 77"/>
                <a:gd name="T70" fmla="*/ 2 w 120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77"/>
                <a:gd name="T110" fmla="*/ 120 w 120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77">
                  <a:moveTo>
                    <a:pt x="19" y="9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9" y="9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10" y="62"/>
                  </a:lnTo>
                  <a:lnTo>
                    <a:pt x="105" y="77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15" y="72"/>
                  </a:moveTo>
                  <a:lnTo>
                    <a:pt x="105" y="77"/>
                  </a:lnTo>
                  <a:lnTo>
                    <a:pt x="105" y="72"/>
                  </a:lnTo>
                  <a:lnTo>
                    <a:pt x="115" y="72"/>
                  </a:lnTo>
                  <a:close/>
                  <a:moveTo>
                    <a:pt x="101" y="67"/>
                  </a:moveTo>
                  <a:lnTo>
                    <a:pt x="110" y="53"/>
                  </a:lnTo>
                  <a:lnTo>
                    <a:pt x="120" y="62"/>
                  </a:lnTo>
                  <a:lnTo>
                    <a:pt x="115" y="72"/>
                  </a:lnTo>
                  <a:lnTo>
                    <a:pt x="101" y="67"/>
                  </a:lnTo>
                  <a:close/>
                  <a:moveTo>
                    <a:pt x="115" y="53"/>
                  </a:moveTo>
                  <a:lnTo>
                    <a:pt x="120" y="62"/>
                  </a:lnTo>
                  <a:lnTo>
                    <a:pt x="115" y="57"/>
                  </a:lnTo>
                  <a:lnTo>
                    <a:pt x="115" y="53"/>
                  </a:lnTo>
                  <a:close/>
                  <a:moveTo>
                    <a:pt x="110" y="62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115" y="53"/>
                  </a:lnTo>
                  <a:lnTo>
                    <a:pt x="110" y="62"/>
                  </a:lnTo>
                  <a:close/>
                  <a:moveTo>
                    <a:pt x="4" y="5"/>
                  </a:moveTo>
                  <a:lnTo>
                    <a:pt x="19" y="0"/>
                  </a:lnTo>
                  <a:lnTo>
                    <a:pt x="14" y="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173"/>
            <p:cNvSpPr>
              <a:spLocks noChangeAspect="1"/>
            </p:cNvSpPr>
            <p:nvPr/>
          </p:nvSpPr>
          <p:spPr bwMode="auto">
            <a:xfrm>
              <a:off x="3773" y="6960"/>
              <a:ext cx="91" cy="51"/>
            </a:xfrm>
            <a:custGeom>
              <a:avLst/>
              <a:gdLst>
                <a:gd name="T0" fmla="*/ 2 w 111"/>
                <a:gd name="T1" fmla="*/ 0 h 77"/>
                <a:gd name="T2" fmla="*/ 0 w 111"/>
                <a:gd name="T3" fmla="*/ 1 h 77"/>
                <a:gd name="T4" fmla="*/ 2 w 111"/>
                <a:gd name="T5" fmla="*/ 1 h 77"/>
                <a:gd name="T6" fmla="*/ 2 w 111"/>
                <a:gd name="T7" fmla="*/ 1 h 77"/>
                <a:gd name="T8" fmla="*/ 2 w 111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77"/>
                <a:gd name="T17" fmla="*/ 111 w 111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77">
                  <a:moveTo>
                    <a:pt x="10" y="0"/>
                  </a:moveTo>
                  <a:lnTo>
                    <a:pt x="0" y="15"/>
                  </a:lnTo>
                  <a:lnTo>
                    <a:pt x="101" y="77"/>
                  </a:lnTo>
                  <a:lnTo>
                    <a:pt x="111" y="6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174"/>
            <p:cNvSpPr>
              <a:spLocks noChangeAspect="1" noEditPoints="1"/>
            </p:cNvSpPr>
            <p:nvPr/>
          </p:nvSpPr>
          <p:spPr bwMode="auto">
            <a:xfrm>
              <a:off x="3770" y="6958"/>
              <a:ext cx="100" cy="57"/>
            </a:xfrm>
            <a:custGeom>
              <a:avLst/>
              <a:gdLst>
                <a:gd name="T0" fmla="*/ 3 w 120"/>
                <a:gd name="T1" fmla="*/ 1 h 86"/>
                <a:gd name="T2" fmla="*/ 3 w 120"/>
                <a:gd name="T3" fmla="*/ 1 h 86"/>
                <a:gd name="T4" fmla="*/ 0 w 120"/>
                <a:gd name="T5" fmla="*/ 1 h 86"/>
                <a:gd name="T6" fmla="*/ 3 w 120"/>
                <a:gd name="T7" fmla="*/ 0 h 86"/>
                <a:gd name="T8" fmla="*/ 3 w 120"/>
                <a:gd name="T9" fmla="*/ 1 h 86"/>
                <a:gd name="T10" fmla="*/ 3 w 120"/>
                <a:gd name="T11" fmla="*/ 1 h 86"/>
                <a:gd name="T12" fmla="*/ 0 w 120"/>
                <a:gd name="T13" fmla="*/ 1 h 86"/>
                <a:gd name="T14" fmla="*/ 3 w 120"/>
                <a:gd name="T15" fmla="*/ 1 h 86"/>
                <a:gd name="T16" fmla="*/ 3 w 120"/>
                <a:gd name="T17" fmla="*/ 1 h 86"/>
                <a:gd name="T18" fmla="*/ 3 w 120"/>
                <a:gd name="T19" fmla="*/ 1 h 86"/>
                <a:gd name="T20" fmla="*/ 3 w 120"/>
                <a:gd name="T21" fmla="*/ 1 h 86"/>
                <a:gd name="T22" fmla="*/ 3 w 120"/>
                <a:gd name="T23" fmla="*/ 1 h 86"/>
                <a:gd name="T24" fmla="*/ 3 w 120"/>
                <a:gd name="T25" fmla="*/ 1 h 86"/>
                <a:gd name="T26" fmla="*/ 3 w 120"/>
                <a:gd name="T27" fmla="*/ 1 h 86"/>
                <a:gd name="T28" fmla="*/ 3 w 120"/>
                <a:gd name="T29" fmla="*/ 1 h 86"/>
                <a:gd name="T30" fmla="*/ 3 w 120"/>
                <a:gd name="T31" fmla="*/ 1 h 86"/>
                <a:gd name="T32" fmla="*/ 3 w 120"/>
                <a:gd name="T33" fmla="*/ 1 h 86"/>
                <a:gd name="T34" fmla="*/ 3 w 120"/>
                <a:gd name="T35" fmla="*/ 1 h 86"/>
                <a:gd name="T36" fmla="*/ 3 w 120"/>
                <a:gd name="T37" fmla="*/ 1 h 86"/>
                <a:gd name="T38" fmla="*/ 3 w 120"/>
                <a:gd name="T39" fmla="*/ 1 h 86"/>
                <a:gd name="T40" fmla="*/ 3 w 120"/>
                <a:gd name="T41" fmla="*/ 1 h 86"/>
                <a:gd name="T42" fmla="*/ 3 w 120"/>
                <a:gd name="T43" fmla="*/ 1 h 86"/>
                <a:gd name="T44" fmla="*/ 3 w 120"/>
                <a:gd name="T45" fmla="*/ 1 h 86"/>
                <a:gd name="T46" fmla="*/ 3 w 120"/>
                <a:gd name="T47" fmla="*/ 1 h 86"/>
                <a:gd name="T48" fmla="*/ 3 w 120"/>
                <a:gd name="T49" fmla="*/ 1 h 86"/>
                <a:gd name="T50" fmla="*/ 3 w 120"/>
                <a:gd name="T51" fmla="*/ 1 h 86"/>
                <a:gd name="T52" fmla="*/ 3 w 120"/>
                <a:gd name="T53" fmla="*/ 1 h 86"/>
                <a:gd name="T54" fmla="*/ 3 w 120"/>
                <a:gd name="T55" fmla="*/ 1 h 86"/>
                <a:gd name="T56" fmla="*/ 3 w 120"/>
                <a:gd name="T57" fmla="*/ 1 h 86"/>
                <a:gd name="T58" fmla="*/ 3 w 120"/>
                <a:gd name="T59" fmla="*/ 0 h 86"/>
                <a:gd name="T60" fmla="*/ 3 w 120"/>
                <a:gd name="T61" fmla="*/ 1 h 86"/>
                <a:gd name="T62" fmla="*/ 3 w 120"/>
                <a:gd name="T63" fmla="*/ 1 h 86"/>
                <a:gd name="T64" fmla="*/ 3 w 120"/>
                <a:gd name="T65" fmla="*/ 0 h 86"/>
                <a:gd name="T66" fmla="*/ 3 w 120"/>
                <a:gd name="T67" fmla="*/ 0 h 86"/>
                <a:gd name="T68" fmla="*/ 3 w 120"/>
                <a:gd name="T69" fmla="*/ 1 h 86"/>
                <a:gd name="T70" fmla="*/ 3 w 120"/>
                <a:gd name="T71" fmla="*/ 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86"/>
                <a:gd name="T110" fmla="*/ 120 w 120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86">
                  <a:moveTo>
                    <a:pt x="19" y="9"/>
                  </a:moveTo>
                  <a:lnTo>
                    <a:pt x="14" y="19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4" y="19"/>
                  </a:lnTo>
                  <a:lnTo>
                    <a:pt x="4" y="24"/>
                  </a:lnTo>
                  <a:close/>
                  <a:moveTo>
                    <a:pt x="9" y="9"/>
                  </a:moveTo>
                  <a:lnTo>
                    <a:pt x="110" y="76"/>
                  </a:lnTo>
                  <a:lnTo>
                    <a:pt x="100" y="86"/>
                  </a:lnTo>
                  <a:lnTo>
                    <a:pt x="4" y="24"/>
                  </a:lnTo>
                  <a:lnTo>
                    <a:pt x="9" y="9"/>
                  </a:lnTo>
                  <a:close/>
                  <a:moveTo>
                    <a:pt x="110" y="86"/>
                  </a:moveTo>
                  <a:lnTo>
                    <a:pt x="100" y="86"/>
                  </a:lnTo>
                  <a:lnTo>
                    <a:pt x="105" y="81"/>
                  </a:lnTo>
                  <a:lnTo>
                    <a:pt x="110" y="86"/>
                  </a:lnTo>
                  <a:close/>
                  <a:moveTo>
                    <a:pt x="100" y="76"/>
                  </a:moveTo>
                  <a:lnTo>
                    <a:pt x="110" y="67"/>
                  </a:lnTo>
                  <a:lnTo>
                    <a:pt x="120" y="76"/>
                  </a:lnTo>
                  <a:lnTo>
                    <a:pt x="110" y="86"/>
                  </a:lnTo>
                  <a:lnTo>
                    <a:pt x="100" y="76"/>
                  </a:lnTo>
                  <a:close/>
                  <a:moveTo>
                    <a:pt x="120" y="62"/>
                  </a:moveTo>
                  <a:lnTo>
                    <a:pt x="120" y="76"/>
                  </a:lnTo>
                  <a:lnTo>
                    <a:pt x="115" y="72"/>
                  </a:lnTo>
                  <a:lnTo>
                    <a:pt x="120" y="62"/>
                  </a:lnTo>
                  <a:close/>
                  <a:moveTo>
                    <a:pt x="110" y="76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120" y="62"/>
                  </a:lnTo>
                  <a:lnTo>
                    <a:pt x="110" y="76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175"/>
            <p:cNvSpPr>
              <a:spLocks noChangeAspect="1"/>
            </p:cNvSpPr>
            <p:nvPr/>
          </p:nvSpPr>
          <p:spPr bwMode="auto">
            <a:xfrm>
              <a:off x="3856" y="7006"/>
              <a:ext cx="79" cy="58"/>
            </a:xfrm>
            <a:custGeom>
              <a:avLst/>
              <a:gdLst>
                <a:gd name="T0" fmla="*/ 2 w 96"/>
                <a:gd name="T1" fmla="*/ 0 h 86"/>
                <a:gd name="T2" fmla="*/ 0 w 96"/>
                <a:gd name="T3" fmla="*/ 1 h 86"/>
                <a:gd name="T4" fmla="*/ 2 w 96"/>
                <a:gd name="T5" fmla="*/ 1 h 86"/>
                <a:gd name="T6" fmla="*/ 2 w 96"/>
                <a:gd name="T7" fmla="*/ 1 h 86"/>
                <a:gd name="T8" fmla="*/ 2 w 9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6"/>
                <a:gd name="T17" fmla="*/ 96 w 9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6">
                  <a:moveTo>
                    <a:pt x="10" y="0"/>
                  </a:moveTo>
                  <a:lnTo>
                    <a:pt x="0" y="9"/>
                  </a:lnTo>
                  <a:lnTo>
                    <a:pt x="87" y="86"/>
                  </a:lnTo>
                  <a:lnTo>
                    <a:pt x="96" y="7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176"/>
            <p:cNvSpPr>
              <a:spLocks noChangeAspect="1" noEditPoints="1"/>
            </p:cNvSpPr>
            <p:nvPr/>
          </p:nvSpPr>
          <p:spPr bwMode="auto">
            <a:xfrm>
              <a:off x="3853" y="7002"/>
              <a:ext cx="87" cy="64"/>
            </a:xfrm>
            <a:custGeom>
              <a:avLst/>
              <a:gdLst>
                <a:gd name="T0" fmla="*/ 2 w 106"/>
                <a:gd name="T1" fmla="*/ 1 h 96"/>
                <a:gd name="T2" fmla="*/ 2 w 106"/>
                <a:gd name="T3" fmla="*/ 1 h 96"/>
                <a:gd name="T4" fmla="*/ 0 w 106"/>
                <a:gd name="T5" fmla="*/ 1 h 96"/>
                <a:gd name="T6" fmla="*/ 2 w 106"/>
                <a:gd name="T7" fmla="*/ 0 h 96"/>
                <a:gd name="T8" fmla="*/ 2 w 106"/>
                <a:gd name="T9" fmla="*/ 1 h 96"/>
                <a:gd name="T10" fmla="*/ 0 w 106"/>
                <a:gd name="T11" fmla="*/ 1 h 96"/>
                <a:gd name="T12" fmla="*/ 0 w 106"/>
                <a:gd name="T13" fmla="*/ 1 h 96"/>
                <a:gd name="T14" fmla="*/ 2 w 106"/>
                <a:gd name="T15" fmla="*/ 1 h 96"/>
                <a:gd name="T16" fmla="*/ 0 w 106"/>
                <a:gd name="T17" fmla="*/ 1 h 96"/>
                <a:gd name="T18" fmla="*/ 2 w 106"/>
                <a:gd name="T19" fmla="*/ 1 h 96"/>
                <a:gd name="T20" fmla="*/ 2 w 106"/>
                <a:gd name="T21" fmla="*/ 1 h 96"/>
                <a:gd name="T22" fmla="*/ 2 w 106"/>
                <a:gd name="T23" fmla="*/ 1 h 96"/>
                <a:gd name="T24" fmla="*/ 0 w 106"/>
                <a:gd name="T25" fmla="*/ 1 h 96"/>
                <a:gd name="T26" fmla="*/ 2 w 106"/>
                <a:gd name="T27" fmla="*/ 1 h 96"/>
                <a:gd name="T28" fmla="*/ 2 w 106"/>
                <a:gd name="T29" fmla="*/ 1 h 96"/>
                <a:gd name="T30" fmla="*/ 2 w 106"/>
                <a:gd name="T31" fmla="*/ 1 h 96"/>
                <a:gd name="T32" fmla="*/ 2 w 106"/>
                <a:gd name="T33" fmla="*/ 1 h 96"/>
                <a:gd name="T34" fmla="*/ 2 w 106"/>
                <a:gd name="T35" fmla="*/ 1 h 96"/>
                <a:gd name="T36" fmla="*/ 2 w 106"/>
                <a:gd name="T37" fmla="*/ 1 h 96"/>
                <a:gd name="T38" fmla="*/ 2 w 106"/>
                <a:gd name="T39" fmla="*/ 1 h 96"/>
                <a:gd name="T40" fmla="*/ 2 w 106"/>
                <a:gd name="T41" fmla="*/ 1 h 96"/>
                <a:gd name="T42" fmla="*/ 2 w 106"/>
                <a:gd name="T43" fmla="*/ 1 h 96"/>
                <a:gd name="T44" fmla="*/ 2 w 106"/>
                <a:gd name="T45" fmla="*/ 1 h 96"/>
                <a:gd name="T46" fmla="*/ 2 w 106"/>
                <a:gd name="T47" fmla="*/ 1 h 96"/>
                <a:gd name="T48" fmla="*/ 2 w 106"/>
                <a:gd name="T49" fmla="*/ 1 h 96"/>
                <a:gd name="T50" fmla="*/ 2 w 106"/>
                <a:gd name="T51" fmla="*/ 1 h 96"/>
                <a:gd name="T52" fmla="*/ 2 w 106"/>
                <a:gd name="T53" fmla="*/ 1 h 96"/>
                <a:gd name="T54" fmla="*/ 2 w 106"/>
                <a:gd name="T55" fmla="*/ 1 h 96"/>
                <a:gd name="T56" fmla="*/ 2 w 106"/>
                <a:gd name="T57" fmla="*/ 1 h 96"/>
                <a:gd name="T58" fmla="*/ 2 w 106"/>
                <a:gd name="T59" fmla="*/ 0 h 96"/>
                <a:gd name="T60" fmla="*/ 2 w 106"/>
                <a:gd name="T61" fmla="*/ 1 h 96"/>
                <a:gd name="T62" fmla="*/ 2 w 106"/>
                <a:gd name="T63" fmla="*/ 1 h 96"/>
                <a:gd name="T64" fmla="*/ 2 w 106"/>
                <a:gd name="T65" fmla="*/ 0 h 96"/>
                <a:gd name="T66" fmla="*/ 2 w 106"/>
                <a:gd name="T67" fmla="*/ 0 h 96"/>
                <a:gd name="T68" fmla="*/ 2 w 106"/>
                <a:gd name="T69" fmla="*/ 1 h 96"/>
                <a:gd name="T70" fmla="*/ 2 w 106"/>
                <a:gd name="T71" fmla="*/ 0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96"/>
                <a:gd name="T110" fmla="*/ 106 w 10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96">
                  <a:moveTo>
                    <a:pt x="20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20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96" y="86"/>
                  </a:lnTo>
                  <a:lnTo>
                    <a:pt x="87" y="96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6" y="96"/>
                  </a:moveTo>
                  <a:lnTo>
                    <a:pt x="87" y="96"/>
                  </a:lnTo>
                  <a:lnTo>
                    <a:pt x="92" y="91"/>
                  </a:lnTo>
                  <a:lnTo>
                    <a:pt x="96" y="96"/>
                  </a:lnTo>
                  <a:close/>
                  <a:moveTo>
                    <a:pt x="87" y="86"/>
                  </a:moveTo>
                  <a:lnTo>
                    <a:pt x="96" y="76"/>
                  </a:lnTo>
                  <a:lnTo>
                    <a:pt x="106" y="86"/>
                  </a:lnTo>
                  <a:lnTo>
                    <a:pt x="96" y="96"/>
                  </a:lnTo>
                  <a:lnTo>
                    <a:pt x="87" y="86"/>
                  </a:lnTo>
                  <a:close/>
                  <a:moveTo>
                    <a:pt x="106" y="76"/>
                  </a:moveTo>
                  <a:lnTo>
                    <a:pt x="106" y="86"/>
                  </a:lnTo>
                  <a:lnTo>
                    <a:pt x="101" y="81"/>
                  </a:lnTo>
                  <a:lnTo>
                    <a:pt x="106" y="76"/>
                  </a:lnTo>
                  <a:close/>
                  <a:moveTo>
                    <a:pt x="96" y="86"/>
                  </a:moveTo>
                  <a:lnTo>
                    <a:pt x="10" y="9"/>
                  </a:lnTo>
                  <a:lnTo>
                    <a:pt x="20" y="0"/>
                  </a:lnTo>
                  <a:lnTo>
                    <a:pt x="106" y="76"/>
                  </a:lnTo>
                  <a:lnTo>
                    <a:pt x="96" y="8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177"/>
            <p:cNvSpPr>
              <a:spLocks noChangeAspect="1"/>
            </p:cNvSpPr>
            <p:nvPr/>
          </p:nvSpPr>
          <p:spPr bwMode="auto">
            <a:xfrm>
              <a:off x="3929" y="7057"/>
              <a:ext cx="71" cy="67"/>
            </a:xfrm>
            <a:custGeom>
              <a:avLst/>
              <a:gdLst>
                <a:gd name="T0" fmla="*/ 2 w 86"/>
                <a:gd name="T1" fmla="*/ 0 h 101"/>
                <a:gd name="T2" fmla="*/ 0 w 86"/>
                <a:gd name="T3" fmla="*/ 1 h 101"/>
                <a:gd name="T4" fmla="*/ 2 w 86"/>
                <a:gd name="T5" fmla="*/ 1 h 101"/>
                <a:gd name="T6" fmla="*/ 2 w 86"/>
                <a:gd name="T7" fmla="*/ 1 h 101"/>
                <a:gd name="T8" fmla="*/ 2 w 86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01"/>
                <a:gd name="T17" fmla="*/ 86 w 86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01">
                  <a:moveTo>
                    <a:pt x="9" y="0"/>
                  </a:moveTo>
                  <a:lnTo>
                    <a:pt x="0" y="10"/>
                  </a:lnTo>
                  <a:lnTo>
                    <a:pt x="76" y="101"/>
                  </a:lnTo>
                  <a:lnTo>
                    <a:pt x="86" y="9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178"/>
            <p:cNvSpPr>
              <a:spLocks noChangeAspect="1" noEditPoints="1"/>
            </p:cNvSpPr>
            <p:nvPr/>
          </p:nvSpPr>
          <p:spPr bwMode="auto">
            <a:xfrm>
              <a:off x="3921" y="7053"/>
              <a:ext cx="84" cy="78"/>
            </a:xfrm>
            <a:custGeom>
              <a:avLst/>
              <a:gdLst>
                <a:gd name="T0" fmla="*/ 2 w 101"/>
                <a:gd name="T1" fmla="*/ 1 h 116"/>
                <a:gd name="T2" fmla="*/ 2 w 101"/>
                <a:gd name="T3" fmla="*/ 1 h 116"/>
                <a:gd name="T4" fmla="*/ 2 w 101"/>
                <a:gd name="T5" fmla="*/ 1 h 116"/>
                <a:gd name="T6" fmla="*/ 2 w 101"/>
                <a:gd name="T7" fmla="*/ 0 h 116"/>
                <a:gd name="T8" fmla="*/ 2 w 101"/>
                <a:gd name="T9" fmla="*/ 1 h 116"/>
                <a:gd name="T10" fmla="*/ 0 w 101"/>
                <a:gd name="T11" fmla="*/ 1 h 116"/>
                <a:gd name="T12" fmla="*/ 2 w 101"/>
                <a:gd name="T13" fmla="*/ 1 h 116"/>
                <a:gd name="T14" fmla="*/ 2 w 101"/>
                <a:gd name="T15" fmla="*/ 1 h 116"/>
                <a:gd name="T16" fmla="*/ 0 w 101"/>
                <a:gd name="T17" fmla="*/ 1 h 116"/>
                <a:gd name="T18" fmla="*/ 2 w 101"/>
                <a:gd name="T19" fmla="*/ 1 h 116"/>
                <a:gd name="T20" fmla="*/ 2 w 101"/>
                <a:gd name="T21" fmla="*/ 1 h 116"/>
                <a:gd name="T22" fmla="*/ 2 w 101"/>
                <a:gd name="T23" fmla="*/ 1 h 116"/>
                <a:gd name="T24" fmla="*/ 0 w 101"/>
                <a:gd name="T25" fmla="*/ 1 h 116"/>
                <a:gd name="T26" fmla="*/ 2 w 101"/>
                <a:gd name="T27" fmla="*/ 1 h 116"/>
                <a:gd name="T28" fmla="*/ 2 w 101"/>
                <a:gd name="T29" fmla="*/ 1 h 116"/>
                <a:gd name="T30" fmla="*/ 2 w 101"/>
                <a:gd name="T31" fmla="*/ 1 h 116"/>
                <a:gd name="T32" fmla="*/ 2 w 101"/>
                <a:gd name="T33" fmla="*/ 1 h 116"/>
                <a:gd name="T34" fmla="*/ 2 w 101"/>
                <a:gd name="T35" fmla="*/ 1 h 116"/>
                <a:gd name="T36" fmla="*/ 2 w 101"/>
                <a:gd name="T37" fmla="*/ 1 h 116"/>
                <a:gd name="T38" fmla="*/ 2 w 101"/>
                <a:gd name="T39" fmla="*/ 1 h 116"/>
                <a:gd name="T40" fmla="*/ 2 w 101"/>
                <a:gd name="T41" fmla="*/ 1 h 116"/>
                <a:gd name="T42" fmla="*/ 2 w 101"/>
                <a:gd name="T43" fmla="*/ 1 h 116"/>
                <a:gd name="T44" fmla="*/ 2 w 101"/>
                <a:gd name="T45" fmla="*/ 1 h 116"/>
                <a:gd name="T46" fmla="*/ 2 w 101"/>
                <a:gd name="T47" fmla="*/ 1 h 116"/>
                <a:gd name="T48" fmla="*/ 2 w 101"/>
                <a:gd name="T49" fmla="*/ 1 h 116"/>
                <a:gd name="T50" fmla="*/ 2 w 101"/>
                <a:gd name="T51" fmla="*/ 1 h 116"/>
                <a:gd name="T52" fmla="*/ 2 w 101"/>
                <a:gd name="T53" fmla="*/ 1 h 116"/>
                <a:gd name="T54" fmla="*/ 2 w 101"/>
                <a:gd name="T55" fmla="*/ 1 h 116"/>
                <a:gd name="T56" fmla="*/ 2 w 101"/>
                <a:gd name="T57" fmla="*/ 1 h 116"/>
                <a:gd name="T58" fmla="*/ 2 w 101"/>
                <a:gd name="T59" fmla="*/ 0 h 116"/>
                <a:gd name="T60" fmla="*/ 2 w 101"/>
                <a:gd name="T61" fmla="*/ 1 h 116"/>
                <a:gd name="T62" fmla="*/ 2 w 101"/>
                <a:gd name="T63" fmla="*/ 1 h 116"/>
                <a:gd name="T64" fmla="*/ 2 w 101"/>
                <a:gd name="T65" fmla="*/ 0 h 116"/>
                <a:gd name="T66" fmla="*/ 2 w 101"/>
                <a:gd name="T67" fmla="*/ 0 h 116"/>
                <a:gd name="T68" fmla="*/ 2 w 101"/>
                <a:gd name="T69" fmla="*/ 1 h 116"/>
                <a:gd name="T70" fmla="*/ 2 w 101"/>
                <a:gd name="T71" fmla="*/ 0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16"/>
                <a:gd name="T110" fmla="*/ 101 w 101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16">
                  <a:moveTo>
                    <a:pt x="24" y="10"/>
                  </a:moveTo>
                  <a:lnTo>
                    <a:pt x="14" y="20"/>
                  </a:lnTo>
                  <a:lnTo>
                    <a:pt x="5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10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91" y="101"/>
                  </a:lnTo>
                  <a:lnTo>
                    <a:pt x="82" y="111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91" y="116"/>
                  </a:moveTo>
                  <a:lnTo>
                    <a:pt x="82" y="111"/>
                  </a:lnTo>
                  <a:lnTo>
                    <a:pt x="86" y="106"/>
                  </a:lnTo>
                  <a:lnTo>
                    <a:pt x="91" y="116"/>
                  </a:lnTo>
                  <a:close/>
                  <a:moveTo>
                    <a:pt x="82" y="101"/>
                  </a:moveTo>
                  <a:lnTo>
                    <a:pt x="91" y="92"/>
                  </a:lnTo>
                  <a:lnTo>
                    <a:pt x="101" y="106"/>
                  </a:lnTo>
                  <a:lnTo>
                    <a:pt x="91" y="116"/>
                  </a:lnTo>
                  <a:lnTo>
                    <a:pt x="82" y="101"/>
                  </a:lnTo>
                  <a:close/>
                  <a:moveTo>
                    <a:pt x="101" y="96"/>
                  </a:moveTo>
                  <a:lnTo>
                    <a:pt x="101" y="106"/>
                  </a:lnTo>
                  <a:lnTo>
                    <a:pt x="96" y="101"/>
                  </a:lnTo>
                  <a:lnTo>
                    <a:pt x="101" y="96"/>
                  </a:lnTo>
                  <a:close/>
                  <a:moveTo>
                    <a:pt x="91" y="106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101" y="96"/>
                  </a:lnTo>
                  <a:lnTo>
                    <a:pt x="91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179"/>
            <p:cNvSpPr>
              <a:spLocks noChangeAspect="1"/>
            </p:cNvSpPr>
            <p:nvPr/>
          </p:nvSpPr>
          <p:spPr bwMode="auto">
            <a:xfrm>
              <a:off x="3992" y="7122"/>
              <a:ext cx="64" cy="77"/>
            </a:xfrm>
            <a:custGeom>
              <a:avLst/>
              <a:gdLst>
                <a:gd name="T0" fmla="*/ 2 w 77"/>
                <a:gd name="T1" fmla="*/ 0 h 115"/>
                <a:gd name="T2" fmla="*/ 0 w 77"/>
                <a:gd name="T3" fmla="*/ 1 h 115"/>
                <a:gd name="T4" fmla="*/ 2 w 77"/>
                <a:gd name="T5" fmla="*/ 1 h 115"/>
                <a:gd name="T6" fmla="*/ 2 w 77"/>
                <a:gd name="T7" fmla="*/ 1 h 115"/>
                <a:gd name="T8" fmla="*/ 2 w 77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15"/>
                <a:gd name="T17" fmla="*/ 77 w 77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15">
                  <a:moveTo>
                    <a:pt x="10" y="0"/>
                  </a:moveTo>
                  <a:lnTo>
                    <a:pt x="0" y="5"/>
                  </a:lnTo>
                  <a:lnTo>
                    <a:pt x="63" y="115"/>
                  </a:lnTo>
                  <a:lnTo>
                    <a:pt x="77" y="10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180"/>
            <p:cNvSpPr>
              <a:spLocks noChangeAspect="1" noEditPoints="1"/>
            </p:cNvSpPr>
            <p:nvPr/>
          </p:nvSpPr>
          <p:spPr bwMode="auto">
            <a:xfrm>
              <a:off x="3989" y="7115"/>
              <a:ext cx="70" cy="88"/>
            </a:xfrm>
            <a:custGeom>
              <a:avLst/>
              <a:gdLst>
                <a:gd name="T0" fmla="*/ 2 w 86"/>
                <a:gd name="T1" fmla="*/ 1 h 129"/>
                <a:gd name="T2" fmla="*/ 2 w 86"/>
                <a:gd name="T3" fmla="*/ 1 h 129"/>
                <a:gd name="T4" fmla="*/ 0 w 86"/>
                <a:gd name="T5" fmla="*/ 1 h 129"/>
                <a:gd name="T6" fmla="*/ 2 w 86"/>
                <a:gd name="T7" fmla="*/ 0 h 129"/>
                <a:gd name="T8" fmla="*/ 2 w 86"/>
                <a:gd name="T9" fmla="*/ 1 h 129"/>
                <a:gd name="T10" fmla="*/ 0 w 86"/>
                <a:gd name="T11" fmla="*/ 1 h 129"/>
                <a:gd name="T12" fmla="*/ 0 w 86"/>
                <a:gd name="T13" fmla="*/ 1 h 129"/>
                <a:gd name="T14" fmla="*/ 2 w 86"/>
                <a:gd name="T15" fmla="*/ 1 h 129"/>
                <a:gd name="T16" fmla="*/ 0 w 86"/>
                <a:gd name="T17" fmla="*/ 1 h 129"/>
                <a:gd name="T18" fmla="*/ 2 w 86"/>
                <a:gd name="T19" fmla="*/ 1 h 129"/>
                <a:gd name="T20" fmla="*/ 2 w 86"/>
                <a:gd name="T21" fmla="*/ 1 h 129"/>
                <a:gd name="T22" fmla="*/ 2 w 86"/>
                <a:gd name="T23" fmla="*/ 1 h 129"/>
                <a:gd name="T24" fmla="*/ 0 w 86"/>
                <a:gd name="T25" fmla="*/ 1 h 129"/>
                <a:gd name="T26" fmla="*/ 2 w 86"/>
                <a:gd name="T27" fmla="*/ 1 h 129"/>
                <a:gd name="T28" fmla="*/ 2 w 86"/>
                <a:gd name="T29" fmla="*/ 1 h 129"/>
                <a:gd name="T30" fmla="*/ 2 w 86"/>
                <a:gd name="T31" fmla="*/ 1 h 129"/>
                <a:gd name="T32" fmla="*/ 2 w 86"/>
                <a:gd name="T33" fmla="*/ 1 h 129"/>
                <a:gd name="T34" fmla="*/ 2 w 86"/>
                <a:gd name="T35" fmla="*/ 1 h 129"/>
                <a:gd name="T36" fmla="*/ 2 w 86"/>
                <a:gd name="T37" fmla="*/ 1 h 129"/>
                <a:gd name="T38" fmla="*/ 2 w 86"/>
                <a:gd name="T39" fmla="*/ 1 h 129"/>
                <a:gd name="T40" fmla="*/ 2 w 86"/>
                <a:gd name="T41" fmla="*/ 1 h 129"/>
                <a:gd name="T42" fmla="*/ 2 w 86"/>
                <a:gd name="T43" fmla="*/ 1 h 129"/>
                <a:gd name="T44" fmla="*/ 2 w 86"/>
                <a:gd name="T45" fmla="*/ 1 h 129"/>
                <a:gd name="T46" fmla="*/ 2 w 86"/>
                <a:gd name="T47" fmla="*/ 1 h 129"/>
                <a:gd name="T48" fmla="*/ 2 w 86"/>
                <a:gd name="T49" fmla="*/ 1 h 129"/>
                <a:gd name="T50" fmla="*/ 2 w 86"/>
                <a:gd name="T51" fmla="*/ 1 h 129"/>
                <a:gd name="T52" fmla="*/ 2 w 86"/>
                <a:gd name="T53" fmla="*/ 1 h 129"/>
                <a:gd name="T54" fmla="*/ 2 w 86"/>
                <a:gd name="T55" fmla="*/ 1 h 129"/>
                <a:gd name="T56" fmla="*/ 2 w 86"/>
                <a:gd name="T57" fmla="*/ 1 h 129"/>
                <a:gd name="T58" fmla="*/ 2 w 86"/>
                <a:gd name="T59" fmla="*/ 1 h 129"/>
                <a:gd name="T60" fmla="*/ 2 w 86"/>
                <a:gd name="T61" fmla="*/ 1 h 129"/>
                <a:gd name="T62" fmla="*/ 2 w 86"/>
                <a:gd name="T63" fmla="*/ 1 h 129"/>
                <a:gd name="T64" fmla="*/ 2 w 86"/>
                <a:gd name="T65" fmla="*/ 0 h 129"/>
                <a:gd name="T66" fmla="*/ 2 w 86"/>
                <a:gd name="T67" fmla="*/ 1 h 129"/>
                <a:gd name="T68" fmla="*/ 2 w 86"/>
                <a:gd name="T69" fmla="*/ 1 h 129"/>
                <a:gd name="T70" fmla="*/ 2 w 86"/>
                <a:gd name="T71" fmla="*/ 0 h 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29"/>
                <a:gd name="T110" fmla="*/ 86 w 86"/>
                <a:gd name="T111" fmla="*/ 129 h 1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29">
                  <a:moveTo>
                    <a:pt x="19" y="14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9" y="14"/>
                  </a:moveTo>
                  <a:lnTo>
                    <a:pt x="72" y="120"/>
                  </a:lnTo>
                  <a:lnTo>
                    <a:pt x="62" y="124"/>
                  </a:lnTo>
                  <a:lnTo>
                    <a:pt x="0" y="19"/>
                  </a:lnTo>
                  <a:lnTo>
                    <a:pt x="9" y="14"/>
                  </a:lnTo>
                  <a:close/>
                  <a:moveTo>
                    <a:pt x="72" y="129"/>
                  </a:moveTo>
                  <a:lnTo>
                    <a:pt x="62" y="124"/>
                  </a:lnTo>
                  <a:lnTo>
                    <a:pt x="67" y="124"/>
                  </a:lnTo>
                  <a:lnTo>
                    <a:pt x="72" y="129"/>
                  </a:lnTo>
                  <a:close/>
                  <a:moveTo>
                    <a:pt x="62" y="115"/>
                  </a:moveTo>
                  <a:lnTo>
                    <a:pt x="77" y="110"/>
                  </a:lnTo>
                  <a:lnTo>
                    <a:pt x="81" y="120"/>
                  </a:lnTo>
                  <a:lnTo>
                    <a:pt x="72" y="129"/>
                  </a:lnTo>
                  <a:lnTo>
                    <a:pt x="62" y="115"/>
                  </a:lnTo>
                  <a:close/>
                  <a:moveTo>
                    <a:pt x="86" y="110"/>
                  </a:moveTo>
                  <a:lnTo>
                    <a:pt x="81" y="120"/>
                  </a:lnTo>
                  <a:lnTo>
                    <a:pt x="81" y="115"/>
                  </a:lnTo>
                  <a:lnTo>
                    <a:pt x="86" y="110"/>
                  </a:lnTo>
                  <a:close/>
                  <a:moveTo>
                    <a:pt x="72" y="120"/>
                  </a:moveTo>
                  <a:lnTo>
                    <a:pt x="9" y="9"/>
                  </a:lnTo>
                  <a:lnTo>
                    <a:pt x="24" y="4"/>
                  </a:lnTo>
                  <a:lnTo>
                    <a:pt x="86" y="110"/>
                  </a:lnTo>
                  <a:lnTo>
                    <a:pt x="72" y="120"/>
                  </a:lnTo>
                  <a:close/>
                  <a:moveTo>
                    <a:pt x="9" y="0"/>
                  </a:moveTo>
                  <a:lnTo>
                    <a:pt x="24" y="4"/>
                  </a:lnTo>
                  <a:lnTo>
                    <a:pt x="14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181"/>
            <p:cNvSpPr>
              <a:spLocks noChangeAspect="1"/>
            </p:cNvSpPr>
            <p:nvPr/>
          </p:nvSpPr>
          <p:spPr bwMode="auto">
            <a:xfrm>
              <a:off x="4045" y="7193"/>
              <a:ext cx="59" cy="86"/>
            </a:xfrm>
            <a:custGeom>
              <a:avLst/>
              <a:gdLst>
                <a:gd name="T0" fmla="*/ 2 w 72"/>
                <a:gd name="T1" fmla="*/ 0 h 129"/>
                <a:gd name="T2" fmla="*/ 0 w 72"/>
                <a:gd name="T3" fmla="*/ 1 h 129"/>
                <a:gd name="T4" fmla="*/ 2 w 72"/>
                <a:gd name="T5" fmla="*/ 1 h 129"/>
                <a:gd name="T6" fmla="*/ 2 w 72"/>
                <a:gd name="T7" fmla="*/ 1 h 129"/>
                <a:gd name="T8" fmla="*/ 2 w 72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29"/>
                <a:gd name="T17" fmla="*/ 72 w 72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29">
                  <a:moveTo>
                    <a:pt x="14" y="0"/>
                  </a:moveTo>
                  <a:lnTo>
                    <a:pt x="0" y="9"/>
                  </a:lnTo>
                  <a:lnTo>
                    <a:pt x="58" y="129"/>
                  </a:lnTo>
                  <a:lnTo>
                    <a:pt x="72" y="1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182"/>
            <p:cNvSpPr>
              <a:spLocks noChangeAspect="1" noEditPoints="1"/>
            </p:cNvSpPr>
            <p:nvPr/>
          </p:nvSpPr>
          <p:spPr bwMode="auto">
            <a:xfrm>
              <a:off x="4040" y="7189"/>
              <a:ext cx="67" cy="94"/>
            </a:xfrm>
            <a:custGeom>
              <a:avLst/>
              <a:gdLst>
                <a:gd name="T0" fmla="*/ 2 w 82"/>
                <a:gd name="T1" fmla="*/ 1 h 139"/>
                <a:gd name="T2" fmla="*/ 2 w 82"/>
                <a:gd name="T3" fmla="*/ 1 h 139"/>
                <a:gd name="T4" fmla="*/ 0 w 82"/>
                <a:gd name="T5" fmla="*/ 1 h 139"/>
                <a:gd name="T6" fmla="*/ 2 w 82"/>
                <a:gd name="T7" fmla="*/ 0 h 139"/>
                <a:gd name="T8" fmla="*/ 2 w 82"/>
                <a:gd name="T9" fmla="*/ 1 h 139"/>
                <a:gd name="T10" fmla="*/ 0 w 82"/>
                <a:gd name="T11" fmla="*/ 1 h 139"/>
                <a:gd name="T12" fmla="*/ 0 w 82"/>
                <a:gd name="T13" fmla="*/ 1 h 139"/>
                <a:gd name="T14" fmla="*/ 2 w 82"/>
                <a:gd name="T15" fmla="*/ 1 h 139"/>
                <a:gd name="T16" fmla="*/ 0 w 82"/>
                <a:gd name="T17" fmla="*/ 1 h 139"/>
                <a:gd name="T18" fmla="*/ 2 w 82"/>
                <a:gd name="T19" fmla="*/ 1 h 139"/>
                <a:gd name="T20" fmla="*/ 2 w 82"/>
                <a:gd name="T21" fmla="*/ 1 h 139"/>
                <a:gd name="T22" fmla="*/ 2 w 82"/>
                <a:gd name="T23" fmla="*/ 1 h 139"/>
                <a:gd name="T24" fmla="*/ 0 w 82"/>
                <a:gd name="T25" fmla="*/ 1 h 139"/>
                <a:gd name="T26" fmla="*/ 2 w 82"/>
                <a:gd name="T27" fmla="*/ 1 h 139"/>
                <a:gd name="T28" fmla="*/ 2 w 82"/>
                <a:gd name="T29" fmla="*/ 1 h 139"/>
                <a:gd name="T30" fmla="*/ 2 w 82"/>
                <a:gd name="T31" fmla="*/ 1 h 139"/>
                <a:gd name="T32" fmla="*/ 2 w 82"/>
                <a:gd name="T33" fmla="*/ 1 h 139"/>
                <a:gd name="T34" fmla="*/ 2 w 82"/>
                <a:gd name="T35" fmla="*/ 1 h 139"/>
                <a:gd name="T36" fmla="*/ 2 w 82"/>
                <a:gd name="T37" fmla="*/ 1 h 139"/>
                <a:gd name="T38" fmla="*/ 2 w 82"/>
                <a:gd name="T39" fmla="*/ 1 h 139"/>
                <a:gd name="T40" fmla="*/ 2 w 82"/>
                <a:gd name="T41" fmla="*/ 1 h 139"/>
                <a:gd name="T42" fmla="*/ 2 w 82"/>
                <a:gd name="T43" fmla="*/ 1 h 139"/>
                <a:gd name="T44" fmla="*/ 2 w 82"/>
                <a:gd name="T45" fmla="*/ 1 h 139"/>
                <a:gd name="T46" fmla="*/ 2 w 82"/>
                <a:gd name="T47" fmla="*/ 1 h 139"/>
                <a:gd name="T48" fmla="*/ 2 w 82"/>
                <a:gd name="T49" fmla="*/ 1 h 139"/>
                <a:gd name="T50" fmla="*/ 2 w 82"/>
                <a:gd name="T51" fmla="*/ 1 h 139"/>
                <a:gd name="T52" fmla="*/ 2 w 82"/>
                <a:gd name="T53" fmla="*/ 1 h 139"/>
                <a:gd name="T54" fmla="*/ 2 w 82"/>
                <a:gd name="T55" fmla="*/ 1 h 139"/>
                <a:gd name="T56" fmla="*/ 2 w 82"/>
                <a:gd name="T57" fmla="*/ 1 h 139"/>
                <a:gd name="T58" fmla="*/ 2 w 82"/>
                <a:gd name="T59" fmla="*/ 1 h 139"/>
                <a:gd name="T60" fmla="*/ 2 w 82"/>
                <a:gd name="T61" fmla="*/ 1 h 139"/>
                <a:gd name="T62" fmla="*/ 2 w 82"/>
                <a:gd name="T63" fmla="*/ 1 h 139"/>
                <a:gd name="T64" fmla="*/ 2 w 82"/>
                <a:gd name="T65" fmla="*/ 0 h 139"/>
                <a:gd name="T66" fmla="*/ 2 w 82"/>
                <a:gd name="T67" fmla="*/ 1 h 139"/>
                <a:gd name="T68" fmla="*/ 2 w 82"/>
                <a:gd name="T69" fmla="*/ 1 h 139"/>
                <a:gd name="T70" fmla="*/ 2 w 82"/>
                <a:gd name="T71" fmla="*/ 0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39"/>
                <a:gd name="T110" fmla="*/ 82 w 82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39">
                  <a:moveTo>
                    <a:pt x="19" y="10"/>
                  </a:moveTo>
                  <a:lnTo>
                    <a:pt x="10" y="19"/>
                  </a:lnTo>
                  <a:lnTo>
                    <a:pt x="0" y="5"/>
                  </a:lnTo>
                  <a:lnTo>
                    <a:pt x="15" y="0"/>
                  </a:lnTo>
                  <a:lnTo>
                    <a:pt x="19" y="10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0" y="10"/>
                  </a:moveTo>
                  <a:lnTo>
                    <a:pt x="67" y="130"/>
                  </a:lnTo>
                  <a:lnTo>
                    <a:pt x="58" y="134"/>
                  </a:lnTo>
                  <a:lnTo>
                    <a:pt x="0" y="14"/>
                  </a:lnTo>
                  <a:lnTo>
                    <a:pt x="10" y="10"/>
                  </a:lnTo>
                  <a:close/>
                  <a:moveTo>
                    <a:pt x="67" y="139"/>
                  </a:moveTo>
                  <a:lnTo>
                    <a:pt x="58" y="134"/>
                  </a:lnTo>
                  <a:lnTo>
                    <a:pt x="63" y="134"/>
                  </a:lnTo>
                  <a:lnTo>
                    <a:pt x="67" y="139"/>
                  </a:lnTo>
                  <a:close/>
                  <a:moveTo>
                    <a:pt x="58" y="125"/>
                  </a:moveTo>
                  <a:lnTo>
                    <a:pt x="72" y="120"/>
                  </a:lnTo>
                  <a:lnTo>
                    <a:pt x="77" y="134"/>
                  </a:lnTo>
                  <a:lnTo>
                    <a:pt x="67" y="139"/>
                  </a:lnTo>
                  <a:lnTo>
                    <a:pt x="58" y="125"/>
                  </a:lnTo>
                  <a:close/>
                  <a:moveTo>
                    <a:pt x="82" y="125"/>
                  </a:moveTo>
                  <a:lnTo>
                    <a:pt x="77" y="134"/>
                  </a:lnTo>
                  <a:lnTo>
                    <a:pt x="77" y="130"/>
                  </a:lnTo>
                  <a:lnTo>
                    <a:pt x="82" y="125"/>
                  </a:lnTo>
                  <a:close/>
                  <a:moveTo>
                    <a:pt x="67" y="130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82" y="125"/>
                  </a:lnTo>
                  <a:lnTo>
                    <a:pt x="67" y="130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183"/>
            <p:cNvSpPr>
              <a:spLocks noChangeAspect="1"/>
            </p:cNvSpPr>
            <p:nvPr/>
          </p:nvSpPr>
          <p:spPr bwMode="auto">
            <a:xfrm>
              <a:off x="4092" y="7276"/>
              <a:ext cx="52" cy="98"/>
            </a:xfrm>
            <a:custGeom>
              <a:avLst/>
              <a:gdLst>
                <a:gd name="T0" fmla="*/ 3 w 62"/>
                <a:gd name="T1" fmla="*/ 0 h 144"/>
                <a:gd name="T2" fmla="*/ 0 w 62"/>
                <a:gd name="T3" fmla="*/ 1 h 144"/>
                <a:gd name="T4" fmla="*/ 3 w 62"/>
                <a:gd name="T5" fmla="*/ 1 h 144"/>
                <a:gd name="T6" fmla="*/ 3 w 62"/>
                <a:gd name="T7" fmla="*/ 1 h 144"/>
                <a:gd name="T8" fmla="*/ 3 w 6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44"/>
                <a:gd name="T17" fmla="*/ 62 w 6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44">
                  <a:moveTo>
                    <a:pt x="14" y="0"/>
                  </a:moveTo>
                  <a:lnTo>
                    <a:pt x="0" y="4"/>
                  </a:lnTo>
                  <a:lnTo>
                    <a:pt x="48" y="144"/>
                  </a:lnTo>
                  <a:lnTo>
                    <a:pt x="62" y="14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184"/>
            <p:cNvSpPr>
              <a:spLocks noChangeAspect="1" noEditPoints="1"/>
            </p:cNvSpPr>
            <p:nvPr/>
          </p:nvSpPr>
          <p:spPr bwMode="auto">
            <a:xfrm>
              <a:off x="4088" y="7270"/>
              <a:ext cx="64" cy="110"/>
            </a:xfrm>
            <a:custGeom>
              <a:avLst/>
              <a:gdLst>
                <a:gd name="T0" fmla="*/ 2 w 77"/>
                <a:gd name="T1" fmla="*/ 1 h 163"/>
                <a:gd name="T2" fmla="*/ 2 w 77"/>
                <a:gd name="T3" fmla="*/ 1 h 163"/>
                <a:gd name="T4" fmla="*/ 0 w 77"/>
                <a:gd name="T5" fmla="*/ 1 h 163"/>
                <a:gd name="T6" fmla="*/ 2 w 77"/>
                <a:gd name="T7" fmla="*/ 0 h 163"/>
                <a:gd name="T8" fmla="*/ 2 w 77"/>
                <a:gd name="T9" fmla="*/ 1 h 163"/>
                <a:gd name="T10" fmla="*/ 0 w 77"/>
                <a:gd name="T11" fmla="*/ 1 h 163"/>
                <a:gd name="T12" fmla="*/ 0 w 77"/>
                <a:gd name="T13" fmla="*/ 1 h 163"/>
                <a:gd name="T14" fmla="*/ 2 w 77"/>
                <a:gd name="T15" fmla="*/ 1 h 163"/>
                <a:gd name="T16" fmla="*/ 0 w 77"/>
                <a:gd name="T17" fmla="*/ 1 h 163"/>
                <a:gd name="T18" fmla="*/ 2 w 77"/>
                <a:gd name="T19" fmla="*/ 1 h 163"/>
                <a:gd name="T20" fmla="*/ 2 w 77"/>
                <a:gd name="T21" fmla="*/ 1 h 163"/>
                <a:gd name="T22" fmla="*/ 2 w 77"/>
                <a:gd name="T23" fmla="*/ 1 h 163"/>
                <a:gd name="T24" fmla="*/ 0 w 77"/>
                <a:gd name="T25" fmla="*/ 1 h 163"/>
                <a:gd name="T26" fmla="*/ 2 w 77"/>
                <a:gd name="T27" fmla="*/ 1 h 163"/>
                <a:gd name="T28" fmla="*/ 2 w 77"/>
                <a:gd name="T29" fmla="*/ 1 h 163"/>
                <a:gd name="T30" fmla="*/ 2 w 77"/>
                <a:gd name="T31" fmla="*/ 1 h 163"/>
                <a:gd name="T32" fmla="*/ 2 w 77"/>
                <a:gd name="T33" fmla="*/ 1 h 163"/>
                <a:gd name="T34" fmla="*/ 2 w 77"/>
                <a:gd name="T35" fmla="*/ 1 h 163"/>
                <a:gd name="T36" fmla="*/ 2 w 77"/>
                <a:gd name="T37" fmla="*/ 1 h 163"/>
                <a:gd name="T38" fmla="*/ 2 w 77"/>
                <a:gd name="T39" fmla="*/ 1 h 163"/>
                <a:gd name="T40" fmla="*/ 2 w 77"/>
                <a:gd name="T41" fmla="*/ 1 h 163"/>
                <a:gd name="T42" fmla="*/ 2 w 77"/>
                <a:gd name="T43" fmla="*/ 1 h 163"/>
                <a:gd name="T44" fmla="*/ 2 w 77"/>
                <a:gd name="T45" fmla="*/ 1 h 163"/>
                <a:gd name="T46" fmla="*/ 2 w 77"/>
                <a:gd name="T47" fmla="*/ 1 h 163"/>
                <a:gd name="T48" fmla="*/ 2 w 77"/>
                <a:gd name="T49" fmla="*/ 1 h 163"/>
                <a:gd name="T50" fmla="*/ 2 w 77"/>
                <a:gd name="T51" fmla="*/ 1 h 163"/>
                <a:gd name="T52" fmla="*/ 2 w 77"/>
                <a:gd name="T53" fmla="*/ 1 h 163"/>
                <a:gd name="T54" fmla="*/ 2 w 77"/>
                <a:gd name="T55" fmla="*/ 1 h 163"/>
                <a:gd name="T56" fmla="*/ 2 w 77"/>
                <a:gd name="T57" fmla="*/ 1 h 163"/>
                <a:gd name="T58" fmla="*/ 2 w 77"/>
                <a:gd name="T59" fmla="*/ 1 h 163"/>
                <a:gd name="T60" fmla="*/ 2 w 77"/>
                <a:gd name="T61" fmla="*/ 1 h 163"/>
                <a:gd name="T62" fmla="*/ 2 w 77"/>
                <a:gd name="T63" fmla="*/ 1 h 163"/>
                <a:gd name="T64" fmla="*/ 2 w 77"/>
                <a:gd name="T65" fmla="*/ 0 h 163"/>
                <a:gd name="T66" fmla="*/ 2 w 77"/>
                <a:gd name="T67" fmla="*/ 1 h 163"/>
                <a:gd name="T68" fmla="*/ 2 w 77"/>
                <a:gd name="T69" fmla="*/ 1 h 163"/>
                <a:gd name="T70" fmla="*/ 2 w 77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63"/>
                <a:gd name="T110" fmla="*/ 77 w 77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63">
                  <a:moveTo>
                    <a:pt x="19" y="14"/>
                  </a:moveTo>
                  <a:lnTo>
                    <a:pt x="9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9" y="10"/>
                  </a:moveTo>
                  <a:lnTo>
                    <a:pt x="62" y="154"/>
                  </a:lnTo>
                  <a:lnTo>
                    <a:pt x="48" y="158"/>
                  </a:lnTo>
                  <a:lnTo>
                    <a:pt x="0" y="14"/>
                  </a:lnTo>
                  <a:lnTo>
                    <a:pt x="9" y="10"/>
                  </a:lnTo>
                  <a:close/>
                  <a:moveTo>
                    <a:pt x="57" y="163"/>
                  </a:moveTo>
                  <a:lnTo>
                    <a:pt x="48" y="158"/>
                  </a:lnTo>
                  <a:lnTo>
                    <a:pt x="53" y="154"/>
                  </a:lnTo>
                  <a:lnTo>
                    <a:pt x="57" y="163"/>
                  </a:lnTo>
                  <a:close/>
                  <a:moveTo>
                    <a:pt x="53" y="149"/>
                  </a:moveTo>
                  <a:lnTo>
                    <a:pt x="67" y="144"/>
                  </a:lnTo>
                  <a:lnTo>
                    <a:pt x="72" y="158"/>
                  </a:lnTo>
                  <a:lnTo>
                    <a:pt x="57" y="163"/>
                  </a:lnTo>
                  <a:lnTo>
                    <a:pt x="53" y="149"/>
                  </a:lnTo>
                  <a:close/>
                  <a:moveTo>
                    <a:pt x="77" y="149"/>
                  </a:moveTo>
                  <a:lnTo>
                    <a:pt x="72" y="158"/>
                  </a:lnTo>
                  <a:lnTo>
                    <a:pt x="67" y="154"/>
                  </a:lnTo>
                  <a:lnTo>
                    <a:pt x="77" y="149"/>
                  </a:lnTo>
                  <a:close/>
                  <a:moveTo>
                    <a:pt x="62" y="154"/>
                  </a:moveTo>
                  <a:lnTo>
                    <a:pt x="9" y="10"/>
                  </a:lnTo>
                  <a:lnTo>
                    <a:pt x="24" y="5"/>
                  </a:lnTo>
                  <a:lnTo>
                    <a:pt x="77" y="149"/>
                  </a:lnTo>
                  <a:lnTo>
                    <a:pt x="62" y="154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185"/>
            <p:cNvSpPr>
              <a:spLocks noChangeAspect="1"/>
            </p:cNvSpPr>
            <p:nvPr/>
          </p:nvSpPr>
          <p:spPr bwMode="auto">
            <a:xfrm>
              <a:off x="4132" y="7374"/>
              <a:ext cx="44" cy="97"/>
            </a:xfrm>
            <a:custGeom>
              <a:avLst/>
              <a:gdLst>
                <a:gd name="T0" fmla="*/ 3 w 52"/>
                <a:gd name="T1" fmla="*/ 0 h 144"/>
                <a:gd name="T2" fmla="*/ 0 w 52"/>
                <a:gd name="T3" fmla="*/ 0 h 144"/>
                <a:gd name="T4" fmla="*/ 3 w 52"/>
                <a:gd name="T5" fmla="*/ 1 h 144"/>
                <a:gd name="T6" fmla="*/ 3 w 52"/>
                <a:gd name="T7" fmla="*/ 1 h 144"/>
                <a:gd name="T8" fmla="*/ 3 w 5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44"/>
                <a:gd name="T17" fmla="*/ 52 w 5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44">
                  <a:moveTo>
                    <a:pt x="14" y="0"/>
                  </a:moveTo>
                  <a:lnTo>
                    <a:pt x="0" y="0"/>
                  </a:lnTo>
                  <a:lnTo>
                    <a:pt x="38" y="144"/>
                  </a:lnTo>
                  <a:lnTo>
                    <a:pt x="52" y="14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186"/>
            <p:cNvSpPr>
              <a:spLocks noChangeAspect="1" noEditPoints="1"/>
            </p:cNvSpPr>
            <p:nvPr/>
          </p:nvSpPr>
          <p:spPr bwMode="auto">
            <a:xfrm>
              <a:off x="4128" y="7367"/>
              <a:ext cx="51" cy="110"/>
            </a:xfrm>
            <a:custGeom>
              <a:avLst/>
              <a:gdLst>
                <a:gd name="T0" fmla="*/ 2 w 62"/>
                <a:gd name="T1" fmla="*/ 1 h 163"/>
                <a:gd name="T2" fmla="*/ 2 w 62"/>
                <a:gd name="T3" fmla="*/ 1 h 163"/>
                <a:gd name="T4" fmla="*/ 2 w 62"/>
                <a:gd name="T5" fmla="*/ 1 h 163"/>
                <a:gd name="T6" fmla="*/ 2 w 62"/>
                <a:gd name="T7" fmla="*/ 0 h 163"/>
                <a:gd name="T8" fmla="*/ 2 w 62"/>
                <a:gd name="T9" fmla="*/ 1 h 163"/>
                <a:gd name="T10" fmla="*/ 0 w 62"/>
                <a:gd name="T11" fmla="*/ 1 h 163"/>
                <a:gd name="T12" fmla="*/ 2 w 62"/>
                <a:gd name="T13" fmla="*/ 1 h 163"/>
                <a:gd name="T14" fmla="*/ 2 w 62"/>
                <a:gd name="T15" fmla="*/ 1 h 163"/>
                <a:gd name="T16" fmla="*/ 0 w 62"/>
                <a:gd name="T17" fmla="*/ 1 h 163"/>
                <a:gd name="T18" fmla="*/ 2 w 62"/>
                <a:gd name="T19" fmla="*/ 1 h 163"/>
                <a:gd name="T20" fmla="*/ 2 w 62"/>
                <a:gd name="T21" fmla="*/ 1 h 163"/>
                <a:gd name="T22" fmla="*/ 2 w 62"/>
                <a:gd name="T23" fmla="*/ 1 h 163"/>
                <a:gd name="T24" fmla="*/ 0 w 62"/>
                <a:gd name="T25" fmla="*/ 1 h 163"/>
                <a:gd name="T26" fmla="*/ 2 w 62"/>
                <a:gd name="T27" fmla="*/ 1 h 163"/>
                <a:gd name="T28" fmla="*/ 2 w 62"/>
                <a:gd name="T29" fmla="*/ 1 h 163"/>
                <a:gd name="T30" fmla="*/ 2 w 62"/>
                <a:gd name="T31" fmla="*/ 1 h 163"/>
                <a:gd name="T32" fmla="*/ 2 w 62"/>
                <a:gd name="T33" fmla="*/ 1 h 163"/>
                <a:gd name="T34" fmla="*/ 2 w 62"/>
                <a:gd name="T35" fmla="*/ 1 h 163"/>
                <a:gd name="T36" fmla="*/ 2 w 62"/>
                <a:gd name="T37" fmla="*/ 1 h 163"/>
                <a:gd name="T38" fmla="*/ 2 w 62"/>
                <a:gd name="T39" fmla="*/ 1 h 163"/>
                <a:gd name="T40" fmla="*/ 2 w 62"/>
                <a:gd name="T41" fmla="*/ 1 h 163"/>
                <a:gd name="T42" fmla="*/ 2 w 62"/>
                <a:gd name="T43" fmla="*/ 1 h 163"/>
                <a:gd name="T44" fmla="*/ 2 w 62"/>
                <a:gd name="T45" fmla="*/ 1 h 163"/>
                <a:gd name="T46" fmla="*/ 2 w 62"/>
                <a:gd name="T47" fmla="*/ 1 h 163"/>
                <a:gd name="T48" fmla="*/ 2 w 62"/>
                <a:gd name="T49" fmla="*/ 1 h 163"/>
                <a:gd name="T50" fmla="*/ 2 w 62"/>
                <a:gd name="T51" fmla="*/ 1 h 163"/>
                <a:gd name="T52" fmla="*/ 2 w 62"/>
                <a:gd name="T53" fmla="*/ 1 h 163"/>
                <a:gd name="T54" fmla="*/ 2 w 62"/>
                <a:gd name="T55" fmla="*/ 1 h 163"/>
                <a:gd name="T56" fmla="*/ 2 w 62"/>
                <a:gd name="T57" fmla="*/ 1 h 163"/>
                <a:gd name="T58" fmla="*/ 2 w 62"/>
                <a:gd name="T59" fmla="*/ 1 h 163"/>
                <a:gd name="T60" fmla="*/ 2 w 62"/>
                <a:gd name="T61" fmla="*/ 1 h 163"/>
                <a:gd name="T62" fmla="*/ 2 w 62"/>
                <a:gd name="T63" fmla="*/ 1 h 163"/>
                <a:gd name="T64" fmla="*/ 2 w 62"/>
                <a:gd name="T65" fmla="*/ 0 h 163"/>
                <a:gd name="T66" fmla="*/ 2 w 62"/>
                <a:gd name="T67" fmla="*/ 1 h 163"/>
                <a:gd name="T68" fmla="*/ 2 w 62"/>
                <a:gd name="T69" fmla="*/ 1 h 163"/>
                <a:gd name="T70" fmla="*/ 2 w 62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63"/>
                <a:gd name="T110" fmla="*/ 62 w 62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63">
                  <a:moveTo>
                    <a:pt x="24" y="14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48" y="154"/>
                  </a:lnTo>
                  <a:lnTo>
                    <a:pt x="33" y="158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43" y="163"/>
                  </a:moveTo>
                  <a:lnTo>
                    <a:pt x="33" y="158"/>
                  </a:lnTo>
                  <a:lnTo>
                    <a:pt x="43" y="154"/>
                  </a:lnTo>
                  <a:lnTo>
                    <a:pt x="43" y="163"/>
                  </a:lnTo>
                  <a:close/>
                  <a:moveTo>
                    <a:pt x="43" y="149"/>
                  </a:moveTo>
                  <a:lnTo>
                    <a:pt x="53" y="144"/>
                  </a:lnTo>
                  <a:lnTo>
                    <a:pt x="57" y="158"/>
                  </a:lnTo>
                  <a:lnTo>
                    <a:pt x="43" y="163"/>
                  </a:lnTo>
                  <a:lnTo>
                    <a:pt x="43" y="149"/>
                  </a:lnTo>
                  <a:close/>
                  <a:moveTo>
                    <a:pt x="62" y="149"/>
                  </a:moveTo>
                  <a:lnTo>
                    <a:pt x="57" y="158"/>
                  </a:lnTo>
                  <a:lnTo>
                    <a:pt x="57" y="154"/>
                  </a:lnTo>
                  <a:lnTo>
                    <a:pt x="62" y="149"/>
                  </a:lnTo>
                  <a:close/>
                  <a:moveTo>
                    <a:pt x="48" y="154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62" y="149"/>
                  </a:lnTo>
                  <a:lnTo>
                    <a:pt x="48" y="154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187"/>
            <p:cNvSpPr>
              <a:spLocks noChangeAspect="1"/>
            </p:cNvSpPr>
            <p:nvPr/>
          </p:nvSpPr>
          <p:spPr bwMode="auto">
            <a:xfrm>
              <a:off x="4164" y="7471"/>
              <a:ext cx="23" cy="100"/>
            </a:xfrm>
            <a:custGeom>
              <a:avLst/>
              <a:gdLst>
                <a:gd name="T0" fmla="*/ 2 w 29"/>
                <a:gd name="T1" fmla="*/ 0 h 148"/>
                <a:gd name="T2" fmla="*/ 0 w 29"/>
                <a:gd name="T3" fmla="*/ 0 h 148"/>
                <a:gd name="T4" fmla="*/ 2 w 29"/>
                <a:gd name="T5" fmla="*/ 1 h 148"/>
                <a:gd name="T6" fmla="*/ 2 w 29"/>
                <a:gd name="T7" fmla="*/ 1 h 148"/>
                <a:gd name="T8" fmla="*/ 2 w 29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48"/>
                <a:gd name="T17" fmla="*/ 29 w 2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48">
                  <a:moveTo>
                    <a:pt x="14" y="0"/>
                  </a:moveTo>
                  <a:lnTo>
                    <a:pt x="0" y="0"/>
                  </a:lnTo>
                  <a:lnTo>
                    <a:pt x="14" y="148"/>
                  </a:lnTo>
                  <a:lnTo>
                    <a:pt x="29" y="14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188"/>
            <p:cNvSpPr>
              <a:spLocks noChangeAspect="1" noEditPoints="1"/>
            </p:cNvSpPr>
            <p:nvPr/>
          </p:nvSpPr>
          <p:spPr bwMode="auto">
            <a:xfrm>
              <a:off x="4155" y="7465"/>
              <a:ext cx="37" cy="113"/>
            </a:xfrm>
            <a:custGeom>
              <a:avLst/>
              <a:gdLst>
                <a:gd name="T0" fmla="*/ 3 w 44"/>
                <a:gd name="T1" fmla="*/ 1 h 168"/>
                <a:gd name="T2" fmla="*/ 3 w 44"/>
                <a:gd name="T3" fmla="*/ 1 h 168"/>
                <a:gd name="T4" fmla="*/ 3 w 44"/>
                <a:gd name="T5" fmla="*/ 1 h 168"/>
                <a:gd name="T6" fmla="*/ 3 w 44"/>
                <a:gd name="T7" fmla="*/ 0 h 168"/>
                <a:gd name="T8" fmla="*/ 3 w 44"/>
                <a:gd name="T9" fmla="*/ 1 h 168"/>
                <a:gd name="T10" fmla="*/ 0 w 44"/>
                <a:gd name="T11" fmla="*/ 1 h 168"/>
                <a:gd name="T12" fmla="*/ 3 w 44"/>
                <a:gd name="T13" fmla="*/ 1 h 168"/>
                <a:gd name="T14" fmla="*/ 3 w 44"/>
                <a:gd name="T15" fmla="*/ 1 h 168"/>
                <a:gd name="T16" fmla="*/ 0 w 44"/>
                <a:gd name="T17" fmla="*/ 1 h 168"/>
                <a:gd name="T18" fmla="*/ 3 w 44"/>
                <a:gd name="T19" fmla="*/ 1 h 168"/>
                <a:gd name="T20" fmla="*/ 3 w 44"/>
                <a:gd name="T21" fmla="*/ 1 h 168"/>
                <a:gd name="T22" fmla="*/ 3 w 44"/>
                <a:gd name="T23" fmla="*/ 1 h 168"/>
                <a:gd name="T24" fmla="*/ 0 w 44"/>
                <a:gd name="T25" fmla="*/ 1 h 168"/>
                <a:gd name="T26" fmla="*/ 3 w 44"/>
                <a:gd name="T27" fmla="*/ 1 h 168"/>
                <a:gd name="T28" fmla="*/ 3 w 44"/>
                <a:gd name="T29" fmla="*/ 1 h 168"/>
                <a:gd name="T30" fmla="*/ 3 w 44"/>
                <a:gd name="T31" fmla="*/ 1 h 168"/>
                <a:gd name="T32" fmla="*/ 3 w 44"/>
                <a:gd name="T33" fmla="*/ 1 h 168"/>
                <a:gd name="T34" fmla="*/ 3 w 44"/>
                <a:gd name="T35" fmla="*/ 1 h 168"/>
                <a:gd name="T36" fmla="*/ 3 w 44"/>
                <a:gd name="T37" fmla="*/ 1 h 168"/>
                <a:gd name="T38" fmla="*/ 3 w 44"/>
                <a:gd name="T39" fmla="*/ 1 h 168"/>
                <a:gd name="T40" fmla="*/ 3 w 44"/>
                <a:gd name="T41" fmla="*/ 1 h 168"/>
                <a:gd name="T42" fmla="*/ 3 w 44"/>
                <a:gd name="T43" fmla="*/ 1 h 168"/>
                <a:gd name="T44" fmla="*/ 3 w 44"/>
                <a:gd name="T45" fmla="*/ 1 h 168"/>
                <a:gd name="T46" fmla="*/ 3 w 44"/>
                <a:gd name="T47" fmla="*/ 1 h 168"/>
                <a:gd name="T48" fmla="*/ 3 w 44"/>
                <a:gd name="T49" fmla="*/ 1 h 168"/>
                <a:gd name="T50" fmla="*/ 3 w 44"/>
                <a:gd name="T51" fmla="*/ 1 h 168"/>
                <a:gd name="T52" fmla="*/ 3 w 44"/>
                <a:gd name="T53" fmla="*/ 1 h 168"/>
                <a:gd name="T54" fmla="*/ 3 w 44"/>
                <a:gd name="T55" fmla="*/ 1 h 168"/>
                <a:gd name="T56" fmla="*/ 3 w 44"/>
                <a:gd name="T57" fmla="*/ 1 h 168"/>
                <a:gd name="T58" fmla="*/ 3 w 44"/>
                <a:gd name="T59" fmla="*/ 1 h 168"/>
                <a:gd name="T60" fmla="*/ 3 w 44"/>
                <a:gd name="T61" fmla="*/ 1 h 168"/>
                <a:gd name="T62" fmla="*/ 3 w 44"/>
                <a:gd name="T63" fmla="*/ 1 h 168"/>
                <a:gd name="T64" fmla="*/ 3 w 44"/>
                <a:gd name="T65" fmla="*/ 0 h 168"/>
                <a:gd name="T66" fmla="*/ 3 w 44"/>
                <a:gd name="T67" fmla="*/ 1 h 168"/>
                <a:gd name="T68" fmla="*/ 3 w 44"/>
                <a:gd name="T69" fmla="*/ 1 h 168"/>
                <a:gd name="T70" fmla="*/ 3 w 44"/>
                <a:gd name="T71" fmla="*/ 0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68"/>
                <a:gd name="T110" fmla="*/ 44 w 44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68">
                  <a:moveTo>
                    <a:pt x="24" y="14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20" y="0"/>
                  </a:lnTo>
                  <a:lnTo>
                    <a:pt x="24" y="14"/>
                  </a:lnTo>
                  <a:close/>
                  <a:moveTo>
                    <a:pt x="0" y="10"/>
                  </a:moveTo>
                  <a:lnTo>
                    <a:pt x="10" y="5"/>
                  </a:lnTo>
                  <a:lnTo>
                    <a:pt x="10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29" y="158"/>
                  </a:lnTo>
                  <a:lnTo>
                    <a:pt x="15" y="158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24" y="168"/>
                  </a:moveTo>
                  <a:lnTo>
                    <a:pt x="15" y="158"/>
                  </a:lnTo>
                  <a:lnTo>
                    <a:pt x="24" y="158"/>
                  </a:lnTo>
                  <a:lnTo>
                    <a:pt x="24" y="168"/>
                  </a:lnTo>
                  <a:close/>
                  <a:moveTo>
                    <a:pt x="24" y="154"/>
                  </a:moveTo>
                  <a:lnTo>
                    <a:pt x="39" y="154"/>
                  </a:lnTo>
                  <a:lnTo>
                    <a:pt x="39" y="168"/>
                  </a:lnTo>
                  <a:lnTo>
                    <a:pt x="24" y="168"/>
                  </a:lnTo>
                  <a:lnTo>
                    <a:pt x="24" y="154"/>
                  </a:lnTo>
                  <a:close/>
                  <a:moveTo>
                    <a:pt x="44" y="158"/>
                  </a:moveTo>
                  <a:lnTo>
                    <a:pt x="39" y="168"/>
                  </a:lnTo>
                  <a:lnTo>
                    <a:pt x="39" y="158"/>
                  </a:lnTo>
                  <a:lnTo>
                    <a:pt x="44" y="158"/>
                  </a:lnTo>
                  <a:close/>
                  <a:moveTo>
                    <a:pt x="29" y="158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44" y="158"/>
                  </a:lnTo>
                  <a:lnTo>
                    <a:pt x="29" y="158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189"/>
            <p:cNvSpPr>
              <a:spLocks noChangeAspect="1" noEditPoints="1"/>
            </p:cNvSpPr>
            <p:nvPr/>
          </p:nvSpPr>
          <p:spPr bwMode="auto">
            <a:xfrm>
              <a:off x="4167" y="7568"/>
              <a:ext cx="25" cy="109"/>
            </a:xfrm>
            <a:custGeom>
              <a:avLst/>
              <a:gdLst>
                <a:gd name="T0" fmla="*/ 3 w 29"/>
                <a:gd name="T1" fmla="*/ 1 h 163"/>
                <a:gd name="T2" fmla="*/ 3 w 29"/>
                <a:gd name="T3" fmla="*/ 1 h 163"/>
                <a:gd name="T4" fmla="*/ 3 w 29"/>
                <a:gd name="T5" fmla="*/ 0 h 163"/>
                <a:gd name="T6" fmla="*/ 3 w 29"/>
                <a:gd name="T7" fmla="*/ 0 h 163"/>
                <a:gd name="T8" fmla="*/ 3 w 29"/>
                <a:gd name="T9" fmla="*/ 1 h 163"/>
                <a:gd name="T10" fmla="*/ 0 w 29"/>
                <a:gd name="T11" fmla="*/ 1 h 163"/>
                <a:gd name="T12" fmla="*/ 3 w 29"/>
                <a:gd name="T13" fmla="*/ 0 h 163"/>
                <a:gd name="T14" fmla="*/ 3 w 29"/>
                <a:gd name="T15" fmla="*/ 1 h 163"/>
                <a:gd name="T16" fmla="*/ 0 w 29"/>
                <a:gd name="T17" fmla="*/ 1 h 163"/>
                <a:gd name="T18" fmla="*/ 3 w 29"/>
                <a:gd name="T19" fmla="*/ 1 h 163"/>
                <a:gd name="T20" fmla="*/ 3 w 29"/>
                <a:gd name="T21" fmla="*/ 1 h 163"/>
                <a:gd name="T22" fmla="*/ 0 w 29"/>
                <a:gd name="T23" fmla="*/ 1 h 163"/>
                <a:gd name="T24" fmla="*/ 0 w 29"/>
                <a:gd name="T25" fmla="*/ 1 h 163"/>
                <a:gd name="T26" fmla="*/ 3 w 29"/>
                <a:gd name="T27" fmla="*/ 1 h 163"/>
                <a:gd name="T28" fmla="*/ 3 w 29"/>
                <a:gd name="T29" fmla="*/ 1 h 163"/>
                <a:gd name="T30" fmla="*/ 0 w 29"/>
                <a:gd name="T31" fmla="*/ 1 h 163"/>
                <a:gd name="T32" fmla="*/ 3 w 29"/>
                <a:gd name="T33" fmla="*/ 1 h 163"/>
                <a:gd name="T34" fmla="*/ 3 w 29"/>
                <a:gd name="T35" fmla="*/ 1 h 163"/>
                <a:gd name="T36" fmla="*/ 3 w 29"/>
                <a:gd name="T37" fmla="*/ 1 h 163"/>
                <a:gd name="T38" fmla="*/ 3 w 29"/>
                <a:gd name="T39" fmla="*/ 1 h 163"/>
                <a:gd name="T40" fmla="*/ 3 w 29"/>
                <a:gd name="T41" fmla="*/ 1 h 163"/>
                <a:gd name="T42" fmla="*/ 3 w 29"/>
                <a:gd name="T43" fmla="*/ 1 h 163"/>
                <a:gd name="T44" fmla="*/ 3 w 29"/>
                <a:gd name="T45" fmla="*/ 1 h 163"/>
                <a:gd name="T46" fmla="*/ 3 w 29"/>
                <a:gd name="T47" fmla="*/ 1 h 163"/>
                <a:gd name="T48" fmla="*/ 3 w 29"/>
                <a:gd name="T49" fmla="*/ 1 h 163"/>
                <a:gd name="T50" fmla="*/ 3 w 29"/>
                <a:gd name="T51" fmla="*/ 1 h 163"/>
                <a:gd name="T52" fmla="*/ 3 w 29"/>
                <a:gd name="T53" fmla="*/ 1 h 163"/>
                <a:gd name="T54" fmla="*/ 3 w 29"/>
                <a:gd name="T55" fmla="*/ 1 h 163"/>
                <a:gd name="T56" fmla="*/ 3 w 29"/>
                <a:gd name="T57" fmla="*/ 1 h 163"/>
                <a:gd name="T58" fmla="*/ 3 w 29"/>
                <a:gd name="T59" fmla="*/ 1 h 163"/>
                <a:gd name="T60" fmla="*/ 3 w 29"/>
                <a:gd name="T61" fmla="*/ 1 h 163"/>
                <a:gd name="T62" fmla="*/ 3 w 29"/>
                <a:gd name="T63" fmla="*/ 1 h 163"/>
                <a:gd name="T64" fmla="*/ 3 w 29"/>
                <a:gd name="T65" fmla="*/ 0 h 163"/>
                <a:gd name="T66" fmla="*/ 3 w 29"/>
                <a:gd name="T67" fmla="*/ 1 h 163"/>
                <a:gd name="T68" fmla="*/ 3 w 29"/>
                <a:gd name="T69" fmla="*/ 1 h 163"/>
                <a:gd name="T70" fmla="*/ 3 w 29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63"/>
                <a:gd name="T110" fmla="*/ 29 w 29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63">
                  <a:moveTo>
                    <a:pt x="24" y="14"/>
                  </a:moveTo>
                  <a:lnTo>
                    <a:pt x="9" y="14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4"/>
                  </a:moveTo>
                  <a:lnTo>
                    <a:pt x="9" y="0"/>
                  </a:lnTo>
                  <a:lnTo>
                    <a:pt x="9" y="4"/>
                  </a:lnTo>
                  <a:lnTo>
                    <a:pt x="0" y="4"/>
                  </a:lnTo>
                  <a:close/>
                  <a:moveTo>
                    <a:pt x="14" y="4"/>
                  </a:moveTo>
                  <a:lnTo>
                    <a:pt x="14" y="158"/>
                  </a:lnTo>
                  <a:lnTo>
                    <a:pt x="0" y="158"/>
                  </a:lnTo>
                  <a:lnTo>
                    <a:pt x="0" y="4"/>
                  </a:lnTo>
                  <a:lnTo>
                    <a:pt x="14" y="4"/>
                  </a:lnTo>
                  <a:close/>
                  <a:moveTo>
                    <a:pt x="9" y="163"/>
                  </a:moveTo>
                  <a:lnTo>
                    <a:pt x="0" y="158"/>
                  </a:lnTo>
                  <a:lnTo>
                    <a:pt x="9" y="158"/>
                  </a:lnTo>
                  <a:lnTo>
                    <a:pt x="9" y="163"/>
                  </a:lnTo>
                  <a:close/>
                  <a:moveTo>
                    <a:pt x="9" y="148"/>
                  </a:moveTo>
                  <a:lnTo>
                    <a:pt x="24" y="148"/>
                  </a:lnTo>
                  <a:lnTo>
                    <a:pt x="24" y="163"/>
                  </a:lnTo>
                  <a:lnTo>
                    <a:pt x="9" y="163"/>
                  </a:lnTo>
                  <a:lnTo>
                    <a:pt x="9" y="148"/>
                  </a:lnTo>
                  <a:close/>
                  <a:moveTo>
                    <a:pt x="29" y="158"/>
                  </a:moveTo>
                  <a:lnTo>
                    <a:pt x="24" y="163"/>
                  </a:lnTo>
                  <a:lnTo>
                    <a:pt x="24" y="158"/>
                  </a:lnTo>
                  <a:lnTo>
                    <a:pt x="29" y="158"/>
                  </a:lnTo>
                  <a:close/>
                  <a:moveTo>
                    <a:pt x="14" y="158"/>
                  </a:moveTo>
                  <a:lnTo>
                    <a:pt x="14" y="4"/>
                  </a:lnTo>
                  <a:lnTo>
                    <a:pt x="29" y="4"/>
                  </a:lnTo>
                  <a:lnTo>
                    <a:pt x="29" y="158"/>
                  </a:lnTo>
                  <a:lnTo>
                    <a:pt x="14" y="158"/>
                  </a:lnTo>
                  <a:close/>
                  <a:moveTo>
                    <a:pt x="24" y="0"/>
                  </a:moveTo>
                  <a:lnTo>
                    <a:pt x="29" y="4"/>
                  </a:lnTo>
                  <a:lnTo>
                    <a:pt x="24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190"/>
            <p:cNvSpPr>
              <a:spLocks noChangeAspect="1"/>
            </p:cNvSpPr>
            <p:nvPr/>
          </p:nvSpPr>
          <p:spPr bwMode="auto">
            <a:xfrm>
              <a:off x="4164" y="7675"/>
              <a:ext cx="23" cy="106"/>
            </a:xfrm>
            <a:custGeom>
              <a:avLst/>
              <a:gdLst>
                <a:gd name="T0" fmla="*/ 2 w 29"/>
                <a:gd name="T1" fmla="*/ 0 h 158"/>
                <a:gd name="T2" fmla="*/ 2 w 29"/>
                <a:gd name="T3" fmla="*/ 0 h 158"/>
                <a:gd name="T4" fmla="*/ 0 w 29"/>
                <a:gd name="T5" fmla="*/ 1 h 158"/>
                <a:gd name="T6" fmla="*/ 2 w 29"/>
                <a:gd name="T7" fmla="*/ 1 h 158"/>
                <a:gd name="T8" fmla="*/ 2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29" y="0"/>
                  </a:moveTo>
                  <a:lnTo>
                    <a:pt x="14" y="0"/>
                  </a:lnTo>
                  <a:lnTo>
                    <a:pt x="0" y="153"/>
                  </a:lnTo>
                  <a:lnTo>
                    <a:pt x="14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191"/>
            <p:cNvSpPr>
              <a:spLocks noChangeAspect="1" noEditPoints="1"/>
            </p:cNvSpPr>
            <p:nvPr/>
          </p:nvSpPr>
          <p:spPr bwMode="auto">
            <a:xfrm>
              <a:off x="4155" y="7668"/>
              <a:ext cx="37" cy="115"/>
            </a:xfrm>
            <a:custGeom>
              <a:avLst/>
              <a:gdLst>
                <a:gd name="T0" fmla="*/ 3 w 44"/>
                <a:gd name="T1" fmla="*/ 1 h 173"/>
                <a:gd name="T2" fmla="*/ 3 w 44"/>
                <a:gd name="T3" fmla="*/ 1 h 173"/>
                <a:gd name="T4" fmla="*/ 3 w 44"/>
                <a:gd name="T5" fmla="*/ 0 h 173"/>
                <a:gd name="T6" fmla="*/ 3 w 44"/>
                <a:gd name="T7" fmla="*/ 0 h 173"/>
                <a:gd name="T8" fmla="*/ 3 w 44"/>
                <a:gd name="T9" fmla="*/ 1 h 173"/>
                <a:gd name="T10" fmla="*/ 3 w 44"/>
                <a:gd name="T11" fmla="*/ 1 h 173"/>
                <a:gd name="T12" fmla="*/ 3 w 44"/>
                <a:gd name="T13" fmla="*/ 0 h 173"/>
                <a:gd name="T14" fmla="*/ 3 w 44"/>
                <a:gd name="T15" fmla="*/ 1 h 173"/>
                <a:gd name="T16" fmla="*/ 3 w 44"/>
                <a:gd name="T17" fmla="*/ 1 h 173"/>
                <a:gd name="T18" fmla="*/ 3 w 44"/>
                <a:gd name="T19" fmla="*/ 1 h 173"/>
                <a:gd name="T20" fmla="*/ 3 w 44"/>
                <a:gd name="T21" fmla="*/ 1 h 173"/>
                <a:gd name="T22" fmla="*/ 0 w 44"/>
                <a:gd name="T23" fmla="*/ 1 h 173"/>
                <a:gd name="T24" fmla="*/ 3 w 44"/>
                <a:gd name="T25" fmla="*/ 1 h 173"/>
                <a:gd name="T26" fmla="*/ 3 w 44"/>
                <a:gd name="T27" fmla="*/ 1 h 173"/>
                <a:gd name="T28" fmla="*/ 3 w 44"/>
                <a:gd name="T29" fmla="*/ 1 h 173"/>
                <a:gd name="T30" fmla="*/ 0 w 44"/>
                <a:gd name="T31" fmla="*/ 1 h 173"/>
                <a:gd name="T32" fmla="*/ 3 w 44"/>
                <a:gd name="T33" fmla="*/ 1 h 173"/>
                <a:gd name="T34" fmla="*/ 3 w 44"/>
                <a:gd name="T35" fmla="*/ 1 h 173"/>
                <a:gd name="T36" fmla="*/ 3 w 44"/>
                <a:gd name="T37" fmla="*/ 1 h 173"/>
                <a:gd name="T38" fmla="*/ 3 w 44"/>
                <a:gd name="T39" fmla="*/ 1 h 173"/>
                <a:gd name="T40" fmla="*/ 3 w 44"/>
                <a:gd name="T41" fmla="*/ 1 h 173"/>
                <a:gd name="T42" fmla="*/ 3 w 44"/>
                <a:gd name="T43" fmla="*/ 1 h 173"/>
                <a:gd name="T44" fmla="*/ 3 w 44"/>
                <a:gd name="T45" fmla="*/ 1 h 173"/>
                <a:gd name="T46" fmla="*/ 3 w 44"/>
                <a:gd name="T47" fmla="*/ 1 h 173"/>
                <a:gd name="T48" fmla="*/ 3 w 44"/>
                <a:gd name="T49" fmla="*/ 1 h 173"/>
                <a:gd name="T50" fmla="*/ 3 w 44"/>
                <a:gd name="T51" fmla="*/ 1 h 173"/>
                <a:gd name="T52" fmla="*/ 3 w 44"/>
                <a:gd name="T53" fmla="*/ 1 h 173"/>
                <a:gd name="T54" fmla="*/ 3 w 44"/>
                <a:gd name="T55" fmla="*/ 1 h 173"/>
                <a:gd name="T56" fmla="*/ 3 w 44"/>
                <a:gd name="T57" fmla="*/ 1 h 173"/>
                <a:gd name="T58" fmla="*/ 3 w 44"/>
                <a:gd name="T59" fmla="*/ 1 h 173"/>
                <a:gd name="T60" fmla="*/ 3 w 44"/>
                <a:gd name="T61" fmla="*/ 1 h 173"/>
                <a:gd name="T62" fmla="*/ 3 w 44"/>
                <a:gd name="T63" fmla="*/ 1 h 173"/>
                <a:gd name="T64" fmla="*/ 3 w 44"/>
                <a:gd name="T65" fmla="*/ 0 h 173"/>
                <a:gd name="T66" fmla="*/ 3 w 44"/>
                <a:gd name="T67" fmla="*/ 1 h 173"/>
                <a:gd name="T68" fmla="*/ 3 w 44"/>
                <a:gd name="T69" fmla="*/ 1 h 173"/>
                <a:gd name="T70" fmla="*/ 3 w 44"/>
                <a:gd name="T71" fmla="*/ 0 h 1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73"/>
                <a:gd name="T110" fmla="*/ 44 w 44"/>
                <a:gd name="T111" fmla="*/ 173 h 1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73">
                  <a:moveTo>
                    <a:pt x="39" y="15"/>
                  </a:moveTo>
                  <a:lnTo>
                    <a:pt x="24" y="15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39" y="15"/>
                  </a:lnTo>
                  <a:close/>
                  <a:moveTo>
                    <a:pt x="15" y="5"/>
                  </a:moveTo>
                  <a:lnTo>
                    <a:pt x="24" y="0"/>
                  </a:lnTo>
                  <a:lnTo>
                    <a:pt x="24" y="10"/>
                  </a:lnTo>
                  <a:lnTo>
                    <a:pt x="15" y="5"/>
                  </a:lnTo>
                  <a:close/>
                  <a:moveTo>
                    <a:pt x="29" y="10"/>
                  </a:moveTo>
                  <a:lnTo>
                    <a:pt x="15" y="163"/>
                  </a:lnTo>
                  <a:lnTo>
                    <a:pt x="0" y="163"/>
                  </a:lnTo>
                  <a:lnTo>
                    <a:pt x="15" y="5"/>
                  </a:lnTo>
                  <a:lnTo>
                    <a:pt x="29" y="10"/>
                  </a:lnTo>
                  <a:close/>
                  <a:moveTo>
                    <a:pt x="10" y="173"/>
                  </a:moveTo>
                  <a:lnTo>
                    <a:pt x="0" y="163"/>
                  </a:lnTo>
                  <a:lnTo>
                    <a:pt x="10" y="163"/>
                  </a:lnTo>
                  <a:lnTo>
                    <a:pt x="10" y="173"/>
                  </a:lnTo>
                  <a:close/>
                  <a:moveTo>
                    <a:pt x="10" y="159"/>
                  </a:moveTo>
                  <a:lnTo>
                    <a:pt x="24" y="159"/>
                  </a:lnTo>
                  <a:lnTo>
                    <a:pt x="24" y="173"/>
                  </a:lnTo>
                  <a:lnTo>
                    <a:pt x="10" y="173"/>
                  </a:lnTo>
                  <a:lnTo>
                    <a:pt x="10" y="159"/>
                  </a:lnTo>
                  <a:close/>
                  <a:moveTo>
                    <a:pt x="29" y="168"/>
                  </a:moveTo>
                  <a:lnTo>
                    <a:pt x="24" y="173"/>
                  </a:lnTo>
                  <a:lnTo>
                    <a:pt x="24" y="168"/>
                  </a:lnTo>
                  <a:lnTo>
                    <a:pt x="29" y="168"/>
                  </a:lnTo>
                  <a:close/>
                  <a:moveTo>
                    <a:pt x="15" y="168"/>
                  </a:moveTo>
                  <a:lnTo>
                    <a:pt x="29" y="10"/>
                  </a:lnTo>
                  <a:lnTo>
                    <a:pt x="44" y="10"/>
                  </a:lnTo>
                  <a:lnTo>
                    <a:pt x="29" y="168"/>
                  </a:lnTo>
                  <a:lnTo>
                    <a:pt x="15" y="168"/>
                  </a:lnTo>
                  <a:close/>
                  <a:moveTo>
                    <a:pt x="39" y="0"/>
                  </a:moveTo>
                  <a:lnTo>
                    <a:pt x="44" y="10"/>
                  </a:lnTo>
                  <a:lnTo>
                    <a:pt x="39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192"/>
            <p:cNvSpPr>
              <a:spLocks noChangeAspect="1"/>
            </p:cNvSpPr>
            <p:nvPr/>
          </p:nvSpPr>
          <p:spPr bwMode="auto">
            <a:xfrm>
              <a:off x="4132" y="7777"/>
              <a:ext cx="44" cy="101"/>
            </a:xfrm>
            <a:custGeom>
              <a:avLst/>
              <a:gdLst>
                <a:gd name="T0" fmla="*/ 3 w 52"/>
                <a:gd name="T1" fmla="*/ 1 h 149"/>
                <a:gd name="T2" fmla="*/ 3 w 52"/>
                <a:gd name="T3" fmla="*/ 0 h 149"/>
                <a:gd name="T4" fmla="*/ 0 w 52"/>
                <a:gd name="T5" fmla="*/ 1 h 149"/>
                <a:gd name="T6" fmla="*/ 3 w 52"/>
                <a:gd name="T7" fmla="*/ 1 h 149"/>
                <a:gd name="T8" fmla="*/ 3 w 52"/>
                <a:gd name="T9" fmla="*/ 1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49"/>
                <a:gd name="T17" fmla="*/ 52 w 52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49">
                  <a:moveTo>
                    <a:pt x="52" y="5"/>
                  </a:moveTo>
                  <a:lnTo>
                    <a:pt x="38" y="0"/>
                  </a:lnTo>
                  <a:lnTo>
                    <a:pt x="0" y="144"/>
                  </a:lnTo>
                  <a:lnTo>
                    <a:pt x="14" y="149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193"/>
            <p:cNvSpPr>
              <a:spLocks noChangeAspect="1" noEditPoints="1"/>
            </p:cNvSpPr>
            <p:nvPr/>
          </p:nvSpPr>
          <p:spPr bwMode="auto">
            <a:xfrm>
              <a:off x="4128" y="7774"/>
              <a:ext cx="51" cy="107"/>
            </a:xfrm>
            <a:custGeom>
              <a:avLst/>
              <a:gdLst>
                <a:gd name="T0" fmla="*/ 2 w 62"/>
                <a:gd name="T1" fmla="*/ 1 h 158"/>
                <a:gd name="T2" fmla="*/ 2 w 62"/>
                <a:gd name="T3" fmla="*/ 1 h 158"/>
                <a:gd name="T4" fmla="*/ 2 w 62"/>
                <a:gd name="T5" fmla="*/ 0 h 158"/>
                <a:gd name="T6" fmla="*/ 2 w 62"/>
                <a:gd name="T7" fmla="*/ 0 h 158"/>
                <a:gd name="T8" fmla="*/ 2 w 62"/>
                <a:gd name="T9" fmla="*/ 1 h 158"/>
                <a:gd name="T10" fmla="*/ 2 w 62"/>
                <a:gd name="T11" fmla="*/ 1 h 158"/>
                <a:gd name="T12" fmla="*/ 2 w 62"/>
                <a:gd name="T13" fmla="*/ 0 h 158"/>
                <a:gd name="T14" fmla="*/ 2 w 62"/>
                <a:gd name="T15" fmla="*/ 1 h 158"/>
                <a:gd name="T16" fmla="*/ 2 w 62"/>
                <a:gd name="T17" fmla="*/ 1 h 158"/>
                <a:gd name="T18" fmla="*/ 2 w 62"/>
                <a:gd name="T19" fmla="*/ 1 h 158"/>
                <a:gd name="T20" fmla="*/ 2 w 62"/>
                <a:gd name="T21" fmla="*/ 1 h 158"/>
                <a:gd name="T22" fmla="*/ 0 w 62"/>
                <a:gd name="T23" fmla="*/ 1 h 158"/>
                <a:gd name="T24" fmla="*/ 2 w 62"/>
                <a:gd name="T25" fmla="*/ 1 h 158"/>
                <a:gd name="T26" fmla="*/ 2 w 62"/>
                <a:gd name="T27" fmla="*/ 1 h 158"/>
                <a:gd name="T28" fmla="*/ 2 w 62"/>
                <a:gd name="T29" fmla="*/ 1 h 158"/>
                <a:gd name="T30" fmla="*/ 0 w 62"/>
                <a:gd name="T31" fmla="*/ 1 h 158"/>
                <a:gd name="T32" fmla="*/ 2 w 62"/>
                <a:gd name="T33" fmla="*/ 1 h 158"/>
                <a:gd name="T34" fmla="*/ 2 w 62"/>
                <a:gd name="T35" fmla="*/ 1 h 158"/>
                <a:gd name="T36" fmla="*/ 2 w 62"/>
                <a:gd name="T37" fmla="*/ 1 h 158"/>
                <a:gd name="T38" fmla="*/ 2 w 62"/>
                <a:gd name="T39" fmla="*/ 1 h 158"/>
                <a:gd name="T40" fmla="*/ 2 w 62"/>
                <a:gd name="T41" fmla="*/ 1 h 158"/>
                <a:gd name="T42" fmla="*/ 2 w 62"/>
                <a:gd name="T43" fmla="*/ 1 h 158"/>
                <a:gd name="T44" fmla="*/ 2 w 62"/>
                <a:gd name="T45" fmla="*/ 1 h 158"/>
                <a:gd name="T46" fmla="*/ 2 w 62"/>
                <a:gd name="T47" fmla="*/ 1 h 158"/>
                <a:gd name="T48" fmla="*/ 2 w 62"/>
                <a:gd name="T49" fmla="*/ 1 h 158"/>
                <a:gd name="T50" fmla="*/ 2 w 62"/>
                <a:gd name="T51" fmla="*/ 1 h 158"/>
                <a:gd name="T52" fmla="*/ 2 w 62"/>
                <a:gd name="T53" fmla="*/ 1 h 158"/>
                <a:gd name="T54" fmla="*/ 2 w 62"/>
                <a:gd name="T55" fmla="*/ 1 h 158"/>
                <a:gd name="T56" fmla="*/ 2 w 62"/>
                <a:gd name="T57" fmla="*/ 1 h 158"/>
                <a:gd name="T58" fmla="*/ 2 w 62"/>
                <a:gd name="T59" fmla="*/ 1 h 158"/>
                <a:gd name="T60" fmla="*/ 2 w 62"/>
                <a:gd name="T61" fmla="*/ 1 h 158"/>
                <a:gd name="T62" fmla="*/ 2 w 62"/>
                <a:gd name="T63" fmla="*/ 1 h 158"/>
                <a:gd name="T64" fmla="*/ 2 w 62"/>
                <a:gd name="T65" fmla="*/ 0 h 158"/>
                <a:gd name="T66" fmla="*/ 2 w 62"/>
                <a:gd name="T67" fmla="*/ 1 h 158"/>
                <a:gd name="T68" fmla="*/ 2 w 62"/>
                <a:gd name="T69" fmla="*/ 1 h 158"/>
                <a:gd name="T70" fmla="*/ 2 w 62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58"/>
                <a:gd name="T110" fmla="*/ 62 w 62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58">
                  <a:moveTo>
                    <a:pt x="57" y="14"/>
                  </a:moveTo>
                  <a:lnTo>
                    <a:pt x="43" y="14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57" y="14"/>
                  </a:lnTo>
                  <a:close/>
                  <a:moveTo>
                    <a:pt x="33" y="4"/>
                  </a:moveTo>
                  <a:lnTo>
                    <a:pt x="43" y="0"/>
                  </a:lnTo>
                  <a:lnTo>
                    <a:pt x="43" y="4"/>
                  </a:lnTo>
                  <a:lnTo>
                    <a:pt x="33" y="4"/>
                  </a:lnTo>
                  <a:close/>
                  <a:moveTo>
                    <a:pt x="48" y="9"/>
                  </a:moveTo>
                  <a:lnTo>
                    <a:pt x="14" y="148"/>
                  </a:lnTo>
                  <a:lnTo>
                    <a:pt x="0" y="144"/>
                  </a:lnTo>
                  <a:lnTo>
                    <a:pt x="33" y="4"/>
                  </a:lnTo>
                  <a:lnTo>
                    <a:pt x="48" y="9"/>
                  </a:lnTo>
                  <a:close/>
                  <a:moveTo>
                    <a:pt x="5" y="153"/>
                  </a:moveTo>
                  <a:lnTo>
                    <a:pt x="0" y="144"/>
                  </a:lnTo>
                  <a:lnTo>
                    <a:pt x="5" y="148"/>
                  </a:lnTo>
                  <a:lnTo>
                    <a:pt x="5" y="153"/>
                  </a:lnTo>
                  <a:close/>
                  <a:moveTo>
                    <a:pt x="9" y="139"/>
                  </a:moveTo>
                  <a:lnTo>
                    <a:pt x="24" y="144"/>
                  </a:lnTo>
                  <a:lnTo>
                    <a:pt x="19" y="158"/>
                  </a:lnTo>
                  <a:lnTo>
                    <a:pt x="5" y="153"/>
                  </a:lnTo>
                  <a:lnTo>
                    <a:pt x="9" y="139"/>
                  </a:lnTo>
                  <a:close/>
                  <a:moveTo>
                    <a:pt x="29" y="153"/>
                  </a:moveTo>
                  <a:lnTo>
                    <a:pt x="19" y="158"/>
                  </a:lnTo>
                  <a:lnTo>
                    <a:pt x="19" y="153"/>
                  </a:lnTo>
                  <a:lnTo>
                    <a:pt x="29" y="153"/>
                  </a:lnTo>
                  <a:close/>
                  <a:moveTo>
                    <a:pt x="14" y="148"/>
                  </a:moveTo>
                  <a:lnTo>
                    <a:pt x="48" y="4"/>
                  </a:lnTo>
                  <a:lnTo>
                    <a:pt x="62" y="9"/>
                  </a:lnTo>
                  <a:lnTo>
                    <a:pt x="29" y="153"/>
                  </a:lnTo>
                  <a:lnTo>
                    <a:pt x="14" y="148"/>
                  </a:lnTo>
                  <a:close/>
                  <a:moveTo>
                    <a:pt x="57" y="0"/>
                  </a:moveTo>
                  <a:lnTo>
                    <a:pt x="62" y="9"/>
                  </a:lnTo>
                  <a:lnTo>
                    <a:pt x="57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194"/>
            <p:cNvSpPr>
              <a:spLocks noChangeAspect="1"/>
            </p:cNvSpPr>
            <p:nvPr/>
          </p:nvSpPr>
          <p:spPr bwMode="auto">
            <a:xfrm>
              <a:off x="4092" y="7875"/>
              <a:ext cx="52" cy="94"/>
            </a:xfrm>
            <a:custGeom>
              <a:avLst/>
              <a:gdLst>
                <a:gd name="T0" fmla="*/ 3 w 62"/>
                <a:gd name="T1" fmla="*/ 1 h 140"/>
                <a:gd name="T2" fmla="*/ 3 w 62"/>
                <a:gd name="T3" fmla="*/ 0 h 140"/>
                <a:gd name="T4" fmla="*/ 0 w 62"/>
                <a:gd name="T5" fmla="*/ 1 h 140"/>
                <a:gd name="T6" fmla="*/ 3 w 62"/>
                <a:gd name="T7" fmla="*/ 1 h 140"/>
                <a:gd name="T8" fmla="*/ 3 w 62"/>
                <a:gd name="T9" fmla="*/ 1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40"/>
                <a:gd name="T17" fmla="*/ 62 w 62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40">
                  <a:moveTo>
                    <a:pt x="62" y="5"/>
                  </a:moveTo>
                  <a:lnTo>
                    <a:pt x="48" y="0"/>
                  </a:lnTo>
                  <a:lnTo>
                    <a:pt x="0" y="135"/>
                  </a:lnTo>
                  <a:lnTo>
                    <a:pt x="14" y="140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195"/>
            <p:cNvSpPr>
              <a:spLocks noChangeAspect="1" noEditPoints="1"/>
            </p:cNvSpPr>
            <p:nvPr/>
          </p:nvSpPr>
          <p:spPr bwMode="auto">
            <a:xfrm>
              <a:off x="4088" y="7868"/>
              <a:ext cx="64" cy="106"/>
            </a:xfrm>
            <a:custGeom>
              <a:avLst/>
              <a:gdLst>
                <a:gd name="T0" fmla="*/ 2 w 77"/>
                <a:gd name="T1" fmla="*/ 1 h 158"/>
                <a:gd name="T2" fmla="*/ 2 w 77"/>
                <a:gd name="T3" fmla="*/ 1 h 158"/>
                <a:gd name="T4" fmla="*/ 2 w 77"/>
                <a:gd name="T5" fmla="*/ 0 h 158"/>
                <a:gd name="T6" fmla="*/ 2 w 77"/>
                <a:gd name="T7" fmla="*/ 1 h 158"/>
                <a:gd name="T8" fmla="*/ 2 w 77"/>
                <a:gd name="T9" fmla="*/ 1 h 158"/>
                <a:gd name="T10" fmla="*/ 2 w 77"/>
                <a:gd name="T11" fmla="*/ 1 h 158"/>
                <a:gd name="T12" fmla="*/ 2 w 77"/>
                <a:gd name="T13" fmla="*/ 0 h 158"/>
                <a:gd name="T14" fmla="*/ 2 w 77"/>
                <a:gd name="T15" fmla="*/ 1 h 158"/>
                <a:gd name="T16" fmla="*/ 2 w 77"/>
                <a:gd name="T17" fmla="*/ 1 h 158"/>
                <a:gd name="T18" fmla="*/ 2 w 77"/>
                <a:gd name="T19" fmla="*/ 1 h 158"/>
                <a:gd name="T20" fmla="*/ 2 w 77"/>
                <a:gd name="T21" fmla="*/ 1 h 158"/>
                <a:gd name="T22" fmla="*/ 0 w 77"/>
                <a:gd name="T23" fmla="*/ 1 h 158"/>
                <a:gd name="T24" fmla="*/ 2 w 77"/>
                <a:gd name="T25" fmla="*/ 1 h 158"/>
                <a:gd name="T26" fmla="*/ 2 w 77"/>
                <a:gd name="T27" fmla="*/ 1 h 158"/>
                <a:gd name="T28" fmla="*/ 0 w 77"/>
                <a:gd name="T29" fmla="*/ 1 h 158"/>
                <a:gd name="T30" fmla="*/ 0 w 77"/>
                <a:gd name="T31" fmla="*/ 1 h 158"/>
                <a:gd name="T32" fmla="*/ 2 w 77"/>
                <a:gd name="T33" fmla="*/ 1 h 158"/>
                <a:gd name="T34" fmla="*/ 0 w 77"/>
                <a:gd name="T35" fmla="*/ 1 h 158"/>
                <a:gd name="T36" fmla="*/ 2 w 77"/>
                <a:gd name="T37" fmla="*/ 1 h 158"/>
                <a:gd name="T38" fmla="*/ 2 w 77"/>
                <a:gd name="T39" fmla="*/ 1 h 158"/>
                <a:gd name="T40" fmla="*/ 2 w 77"/>
                <a:gd name="T41" fmla="*/ 1 h 158"/>
                <a:gd name="T42" fmla="*/ 0 w 77"/>
                <a:gd name="T43" fmla="*/ 1 h 158"/>
                <a:gd name="T44" fmla="*/ 2 w 77"/>
                <a:gd name="T45" fmla="*/ 1 h 158"/>
                <a:gd name="T46" fmla="*/ 2 w 77"/>
                <a:gd name="T47" fmla="*/ 1 h 158"/>
                <a:gd name="T48" fmla="*/ 2 w 77"/>
                <a:gd name="T49" fmla="*/ 1 h 158"/>
                <a:gd name="T50" fmla="*/ 2 w 77"/>
                <a:gd name="T51" fmla="*/ 1 h 158"/>
                <a:gd name="T52" fmla="*/ 2 w 77"/>
                <a:gd name="T53" fmla="*/ 1 h 158"/>
                <a:gd name="T54" fmla="*/ 2 w 77"/>
                <a:gd name="T55" fmla="*/ 1 h 158"/>
                <a:gd name="T56" fmla="*/ 2 w 77"/>
                <a:gd name="T57" fmla="*/ 1 h 158"/>
                <a:gd name="T58" fmla="*/ 2 w 77"/>
                <a:gd name="T59" fmla="*/ 1 h 158"/>
                <a:gd name="T60" fmla="*/ 2 w 77"/>
                <a:gd name="T61" fmla="*/ 1 h 158"/>
                <a:gd name="T62" fmla="*/ 2 w 77"/>
                <a:gd name="T63" fmla="*/ 1 h 158"/>
                <a:gd name="T64" fmla="*/ 2 w 77"/>
                <a:gd name="T65" fmla="*/ 1 h 158"/>
                <a:gd name="T66" fmla="*/ 2 w 77"/>
                <a:gd name="T67" fmla="*/ 1 h 158"/>
                <a:gd name="T68" fmla="*/ 2 w 77"/>
                <a:gd name="T69" fmla="*/ 1 h 158"/>
                <a:gd name="T70" fmla="*/ 2 w 77"/>
                <a:gd name="T71" fmla="*/ 1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58"/>
                <a:gd name="T110" fmla="*/ 77 w 77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58">
                  <a:moveTo>
                    <a:pt x="67" y="19"/>
                  </a:moveTo>
                  <a:lnTo>
                    <a:pt x="53" y="14"/>
                  </a:lnTo>
                  <a:lnTo>
                    <a:pt x="57" y="0"/>
                  </a:lnTo>
                  <a:lnTo>
                    <a:pt x="72" y="5"/>
                  </a:lnTo>
                  <a:lnTo>
                    <a:pt x="67" y="19"/>
                  </a:lnTo>
                  <a:close/>
                  <a:moveTo>
                    <a:pt x="48" y="5"/>
                  </a:moveTo>
                  <a:lnTo>
                    <a:pt x="57" y="0"/>
                  </a:lnTo>
                  <a:lnTo>
                    <a:pt x="53" y="9"/>
                  </a:lnTo>
                  <a:lnTo>
                    <a:pt x="48" y="5"/>
                  </a:lnTo>
                  <a:close/>
                  <a:moveTo>
                    <a:pt x="62" y="9"/>
                  </a:moveTo>
                  <a:lnTo>
                    <a:pt x="9" y="149"/>
                  </a:lnTo>
                  <a:lnTo>
                    <a:pt x="0" y="144"/>
                  </a:lnTo>
                  <a:lnTo>
                    <a:pt x="48" y="5"/>
                  </a:lnTo>
                  <a:lnTo>
                    <a:pt x="62" y="9"/>
                  </a:lnTo>
                  <a:close/>
                  <a:moveTo>
                    <a:pt x="0" y="149"/>
                  </a:moveTo>
                  <a:lnTo>
                    <a:pt x="0" y="144"/>
                  </a:lnTo>
                  <a:lnTo>
                    <a:pt x="5" y="144"/>
                  </a:lnTo>
                  <a:lnTo>
                    <a:pt x="0" y="149"/>
                  </a:lnTo>
                  <a:close/>
                  <a:moveTo>
                    <a:pt x="9" y="139"/>
                  </a:moveTo>
                  <a:lnTo>
                    <a:pt x="19" y="144"/>
                  </a:lnTo>
                  <a:lnTo>
                    <a:pt x="14" y="158"/>
                  </a:lnTo>
                  <a:lnTo>
                    <a:pt x="0" y="149"/>
                  </a:lnTo>
                  <a:lnTo>
                    <a:pt x="9" y="139"/>
                  </a:lnTo>
                  <a:close/>
                  <a:moveTo>
                    <a:pt x="24" y="153"/>
                  </a:moveTo>
                  <a:lnTo>
                    <a:pt x="14" y="158"/>
                  </a:lnTo>
                  <a:lnTo>
                    <a:pt x="19" y="149"/>
                  </a:lnTo>
                  <a:lnTo>
                    <a:pt x="24" y="153"/>
                  </a:lnTo>
                  <a:close/>
                  <a:moveTo>
                    <a:pt x="9" y="149"/>
                  </a:moveTo>
                  <a:lnTo>
                    <a:pt x="62" y="9"/>
                  </a:lnTo>
                  <a:lnTo>
                    <a:pt x="77" y="14"/>
                  </a:lnTo>
                  <a:lnTo>
                    <a:pt x="24" y="153"/>
                  </a:lnTo>
                  <a:lnTo>
                    <a:pt x="9" y="149"/>
                  </a:lnTo>
                  <a:close/>
                  <a:moveTo>
                    <a:pt x="72" y="5"/>
                  </a:moveTo>
                  <a:lnTo>
                    <a:pt x="77" y="14"/>
                  </a:lnTo>
                  <a:lnTo>
                    <a:pt x="67" y="14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196"/>
            <p:cNvSpPr>
              <a:spLocks noChangeAspect="1"/>
            </p:cNvSpPr>
            <p:nvPr/>
          </p:nvSpPr>
          <p:spPr bwMode="auto">
            <a:xfrm>
              <a:off x="4040" y="7965"/>
              <a:ext cx="64" cy="90"/>
            </a:xfrm>
            <a:custGeom>
              <a:avLst/>
              <a:gdLst>
                <a:gd name="T0" fmla="*/ 2 w 77"/>
                <a:gd name="T1" fmla="*/ 1 h 134"/>
                <a:gd name="T2" fmla="*/ 2 w 77"/>
                <a:gd name="T3" fmla="*/ 0 h 134"/>
                <a:gd name="T4" fmla="*/ 0 w 77"/>
                <a:gd name="T5" fmla="*/ 1 h 134"/>
                <a:gd name="T6" fmla="*/ 2 w 77"/>
                <a:gd name="T7" fmla="*/ 1 h 134"/>
                <a:gd name="T8" fmla="*/ 2 w 77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77" y="5"/>
                  </a:moveTo>
                  <a:lnTo>
                    <a:pt x="63" y="0"/>
                  </a:lnTo>
                  <a:lnTo>
                    <a:pt x="0" y="129"/>
                  </a:lnTo>
                  <a:lnTo>
                    <a:pt x="10" y="134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197"/>
            <p:cNvSpPr>
              <a:spLocks noChangeAspect="1" noEditPoints="1"/>
            </p:cNvSpPr>
            <p:nvPr/>
          </p:nvSpPr>
          <p:spPr bwMode="auto">
            <a:xfrm>
              <a:off x="4031" y="7962"/>
              <a:ext cx="76" cy="97"/>
            </a:xfrm>
            <a:custGeom>
              <a:avLst/>
              <a:gdLst>
                <a:gd name="T0" fmla="*/ 2 w 92"/>
                <a:gd name="T1" fmla="*/ 1 h 144"/>
                <a:gd name="T2" fmla="*/ 2 w 92"/>
                <a:gd name="T3" fmla="*/ 1 h 144"/>
                <a:gd name="T4" fmla="*/ 2 w 92"/>
                <a:gd name="T5" fmla="*/ 0 h 144"/>
                <a:gd name="T6" fmla="*/ 2 w 92"/>
                <a:gd name="T7" fmla="*/ 1 h 144"/>
                <a:gd name="T8" fmla="*/ 2 w 92"/>
                <a:gd name="T9" fmla="*/ 1 h 144"/>
                <a:gd name="T10" fmla="*/ 2 w 92"/>
                <a:gd name="T11" fmla="*/ 0 h 144"/>
                <a:gd name="T12" fmla="*/ 2 w 92"/>
                <a:gd name="T13" fmla="*/ 0 h 144"/>
                <a:gd name="T14" fmla="*/ 2 w 92"/>
                <a:gd name="T15" fmla="*/ 1 h 144"/>
                <a:gd name="T16" fmla="*/ 2 w 92"/>
                <a:gd name="T17" fmla="*/ 0 h 144"/>
                <a:gd name="T18" fmla="*/ 2 w 92"/>
                <a:gd name="T19" fmla="*/ 1 h 144"/>
                <a:gd name="T20" fmla="*/ 2 w 92"/>
                <a:gd name="T21" fmla="*/ 1 h 144"/>
                <a:gd name="T22" fmla="*/ 0 w 92"/>
                <a:gd name="T23" fmla="*/ 1 h 144"/>
                <a:gd name="T24" fmla="*/ 2 w 92"/>
                <a:gd name="T25" fmla="*/ 0 h 144"/>
                <a:gd name="T26" fmla="*/ 2 w 92"/>
                <a:gd name="T27" fmla="*/ 1 h 144"/>
                <a:gd name="T28" fmla="*/ 2 w 92"/>
                <a:gd name="T29" fmla="*/ 1 h 144"/>
                <a:gd name="T30" fmla="*/ 0 w 92"/>
                <a:gd name="T31" fmla="*/ 1 h 144"/>
                <a:gd name="T32" fmla="*/ 2 w 92"/>
                <a:gd name="T33" fmla="*/ 1 h 144"/>
                <a:gd name="T34" fmla="*/ 2 w 92"/>
                <a:gd name="T35" fmla="*/ 1 h 144"/>
                <a:gd name="T36" fmla="*/ 2 w 92"/>
                <a:gd name="T37" fmla="*/ 1 h 144"/>
                <a:gd name="T38" fmla="*/ 2 w 92"/>
                <a:gd name="T39" fmla="*/ 1 h 144"/>
                <a:gd name="T40" fmla="*/ 2 w 92"/>
                <a:gd name="T41" fmla="*/ 1 h 144"/>
                <a:gd name="T42" fmla="*/ 2 w 92"/>
                <a:gd name="T43" fmla="*/ 1 h 144"/>
                <a:gd name="T44" fmla="*/ 2 w 92"/>
                <a:gd name="T45" fmla="*/ 1 h 144"/>
                <a:gd name="T46" fmla="*/ 2 w 92"/>
                <a:gd name="T47" fmla="*/ 1 h 144"/>
                <a:gd name="T48" fmla="*/ 2 w 92"/>
                <a:gd name="T49" fmla="*/ 1 h 144"/>
                <a:gd name="T50" fmla="*/ 2 w 92"/>
                <a:gd name="T51" fmla="*/ 1 h 144"/>
                <a:gd name="T52" fmla="*/ 2 w 92"/>
                <a:gd name="T53" fmla="*/ 1 h 144"/>
                <a:gd name="T54" fmla="*/ 2 w 92"/>
                <a:gd name="T55" fmla="*/ 1 h 144"/>
                <a:gd name="T56" fmla="*/ 2 w 92"/>
                <a:gd name="T57" fmla="*/ 1 h 144"/>
                <a:gd name="T58" fmla="*/ 2 w 92"/>
                <a:gd name="T59" fmla="*/ 1 h 144"/>
                <a:gd name="T60" fmla="*/ 2 w 92"/>
                <a:gd name="T61" fmla="*/ 1 h 144"/>
                <a:gd name="T62" fmla="*/ 2 w 92"/>
                <a:gd name="T63" fmla="*/ 1 h 144"/>
                <a:gd name="T64" fmla="*/ 2 w 92"/>
                <a:gd name="T65" fmla="*/ 1 h 144"/>
                <a:gd name="T66" fmla="*/ 2 w 92"/>
                <a:gd name="T67" fmla="*/ 1 h 144"/>
                <a:gd name="T68" fmla="*/ 2 w 92"/>
                <a:gd name="T69" fmla="*/ 1 h 144"/>
                <a:gd name="T70" fmla="*/ 2 w 92"/>
                <a:gd name="T71" fmla="*/ 1 h 1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2"/>
                <a:gd name="T109" fmla="*/ 0 h 144"/>
                <a:gd name="T110" fmla="*/ 92 w 92"/>
                <a:gd name="T111" fmla="*/ 144 h 1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2" h="144">
                  <a:moveTo>
                    <a:pt x="82" y="19"/>
                  </a:moveTo>
                  <a:lnTo>
                    <a:pt x="68" y="10"/>
                  </a:lnTo>
                  <a:lnTo>
                    <a:pt x="77" y="0"/>
                  </a:lnTo>
                  <a:lnTo>
                    <a:pt x="87" y="5"/>
                  </a:lnTo>
                  <a:lnTo>
                    <a:pt x="82" y="19"/>
                  </a:lnTo>
                  <a:close/>
                  <a:moveTo>
                    <a:pt x="68" y="0"/>
                  </a:moveTo>
                  <a:lnTo>
                    <a:pt x="77" y="0"/>
                  </a:lnTo>
                  <a:lnTo>
                    <a:pt x="73" y="5"/>
                  </a:lnTo>
                  <a:lnTo>
                    <a:pt x="68" y="0"/>
                  </a:lnTo>
                  <a:close/>
                  <a:moveTo>
                    <a:pt x="77" y="10"/>
                  </a:moveTo>
                  <a:lnTo>
                    <a:pt x="15" y="134"/>
                  </a:lnTo>
                  <a:lnTo>
                    <a:pt x="0" y="130"/>
                  </a:lnTo>
                  <a:lnTo>
                    <a:pt x="68" y="0"/>
                  </a:lnTo>
                  <a:lnTo>
                    <a:pt x="77" y="10"/>
                  </a:lnTo>
                  <a:close/>
                  <a:moveTo>
                    <a:pt x="5" y="139"/>
                  </a:moveTo>
                  <a:lnTo>
                    <a:pt x="0" y="130"/>
                  </a:lnTo>
                  <a:lnTo>
                    <a:pt x="10" y="134"/>
                  </a:lnTo>
                  <a:lnTo>
                    <a:pt x="5" y="139"/>
                  </a:lnTo>
                  <a:close/>
                  <a:moveTo>
                    <a:pt x="10" y="125"/>
                  </a:moveTo>
                  <a:lnTo>
                    <a:pt x="25" y="134"/>
                  </a:lnTo>
                  <a:lnTo>
                    <a:pt x="20" y="144"/>
                  </a:lnTo>
                  <a:lnTo>
                    <a:pt x="5" y="139"/>
                  </a:lnTo>
                  <a:lnTo>
                    <a:pt x="10" y="125"/>
                  </a:lnTo>
                  <a:close/>
                  <a:moveTo>
                    <a:pt x="29" y="144"/>
                  </a:moveTo>
                  <a:lnTo>
                    <a:pt x="20" y="144"/>
                  </a:lnTo>
                  <a:lnTo>
                    <a:pt x="20" y="139"/>
                  </a:lnTo>
                  <a:lnTo>
                    <a:pt x="29" y="144"/>
                  </a:lnTo>
                  <a:close/>
                  <a:moveTo>
                    <a:pt x="15" y="134"/>
                  </a:moveTo>
                  <a:lnTo>
                    <a:pt x="77" y="5"/>
                  </a:lnTo>
                  <a:lnTo>
                    <a:pt x="92" y="14"/>
                  </a:lnTo>
                  <a:lnTo>
                    <a:pt x="29" y="144"/>
                  </a:lnTo>
                  <a:lnTo>
                    <a:pt x="15" y="134"/>
                  </a:lnTo>
                  <a:close/>
                  <a:moveTo>
                    <a:pt x="87" y="5"/>
                  </a:moveTo>
                  <a:lnTo>
                    <a:pt x="92" y="14"/>
                  </a:lnTo>
                  <a:lnTo>
                    <a:pt x="87" y="1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198"/>
            <p:cNvSpPr>
              <a:spLocks noChangeAspect="1"/>
            </p:cNvSpPr>
            <p:nvPr/>
          </p:nvSpPr>
          <p:spPr bwMode="auto">
            <a:xfrm>
              <a:off x="3968" y="8052"/>
              <a:ext cx="80" cy="90"/>
            </a:xfrm>
            <a:custGeom>
              <a:avLst/>
              <a:gdLst>
                <a:gd name="T0" fmla="*/ 3 w 96"/>
                <a:gd name="T1" fmla="*/ 1 h 135"/>
                <a:gd name="T2" fmla="*/ 3 w 96"/>
                <a:gd name="T3" fmla="*/ 0 h 135"/>
                <a:gd name="T4" fmla="*/ 0 w 96"/>
                <a:gd name="T5" fmla="*/ 1 h 135"/>
                <a:gd name="T6" fmla="*/ 3 w 96"/>
                <a:gd name="T7" fmla="*/ 1 h 135"/>
                <a:gd name="T8" fmla="*/ 3 w 96"/>
                <a:gd name="T9" fmla="*/ 1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35"/>
                <a:gd name="T17" fmla="*/ 96 w 96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35">
                  <a:moveTo>
                    <a:pt x="96" y="5"/>
                  </a:moveTo>
                  <a:lnTo>
                    <a:pt x="86" y="0"/>
                  </a:lnTo>
                  <a:lnTo>
                    <a:pt x="0" y="125"/>
                  </a:lnTo>
                  <a:lnTo>
                    <a:pt x="9" y="135"/>
                  </a:lnTo>
                  <a:lnTo>
                    <a:pt x="9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Freeform 199"/>
            <p:cNvSpPr>
              <a:spLocks noChangeAspect="1" noEditPoints="1"/>
            </p:cNvSpPr>
            <p:nvPr/>
          </p:nvSpPr>
          <p:spPr bwMode="auto">
            <a:xfrm>
              <a:off x="3965" y="8046"/>
              <a:ext cx="91" cy="99"/>
            </a:xfrm>
            <a:custGeom>
              <a:avLst/>
              <a:gdLst>
                <a:gd name="T0" fmla="*/ 2 w 110"/>
                <a:gd name="T1" fmla="*/ 1 h 148"/>
                <a:gd name="T2" fmla="*/ 2 w 110"/>
                <a:gd name="T3" fmla="*/ 1 h 148"/>
                <a:gd name="T4" fmla="*/ 2 w 110"/>
                <a:gd name="T5" fmla="*/ 0 h 148"/>
                <a:gd name="T6" fmla="*/ 2 w 110"/>
                <a:gd name="T7" fmla="*/ 1 h 148"/>
                <a:gd name="T8" fmla="*/ 2 w 110"/>
                <a:gd name="T9" fmla="*/ 1 h 148"/>
                <a:gd name="T10" fmla="*/ 2 w 110"/>
                <a:gd name="T11" fmla="*/ 1 h 148"/>
                <a:gd name="T12" fmla="*/ 2 w 110"/>
                <a:gd name="T13" fmla="*/ 0 h 148"/>
                <a:gd name="T14" fmla="*/ 2 w 110"/>
                <a:gd name="T15" fmla="*/ 1 h 148"/>
                <a:gd name="T16" fmla="*/ 2 w 110"/>
                <a:gd name="T17" fmla="*/ 1 h 148"/>
                <a:gd name="T18" fmla="*/ 2 w 110"/>
                <a:gd name="T19" fmla="*/ 1 h 148"/>
                <a:gd name="T20" fmla="*/ 2 w 110"/>
                <a:gd name="T21" fmla="*/ 1 h 148"/>
                <a:gd name="T22" fmla="*/ 0 w 110"/>
                <a:gd name="T23" fmla="*/ 1 h 148"/>
                <a:gd name="T24" fmla="*/ 2 w 110"/>
                <a:gd name="T25" fmla="*/ 1 h 148"/>
                <a:gd name="T26" fmla="*/ 2 w 110"/>
                <a:gd name="T27" fmla="*/ 1 h 148"/>
                <a:gd name="T28" fmla="*/ 0 w 110"/>
                <a:gd name="T29" fmla="*/ 1 h 148"/>
                <a:gd name="T30" fmla="*/ 0 w 110"/>
                <a:gd name="T31" fmla="*/ 1 h 148"/>
                <a:gd name="T32" fmla="*/ 2 w 110"/>
                <a:gd name="T33" fmla="*/ 1 h 148"/>
                <a:gd name="T34" fmla="*/ 0 w 110"/>
                <a:gd name="T35" fmla="*/ 1 h 148"/>
                <a:gd name="T36" fmla="*/ 2 w 110"/>
                <a:gd name="T37" fmla="*/ 1 h 148"/>
                <a:gd name="T38" fmla="*/ 2 w 110"/>
                <a:gd name="T39" fmla="*/ 1 h 148"/>
                <a:gd name="T40" fmla="*/ 2 w 110"/>
                <a:gd name="T41" fmla="*/ 1 h 148"/>
                <a:gd name="T42" fmla="*/ 0 w 110"/>
                <a:gd name="T43" fmla="*/ 1 h 148"/>
                <a:gd name="T44" fmla="*/ 2 w 110"/>
                <a:gd name="T45" fmla="*/ 1 h 148"/>
                <a:gd name="T46" fmla="*/ 2 w 110"/>
                <a:gd name="T47" fmla="*/ 1 h 148"/>
                <a:gd name="T48" fmla="*/ 2 w 110"/>
                <a:gd name="T49" fmla="*/ 1 h 148"/>
                <a:gd name="T50" fmla="*/ 2 w 110"/>
                <a:gd name="T51" fmla="*/ 1 h 148"/>
                <a:gd name="T52" fmla="*/ 2 w 110"/>
                <a:gd name="T53" fmla="*/ 1 h 148"/>
                <a:gd name="T54" fmla="*/ 2 w 110"/>
                <a:gd name="T55" fmla="*/ 1 h 148"/>
                <a:gd name="T56" fmla="*/ 2 w 110"/>
                <a:gd name="T57" fmla="*/ 1 h 148"/>
                <a:gd name="T58" fmla="*/ 2 w 110"/>
                <a:gd name="T59" fmla="*/ 1 h 148"/>
                <a:gd name="T60" fmla="*/ 2 w 110"/>
                <a:gd name="T61" fmla="*/ 1 h 148"/>
                <a:gd name="T62" fmla="*/ 2 w 110"/>
                <a:gd name="T63" fmla="*/ 1 h 148"/>
                <a:gd name="T64" fmla="*/ 2 w 110"/>
                <a:gd name="T65" fmla="*/ 1 h 148"/>
                <a:gd name="T66" fmla="*/ 2 w 110"/>
                <a:gd name="T67" fmla="*/ 1 h 148"/>
                <a:gd name="T68" fmla="*/ 2 w 110"/>
                <a:gd name="T69" fmla="*/ 1 h 148"/>
                <a:gd name="T70" fmla="*/ 2 w 110"/>
                <a:gd name="T71" fmla="*/ 1 h 1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148"/>
                <a:gd name="T110" fmla="*/ 110 w 110"/>
                <a:gd name="T111" fmla="*/ 148 h 1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148">
                  <a:moveTo>
                    <a:pt x="101" y="19"/>
                  </a:moveTo>
                  <a:lnTo>
                    <a:pt x="86" y="14"/>
                  </a:lnTo>
                  <a:lnTo>
                    <a:pt x="91" y="0"/>
                  </a:lnTo>
                  <a:lnTo>
                    <a:pt x="106" y="9"/>
                  </a:lnTo>
                  <a:lnTo>
                    <a:pt x="101" y="19"/>
                  </a:lnTo>
                  <a:close/>
                  <a:moveTo>
                    <a:pt x="81" y="5"/>
                  </a:moveTo>
                  <a:lnTo>
                    <a:pt x="91" y="0"/>
                  </a:lnTo>
                  <a:lnTo>
                    <a:pt x="91" y="9"/>
                  </a:lnTo>
                  <a:lnTo>
                    <a:pt x="81" y="5"/>
                  </a:lnTo>
                  <a:close/>
                  <a:moveTo>
                    <a:pt x="96" y="14"/>
                  </a:moveTo>
                  <a:lnTo>
                    <a:pt x="9" y="139"/>
                  </a:lnTo>
                  <a:lnTo>
                    <a:pt x="0" y="134"/>
                  </a:lnTo>
                  <a:lnTo>
                    <a:pt x="81" y="5"/>
                  </a:lnTo>
                  <a:lnTo>
                    <a:pt x="96" y="14"/>
                  </a:lnTo>
                  <a:close/>
                  <a:moveTo>
                    <a:pt x="0" y="144"/>
                  </a:moveTo>
                  <a:lnTo>
                    <a:pt x="0" y="134"/>
                  </a:lnTo>
                  <a:lnTo>
                    <a:pt x="5" y="134"/>
                  </a:lnTo>
                  <a:lnTo>
                    <a:pt x="0" y="144"/>
                  </a:lnTo>
                  <a:close/>
                  <a:moveTo>
                    <a:pt x="9" y="129"/>
                  </a:moveTo>
                  <a:lnTo>
                    <a:pt x="19" y="139"/>
                  </a:lnTo>
                  <a:lnTo>
                    <a:pt x="9" y="148"/>
                  </a:lnTo>
                  <a:lnTo>
                    <a:pt x="0" y="144"/>
                  </a:lnTo>
                  <a:lnTo>
                    <a:pt x="9" y="129"/>
                  </a:lnTo>
                  <a:close/>
                  <a:moveTo>
                    <a:pt x="24" y="148"/>
                  </a:moveTo>
                  <a:lnTo>
                    <a:pt x="9" y="148"/>
                  </a:lnTo>
                  <a:lnTo>
                    <a:pt x="14" y="144"/>
                  </a:lnTo>
                  <a:lnTo>
                    <a:pt x="24" y="148"/>
                  </a:lnTo>
                  <a:close/>
                  <a:moveTo>
                    <a:pt x="9" y="139"/>
                  </a:moveTo>
                  <a:lnTo>
                    <a:pt x="96" y="9"/>
                  </a:lnTo>
                  <a:lnTo>
                    <a:pt x="110" y="19"/>
                  </a:lnTo>
                  <a:lnTo>
                    <a:pt x="24" y="148"/>
                  </a:lnTo>
                  <a:lnTo>
                    <a:pt x="9" y="139"/>
                  </a:lnTo>
                  <a:close/>
                  <a:moveTo>
                    <a:pt x="106" y="9"/>
                  </a:moveTo>
                  <a:lnTo>
                    <a:pt x="110" y="19"/>
                  </a:lnTo>
                  <a:lnTo>
                    <a:pt x="101" y="14"/>
                  </a:lnTo>
                  <a:lnTo>
                    <a:pt x="10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Freeform 200"/>
            <p:cNvSpPr>
              <a:spLocks noChangeAspect="1"/>
            </p:cNvSpPr>
            <p:nvPr/>
          </p:nvSpPr>
          <p:spPr bwMode="auto">
            <a:xfrm>
              <a:off x="3881" y="8136"/>
              <a:ext cx="96" cy="90"/>
            </a:xfrm>
            <a:custGeom>
              <a:avLst/>
              <a:gdLst>
                <a:gd name="T0" fmla="*/ 3 w 115"/>
                <a:gd name="T1" fmla="*/ 1 h 134"/>
                <a:gd name="T2" fmla="*/ 3 w 115"/>
                <a:gd name="T3" fmla="*/ 0 h 134"/>
                <a:gd name="T4" fmla="*/ 0 w 115"/>
                <a:gd name="T5" fmla="*/ 1 h 134"/>
                <a:gd name="T6" fmla="*/ 3 w 115"/>
                <a:gd name="T7" fmla="*/ 1 h 134"/>
                <a:gd name="T8" fmla="*/ 3 w 115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134"/>
                <a:gd name="T17" fmla="*/ 115 w 115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134">
                  <a:moveTo>
                    <a:pt x="115" y="10"/>
                  </a:moveTo>
                  <a:lnTo>
                    <a:pt x="106" y="0"/>
                  </a:lnTo>
                  <a:lnTo>
                    <a:pt x="0" y="125"/>
                  </a:lnTo>
                  <a:lnTo>
                    <a:pt x="10" y="134"/>
                  </a:lnTo>
                  <a:lnTo>
                    <a:pt x="11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Freeform 201"/>
            <p:cNvSpPr>
              <a:spLocks noChangeAspect="1" noEditPoints="1"/>
            </p:cNvSpPr>
            <p:nvPr/>
          </p:nvSpPr>
          <p:spPr bwMode="auto">
            <a:xfrm>
              <a:off x="3876" y="8133"/>
              <a:ext cx="104" cy="97"/>
            </a:xfrm>
            <a:custGeom>
              <a:avLst/>
              <a:gdLst>
                <a:gd name="T0" fmla="*/ 2 w 125"/>
                <a:gd name="T1" fmla="*/ 1 h 144"/>
                <a:gd name="T2" fmla="*/ 2 w 125"/>
                <a:gd name="T3" fmla="*/ 1 h 144"/>
                <a:gd name="T4" fmla="*/ 2 w 125"/>
                <a:gd name="T5" fmla="*/ 0 h 144"/>
                <a:gd name="T6" fmla="*/ 2 w 125"/>
                <a:gd name="T7" fmla="*/ 1 h 144"/>
                <a:gd name="T8" fmla="*/ 2 w 125"/>
                <a:gd name="T9" fmla="*/ 1 h 144"/>
                <a:gd name="T10" fmla="*/ 2 w 125"/>
                <a:gd name="T11" fmla="*/ 0 h 144"/>
                <a:gd name="T12" fmla="*/ 2 w 125"/>
                <a:gd name="T13" fmla="*/ 0 h 144"/>
                <a:gd name="T14" fmla="*/ 2 w 125"/>
                <a:gd name="T15" fmla="*/ 1 h 144"/>
                <a:gd name="T16" fmla="*/ 2 w 125"/>
                <a:gd name="T17" fmla="*/ 0 h 144"/>
                <a:gd name="T18" fmla="*/ 2 w 125"/>
                <a:gd name="T19" fmla="*/ 1 h 144"/>
                <a:gd name="T20" fmla="*/ 2 w 125"/>
                <a:gd name="T21" fmla="*/ 1 h 144"/>
                <a:gd name="T22" fmla="*/ 0 w 125"/>
                <a:gd name="T23" fmla="*/ 1 h 144"/>
                <a:gd name="T24" fmla="*/ 2 w 125"/>
                <a:gd name="T25" fmla="*/ 0 h 144"/>
                <a:gd name="T26" fmla="*/ 2 w 125"/>
                <a:gd name="T27" fmla="*/ 1 h 144"/>
                <a:gd name="T28" fmla="*/ 0 w 125"/>
                <a:gd name="T29" fmla="*/ 1 h 144"/>
                <a:gd name="T30" fmla="*/ 0 w 125"/>
                <a:gd name="T31" fmla="*/ 1 h 144"/>
                <a:gd name="T32" fmla="*/ 2 w 125"/>
                <a:gd name="T33" fmla="*/ 1 h 144"/>
                <a:gd name="T34" fmla="*/ 0 w 125"/>
                <a:gd name="T35" fmla="*/ 1 h 144"/>
                <a:gd name="T36" fmla="*/ 2 w 125"/>
                <a:gd name="T37" fmla="*/ 1 h 144"/>
                <a:gd name="T38" fmla="*/ 2 w 125"/>
                <a:gd name="T39" fmla="*/ 1 h 144"/>
                <a:gd name="T40" fmla="*/ 2 w 125"/>
                <a:gd name="T41" fmla="*/ 1 h 144"/>
                <a:gd name="T42" fmla="*/ 0 w 125"/>
                <a:gd name="T43" fmla="*/ 1 h 144"/>
                <a:gd name="T44" fmla="*/ 2 w 125"/>
                <a:gd name="T45" fmla="*/ 1 h 144"/>
                <a:gd name="T46" fmla="*/ 2 w 125"/>
                <a:gd name="T47" fmla="*/ 1 h 144"/>
                <a:gd name="T48" fmla="*/ 2 w 125"/>
                <a:gd name="T49" fmla="*/ 1 h 144"/>
                <a:gd name="T50" fmla="*/ 2 w 125"/>
                <a:gd name="T51" fmla="*/ 1 h 144"/>
                <a:gd name="T52" fmla="*/ 2 w 125"/>
                <a:gd name="T53" fmla="*/ 1 h 144"/>
                <a:gd name="T54" fmla="*/ 2 w 125"/>
                <a:gd name="T55" fmla="*/ 1 h 144"/>
                <a:gd name="T56" fmla="*/ 2 w 125"/>
                <a:gd name="T57" fmla="*/ 1 h 144"/>
                <a:gd name="T58" fmla="*/ 2 w 125"/>
                <a:gd name="T59" fmla="*/ 1 h 144"/>
                <a:gd name="T60" fmla="*/ 2 w 125"/>
                <a:gd name="T61" fmla="*/ 1 h 144"/>
                <a:gd name="T62" fmla="*/ 2 w 125"/>
                <a:gd name="T63" fmla="*/ 1 h 144"/>
                <a:gd name="T64" fmla="*/ 2 w 125"/>
                <a:gd name="T65" fmla="*/ 1 h 144"/>
                <a:gd name="T66" fmla="*/ 2 w 125"/>
                <a:gd name="T67" fmla="*/ 1 h 144"/>
                <a:gd name="T68" fmla="*/ 2 w 125"/>
                <a:gd name="T69" fmla="*/ 1 h 144"/>
                <a:gd name="T70" fmla="*/ 2 w 125"/>
                <a:gd name="T71" fmla="*/ 1 h 1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5"/>
                <a:gd name="T109" fmla="*/ 0 h 144"/>
                <a:gd name="T110" fmla="*/ 125 w 125"/>
                <a:gd name="T111" fmla="*/ 144 h 1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5" h="144">
                  <a:moveTo>
                    <a:pt x="115" y="19"/>
                  </a:moveTo>
                  <a:lnTo>
                    <a:pt x="106" y="15"/>
                  </a:lnTo>
                  <a:lnTo>
                    <a:pt x="115" y="0"/>
                  </a:lnTo>
                  <a:lnTo>
                    <a:pt x="125" y="10"/>
                  </a:lnTo>
                  <a:lnTo>
                    <a:pt x="115" y="19"/>
                  </a:lnTo>
                  <a:close/>
                  <a:moveTo>
                    <a:pt x="106" y="0"/>
                  </a:moveTo>
                  <a:lnTo>
                    <a:pt x="115" y="0"/>
                  </a:lnTo>
                  <a:lnTo>
                    <a:pt x="111" y="5"/>
                  </a:lnTo>
                  <a:lnTo>
                    <a:pt x="106" y="0"/>
                  </a:lnTo>
                  <a:close/>
                  <a:moveTo>
                    <a:pt x="115" y="10"/>
                  </a:moveTo>
                  <a:lnTo>
                    <a:pt x="10" y="135"/>
                  </a:lnTo>
                  <a:lnTo>
                    <a:pt x="0" y="125"/>
                  </a:lnTo>
                  <a:lnTo>
                    <a:pt x="106" y="0"/>
                  </a:lnTo>
                  <a:lnTo>
                    <a:pt x="115" y="10"/>
                  </a:lnTo>
                  <a:close/>
                  <a:moveTo>
                    <a:pt x="0" y="135"/>
                  </a:moveTo>
                  <a:lnTo>
                    <a:pt x="0" y="125"/>
                  </a:lnTo>
                  <a:lnTo>
                    <a:pt x="5" y="130"/>
                  </a:lnTo>
                  <a:lnTo>
                    <a:pt x="0" y="135"/>
                  </a:lnTo>
                  <a:close/>
                  <a:moveTo>
                    <a:pt x="10" y="125"/>
                  </a:moveTo>
                  <a:lnTo>
                    <a:pt x="19" y="135"/>
                  </a:lnTo>
                  <a:lnTo>
                    <a:pt x="10" y="144"/>
                  </a:lnTo>
                  <a:lnTo>
                    <a:pt x="0" y="135"/>
                  </a:lnTo>
                  <a:lnTo>
                    <a:pt x="10" y="125"/>
                  </a:lnTo>
                  <a:close/>
                  <a:moveTo>
                    <a:pt x="19" y="144"/>
                  </a:moveTo>
                  <a:lnTo>
                    <a:pt x="10" y="144"/>
                  </a:lnTo>
                  <a:lnTo>
                    <a:pt x="15" y="139"/>
                  </a:lnTo>
                  <a:lnTo>
                    <a:pt x="19" y="144"/>
                  </a:lnTo>
                  <a:close/>
                  <a:moveTo>
                    <a:pt x="10" y="135"/>
                  </a:moveTo>
                  <a:lnTo>
                    <a:pt x="115" y="10"/>
                  </a:lnTo>
                  <a:lnTo>
                    <a:pt x="125" y="19"/>
                  </a:lnTo>
                  <a:lnTo>
                    <a:pt x="19" y="144"/>
                  </a:lnTo>
                  <a:lnTo>
                    <a:pt x="10" y="135"/>
                  </a:lnTo>
                  <a:close/>
                  <a:moveTo>
                    <a:pt x="125" y="10"/>
                  </a:moveTo>
                  <a:lnTo>
                    <a:pt x="125" y="19"/>
                  </a:lnTo>
                  <a:lnTo>
                    <a:pt x="120" y="15"/>
                  </a:lnTo>
                  <a:lnTo>
                    <a:pt x="12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202"/>
            <p:cNvSpPr>
              <a:spLocks noChangeAspect="1"/>
            </p:cNvSpPr>
            <p:nvPr/>
          </p:nvSpPr>
          <p:spPr bwMode="auto">
            <a:xfrm>
              <a:off x="3785" y="8220"/>
              <a:ext cx="104" cy="75"/>
            </a:xfrm>
            <a:custGeom>
              <a:avLst/>
              <a:gdLst>
                <a:gd name="T0" fmla="*/ 2 w 125"/>
                <a:gd name="T1" fmla="*/ 1 h 110"/>
                <a:gd name="T2" fmla="*/ 2 w 125"/>
                <a:gd name="T3" fmla="*/ 0 h 110"/>
                <a:gd name="T4" fmla="*/ 0 w 125"/>
                <a:gd name="T5" fmla="*/ 1 h 110"/>
                <a:gd name="T6" fmla="*/ 2 w 125"/>
                <a:gd name="T7" fmla="*/ 1 h 110"/>
                <a:gd name="T8" fmla="*/ 2 w 125"/>
                <a:gd name="T9" fmla="*/ 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10"/>
                <a:gd name="T17" fmla="*/ 125 w 125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10">
                  <a:moveTo>
                    <a:pt x="125" y="9"/>
                  </a:moveTo>
                  <a:lnTo>
                    <a:pt x="115" y="0"/>
                  </a:lnTo>
                  <a:lnTo>
                    <a:pt x="0" y="96"/>
                  </a:lnTo>
                  <a:lnTo>
                    <a:pt x="9" y="110"/>
                  </a:lnTo>
                  <a:lnTo>
                    <a:pt x="125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203"/>
            <p:cNvSpPr>
              <a:spLocks noChangeAspect="1" noEditPoints="1"/>
            </p:cNvSpPr>
            <p:nvPr/>
          </p:nvSpPr>
          <p:spPr bwMode="auto">
            <a:xfrm>
              <a:off x="3782" y="8217"/>
              <a:ext cx="110" cy="80"/>
            </a:xfrm>
            <a:custGeom>
              <a:avLst/>
              <a:gdLst>
                <a:gd name="T0" fmla="*/ 2 w 134"/>
                <a:gd name="T1" fmla="*/ 1 h 120"/>
                <a:gd name="T2" fmla="*/ 2 w 134"/>
                <a:gd name="T3" fmla="*/ 1 h 120"/>
                <a:gd name="T4" fmla="*/ 2 w 134"/>
                <a:gd name="T5" fmla="*/ 0 h 120"/>
                <a:gd name="T6" fmla="*/ 2 w 134"/>
                <a:gd name="T7" fmla="*/ 1 h 120"/>
                <a:gd name="T8" fmla="*/ 2 w 134"/>
                <a:gd name="T9" fmla="*/ 1 h 120"/>
                <a:gd name="T10" fmla="*/ 2 w 134"/>
                <a:gd name="T11" fmla="*/ 0 h 120"/>
                <a:gd name="T12" fmla="*/ 2 w 134"/>
                <a:gd name="T13" fmla="*/ 0 h 120"/>
                <a:gd name="T14" fmla="*/ 2 w 134"/>
                <a:gd name="T15" fmla="*/ 1 h 120"/>
                <a:gd name="T16" fmla="*/ 2 w 134"/>
                <a:gd name="T17" fmla="*/ 0 h 120"/>
                <a:gd name="T18" fmla="*/ 2 w 134"/>
                <a:gd name="T19" fmla="*/ 1 h 120"/>
                <a:gd name="T20" fmla="*/ 2 w 134"/>
                <a:gd name="T21" fmla="*/ 1 h 120"/>
                <a:gd name="T22" fmla="*/ 0 w 134"/>
                <a:gd name="T23" fmla="*/ 1 h 120"/>
                <a:gd name="T24" fmla="*/ 2 w 134"/>
                <a:gd name="T25" fmla="*/ 0 h 120"/>
                <a:gd name="T26" fmla="*/ 2 w 134"/>
                <a:gd name="T27" fmla="*/ 1 h 120"/>
                <a:gd name="T28" fmla="*/ 0 w 134"/>
                <a:gd name="T29" fmla="*/ 1 h 120"/>
                <a:gd name="T30" fmla="*/ 0 w 134"/>
                <a:gd name="T31" fmla="*/ 1 h 120"/>
                <a:gd name="T32" fmla="*/ 2 w 134"/>
                <a:gd name="T33" fmla="*/ 1 h 120"/>
                <a:gd name="T34" fmla="*/ 0 w 134"/>
                <a:gd name="T35" fmla="*/ 1 h 120"/>
                <a:gd name="T36" fmla="*/ 2 w 134"/>
                <a:gd name="T37" fmla="*/ 1 h 120"/>
                <a:gd name="T38" fmla="*/ 2 w 134"/>
                <a:gd name="T39" fmla="*/ 1 h 120"/>
                <a:gd name="T40" fmla="*/ 2 w 134"/>
                <a:gd name="T41" fmla="*/ 1 h 120"/>
                <a:gd name="T42" fmla="*/ 0 w 134"/>
                <a:gd name="T43" fmla="*/ 1 h 120"/>
                <a:gd name="T44" fmla="*/ 2 w 134"/>
                <a:gd name="T45" fmla="*/ 1 h 120"/>
                <a:gd name="T46" fmla="*/ 2 w 134"/>
                <a:gd name="T47" fmla="*/ 1 h 120"/>
                <a:gd name="T48" fmla="*/ 2 w 134"/>
                <a:gd name="T49" fmla="*/ 1 h 120"/>
                <a:gd name="T50" fmla="*/ 2 w 134"/>
                <a:gd name="T51" fmla="*/ 1 h 120"/>
                <a:gd name="T52" fmla="*/ 2 w 134"/>
                <a:gd name="T53" fmla="*/ 1 h 120"/>
                <a:gd name="T54" fmla="*/ 2 w 134"/>
                <a:gd name="T55" fmla="*/ 1 h 120"/>
                <a:gd name="T56" fmla="*/ 2 w 134"/>
                <a:gd name="T57" fmla="*/ 1 h 120"/>
                <a:gd name="T58" fmla="*/ 2 w 134"/>
                <a:gd name="T59" fmla="*/ 1 h 120"/>
                <a:gd name="T60" fmla="*/ 2 w 134"/>
                <a:gd name="T61" fmla="*/ 1 h 120"/>
                <a:gd name="T62" fmla="*/ 2 w 134"/>
                <a:gd name="T63" fmla="*/ 1 h 120"/>
                <a:gd name="T64" fmla="*/ 2 w 134"/>
                <a:gd name="T65" fmla="*/ 1 h 120"/>
                <a:gd name="T66" fmla="*/ 2 w 134"/>
                <a:gd name="T67" fmla="*/ 1 h 120"/>
                <a:gd name="T68" fmla="*/ 2 w 134"/>
                <a:gd name="T69" fmla="*/ 1 h 120"/>
                <a:gd name="T70" fmla="*/ 2 w 13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4"/>
                <a:gd name="T109" fmla="*/ 0 h 120"/>
                <a:gd name="T110" fmla="*/ 134 w 13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4" h="120">
                  <a:moveTo>
                    <a:pt x="125" y="19"/>
                  </a:moveTo>
                  <a:lnTo>
                    <a:pt x="115" y="10"/>
                  </a:lnTo>
                  <a:lnTo>
                    <a:pt x="125" y="0"/>
                  </a:lnTo>
                  <a:lnTo>
                    <a:pt x="134" y="10"/>
                  </a:lnTo>
                  <a:lnTo>
                    <a:pt x="125" y="19"/>
                  </a:lnTo>
                  <a:close/>
                  <a:moveTo>
                    <a:pt x="115" y="0"/>
                  </a:moveTo>
                  <a:lnTo>
                    <a:pt x="125" y="0"/>
                  </a:lnTo>
                  <a:lnTo>
                    <a:pt x="120" y="5"/>
                  </a:lnTo>
                  <a:lnTo>
                    <a:pt x="115" y="0"/>
                  </a:lnTo>
                  <a:close/>
                  <a:moveTo>
                    <a:pt x="125" y="10"/>
                  </a:moveTo>
                  <a:lnTo>
                    <a:pt x="10" y="110"/>
                  </a:lnTo>
                  <a:lnTo>
                    <a:pt x="0" y="96"/>
                  </a:lnTo>
                  <a:lnTo>
                    <a:pt x="115" y="0"/>
                  </a:lnTo>
                  <a:lnTo>
                    <a:pt x="125" y="10"/>
                  </a:lnTo>
                  <a:close/>
                  <a:moveTo>
                    <a:pt x="0" y="106"/>
                  </a:moveTo>
                  <a:lnTo>
                    <a:pt x="0" y="96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19" y="110"/>
                  </a:lnTo>
                  <a:lnTo>
                    <a:pt x="10" y="120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9" y="120"/>
                  </a:moveTo>
                  <a:lnTo>
                    <a:pt x="10" y="120"/>
                  </a:lnTo>
                  <a:lnTo>
                    <a:pt x="14" y="115"/>
                  </a:lnTo>
                  <a:lnTo>
                    <a:pt x="19" y="120"/>
                  </a:lnTo>
                  <a:close/>
                  <a:moveTo>
                    <a:pt x="10" y="110"/>
                  </a:moveTo>
                  <a:lnTo>
                    <a:pt x="125" y="10"/>
                  </a:lnTo>
                  <a:lnTo>
                    <a:pt x="134" y="19"/>
                  </a:lnTo>
                  <a:lnTo>
                    <a:pt x="19" y="120"/>
                  </a:lnTo>
                  <a:lnTo>
                    <a:pt x="10" y="110"/>
                  </a:lnTo>
                  <a:close/>
                  <a:moveTo>
                    <a:pt x="134" y="10"/>
                  </a:moveTo>
                  <a:lnTo>
                    <a:pt x="134" y="19"/>
                  </a:lnTo>
                  <a:lnTo>
                    <a:pt x="130" y="14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204"/>
            <p:cNvSpPr>
              <a:spLocks noChangeAspect="1"/>
            </p:cNvSpPr>
            <p:nvPr/>
          </p:nvSpPr>
          <p:spPr bwMode="auto">
            <a:xfrm>
              <a:off x="3674" y="8285"/>
              <a:ext cx="120" cy="70"/>
            </a:xfrm>
            <a:custGeom>
              <a:avLst/>
              <a:gdLst>
                <a:gd name="T0" fmla="*/ 2 w 144"/>
                <a:gd name="T1" fmla="*/ 1 h 105"/>
                <a:gd name="T2" fmla="*/ 2 w 144"/>
                <a:gd name="T3" fmla="*/ 0 h 105"/>
                <a:gd name="T4" fmla="*/ 0 w 144"/>
                <a:gd name="T5" fmla="*/ 1 h 105"/>
                <a:gd name="T6" fmla="*/ 2 w 144"/>
                <a:gd name="T7" fmla="*/ 1 h 105"/>
                <a:gd name="T8" fmla="*/ 2 w 144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05"/>
                <a:gd name="T17" fmla="*/ 144 w 144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05">
                  <a:moveTo>
                    <a:pt x="144" y="14"/>
                  </a:moveTo>
                  <a:lnTo>
                    <a:pt x="135" y="0"/>
                  </a:lnTo>
                  <a:lnTo>
                    <a:pt x="0" y="96"/>
                  </a:lnTo>
                  <a:lnTo>
                    <a:pt x="5" y="105"/>
                  </a:lnTo>
                  <a:lnTo>
                    <a:pt x="14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205"/>
            <p:cNvSpPr>
              <a:spLocks noChangeAspect="1" noEditPoints="1"/>
            </p:cNvSpPr>
            <p:nvPr/>
          </p:nvSpPr>
          <p:spPr bwMode="auto">
            <a:xfrm>
              <a:off x="3670" y="8281"/>
              <a:ext cx="127" cy="78"/>
            </a:xfrm>
            <a:custGeom>
              <a:avLst/>
              <a:gdLst>
                <a:gd name="T0" fmla="*/ 2 w 154"/>
                <a:gd name="T1" fmla="*/ 1 h 115"/>
                <a:gd name="T2" fmla="*/ 2 w 154"/>
                <a:gd name="T3" fmla="*/ 1 h 115"/>
                <a:gd name="T4" fmla="*/ 2 w 154"/>
                <a:gd name="T5" fmla="*/ 0 h 115"/>
                <a:gd name="T6" fmla="*/ 2 w 154"/>
                <a:gd name="T7" fmla="*/ 1 h 115"/>
                <a:gd name="T8" fmla="*/ 2 w 154"/>
                <a:gd name="T9" fmla="*/ 1 h 115"/>
                <a:gd name="T10" fmla="*/ 2 w 154"/>
                <a:gd name="T11" fmla="*/ 0 h 115"/>
                <a:gd name="T12" fmla="*/ 2 w 154"/>
                <a:gd name="T13" fmla="*/ 0 h 115"/>
                <a:gd name="T14" fmla="*/ 2 w 154"/>
                <a:gd name="T15" fmla="*/ 1 h 115"/>
                <a:gd name="T16" fmla="*/ 2 w 154"/>
                <a:gd name="T17" fmla="*/ 0 h 115"/>
                <a:gd name="T18" fmla="*/ 2 w 154"/>
                <a:gd name="T19" fmla="*/ 1 h 115"/>
                <a:gd name="T20" fmla="*/ 2 w 154"/>
                <a:gd name="T21" fmla="*/ 1 h 115"/>
                <a:gd name="T22" fmla="*/ 0 w 154"/>
                <a:gd name="T23" fmla="*/ 1 h 115"/>
                <a:gd name="T24" fmla="*/ 2 w 154"/>
                <a:gd name="T25" fmla="*/ 0 h 115"/>
                <a:gd name="T26" fmla="*/ 2 w 154"/>
                <a:gd name="T27" fmla="*/ 1 h 115"/>
                <a:gd name="T28" fmla="*/ 0 w 154"/>
                <a:gd name="T29" fmla="*/ 1 h 115"/>
                <a:gd name="T30" fmla="*/ 0 w 154"/>
                <a:gd name="T31" fmla="*/ 1 h 115"/>
                <a:gd name="T32" fmla="*/ 2 w 154"/>
                <a:gd name="T33" fmla="*/ 1 h 115"/>
                <a:gd name="T34" fmla="*/ 0 w 154"/>
                <a:gd name="T35" fmla="*/ 1 h 115"/>
                <a:gd name="T36" fmla="*/ 2 w 154"/>
                <a:gd name="T37" fmla="*/ 1 h 115"/>
                <a:gd name="T38" fmla="*/ 2 w 154"/>
                <a:gd name="T39" fmla="*/ 1 h 115"/>
                <a:gd name="T40" fmla="*/ 2 w 154"/>
                <a:gd name="T41" fmla="*/ 1 h 115"/>
                <a:gd name="T42" fmla="*/ 0 w 154"/>
                <a:gd name="T43" fmla="*/ 1 h 115"/>
                <a:gd name="T44" fmla="*/ 2 w 154"/>
                <a:gd name="T45" fmla="*/ 1 h 115"/>
                <a:gd name="T46" fmla="*/ 2 w 154"/>
                <a:gd name="T47" fmla="*/ 1 h 115"/>
                <a:gd name="T48" fmla="*/ 2 w 154"/>
                <a:gd name="T49" fmla="*/ 1 h 115"/>
                <a:gd name="T50" fmla="*/ 2 w 154"/>
                <a:gd name="T51" fmla="*/ 1 h 115"/>
                <a:gd name="T52" fmla="*/ 2 w 154"/>
                <a:gd name="T53" fmla="*/ 1 h 115"/>
                <a:gd name="T54" fmla="*/ 2 w 154"/>
                <a:gd name="T55" fmla="*/ 1 h 115"/>
                <a:gd name="T56" fmla="*/ 2 w 154"/>
                <a:gd name="T57" fmla="*/ 1 h 115"/>
                <a:gd name="T58" fmla="*/ 2 w 154"/>
                <a:gd name="T59" fmla="*/ 1 h 115"/>
                <a:gd name="T60" fmla="*/ 2 w 154"/>
                <a:gd name="T61" fmla="*/ 1 h 115"/>
                <a:gd name="T62" fmla="*/ 2 w 154"/>
                <a:gd name="T63" fmla="*/ 1 h 115"/>
                <a:gd name="T64" fmla="*/ 2 w 154"/>
                <a:gd name="T65" fmla="*/ 1 h 115"/>
                <a:gd name="T66" fmla="*/ 2 w 154"/>
                <a:gd name="T67" fmla="*/ 1 h 115"/>
                <a:gd name="T68" fmla="*/ 2 w 154"/>
                <a:gd name="T69" fmla="*/ 1 h 115"/>
                <a:gd name="T70" fmla="*/ 2 w 154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4"/>
                <a:gd name="T109" fmla="*/ 0 h 115"/>
                <a:gd name="T110" fmla="*/ 154 w 154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4" h="115">
                  <a:moveTo>
                    <a:pt x="145" y="24"/>
                  </a:moveTo>
                  <a:lnTo>
                    <a:pt x="135" y="10"/>
                  </a:lnTo>
                  <a:lnTo>
                    <a:pt x="145" y="0"/>
                  </a:lnTo>
                  <a:lnTo>
                    <a:pt x="154" y="14"/>
                  </a:lnTo>
                  <a:lnTo>
                    <a:pt x="145" y="24"/>
                  </a:lnTo>
                  <a:close/>
                  <a:moveTo>
                    <a:pt x="135" y="0"/>
                  </a:moveTo>
                  <a:lnTo>
                    <a:pt x="145" y="0"/>
                  </a:lnTo>
                  <a:lnTo>
                    <a:pt x="140" y="5"/>
                  </a:lnTo>
                  <a:lnTo>
                    <a:pt x="135" y="0"/>
                  </a:lnTo>
                  <a:close/>
                  <a:moveTo>
                    <a:pt x="145" y="14"/>
                  </a:moveTo>
                  <a:lnTo>
                    <a:pt x="10" y="106"/>
                  </a:lnTo>
                  <a:lnTo>
                    <a:pt x="0" y="91"/>
                  </a:lnTo>
                  <a:lnTo>
                    <a:pt x="135" y="0"/>
                  </a:lnTo>
                  <a:lnTo>
                    <a:pt x="145" y="14"/>
                  </a:lnTo>
                  <a:close/>
                  <a:moveTo>
                    <a:pt x="0" y="106"/>
                  </a:moveTo>
                  <a:lnTo>
                    <a:pt x="0" y="91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20" y="106"/>
                  </a:lnTo>
                  <a:lnTo>
                    <a:pt x="5" y="115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5" y="115"/>
                  </a:moveTo>
                  <a:lnTo>
                    <a:pt x="5" y="115"/>
                  </a:lnTo>
                  <a:lnTo>
                    <a:pt x="10" y="110"/>
                  </a:lnTo>
                  <a:lnTo>
                    <a:pt x="15" y="115"/>
                  </a:lnTo>
                  <a:close/>
                  <a:moveTo>
                    <a:pt x="5" y="106"/>
                  </a:moveTo>
                  <a:lnTo>
                    <a:pt x="145" y="10"/>
                  </a:lnTo>
                  <a:lnTo>
                    <a:pt x="154" y="24"/>
                  </a:lnTo>
                  <a:lnTo>
                    <a:pt x="15" y="115"/>
                  </a:lnTo>
                  <a:lnTo>
                    <a:pt x="5" y="106"/>
                  </a:lnTo>
                  <a:close/>
                  <a:moveTo>
                    <a:pt x="154" y="14"/>
                  </a:moveTo>
                  <a:lnTo>
                    <a:pt x="154" y="24"/>
                  </a:lnTo>
                  <a:lnTo>
                    <a:pt x="149" y="19"/>
                  </a:lnTo>
                  <a:lnTo>
                    <a:pt x="15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206"/>
            <p:cNvSpPr>
              <a:spLocks noChangeAspect="1"/>
            </p:cNvSpPr>
            <p:nvPr/>
          </p:nvSpPr>
          <p:spPr bwMode="auto">
            <a:xfrm>
              <a:off x="3555" y="8350"/>
              <a:ext cx="122" cy="55"/>
            </a:xfrm>
            <a:custGeom>
              <a:avLst/>
              <a:gdLst>
                <a:gd name="T0" fmla="*/ 2 w 149"/>
                <a:gd name="T1" fmla="*/ 1 h 81"/>
                <a:gd name="T2" fmla="*/ 2 w 149"/>
                <a:gd name="T3" fmla="*/ 0 h 81"/>
                <a:gd name="T4" fmla="*/ 0 w 149"/>
                <a:gd name="T5" fmla="*/ 1 h 81"/>
                <a:gd name="T6" fmla="*/ 2 w 149"/>
                <a:gd name="T7" fmla="*/ 1 h 81"/>
                <a:gd name="T8" fmla="*/ 2 w 149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81"/>
                <a:gd name="T17" fmla="*/ 149 w 149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81">
                  <a:moveTo>
                    <a:pt x="149" y="9"/>
                  </a:moveTo>
                  <a:lnTo>
                    <a:pt x="144" y="0"/>
                  </a:lnTo>
                  <a:lnTo>
                    <a:pt x="0" y="72"/>
                  </a:lnTo>
                  <a:lnTo>
                    <a:pt x="5" y="81"/>
                  </a:lnTo>
                  <a:lnTo>
                    <a:pt x="149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207"/>
            <p:cNvSpPr>
              <a:spLocks noChangeAspect="1" noEditPoints="1"/>
            </p:cNvSpPr>
            <p:nvPr/>
          </p:nvSpPr>
          <p:spPr bwMode="auto">
            <a:xfrm>
              <a:off x="3550" y="8343"/>
              <a:ext cx="136" cy="69"/>
            </a:xfrm>
            <a:custGeom>
              <a:avLst/>
              <a:gdLst>
                <a:gd name="T0" fmla="*/ 2 w 164"/>
                <a:gd name="T1" fmla="*/ 1 h 101"/>
                <a:gd name="T2" fmla="*/ 2 w 164"/>
                <a:gd name="T3" fmla="*/ 1 h 101"/>
                <a:gd name="T4" fmla="*/ 2 w 164"/>
                <a:gd name="T5" fmla="*/ 1 h 101"/>
                <a:gd name="T6" fmla="*/ 2 w 164"/>
                <a:gd name="T7" fmla="*/ 1 h 101"/>
                <a:gd name="T8" fmla="*/ 2 w 164"/>
                <a:gd name="T9" fmla="*/ 1 h 101"/>
                <a:gd name="T10" fmla="*/ 2 w 164"/>
                <a:gd name="T11" fmla="*/ 0 h 101"/>
                <a:gd name="T12" fmla="*/ 2 w 164"/>
                <a:gd name="T13" fmla="*/ 1 h 101"/>
                <a:gd name="T14" fmla="*/ 2 w 164"/>
                <a:gd name="T15" fmla="*/ 1 h 101"/>
                <a:gd name="T16" fmla="*/ 2 w 164"/>
                <a:gd name="T17" fmla="*/ 0 h 101"/>
                <a:gd name="T18" fmla="*/ 2 w 164"/>
                <a:gd name="T19" fmla="*/ 1 h 101"/>
                <a:gd name="T20" fmla="*/ 2 w 164"/>
                <a:gd name="T21" fmla="*/ 1 h 101"/>
                <a:gd name="T22" fmla="*/ 0 w 164"/>
                <a:gd name="T23" fmla="*/ 1 h 101"/>
                <a:gd name="T24" fmla="*/ 2 w 164"/>
                <a:gd name="T25" fmla="*/ 0 h 101"/>
                <a:gd name="T26" fmla="*/ 2 w 164"/>
                <a:gd name="T27" fmla="*/ 1 h 101"/>
                <a:gd name="T28" fmla="*/ 0 w 164"/>
                <a:gd name="T29" fmla="*/ 1 h 101"/>
                <a:gd name="T30" fmla="*/ 0 w 164"/>
                <a:gd name="T31" fmla="*/ 1 h 101"/>
                <a:gd name="T32" fmla="*/ 2 w 164"/>
                <a:gd name="T33" fmla="*/ 1 h 101"/>
                <a:gd name="T34" fmla="*/ 0 w 164"/>
                <a:gd name="T35" fmla="*/ 1 h 101"/>
                <a:gd name="T36" fmla="*/ 2 w 164"/>
                <a:gd name="T37" fmla="*/ 1 h 101"/>
                <a:gd name="T38" fmla="*/ 2 w 164"/>
                <a:gd name="T39" fmla="*/ 1 h 101"/>
                <a:gd name="T40" fmla="*/ 2 w 164"/>
                <a:gd name="T41" fmla="*/ 1 h 101"/>
                <a:gd name="T42" fmla="*/ 0 w 164"/>
                <a:gd name="T43" fmla="*/ 1 h 101"/>
                <a:gd name="T44" fmla="*/ 2 w 164"/>
                <a:gd name="T45" fmla="*/ 1 h 101"/>
                <a:gd name="T46" fmla="*/ 2 w 164"/>
                <a:gd name="T47" fmla="*/ 1 h 101"/>
                <a:gd name="T48" fmla="*/ 2 w 164"/>
                <a:gd name="T49" fmla="*/ 1 h 101"/>
                <a:gd name="T50" fmla="*/ 2 w 164"/>
                <a:gd name="T51" fmla="*/ 1 h 101"/>
                <a:gd name="T52" fmla="*/ 2 w 164"/>
                <a:gd name="T53" fmla="*/ 1 h 101"/>
                <a:gd name="T54" fmla="*/ 2 w 164"/>
                <a:gd name="T55" fmla="*/ 1 h 101"/>
                <a:gd name="T56" fmla="*/ 2 w 164"/>
                <a:gd name="T57" fmla="*/ 1 h 101"/>
                <a:gd name="T58" fmla="*/ 2 w 164"/>
                <a:gd name="T59" fmla="*/ 1 h 101"/>
                <a:gd name="T60" fmla="*/ 2 w 164"/>
                <a:gd name="T61" fmla="*/ 1 h 101"/>
                <a:gd name="T62" fmla="*/ 2 w 164"/>
                <a:gd name="T63" fmla="*/ 1 h 101"/>
                <a:gd name="T64" fmla="*/ 2 w 164"/>
                <a:gd name="T65" fmla="*/ 1 h 101"/>
                <a:gd name="T66" fmla="*/ 2 w 164"/>
                <a:gd name="T67" fmla="*/ 1 h 101"/>
                <a:gd name="T68" fmla="*/ 2 w 164"/>
                <a:gd name="T69" fmla="*/ 1 h 101"/>
                <a:gd name="T70" fmla="*/ 2 w 164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101"/>
                <a:gd name="T110" fmla="*/ 164 w 164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101">
                  <a:moveTo>
                    <a:pt x="149" y="24"/>
                  </a:moveTo>
                  <a:lnTo>
                    <a:pt x="144" y="15"/>
                  </a:lnTo>
                  <a:lnTo>
                    <a:pt x="154" y="5"/>
                  </a:lnTo>
                  <a:lnTo>
                    <a:pt x="164" y="15"/>
                  </a:lnTo>
                  <a:lnTo>
                    <a:pt x="149" y="24"/>
                  </a:lnTo>
                  <a:close/>
                  <a:moveTo>
                    <a:pt x="144" y="0"/>
                  </a:moveTo>
                  <a:lnTo>
                    <a:pt x="154" y="5"/>
                  </a:lnTo>
                  <a:lnTo>
                    <a:pt x="149" y="10"/>
                  </a:lnTo>
                  <a:lnTo>
                    <a:pt x="144" y="0"/>
                  </a:lnTo>
                  <a:close/>
                  <a:moveTo>
                    <a:pt x="149" y="15"/>
                  </a:moveTo>
                  <a:lnTo>
                    <a:pt x="10" y="87"/>
                  </a:lnTo>
                  <a:lnTo>
                    <a:pt x="0" y="72"/>
                  </a:lnTo>
                  <a:lnTo>
                    <a:pt x="144" y="0"/>
                  </a:lnTo>
                  <a:lnTo>
                    <a:pt x="149" y="15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5" y="82"/>
                  </a:lnTo>
                  <a:lnTo>
                    <a:pt x="0" y="82"/>
                  </a:lnTo>
                  <a:close/>
                  <a:moveTo>
                    <a:pt x="10" y="77"/>
                  </a:moveTo>
                  <a:lnTo>
                    <a:pt x="20" y="91"/>
                  </a:lnTo>
                  <a:lnTo>
                    <a:pt x="5" y="96"/>
                  </a:lnTo>
                  <a:lnTo>
                    <a:pt x="0" y="82"/>
                  </a:lnTo>
                  <a:lnTo>
                    <a:pt x="10" y="77"/>
                  </a:lnTo>
                  <a:close/>
                  <a:moveTo>
                    <a:pt x="15" y="101"/>
                  </a:moveTo>
                  <a:lnTo>
                    <a:pt x="5" y="96"/>
                  </a:lnTo>
                  <a:lnTo>
                    <a:pt x="10" y="91"/>
                  </a:lnTo>
                  <a:lnTo>
                    <a:pt x="15" y="101"/>
                  </a:lnTo>
                  <a:close/>
                  <a:moveTo>
                    <a:pt x="10" y="87"/>
                  </a:moveTo>
                  <a:lnTo>
                    <a:pt x="154" y="15"/>
                  </a:lnTo>
                  <a:lnTo>
                    <a:pt x="159" y="29"/>
                  </a:lnTo>
                  <a:lnTo>
                    <a:pt x="15" y="101"/>
                  </a:lnTo>
                  <a:lnTo>
                    <a:pt x="10" y="87"/>
                  </a:lnTo>
                  <a:close/>
                  <a:moveTo>
                    <a:pt x="164" y="15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208"/>
            <p:cNvSpPr>
              <a:spLocks noChangeAspect="1"/>
            </p:cNvSpPr>
            <p:nvPr/>
          </p:nvSpPr>
          <p:spPr bwMode="auto">
            <a:xfrm>
              <a:off x="3436" y="8398"/>
              <a:ext cx="122" cy="45"/>
            </a:xfrm>
            <a:custGeom>
              <a:avLst/>
              <a:gdLst>
                <a:gd name="T0" fmla="*/ 2 w 149"/>
                <a:gd name="T1" fmla="*/ 1 h 67"/>
                <a:gd name="T2" fmla="*/ 2 w 149"/>
                <a:gd name="T3" fmla="*/ 0 h 67"/>
                <a:gd name="T4" fmla="*/ 0 w 149"/>
                <a:gd name="T5" fmla="*/ 1 h 67"/>
                <a:gd name="T6" fmla="*/ 2 w 149"/>
                <a:gd name="T7" fmla="*/ 1 h 67"/>
                <a:gd name="T8" fmla="*/ 2 w 149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7"/>
                <a:gd name="T17" fmla="*/ 149 w 149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7">
                  <a:moveTo>
                    <a:pt x="149" y="9"/>
                  </a:moveTo>
                  <a:lnTo>
                    <a:pt x="144" y="0"/>
                  </a:lnTo>
                  <a:lnTo>
                    <a:pt x="0" y="53"/>
                  </a:lnTo>
                  <a:lnTo>
                    <a:pt x="5" y="67"/>
                  </a:lnTo>
                  <a:lnTo>
                    <a:pt x="149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209"/>
            <p:cNvSpPr>
              <a:spLocks noChangeAspect="1" noEditPoints="1"/>
            </p:cNvSpPr>
            <p:nvPr/>
          </p:nvSpPr>
          <p:spPr bwMode="auto">
            <a:xfrm>
              <a:off x="3431" y="8392"/>
              <a:ext cx="136" cy="58"/>
            </a:xfrm>
            <a:custGeom>
              <a:avLst/>
              <a:gdLst>
                <a:gd name="T0" fmla="*/ 2 w 164"/>
                <a:gd name="T1" fmla="*/ 1 h 87"/>
                <a:gd name="T2" fmla="*/ 2 w 164"/>
                <a:gd name="T3" fmla="*/ 1 h 87"/>
                <a:gd name="T4" fmla="*/ 2 w 164"/>
                <a:gd name="T5" fmla="*/ 1 h 87"/>
                <a:gd name="T6" fmla="*/ 2 w 164"/>
                <a:gd name="T7" fmla="*/ 1 h 87"/>
                <a:gd name="T8" fmla="*/ 2 w 164"/>
                <a:gd name="T9" fmla="*/ 1 h 87"/>
                <a:gd name="T10" fmla="*/ 2 w 164"/>
                <a:gd name="T11" fmla="*/ 0 h 87"/>
                <a:gd name="T12" fmla="*/ 2 w 164"/>
                <a:gd name="T13" fmla="*/ 1 h 87"/>
                <a:gd name="T14" fmla="*/ 2 w 164"/>
                <a:gd name="T15" fmla="*/ 1 h 87"/>
                <a:gd name="T16" fmla="*/ 2 w 164"/>
                <a:gd name="T17" fmla="*/ 0 h 87"/>
                <a:gd name="T18" fmla="*/ 2 w 164"/>
                <a:gd name="T19" fmla="*/ 1 h 87"/>
                <a:gd name="T20" fmla="*/ 2 w 164"/>
                <a:gd name="T21" fmla="*/ 1 h 87"/>
                <a:gd name="T22" fmla="*/ 2 w 164"/>
                <a:gd name="T23" fmla="*/ 1 h 87"/>
                <a:gd name="T24" fmla="*/ 2 w 164"/>
                <a:gd name="T25" fmla="*/ 0 h 87"/>
                <a:gd name="T26" fmla="*/ 2 w 164"/>
                <a:gd name="T27" fmla="*/ 1 h 87"/>
                <a:gd name="T28" fmla="*/ 0 w 164"/>
                <a:gd name="T29" fmla="*/ 1 h 87"/>
                <a:gd name="T30" fmla="*/ 2 w 164"/>
                <a:gd name="T31" fmla="*/ 1 h 87"/>
                <a:gd name="T32" fmla="*/ 2 w 164"/>
                <a:gd name="T33" fmla="*/ 1 h 87"/>
                <a:gd name="T34" fmla="*/ 0 w 164"/>
                <a:gd name="T35" fmla="*/ 1 h 87"/>
                <a:gd name="T36" fmla="*/ 2 w 164"/>
                <a:gd name="T37" fmla="*/ 1 h 87"/>
                <a:gd name="T38" fmla="*/ 2 w 164"/>
                <a:gd name="T39" fmla="*/ 1 h 87"/>
                <a:gd name="T40" fmla="*/ 2 w 164"/>
                <a:gd name="T41" fmla="*/ 1 h 87"/>
                <a:gd name="T42" fmla="*/ 0 w 164"/>
                <a:gd name="T43" fmla="*/ 1 h 87"/>
                <a:gd name="T44" fmla="*/ 2 w 164"/>
                <a:gd name="T45" fmla="*/ 1 h 87"/>
                <a:gd name="T46" fmla="*/ 2 w 164"/>
                <a:gd name="T47" fmla="*/ 1 h 87"/>
                <a:gd name="T48" fmla="*/ 2 w 164"/>
                <a:gd name="T49" fmla="*/ 1 h 87"/>
                <a:gd name="T50" fmla="*/ 2 w 164"/>
                <a:gd name="T51" fmla="*/ 1 h 87"/>
                <a:gd name="T52" fmla="*/ 2 w 164"/>
                <a:gd name="T53" fmla="*/ 1 h 87"/>
                <a:gd name="T54" fmla="*/ 2 w 164"/>
                <a:gd name="T55" fmla="*/ 1 h 87"/>
                <a:gd name="T56" fmla="*/ 2 w 164"/>
                <a:gd name="T57" fmla="*/ 1 h 87"/>
                <a:gd name="T58" fmla="*/ 2 w 164"/>
                <a:gd name="T59" fmla="*/ 1 h 87"/>
                <a:gd name="T60" fmla="*/ 2 w 164"/>
                <a:gd name="T61" fmla="*/ 1 h 87"/>
                <a:gd name="T62" fmla="*/ 2 w 164"/>
                <a:gd name="T63" fmla="*/ 1 h 87"/>
                <a:gd name="T64" fmla="*/ 2 w 164"/>
                <a:gd name="T65" fmla="*/ 1 h 87"/>
                <a:gd name="T66" fmla="*/ 2 w 164"/>
                <a:gd name="T67" fmla="*/ 1 h 87"/>
                <a:gd name="T68" fmla="*/ 2 w 164"/>
                <a:gd name="T69" fmla="*/ 1 h 87"/>
                <a:gd name="T70" fmla="*/ 2 w 164"/>
                <a:gd name="T71" fmla="*/ 1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87"/>
                <a:gd name="T110" fmla="*/ 164 w 164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87">
                  <a:moveTo>
                    <a:pt x="149" y="24"/>
                  </a:moveTo>
                  <a:lnTo>
                    <a:pt x="144" y="10"/>
                  </a:lnTo>
                  <a:lnTo>
                    <a:pt x="154" y="5"/>
                  </a:lnTo>
                  <a:lnTo>
                    <a:pt x="164" y="19"/>
                  </a:lnTo>
                  <a:lnTo>
                    <a:pt x="149" y="24"/>
                  </a:lnTo>
                  <a:close/>
                  <a:moveTo>
                    <a:pt x="149" y="0"/>
                  </a:moveTo>
                  <a:lnTo>
                    <a:pt x="154" y="5"/>
                  </a:lnTo>
                  <a:lnTo>
                    <a:pt x="149" y="10"/>
                  </a:lnTo>
                  <a:lnTo>
                    <a:pt x="149" y="0"/>
                  </a:lnTo>
                  <a:close/>
                  <a:moveTo>
                    <a:pt x="154" y="15"/>
                  </a:moveTo>
                  <a:lnTo>
                    <a:pt x="10" y="72"/>
                  </a:lnTo>
                  <a:lnTo>
                    <a:pt x="5" y="58"/>
                  </a:lnTo>
                  <a:lnTo>
                    <a:pt x="149" y="0"/>
                  </a:lnTo>
                  <a:lnTo>
                    <a:pt x="154" y="15"/>
                  </a:lnTo>
                  <a:close/>
                  <a:moveTo>
                    <a:pt x="0" y="67"/>
                  </a:moveTo>
                  <a:lnTo>
                    <a:pt x="5" y="58"/>
                  </a:lnTo>
                  <a:lnTo>
                    <a:pt x="5" y="63"/>
                  </a:lnTo>
                  <a:lnTo>
                    <a:pt x="0" y="67"/>
                  </a:lnTo>
                  <a:close/>
                  <a:moveTo>
                    <a:pt x="15" y="63"/>
                  </a:moveTo>
                  <a:lnTo>
                    <a:pt x="20" y="77"/>
                  </a:lnTo>
                  <a:lnTo>
                    <a:pt x="5" y="82"/>
                  </a:lnTo>
                  <a:lnTo>
                    <a:pt x="0" y="67"/>
                  </a:lnTo>
                  <a:lnTo>
                    <a:pt x="15" y="63"/>
                  </a:lnTo>
                  <a:close/>
                  <a:moveTo>
                    <a:pt x="15" y="87"/>
                  </a:moveTo>
                  <a:lnTo>
                    <a:pt x="5" y="82"/>
                  </a:lnTo>
                  <a:lnTo>
                    <a:pt x="10" y="77"/>
                  </a:lnTo>
                  <a:lnTo>
                    <a:pt x="15" y="87"/>
                  </a:lnTo>
                  <a:close/>
                  <a:moveTo>
                    <a:pt x="10" y="72"/>
                  </a:moveTo>
                  <a:lnTo>
                    <a:pt x="154" y="15"/>
                  </a:lnTo>
                  <a:lnTo>
                    <a:pt x="159" y="29"/>
                  </a:lnTo>
                  <a:lnTo>
                    <a:pt x="15" y="87"/>
                  </a:lnTo>
                  <a:lnTo>
                    <a:pt x="10" y="72"/>
                  </a:lnTo>
                  <a:close/>
                  <a:moveTo>
                    <a:pt x="164" y="19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210"/>
            <p:cNvSpPr>
              <a:spLocks noChangeAspect="1"/>
            </p:cNvSpPr>
            <p:nvPr/>
          </p:nvSpPr>
          <p:spPr bwMode="auto">
            <a:xfrm>
              <a:off x="3320" y="8434"/>
              <a:ext cx="120" cy="29"/>
            </a:xfrm>
            <a:custGeom>
              <a:avLst/>
              <a:gdLst>
                <a:gd name="T0" fmla="*/ 2 w 144"/>
                <a:gd name="T1" fmla="*/ 1 h 43"/>
                <a:gd name="T2" fmla="*/ 2 w 144"/>
                <a:gd name="T3" fmla="*/ 0 h 43"/>
                <a:gd name="T4" fmla="*/ 0 w 144"/>
                <a:gd name="T5" fmla="*/ 1 h 43"/>
                <a:gd name="T6" fmla="*/ 0 w 144"/>
                <a:gd name="T7" fmla="*/ 1 h 43"/>
                <a:gd name="T8" fmla="*/ 2 w 14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43"/>
                <a:gd name="T17" fmla="*/ 144 w 14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43">
                  <a:moveTo>
                    <a:pt x="144" y="14"/>
                  </a:moveTo>
                  <a:lnTo>
                    <a:pt x="139" y="0"/>
                  </a:lnTo>
                  <a:lnTo>
                    <a:pt x="0" y="28"/>
                  </a:lnTo>
                  <a:lnTo>
                    <a:pt x="0" y="43"/>
                  </a:lnTo>
                  <a:lnTo>
                    <a:pt x="14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211"/>
            <p:cNvSpPr>
              <a:spLocks noChangeAspect="1" noEditPoints="1"/>
            </p:cNvSpPr>
            <p:nvPr/>
          </p:nvSpPr>
          <p:spPr bwMode="auto">
            <a:xfrm>
              <a:off x="3312" y="8430"/>
              <a:ext cx="136" cy="40"/>
            </a:xfrm>
            <a:custGeom>
              <a:avLst/>
              <a:gdLst>
                <a:gd name="T0" fmla="*/ 2 w 164"/>
                <a:gd name="T1" fmla="*/ 1 h 57"/>
                <a:gd name="T2" fmla="*/ 2 w 164"/>
                <a:gd name="T3" fmla="*/ 1 h 57"/>
                <a:gd name="T4" fmla="*/ 2 w 164"/>
                <a:gd name="T5" fmla="*/ 1 h 57"/>
                <a:gd name="T6" fmla="*/ 2 w 164"/>
                <a:gd name="T7" fmla="*/ 1 h 57"/>
                <a:gd name="T8" fmla="*/ 2 w 164"/>
                <a:gd name="T9" fmla="*/ 1 h 57"/>
                <a:gd name="T10" fmla="*/ 2 w 164"/>
                <a:gd name="T11" fmla="*/ 0 h 57"/>
                <a:gd name="T12" fmla="*/ 2 w 164"/>
                <a:gd name="T13" fmla="*/ 1 h 57"/>
                <a:gd name="T14" fmla="*/ 2 w 164"/>
                <a:gd name="T15" fmla="*/ 1 h 57"/>
                <a:gd name="T16" fmla="*/ 2 w 164"/>
                <a:gd name="T17" fmla="*/ 0 h 57"/>
                <a:gd name="T18" fmla="*/ 2 w 164"/>
                <a:gd name="T19" fmla="*/ 1 h 57"/>
                <a:gd name="T20" fmla="*/ 2 w 164"/>
                <a:gd name="T21" fmla="*/ 1 h 57"/>
                <a:gd name="T22" fmla="*/ 2 w 164"/>
                <a:gd name="T23" fmla="*/ 1 h 57"/>
                <a:gd name="T24" fmla="*/ 2 w 164"/>
                <a:gd name="T25" fmla="*/ 0 h 57"/>
                <a:gd name="T26" fmla="*/ 2 w 164"/>
                <a:gd name="T27" fmla="*/ 1 h 57"/>
                <a:gd name="T28" fmla="*/ 0 w 164"/>
                <a:gd name="T29" fmla="*/ 1 h 57"/>
                <a:gd name="T30" fmla="*/ 2 w 164"/>
                <a:gd name="T31" fmla="*/ 1 h 57"/>
                <a:gd name="T32" fmla="*/ 2 w 164"/>
                <a:gd name="T33" fmla="*/ 1 h 57"/>
                <a:gd name="T34" fmla="*/ 0 w 164"/>
                <a:gd name="T35" fmla="*/ 1 h 57"/>
                <a:gd name="T36" fmla="*/ 2 w 164"/>
                <a:gd name="T37" fmla="*/ 1 h 57"/>
                <a:gd name="T38" fmla="*/ 2 w 164"/>
                <a:gd name="T39" fmla="*/ 1 h 57"/>
                <a:gd name="T40" fmla="*/ 2 w 164"/>
                <a:gd name="T41" fmla="*/ 1 h 57"/>
                <a:gd name="T42" fmla="*/ 0 w 164"/>
                <a:gd name="T43" fmla="*/ 1 h 57"/>
                <a:gd name="T44" fmla="*/ 2 w 164"/>
                <a:gd name="T45" fmla="*/ 1 h 57"/>
                <a:gd name="T46" fmla="*/ 2 w 164"/>
                <a:gd name="T47" fmla="*/ 1 h 57"/>
                <a:gd name="T48" fmla="*/ 2 w 164"/>
                <a:gd name="T49" fmla="*/ 1 h 57"/>
                <a:gd name="T50" fmla="*/ 2 w 164"/>
                <a:gd name="T51" fmla="*/ 1 h 57"/>
                <a:gd name="T52" fmla="*/ 2 w 164"/>
                <a:gd name="T53" fmla="*/ 1 h 57"/>
                <a:gd name="T54" fmla="*/ 2 w 164"/>
                <a:gd name="T55" fmla="*/ 1 h 57"/>
                <a:gd name="T56" fmla="*/ 2 w 164"/>
                <a:gd name="T57" fmla="*/ 1 h 57"/>
                <a:gd name="T58" fmla="*/ 2 w 164"/>
                <a:gd name="T59" fmla="*/ 1 h 57"/>
                <a:gd name="T60" fmla="*/ 2 w 164"/>
                <a:gd name="T61" fmla="*/ 1 h 57"/>
                <a:gd name="T62" fmla="*/ 2 w 164"/>
                <a:gd name="T63" fmla="*/ 1 h 57"/>
                <a:gd name="T64" fmla="*/ 2 w 164"/>
                <a:gd name="T65" fmla="*/ 1 h 57"/>
                <a:gd name="T66" fmla="*/ 2 w 164"/>
                <a:gd name="T67" fmla="*/ 1 h 57"/>
                <a:gd name="T68" fmla="*/ 2 w 164"/>
                <a:gd name="T69" fmla="*/ 1 h 57"/>
                <a:gd name="T70" fmla="*/ 2 w 164"/>
                <a:gd name="T71" fmla="*/ 1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57"/>
                <a:gd name="T110" fmla="*/ 164 w 164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57">
                  <a:moveTo>
                    <a:pt x="149" y="24"/>
                  </a:moveTo>
                  <a:lnTo>
                    <a:pt x="144" y="9"/>
                  </a:lnTo>
                  <a:lnTo>
                    <a:pt x="159" y="5"/>
                  </a:lnTo>
                  <a:lnTo>
                    <a:pt x="164" y="19"/>
                  </a:lnTo>
                  <a:lnTo>
                    <a:pt x="149" y="24"/>
                  </a:lnTo>
                  <a:close/>
                  <a:moveTo>
                    <a:pt x="149" y="0"/>
                  </a:moveTo>
                  <a:lnTo>
                    <a:pt x="159" y="5"/>
                  </a:lnTo>
                  <a:lnTo>
                    <a:pt x="149" y="5"/>
                  </a:lnTo>
                  <a:lnTo>
                    <a:pt x="149" y="0"/>
                  </a:lnTo>
                  <a:close/>
                  <a:moveTo>
                    <a:pt x="154" y="14"/>
                  </a:moveTo>
                  <a:lnTo>
                    <a:pt x="10" y="43"/>
                  </a:lnTo>
                  <a:lnTo>
                    <a:pt x="10" y="29"/>
                  </a:lnTo>
                  <a:lnTo>
                    <a:pt x="149" y="0"/>
                  </a:lnTo>
                  <a:lnTo>
                    <a:pt x="154" y="14"/>
                  </a:lnTo>
                  <a:close/>
                  <a:moveTo>
                    <a:pt x="0" y="38"/>
                  </a:moveTo>
                  <a:lnTo>
                    <a:pt x="10" y="29"/>
                  </a:lnTo>
                  <a:lnTo>
                    <a:pt x="10" y="33"/>
                  </a:lnTo>
                  <a:lnTo>
                    <a:pt x="0" y="38"/>
                  </a:lnTo>
                  <a:close/>
                  <a:moveTo>
                    <a:pt x="15" y="33"/>
                  </a:moveTo>
                  <a:lnTo>
                    <a:pt x="19" y="48"/>
                  </a:lnTo>
                  <a:lnTo>
                    <a:pt x="5" y="48"/>
                  </a:lnTo>
                  <a:lnTo>
                    <a:pt x="0" y="38"/>
                  </a:lnTo>
                  <a:lnTo>
                    <a:pt x="15" y="33"/>
                  </a:lnTo>
                  <a:close/>
                  <a:moveTo>
                    <a:pt x="15" y="57"/>
                  </a:moveTo>
                  <a:lnTo>
                    <a:pt x="5" y="48"/>
                  </a:lnTo>
                  <a:lnTo>
                    <a:pt x="10" y="48"/>
                  </a:lnTo>
                  <a:lnTo>
                    <a:pt x="15" y="57"/>
                  </a:lnTo>
                  <a:close/>
                  <a:moveTo>
                    <a:pt x="10" y="43"/>
                  </a:moveTo>
                  <a:lnTo>
                    <a:pt x="154" y="14"/>
                  </a:lnTo>
                  <a:lnTo>
                    <a:pt x="159" y="29"/>
                  </a:lnTo>
                  <a:lnTo>
                    <a:pt x="15" y="57"/>
                  </a:lnTo>
                  <a:lnTo>
                    <a:pt x="10" y="43"/>
                  </a:lnTo>
                  <a:close/>
                  <a:moveTo>
                    <a:pt x="164" y="19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Freeform 212"/>
            <p:cNvSpPr>
              <a:spLocks noChangeAspect="1"/>
            </p:cNvSpPr>
            <p:nvPr/>
          </p:nvSpPr>
          <p:spPr bwMode="auto">
            <a:xfrm>
              <a:off x="3198" y="8453"/>
              <a:ext cx="122" cy="17"/>
            </a:xfrm>
            <a:custGeom>
              <a:avLst/>
              <a:gdLst>
                <a:gd name="T0" fmla="*/ 2 w 149"/>
                <a:gd name="T1" fmla="*/ 1 h 24"/>
                <a:gd name="T2" fmla="*/ 2 w 149"/>
                <a:gd name="T3" fmla="*/ 0 h 24"/>
                <a:gd name="T4" fmla="*/ 0 w 149"/>
                <a:gd name="T5" fmla="*/ 1 h 24"/>
                <a:gd name="T6" fmla="*/ 0 w 149"/>
                <a:gd name="T7" fmla="*/ 1 h 24"/>
                <a:gd name="T8" fmla="*/ 2 w 149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24"/>
                <a:gd name="T17" fmla="*/ 149 w 14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24">
                  <a:moveTo>
                    <a:pt x="149" y="15"/>
                  </a:moveTo>
                  <a:lnTo>
                    <a:pt x="149" y="0"/>
                  </a:lnTo>
                  <a:lnTo>
                    <a:pt x="0" y="10"/>
                  </a:lnTo>
                  <a:lnTo>
                    <a:pt x="0" y="24"/>
                  </a:lnTo>
                  <a:lnTo>
                    <a:pt x="149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213"/>
            <p:cNvSpPr>
              <a:spLocks noChangeAspect="1"/>
            </p:cNvSpPr>
            <p:nvPr/>
          </p:nvSpPr>
          <p:spPr bwMode="auto">
            <a:xfrm>
              <a:off x="2831" y="8388"/>
              <a:ext cx="88" cy="42"/>
            </a:xfrm>
            <a:custGeom>
              <a:avLst/>
              <a:gdLst>
                <a:gd name="T0" fmla="*/ 2 w 106"/>
                <a:gd name="T1" fmla="*/ 1 h 63"/>
                <a:gd name="T2" fmla="*/ 2 w 106"/>
                <a:gd name="T3" fmla="*/ 1 h 63"/>
                <a:gd name="T4" fmla="*/ 2 w 106"/>
                <a:gd name="T5" fmla="*/ 0 h 63"/>
                <a:gd name="T6" fmla="*/ 0 w 106"/>
                <a:gd name="T7" fmla="*/ 1 h 63"/>
                <a:gd name="T8" fmla="*/ 2 w 106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3"/>
                <a:gd name="T17" fmla="*/ 106 w 10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3">
                  <a:moveTo>
                    <a:pt x="101" y="63"/>
                  </a:moveTo>
                  <a:lnTo>
                    <a:pt x="106" y="48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01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214"/>
            <p:cNvSpPr>
              <a:spLocks noChangeAspect="1" noEditPoints="1"/>
            </p:cNvSpPr>
            <p:nvPr/>
          </p:nvSpPr>
          <p:spPr bwMode="auto">
            <a:xfrm>
              <a:off x="2828" y="8382"/>
              <a:ext cx="99" cy="52"/>
            </a:xfrm>
            <a:custGeom>
              <a:avLst/>
              <a:gdLst>
                <a:gd name="T0" fmla="*/ 2 w 120"/>
                <a:gd name="T1" fmla="*/ 1 h 77"/>
                <a:gd name="T2" fmla="*/ 2 w 120"/>
                <a:gd name="T3" fmla="*/ 1 h 77"/>
                <a:gd name="T4" fmla="*/ 2 w 120"/>
                <a:gd name="T5" fmla="*/ 1 h 77"/>
                <a:gd name="T6" fmla="*/ 2 w 120"/>
                <a:gd name="T7" fmla="*/ 1 h 77"/>
                <a:gd name="T8" fmla="*/ 2 w 120"/>
                <a:gd name="T9" fmla="*/ 1 h 77"/>
                <a:gd name="T10" fmla="*/ 2 w 120"/>
                <a:gd name="T11" fmla="*/ 1 h 77"/>
                <a:gd name="T12" fmla="*/ 2 w 120"/>
                <a:gd name="T13" fmla="*/ 1 h 77"/>
                <a:gd name="T14" fmla="*/ 2 w 120"/>
                <a:gd name="T15" fmla="*/ 1 h 77"/>
                <a:gd name="T16" fmla="*/ 2 w 120"/>
                <a:gd name="T17" fmla="*/ 1 h 77"/>
                <a:gd name="T18" fmla="*/ 2 w 120"/>
                <a:gd name="T19" fmla="*/ 1 h 77"/>
                <a:gd name="T20" fmla="*/ 2 w 120"/>
                <a:gd name="T21" fmla="*/ 1 h 77"/>
                <a:gd name="T22" fmla="*/ 2 w 120"/>
                <a:gd name="T23" fmla="*/ 0 h 77"/>
                <a:gd name="T24" fmla="*/ 2 w 120"/>
                <a:gd name="T25" fmla="*/ 1 h 77"/>
                <a:gd name="T26" fmla="*/ 2 w 120"/>
                <a:gd name="T27" fmla="*/ 1 h 77"/>
                <a:gd name="T28" fmla="*/ 2 w 120"/>
                <a:gd name="T29" fmla="*/ 1 h 77"/>
                <a:gd name="T30" fmla="*/ 2 w 120"/>
                <a:gd name="T31" fmla="*/ 0 h 77"/>
                <a:gd name="T32" fmla="*/ 2 w 120"/>
                <a:gd name="T33" fmla="*/ 1 h 77"/>
                <a:gd name="T34" fmla="*/ 2 w 120"/>
                <a:gd name="T35" fmla="*/ 1 h 77"/>
                <a:gd name="T36" fmla="*/ 2 w 120"/>
                <a:gd name="T37" fmla="*/ 1 h 77"/>
                <a:gd name="T38" fmla="*/ 2 w 120"/>
                <a:gd name="T39" fmla="*/ 1 h 77"/>
                <a:gd name="T40" fmla="*/ 0 w 120"/>
                <a:gd name="T41" fmla="*/ 1 h 77"/>
                <a:gd name="T42" fmla="*/ 2 w 120"/>
                <a:gd name="T43" fmla="*/ 1 h 77"/>
                <a:gd name="T44" fmla="*/ 2 w 120"/>
                <a:gd name="T45" fmla="*/ 1 h 77"/>
                <a:gd name="T46" fmla="*/ 2 w 120"/>
                <a:gd name="T47" fmla="*/ 1 h 77"/>
                <a:gd name="T48" fmla="*/ 0 w 120"/>
                <a:gd name="T49" fmla="*/ 1 h 77"/>
                <a:gd name="T50" fmla="*/ 2 w 120"/>
                <a:gd name="T51" fmla="*/ 1 h 77"/>
                <a:gd name="T52" fmla="*/ 2 w 120"/>
                <a:gd name="T53" fmla="*/ 1 h 77"/>
                <a:gd name="T54" fmla="*/ 2 w 120"/>
                <a:gd name="T55" fmla="*/ 1 h 77"/>
                <a:gd name="T56" fmla="*/ 2 w 120"/>
                <a:gd name="T57" fmla="*/ 1 h 77"/>
                <a:gd name="T58" fmla="*/ 2 w 120"/>
                <a:gd name="T59" fmla="*/ 1 h 77"/>
                <a:gd name="T60" fmla="*/ 2 w 120"/>
                <a:gd name="T61" fmla="*/ 1 h 77"/>
                <a:gd name="T62" fmla="*/ 2 w 120"/>
                <a:gd name="T63" fmla="*/ 1 h 77"/>
                <a:gd name="T64" fmla="*/ 2 w 120"/>
                <a:gd name="T65" fmla="*/ 1 h 77"/>
                <a:gd name="T66" fmla="*/ 2 w 120"/>
                <a:gd name="T67" fmla="*/ 1 h 77"/>
                <a:gd name="T68" fmla="*/ 2 w 120"/>
                <a:gd name="T69" fmla="*/ 1 h 77"/>
                <a:gd name="T70" fmla="*/ 2 w 120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77"/>
                <a:gd name="T110" fmla="*/ 120 w 120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77">
                  <a:moveTo>
                    <a:pt x="101" y="67"/>
                  </a:moveTo>
                  <a:lnTo>
                    <a:pt x="106" y="57"/>
                  </a:lnTo>
                  <a:lnTo>
                    <a:pt x="120" y="57"/>
                  </a:lnTo>
                  <a:lnTo>
                    <a:pt x="116" y="72"/>
                  </a:lnTo>
                  <a:lnTo>
                    <a:pt x="101" y="67"/>
                  </a:lnTo>
                  <a:close/>
                  <a:moveTo>
                    <a:pt x="116" y="53"/>
                  </a:moveTo>
                  <a:lnTo>
                    <a:pt x="120" y="57"/>
                  </a:lnTo>
                  <a:lnTo>
                    <a:pt x="111" y="57"/>
                  </a:lnTo>
                  <a:lnTo>
                    <a:pt x="116" y="53"/>
                  </a:lnTo>
                  <a:close/>
                  <a:moveTo>
                    <a:pt x="111" y="62"/>
                  </a:moveTo>
                  <a:lnTo>
                    <a:pt x="10" y="14"/>
                  </a:lnTo>
                  <a:lnTo>
                    <a:pt x="15" y="0"/>
                  </a:lnTo>
                  <a:lnTo>
                    <a:pt x="116" y="53"/>
                  </a:lnTo>
                  <a:lnTo>
                    <a:pt x="111" y="62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5" y="5"/>
                  </a:lnTo>
                  <a:close/>
                  <a:moveTo>
                    <a:pt x="20" y="9"/>
                  </a:moveTo>
                  <a:lnTo>
                    <a:pt x="15" y="24"/>
                  </a:lnTo>
                  <a:lnTo>
                    <a:pt x="0" y="14"/>
                  </a:lnTo>
                  <a:lnTo>
                    <a:pt x="5" y="5"/>
                  </a:lnTo>
                  <a:lnTo>
                    <a:pt x="20" y="9"/>
                  </a:lnTo>
                  <a:close/>
                  <a:moveTo>
                    <a:pt x="5" y="29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9"/>
                  </a:lnTo>
                  <a:close/>
                  <a:moveTo>
                    <a:pt x="10" y="14"/>
                  </a:moveTo>
                  <a:lnTo>
                    <a:pt x="111" y="62"/>
                  </a:lnTo>
                  <a:lnTo>
                    <a:pt x="106" y="77"/>
                  </a:lnTo>
                  <a:lnTo>
                    <a:pt x="5" y="29"/>
                  </a:lnTo>
                  <a:lnTo>
                    <a:pt x="10" y="14"/>
                  </a:lnTo>
                  <a:close/>
                  <a:moveTo>
                    <a:pt x="116" y="72"/>
                  </a:moveTo>
                  <a:lnTo>
                    <a:pt x="106" y="77"/>
                  </a:lnTo>
                  <a:lnTo>
                    <a:pt x="106" y="72"/>
                  </a:lnTo>
                  <a:lnTo>
                    <a:pt x="116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Freeform 215"/>
            <p:cNvSpPr>
              <a:spLocks noChangeAspect="1"/>
            </p:cNvSpPr>
            <p:nvPr/>
          </p:nvSpPr>
          <p:spPr bwMode="auto">
            <a:xfrm>
              <a:off x="2756" y="8350"/>
              <a:ext cx="83" cy="45"/>
            </a:xfrm>
            <a:custGeom>
              <a:avLst/>
              <a:gdLst>
                <a:gd name="T0" fmla="*/ 2 w 101"/>
                <a:gd name="T1" fmla="*/ 1 h 67"/>
                <a:gd name="T2" fmla="*/ 2 w 101"/>
                <a:gd name="T3" fmla="*/ 1 h 67"/>
                <a:gd name="T4" fmla="*/ 2 w 101"/>
                <a:gd name="T5" fmla="*/ 0 h 67"/>
                <a:gd name="T6" fmla="*/ 0 w 101"/>
                <a:gd name="T7" fmla="*/ 1 h 67"/>
                <a:gd name="T8" fmla="*/ 2 w 10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67"/>
                <a:gd name="T17" fmla="*/ 101 w 10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67">
                  <a:moveTo>
                    <a:pt x="91" y="67"/>
                  </a:moveTo>
                  <a:lnTo>
                    <a:pt x="101" y="5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91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Freeform 216"/>
            <p:cNvSpPr>
              <a:spLocks noChangeAspect="1" noEditPoints="1"/>
            </p:cNvSpPr>
            <p:nvPr/>
          </p:nvSpPr>
          <p:spPr bwMode="auto">
            <a:xfrm>
              <a:off x="2752" y="8346"/>
              <a:ext cx="92" cy="52"/>
            </a:xfrm>
            <a:custGeom>
              <a:avLst/>
              <a:gdLst>
                <a:gd name="T0" fmla="*/ 2 w 111"/>
                <a:gd name="T1" fmla="*/ 1 h 77"/>
                <a:gd name="T2" fmla="*/ 2 w 111"/>
                <a:gd name="T3" fmla="*/ 1 h 77"/>
                <a:gd name="T4" fmla="*/ 2 w 111"/>
                <a:gd name="T5" fmla="*/ 1 h 77"/>
                <a:gd name="T6" fmla="*/ 2 w 111"/>
                <a:gd name="T7" fmla="*/ 1 h 77"/>
                <a:gd name="T8" fmla="*/ 2 w 111"/>
                <a:gd name="T9" fmla="*/ 1 h 77"/>
                <a:gd name="T10" fmla="*/ 2 w 111"/>
                <a:gd name="T11" fmla="*/ 1 h 77"/>
                <a:gd name="T12" fmla="*/ 2 w 111"/>
                <a:gd name="T13" fmla="*/ 1 h 77"/>
                <a:gd name="T14" fmla="*/ 2 w 111"/>
                <a:gd name="T15" fmla="*/ 1 h 77"/>
                <a:gd name="T16" fmla="*/ 2 w 111"/>
                <a:gd name="T17" fmla="*/ 1 h 77"/>
                <a:gd name="T18" fmla="*/ 2 w 111"/>
                <a:gd name="T19" fmla="*/ 1 h 77"/>
                <a:gd name="T20" fmla="*/ 2 w 111"/>
                <a:gd name="T21" fmla="*/ 1 h 77"/>
                <a:gd name="T22" fmla="*/ 2 w 111"/>
                <a:gd name="T23" fmla="*/ 0 h 77"/>
                <a:gd name="T24" fmla="*/ 2 w 111"/>
                <a:gd name="T25" fmla="*/ 1 h 77"/>
                <a:gd name="T26" fmla="*/ 2 w 111"/>
                <a:gd name="T27" fmla="*/ 1 h 77"/>
                <a:gd name="T28" fmla="*/ 2 w 111"/>
                <a:gd name="T29" fmla="*/ 0 h 77"/>
                <a:gd name="T30" fmla="*/ 2 w 111"/>
                <a:gd name="T31" fmla="*/ 0 h 77"/>
                <a:gd name="T32" fmla="*/ 2 w 111"/>
                <a:gd name="T33" fmla="*/ 1 h 77"/>
                <a:gd name="T34" fmla="*/ 2 w 111"/>
                <a:gd name="T35" fmla="*/ 0 h 77"/>
                <a:gd name="T36" fmla="*/ 2 w 111"/>
                <a:gd name="T37" fmla="*/ 1 h 77"/>
                <a:gd name="T38" fmla="*/ 2 w 111"/>
                <a:gd name="T39" fmla="*/ 1 h 77"/>
                <a:gd name="T40" fmla="*/ 0 w 111"/>
                <a:gd name="T41" fmla="*/ 1 h 77"/>
                <a:gd name="T42" fmla="*/ 2 w 111"/>
                <a:gd name="T43" fmla="*/ 0 h 77"/>
                <a:gd name="T44" fmla="*/ 2 w 111"/>
                <a:gd name="T45" fmla="*/ 1 h 77"/>
                <a:gd name="T46" fmla="*/ 0 w 111"/>
                <a:gd name="T47" fmla="*/ 1 h 77"/>
                <a:gd name="T48" fmla="*/ 0 w 111"/>
                <a:gd name="T49" fmla="*/ 1 h 77"/>
                <a:gd name="T50" fmla="*/ 2 w 111"/>
                <a:gd name="T51" fmla="*/ 1 h 77"/>
                <a:gd name="T52" fmla="*/ 0 w 111"/>
                <a:gd name="T53" fmla="*/ 1 h 77"/>
                <a:gd name="T54" fmla="*/ 2 w 111"/>
                <a:gd name="T55" fmla="*/ 1 h 77"/>
                <a:gd name="T56" fmla="*/ 2 w 111"/>
                <a:gd name="T57" fmla="*/ 1 h 77"/>
                <a:gd name="T58" fmla="*/ 2 w 111"/>
                <a:gd name="T59" fmla="*/ 1 h 77"/>
                <a:gd name="T60" fmla="*/ 0 w 111"/>
                <a:gd name="T61" fmla="*/ 1 h 77"/>
                <a:gd name="T62" fmla="*/ 2 w 111"/>
                <a:gd name="T63" fmla="*/ 1 h 77"/>
                <a:gd name="T64" fmla="*/ 2 w 111"/>
                <a:gd name="T65" fmla="*/ 1 h 77"/>
                <a:gd name="T66" fmla="*/ 2 w 111"/>
                <a:gd name="T67" fmla="*/ 1 h 77"/>
                <a:gd name="T68" fmla="*/ 2 w 111"/>
                <a:gd name="T69" fmla="*/ 1 h 77"/>
                <a:gd name="T70" fmla="*/ 2 w 111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77"/>
                <a:gd name="T110" fmla="*/ 111 w 111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77">
                  <a:moveTo>
                    <a:pt x="91" y="67"/>
                  </a:moveTo>
                  <a:lnTo>
                    <a:pt x="96" y="58"/>
                  </a:lnTo>
                  <a:lnTo>
                    <a:pt x="111" y="62"/>
                  </a:lnTo>
                  <a:lnTo>
                    <a:pt x="106" y="77"/>
                  </a:lnTo>
                  <a:lnTo>
                    <a:pt x="91" y="67"/>
                  </a:lnTo>
                  <a:close/>
                  <a:moveTo>
                    <a:pt x="111" y="53"/>
                  </a:moveTo>
                  <a:lnTo>
                    <a:pt x="111" y="62"/>
                  </a:lnTo>
                  <a:lnTo>
                    <a:pt x="106" y="62"/>
                  </a:lnTo>
                  <a:lnTo>
                    <a:pt x="111" y="53"/>
                  </a:lnTo>
                  <a:close/>
                  <a:moveTo>
                    <a:pt x="101" y="67"/>
                  </a:moveTo>
                  <a:lnTo>
                    <a:pt x="10" y="10"/>
                  </a:lnTo>
                  <a:lnTo>
                    <a:pt x="15" y="0"/>
                  </a:lnTo>
                  <a:lnTo>
                    <a:pt x="111" y="53"/>
                  </a:lnTo>
                  <a:lnTo>
                    <a:pt x="101" y="67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9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101" y="67"/>
                  </a:lnTo>
                  <a:lnTo>
                    <a:pt x="96" y="77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106" y="77"/>
                  </a:moveTo>
                  <a:lnTo>
                    <a:pt x="96" y="77"/>
                  </a:lnTo>
                  <a:lnTo>
                    <a:pt x="96" y="72"/>
                  </a:lnTo>
                  <a:lnTo>
                    <a:pt x="106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Freeform 217"/>
            <p:cNvSpPr>
              <a:spLocks noChangeAspect="1"/>
            </p:cNvSpPr>
            <p:nvPr/>
          </p:nvSpPr>
          <p:spPr bwMode="auto">
            <a:xfrm>
              <a:off x="2697" y="8306"/>
              <a:ext cx="68" cy="49"/>
            </a:xfrm>
            <a:custGeom>
              <a:avLst/>
              <a:gdLst>
                <a:gd name="T0" fmla="*/ 2 w 82"/>
                <a:gd name="T1" fmla="*/ 1 h 72"/>
                <a:gd name="T2" fmla="*/ 2 w 82"/>
                <a:gd name="T3" fmla="*/ 1 h 72"/>
                <a:gd name="T4" fmla="*/ 2 w 82"/>
                <a:gd name="T5" fmla="*/ 0 h 72"/>
                <a:gd name="T6" fmla="*/ 0 w 82"/>
                <a:gd name="T7" fmla="*/ 1 h 72"/>
                <a:gd name="T8" fmla="*/ 2 w 82"/>
                <a:gd name="T9" fmla="*/ 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2"/>
                <a:gd name="T17" fmla="*/ 82 w 8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2">
                  <a:moveTo>
                    <a:pt x="72" y="72"/>
                  </a:moveTo>
                  <a:lnTo>
                    <a:pt x="82" y="63"/>
                  </a:lnTo>
                  <a:lnTo>
                    <a:pt x="9" y="0"/>
                  </a:lnTo>
                  <a:lnTo>
                    <a:pt x="0" y="10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Freeform 218"/>
            <p:cNvSpPr>
              <a:spLocks noChangeAspect="1" noEditPoints="1"/>
            </p:cNvSpPr>
            <p:nvPr/>
          </p:nvSpPr>
          <p:spPr bwMode="auto">
            <a:xfrm>
              <a:off x="2692" y="8304"/>
              <a:ext cx="76" cy="55"/>
            </a:xfrm>
            <a:custGeom>
              <a:avLst/>
              <a:gdLst>
                <a:gd name="T0" fmla="*/ 3 w 91"/>
                <a:gd name="T1" fmla="*/ 1 h 81"/>
                <a:gd name="T2" fmla="*/ 3 w 91"/>
                <a:gd name="T3" fmla="*/ 1 h 81"/>
                <a:gd name="T4" fmla="*/ 3 w 91"/>
                <a:gd name="T5" fmla="*/ 1 h 81"/>
                <a:gd name="T6" fmla="*/ 3 w 91"/>
                <a:gd name="T7" fmla="*/ 1 h 81"/>
                <a:gd name="T8" fmla="*/ 3 w 91"/>
                <a:gd name="T9" fmla="*/ 1 h 81"/>
                <a:gd name="T10" fmla="*/ 3 w 91"/>
                <a:gd name="T11" fmla="*/ 1 h 81"/>
                <a:gd name="T12" fmla="*/ 3 w 91"/>
                <a:gd name="T13" fmla="*/ 1 h 81"/>
                <a:gd name="T14" fmla="*/ 3 w 91"/>
                <a:gd name="T15" fmla="*/ 1 h 81"/>
                <a:gd name="T16" fmla="*/ 3 w 91"/>
                <a:gd name="T17" fmla="*/ 1 h 81"/>
                <a:gd name="T18" fmla="*/ 3 w 91"/>
                <a:gd name="T19" fmla="*/ 1 h 81"/>
                <a:gd name="T20" fmla="*/ 3 w 91"/>
                <a:gd name="T21" fmla="*/ 1 h 81"/>
                <a:gd name="T22" fmla="*/ 3 w 91"/>
                <a:gd name="T23" fmla="*/ 0 h 81"/>
                <a:gd name="T24" fmla="*/ 3 w 91"/>
                <a:gd name="T25" fmla="*/ 1 h 81"/>
                <a:gd name="T26" fmla="*/ 3 w 91"/>
                <a:gd name="T27" fmla="*/ 1 h 81"/>
                <a:gd name="T28" fmla="*/ 3 w 91"/>
                <a:gd name="T29" fmla="*/ 0 h 81"/>
                <a:gd name="T30" fmla="*/ 3 w 91"/>
                <a:gd name="T31" fmla="*/ 0 h 81"/>
                <a:gd name="T32" fmla="*/ 3 w 91"/>
                <a:gd name="T33" fmla="*/ 1 h 81"/>
                <a:gd name="T34" fmla="*/ 3 w 91"/>
                <a:gd name="T35" fmla="*/ 0 h 81"/>
                <a:gd name="T36" fmla="*/ 3 w 91"/>
                <a:gd name="T37" fmla="*/ 1 h 81"/>
                <a:gd name="T38" fmla="*/ 3 w 91"/>
                <a:gd name="T39" fmla="*/ 1 h 81"/>
                <a:gd name="T40" fmla="*/ 0 w 91"/>
                <a:gd name="T41" fmla="*/ 1 h 81"/>
                <a:gd name="T42" fmla="*/ 3 w 91"/>
                <a:gd name="T43" fmla="*/ 0 h 81"/>
                <a:gd name="T44" fmla="*/ 3 w 91"/>
                <a:gd name="T45" fmla="*/ 1 h 81"/>
                <a:gd name="T46" fmla="*/ 0 w 91"/>
                <a:gd name="T47" fmla="*/ 1 h 81"/>
                <a:gd name="T48" fmla="*/ 0 w 91"/>
                <a:gd name="T49" fmla="*/ 1 h 81"/>
                <a:gd name="T50" fmla="*/ 3 w 91"/>
                <a:gd name="T51" fmla="*/ 1 h 81"/>
                <a:gd name="T52" fmla="*/ 0 w 91"/>
                <a:gd name="T53" fmla="*/ 1 h 81"/>
                <a:gd name="T54" fmla="*/ 3 w 91"/>
                <a:gd name="T55" fmla="*/ 1 h 81"/>
                <a:gd name="T56" fmla="*/ 3 w 91"/>
                <a:gd name="T57" fmla="*/ 1 h 81"/>
                <a:gd name="T58" fmla="*/ 3 w 91"/>
                <a:gd name="T59" fmla="*/ 1 h 81"/>
                <a:gd name="T60" fmla="*/ 0 w 91"/>
                <a:gd name="T61" fmla="*/ 1 h 81"/>
                <a:gd name="T62" fmla="*/ 3 w 91"/>
                <a:gd name="T63" fmla="*/ 1 h 81"/>
                <a:gd name="T64" fmla="*/ 3 w 91"/>
                <a:gd name="T65" fmla="*/ 1 h 81"/>
                <a:gd name="T66" fmla="*/ 3 w 91"/>
                <a:gd name="T67" fmla="*/ 1 h 81"/>
                <a:gd name="T68" fmla="*/ 3 w 91"/>
                <a:gd name="T69" fmla="*/ 1 h 81"/>
                <a:gd name="T70" fmla="*/ 3 w 91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1"/>
                <a:gd name="T110" fmla="*/ 91 w 9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1">
                  <a:moveTo>
                    <a:pt x="72" y="72"/>
                  </a:moveTo>
                  <a:lnTo>
                    <a:pt x="77" y="62"/>
                  </a:lnTo>
                  <a:lnTo>
                    <a:pt x="91" y="72"/>
                  </a:lnTo>
                  <a:lnTo>
                    <a:pt x="82" y="81"/>
                  </a:lnTo>
                  <a:lnTo>
                    <a:pt x="72" y="72"/>
                  </a:lnTo>
                  <a:close/>
                  <a:moveTo>
                    <a:pt x="91" y="62"/>
                  </a:moveTo>
                  <a:lnTo>
                    <a:pt x="91" y="72"/>
                  </a:lnTo>
                  <a:lnTo>
                    <a:pt x="87" y="67"/>
                  </a:lnTo>
                  <a:lnTo>
                    <a:pt x="91" y="62"/>
                  </a:lnTo>
                  <a:close/>
                  <a:moveTo>
                    <a:pt x="82" y="72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1" y="62"/>
                  </a:lnTo>
                  <a:lnTo>
                    <a:pt x="82" y="72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2" y="72"/>
                  </a:lnTo>
                  <a:lnTo>
                    <a:pt x="72" y="8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82" y="81"/>
                  </a:moveTo>
                  <a:lnTo>
                    <a:pt x="72" y="81"/>
                  </a:lnTo>
                  <a:lnTo>
                    <a:pt x="77" y="76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Freeform 219"/>
            <p:cNvSpPr>
              <a:spLocks noChangeAspect="1"/>
            </p:cNvSpPr>
            <p:nvPr/>
          </p:nvSpPr>
          <p:spPr bwMode="auto">
            <a:xfrm>
              <a:off x="2649" y="8258"/>
              <a:ext cx="55" cy="55"/>
            </a:xfrm>
            <a:custGeom>
              <a:avLst/>
              <a:gdLst>
                <a:gd name="T0" fmla="*/ 2 w 67"/>
                <a:gd name="T1" fmla="*/ 1 h 82"/>
                <a:gd name="T2" fmla="*/ 2 w 67"/>
                <a:gd name="T3" fmla="*/ 1 h 82"/>
                <a:gd name="T4" fmla="*/ 2 w 67"/>
                <a:gd name="T5" fmla="*/ 0 h 82"/>
                <a:gd name="T6" fmla="*/ 0 w 67"/>
                <a:gd name="T7" fmla="*/ 1 h 82"/>
                <a:gd name="T8" fmla="*/ 2 w 67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2"/>
                <a:gd name="T17" fmla="*/ 67 w 6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2">
                  <a:moveTo>
                    <a:pt x="58" y="82"/>
                  </a:moveTo>
                  <a:lnTo>
                    <a:pt x="67" y="72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58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Freeform 220"/>
            <p:cNvSpPr>
              <a:spLocks noChangeAspect="1" noEditPoints="1"/>
            </p:cNvSpPr>
            <p:nvPr/>
          </p:nvSpPr>
          <p:spPr bwMode="auto">
            <a:xfrm>
              <a:off x="2644" y="8255"/>
              <a:ext cx="65" cy="62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1 h 91"/>
                <a:gd name="T6" fmla="*/ 3 w 77"/>
                <a:gd name="T7" fmla="*/ 1 h 91"/>
                <a:gd name="T8" fmla="*/ 3 w 77"/>
                <a:gd name="T9" fmla="*/ 1 h 91"/>
                <a:gd name="T10" fmla="*/ 3 w 77"/>
                <a:gd name="T11" fmla="*/ 1 h 91"/>
                <a:gd name="T12" fmla="*/ 3 w 77"/>
                <a:gd name="T13" fmla="*/ 1 h 91"/>
                <a:gd name="T14" fmla="*/ 3 w 77"/>
                <a:gd name="T15" fmla="*/ 1 h 91"/>
                <a:gd name="T16" fmla="*/ 3 w 77"/>
                <a:gd name="T17" fmla="*/ 1 h 91"/>
                <a:gd name="T18" fmla="*/ 3 w 77"/>
                <a:gd name="T19" fmla="*/ 1 h 91"/>
                <a:gd name="T20" fmla="*/ 3 w 77"/>
                <a:gd name="T21" fmla="*/ 1 h 91"/>
                <a:gd name="T22" fmla="*/ 3 w 77"/>
                <a:gd name="T23" fmla="*/ 0 h 91"/>
                <a:gd name="T24" fmla="*/ 3 w 77"/>
                <a:gd name="T25" fmla="*/ 1 h 91"/>
                <a:gd name="T26" fmla="*/ 3 w 77"/>
                <a:gd name="T27" fmla="*/ 1 h 91"/>
                <a:gd name="T28" fmla="*/ 3 w 77"/>
                <a:gd name="T29" fmla="*/ 0 h 91"/>
                <a:gd name="T30" fmla="*/ 3 w 77"/>
                <a:gd name="T31" fmla="*/ 0 h 91"/>
                <a:gd name="T32" fmla="*/ 3 w 77"/>
                <a:gd name="T33" fmla="*/ 1 h 91"/>
                <a:gd name="T34" fmla="*/ 3 w 77"/>
                <a:gd name="T35" fmla="*/ 0 h 91"/>
                <a:gd name="T36" fmla="*/ 3 w 77"/>
                <a:gd name="T37" fmla="*/ 1 h 91"/>
                <a:gd name="T38" fmla="*/ 3 w 77"/>
                <a:gd name="T39" fmla="*/ 1 h 91"/>
                <a:gd name="T40" fmla="*/ 0 w 77"/>
                <a:gd name="T41" fmla="*/ 1 h 91"/>
                <a:gd name="T42" fmla="*/ 3 w 77"/>
                <a:gd name="T43" fmla="*/ 0 h 91"/>
                <a:gd name="T44" fmla="*/ 3 w 77"/>
                <a:gd name="T45" fmla="*/ 1 h 91"/>
                <a:gd name="T46" fmla="*/ 0 w 77"/>
                <a:gd name="T47" fmla="*/ 1 h 91"/>
                <a:gd name="T48" fmla="*/ 0 w 77"/>
                <a:gd name="T49" fmla="*/ 1 h 91"/>
                <a:gd name="T50" fmla="*/ 3 w 77"/>
                <a:gd name="T51" fmla="*/ 1 h 91"/>
                <a:gd name="T52" fmla="*/ 0 w 77"/>
                <a:gd name="T53" fmla="*/ 1 h 91"/>
                <a:gd name="T54" fmla="*/ 3 w 77"/>
                <a:gd name="T55" fmla="*/ 1 h 91"/>
                <a:gd name="T56" fmla="*/ 3 w 77"/>
                <a:gd name="T57" fmla="*/ 1 h 91"/>
                <a:gd name="T58" fmla="*/ 3 w 77"/>
                <a:gd name="T59" fmla="*/ 1 h 91"/>
                <a:gd name="T60" fmla="*/ 0 w 77"/>
                <a:gd name="T61" fmla="*/ 1 h 91"/>
                <a:gd name="T62" fmla="*/ 3 w 77"/>
                <a:gd name="T63" fmla="*/ 1 h 91"/>
                <a:gd name="T64" fmla="*/ 3 w 77"/>
                <a:gd name="T65" fmla="*/ 1 h 91"/>
                <a:gd name="T66" fmla="*/ 3 w 77"/>
                <a:gd name="T67" fmla="*/ 1 h 91"/>
                <a:gd name="T68" fmla="*/ 3 w 77"/>
                <a:gd name="T69" fmla="*/ 1 h 91"/>
                <a:gd name="T70" fmla="*/ 3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58" y="81"/>
                  </a:moveTo>
                  <a:lnTo>
                    <a:pt x="68" y="72"/>
                  </a:lnTo>
                  <a:lnTo>
                    <a:pt x="77" y="81"/>
                  </a:lnTo>
                  <a:lnTo>
                    <a:pt x="68" y="91"/>
                  </a:lnTo>
                  <a:lnTo>
                    <a:pt x="58" y="81"/>
                  </a:lnTo>
                  <a:close/>
                  <a:moveTo>
                    <a:pt x="77" y="72"/>
                  </a:moveTo>
                  <a:lnTo>
                    <a:pt x="77" y="81"/>
                  </a:lnTo>
                  <a:lnTo>
                    <a:pt x="72" y="76"/>
                  </a:lnTo>
                  <a:lnTo>
                    <a:pt x="77" y="72"/>
                  </a:lnTo>
                  <a:close/>
                  <a:moveTo>
                    <a:pt x="68" y="81"/>
                  </a:moveTo>
                  <a:lnTo>
                    <a:pt x="10" y="9"/>
                  </a:lnTo>
                  <a:lnTo>
                    <a:pt x="20" y="0"/>
                  </a:lnTo>
                  <a:lnTo>
                    <a:pt x="77" y="72"/>
                  </a:lnTo>
                  <a:lnTo>
                    <a:pt x="68" y="81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4"/>
                  </a:lnTo>
                  <a:lnTo>
                    <a:pt x="10" y="0"/>
                  </a:lnTo>
                  <a:close/>
                  <a:moveTo>
                    <a:pt x="20" y="9"/>
                  </a:moveTo>
                  <a:lnTo>
                    <a:pt x="10" y="19"/>
                  </a:lnTo>
                  <a:lnTo>
                    <a:pt x="0" y="4"/>
                  </a:lnTo>
                  <a:lnTo>
                    <a:pt x="10" y="0"/>
                  </a:lnTo>
                  <a:lnTo>
                    <a:pt x="20" y="9"/>
                  </a:lnTo>
                  <a:close/>
                  <a:moveTo>
                    <a:pt x="0" y="19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68" y="81"/>
                  </a:lnTo>
                  <a:lnTo>
                    <a:pt x="58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68" y="91"/>
                  </a:moveTo>
                  <a:lnTo>
                    <a:pt x="58" y="91"/>
                  </a:lnTo>
                  <a:lnTo>
                    <a:pt x="63" y="86"/>
                  </a:lnTo>
                  <a:lnTo>
                    <a:pt x="68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221"/>
            <p:cNvSpPr>
              <a:spLocks noChangeAspect="1"/>
            </p:cNvSpPr>
            <p:nvPr/>
          </p:nvSpPr>
          <p:spPr bwMode="auto">
            <a:xfrm>
              <a:off x="2613" y="8213"/>
              <a:ext cx="45" cy="52"/>
            </a:xfrm>
            <a:custGeom>
              <a:avLst/>
              <a:gdLst>
                <a:gd name="T0" fmla="*/ 3 w 53"/>
                <a:gd name="T1" fmla="*/ 1 h 77"/>
                <a:gd name="T2" fmla="*/ 3 w 53"/>
                <a:gd name="T3" fmla="*/ 1 h 77"/>
                <a:gd name="T4" fmla="*/ 3 w 53"/>
                <a:gd name="T5" fmla="*/ 0 h 77"/>
                <a:gd name="T6" fmla="*/ 0 w 53"/>
                <a:gd name="T7" fmla="*/ 1 h 77"/>
                <a:gd name="T8" fmla="*/ 3 w 53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7"/>
                <a:gd name="T17" fmla="*/ 53 w 5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7">
                  <a:moveTo>
                    <a:pt x="43" y="77"/>
                  </a:moveTo>
                  <a:lnTo>
                    <a:pt x="53" y="6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3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Freeform 222"/>
            <p:cNvSpPr>
              <a:spLocks noChangeAspect="1" noEditPoints="1"/>
            </p:cNvSpPr>
            <p:nvPr/>
          </p:nvSpPr>
          <p:spPr bwMode="auto">
            <a:xfrm>
              <a:off x="2609" y="8207"/>
              <a:ext cx="55" cy="62"/>
            </a:xfrm>
            <a:custGeom>
              <a:avLst/>
              <a:gdLst>
                <a:gd name="T0" fmla="*/ 2 w 67"/>
                <a:gd name="T1" fmla="*/ 1 h 91"/>
                <a:gd name="T2" fmla="*/ 2 w 67"/>
                <a:gd name="T3" fmla="*/ 1 h 91"/>
                <a:gd name="T4" fmla="*/ 2 w 67"/>
                <a:gd name="T5" fmla="*/ 1 h 91"/>
                <a:gd name="T6" fmla="*/ 2 w 67"/>
                <a:gd name="T7" fmla="*/ 1 h 91"/>
                <a:gd name="T8" fmla="*/ 2 w 67"/>
                <a:gd name="T9" fmla="*/ 1 h 91"/>
                <a:gd name="T10" fmla="*/ 2 w 67"/>
                <a:gd name="T11" fmla="*/ 1 h 91"/>
                <a:gd name="T12" fmla="*/ 2 w 67"/>
                <a:gd name="T13" fmla="*/ 1 h 91"/>
                <a:gd name="T14" fmla="*/ 2 w 67"/>
                <a:gd name="T15" fmla="*/ 1 h 91"/>
                <a:gd name="T16" fmla="*/ 2 w 67"/>
                <a:gd name="T17" fmla="*/ 1 h 91"/>
                <a:gd name="T18" fmla="*/ 2 w 67"/>
                <a:gd name="T19" fmla="*/ 1 h 91"/>
                <a:gd name="T20" fmla="*/ 2 w 67"/>
                <a:gd name="T21" fmla="*/ 1 h 91"/>
                <a:gd name="T22" fmla="*/ 2 w 67"/>
                <a:gd name="T23" fmla="*/ 1 h 91"/>
                <a:gd name="T24" fmla="*/ 2 w 67"/>
                <a:gd name="T25" fmla="*/ 1 h 91"/>
                <a:gd name="T26" fmla="*/ 2 w 67"/>
                <a:gd name="T27" fmla="*/ 1 h 91"/>
                <a:gd name="T28" fmla="*/ 2 w 67"/>
                <a:gd name="T29" fmla="*/ 0 h 91"/>
                <a:gd name="T30" fmla="*/ 2 w 67"/>
                <a:gd name="T31" fmla="*/ 1 h 91"/>
                <a:gd name="T32" fmla="*/ 2 w 67"/>
                <a:gd name="T33" fmla="*/ 1 h 91"/>
                <a:gd name="T34" fmla="*/ 2 w 67"/>
                <a:gd name="T35" fmla="*/ 0 h 91"/>
                <a:gd name="T36" fmla="*/ 2 w 67"/>
                <a:gd name="T37" fmla="*/ 1 h 91"/>
                <a:gd name="T38" fmla="*/ 2 w 67"/>
                <a:gd name="T39" fmla="*/ 1 h 91"/>
                <a:gd name="T40" fmla="*/ 0 w 67"/>
                <a:gd name="T41" fmla="*/ 1 h 91"/>
                <a:gd name="T42" fmla="*/ 2 w 67"/>
                <a:gd name="T43" fmla="*/ 0 h 91"/>
                <a:gd name="T44" fmla="*/ 2 w 67"/>
                <a:gd name="T45" fmla="*/ 1 h 91"/>
                <a:gd name="T46" fmla="*/ 0 w 67"/>
                <a:gd name="T47" fmla="*/ 1 h 91"/>
                <a:gd name="T48" fmla="*/ 0 w 67"/>
                <a:gd name="T49" fmla="*/ 1 h 91"/>
                <a:gd name="T50" fmla="*/ 2 w 67"/>
                <a:gd name="T51" fmla="*/ 1 h 91"/>
                <a:gd name="T52" fmla="*/ 0 w 67"/>
                <a:gd name="T53" fmla="*/ 1 h 91"/>
                <a:gd name="T54" fmla="*/ 2 w 67"/>
                <a:gd name="T55" fmla="*/ 1 h 91"/>
                <a:gd name="T56" fmla="*/ 2 w 67"/>
                <a:gd name="T57" fmla="*/ 1 h 91"/>
                <a:gd name="T58" fmla="*/ 2 w 67"/>
                <a:gd name="T59" fmla="*/ 1 h 91"/>
                <a:gd name="T60" fmla="*/ 0 w 67"/>
                <a:gd name="T61" fmla="*/ 1 h 91"/>
                <a:gd name="T62" fmla="*/ 2 w 67"/>
                <a:gd name="T63" fmla="*/ 1 h 91"/>
                <a:gd name="T64" fmla="*/ 2 w 67"/>
                <a:gd name="T65" fmla="*/ 1 h 91"/>
                <a:gd name="T66" fmla="*/ 2 w 67"/>
                <a:gd name="T67" fmla="*/ 1 h 91"/>
                <a:gd name="T68" fmla="*/ 2 w 67"/>
                <a:gd name="T69" fmla="*/ 1 h 91"/>
                <a:gd name="T70" fmla="*/ 2 w 6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1"/>
                <a:gd name="T110" fmla="*/ 67 w 6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1">
                  <a:moveTo>
                    <a:pt x="43" y="76"/>
                  </a:moveTo>
                  <a:lnTo>
                    <a:pt x="53" y="72"/>
                  </a:lnTo>
                  <a:lnTo>
                    <a:pt x="63" y="81"/>
                  </a:lnTo>
                  <a:lnTo>
                    <a:pt x="53" y="91"/>
                  </a:lnTo>
                  <a:lnTo>
                    <a:pt x="43" y="76"/>
                  </a:lnTo>
                  <a:close/>
                  <a:moveTo>
                    <a:pt x="67" y="72"/>
                  </a:moveTo>
                  <a:lnTo>
                    <a:pt x="63" y="81"/>
                  </a:lnTo>
                  <a:lnTo>
                    <a:pt x="58" y="76"/>
                  </a:lnTo>
                  <a:lnTo>
                    <a:pt x="67" y="72"/>
                  </a:lnTo>
                  <a:close/>
                  <a:moveTo>
                    <a:pt x="53" y="81"/>
                  </a:moveTo>
                  <a:lnTo>
                    <a:pt x="10" y="9"/>
                  </a:lnTo>
                  <a:lnTo>
                    <a:pt x="24" y="4"/>
                  </a:lnTo>
                  <a:lnTo>
                    <a:pt x="67" y="72"/>
                  </a:lnTo>
                  <a:lnTo>
                    <a:pt x="53" y="81"/>
                  </a:lnTo>
                  <a:close/>
                  <a:moveTo>
                    <a:pt x="15" y="0"/>
                  </a:moveTo>
                  <a:lnTo>
                    <a:pt x="24" y="4"/>
                  </a:lnTo>
                  <a:lnTo>
                    <a:pt x="19" y="9"/>
                  </a:lnTo>
                  <a:lnTo>
                    <a:pt x="15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0" y="4"/>
                  </a:lnTo>
                  <a:lnTo>
                    <a:pt x="15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0" y="9"/>
                  </a:moveTo>
                  <a:lnTo>
                    <a:pt x="53" y="81"/>
                  </a:lnTo>
                  <a:lnTo>
                    <a:pt x="43" y="86"/>
                  </a:lnTo>
                  <a:lnTo>
                    <a:pt x="0" y="14"/>
                  </a:lnTo>
                  <a:lnTo>
                    <a:pt x="10" y="9"/>
                  </a:lnTo>
                  <a:close/>
                  <a:moveTo>
                    <a:pt x="53" y="91"/>
                  </a:moveTo>
                  <a:lnTo>
                    <a:pt x="43" y="86"/>
                  </a:lnTo>
                  <a:lnTo>
                    <a:pt x="48" y="86"/>
                  </a:lnTo>
                  <a:lnTo>
                    <a:pt x="53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" name="Freeform 223"/>
            <p:cNvSpPr>
              <a:spLocks noChangeAspect="1"/>
            </p:cNvSpPr>
            <p:nvPr/>
          </p:nvSpPr>
          <p:spPr bwMode="auto">
            <a:xfrm>
              <a:off x="2601" y="8182"/>
              <a:ext cx="23" cy="35"/>
            </a:xfrm>
            <a:custGeom>
              <a:avLst/>
              <a:gdLst>
                <a:gd name="T0" fmla="*/ 2 w 28"/>
                <a:gd name="T1" fmla="*/ 1 h 53"/>
                <a:gd name="T2" fmla="*/ 2 w 28"/>
                <a:gd name="T3" fmla="*/ 1 h 53"/>
                <a:gd name="T4" fmla="*/ 2 w 28"/>
                <a:gd name="T5" fmla="*/ 0 h 53"/>
                <a:gd name="T6" fmla="*/ 0 w 28"/>
                <a:gd name="T7" fmla="*/ 0 h 53"/>
                <a:gd name="T8" fmla="*/ 2 w 28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53"/>
                <a:gd name="T17" fmla="*/ 28 w 2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53">
                  <a:moveTo>
                    <a:pt x="14" y="53"/>
                  </a:moveTo>
                  <a:lnTo>
                    <a:pt x="28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" name="Freeform 224"/>
            <p:cNvSpPr>
              <a:spLocks noChangeAspect="1" noEditPoints="1"/>
            </p:cNvSpPr>
            <p:nvPr/>
          </p:nvSpPr>
          <p:spPr bwMode="auto">
            <a:xfrm>
              <a:off x="2598" y="8175"/>
              <a:ext cx="31" cy="45"/>
            </a:xfrm>
            <a:custGeom>
              <a:avLst/>
              <a:gdLst>
                <a:gd name="T0" fmla="*/ 2 w 38"/>
                <a:gd name="T1" fmla="*/ 1 h 67"/>
                <a:gd name="T2" fmla="*/ 2 w 38"/>
                <a:gd name="T3" fmla="*/ 1 h 67"/>
                <a:gd name="T4" fmla="*/ 2 w 38"/>
                <a:gd name="T5" fmla="*/ 1 h 67"/>
                <a:gd name="T6" fmla="*/ 2 w 38"/>
                <a:gd name="T7" fmla="*/ 1 h 67"/>
                <a:gd name="T8" fmla="*/ 2 w 38"/>
                <a:gd name="T9" fmla="*/ 1 h 67"/>
                <a:gd name="T10" fmla="*/ 2 w 38"/>
                <a:gd name="T11" fmla="*/ 1 h 67"/>
                <a:gd name="T12" fmla="*/ 2 w 38"/>
                <a:gd name="T13" fmla="*/ 1 h 67"/>
                <a:gd name="T14" fmla="*/ 2 w 38"/>
                <a:gd name="T15" fmla="*/ 1 h 67"/>
                <a:gd name="T16" fmla="*/ 2 w 38"/>
                <a:gd name="T17" fmla="*/ 1 h 67"/>
                <a:gd name="T18" fmla="*/ 2 w 38"/>
                <a:gd name="T19" fmla="*/ 1 h 67"/>
                <a:gd name="T20" fmla="*/ 2 w 38"/>
                <a:gd name="T21" fmla="*/ 1 h 67"/>
                <a:gd name="T22" fmla="*/ 2 w 38"/>
                <a:gd name="T23" fmla="*/ 1 h 67"/>
                <a:gd name="T24" fmla="*/ 2 w 38"/>
                <a:gd name="T25" fmla="*/ 1 h 67"/>
                <a:gd name="T26" fmla="*/ 2 w 38"/>
                <a:gd name="T27" fmla="*/ 1 h 67"/>
                <a:gd name="T28" fmla="*/ 2 w 38"/>
                <a:gd name="T29" fmla="*/ 0 h 67"/>
                <a:gd name="T30" fmla="*/ 2 w 38"/>
                <a:gd name="T31" fmla="*/ 1 h 67"/>
                <a:gd name="T32" fmla="*/ 2 w 38"/>
                <a:gd name="T33" fmla="*/ 1 h 67"/>
                <a:gd name="T34" fmla="*/ 2 w 38"/>
                <a:gd name="T35" fmla="*/ 0 h 67"/>
                <a:gd name="T36" fmla="*/ 2 w 38"/>
                <a:gd name="T37" fmla="*/ 1 h 67"/>
                <a:gd name="T38" fmla="*/ 2 w 38"/>
                <a:gd name="T39" fmla="*/ 1 h 67"/>
                <a:gd name="T40" fmla="*/ 2 w 38"/>
                <a:gd name="T41" fmla="*/ 1 h 67"/>
                <a:gd name="T42" fmla="*/ 2 w 38"/>
                <a:gd name="T43" fmla="*/ 0 h 67"/>
                <a:gd name="T44" fmla="*/ 2 w 38"/>
                <a:gd name="T45" fmla="*/ 1 h 67"/>
                <a:gd name="T46" fmla="*/ 0 w 38"/>
                <a:gd name="T47" fmla="*/ 1 h 67"/>
                <a:gd name="T48" fmla="*/ 2 w 38"/>
                <a:gd name="T49" fmla="*/ 1 h 67"/>
                <a:gd name="T50" fmla="*/ 2 w 38"/>
                <a:gd name="T51" fmla="*/ 1 h 67"/>
                <a:gd name="T52" fmla="*/ 0 w 38"/>
                <a:gd name="T53" fmla="*/ 1 h 67"/>
                <a:gd name="T54" fmla="*/ 2 w 38"/>
                <a:gd name="T55" fmla="*/ 1 h 67"/>
                <a:gd name="T56" fmla="*/ 2 w 38"/>
                <a:gd name="T57" fmla="*/ 1 h 67"/>
                <a:gd name="T58" fmla="*/ 2 w 38"/>
                <a:gd name="T59" fmla="*/ 1 h 67"/>
                <a:gd name="T60" fmla="*/ 0 w 38"/>
                <a:gd name="T61" fmla="*/ 1 h 67"/>
                <a:gd name="T62" fmla="*/ 2 w 38"/>
                <a:gd name="T63" fmla="*/ 1 h 67"/>
                <a:gd name="T64" fmla="*/ 2 w 38"/>
                <a:gd name="T65" fmla="*/ 1 h 67"/>
                <a:gd name="T66" fmla="*/ 2 w 38"/>
                <a:gd name="T67" fmla="*/ 1 h 67"/>
                <a:gd name="T68" fmla="*/ 2 w 38"/>
                <a:gd name="T69" fmla="*/ 1 h 67"/>
                <a:gd name="T70" fmla="*/ 2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4" y="52"/>
                  </a:moveTo>
                  <a:lnTo>
                    <a:pt x="29" y="48"/>
                  </a:lnTo>
                  <a:lnTo>
                    <a:pt x="33" y="62"/>
                  </a:lnTo>
                  <a:lnTo>
                    <a:pt x="24" y="67"/>
                  </a:lnTo>
                  <a:lnTo>
                    <a:pt x="14" y="52"/>
                  </a:lnTo>
                  <a:close/>
                  <a:moveTo>
                    <a:pt x="38" y="52"/>
                  </a:moveTo>
                  <a:lnTo>
                    <a:pt x="33" y="62"/>
                  </a:lnTo>
                  <a:lnTo>
                    <a:pt x="33" y="57"/>
                  </a:lnTo>
                  <a:lnTo>
                    <a:pt x="38" y="52"/>
                  </a:lnTo>
                  <a:close/>
                  <a:moveTo>
                    <a:pt x="24" y="57"/>
                  </a:moveTo>
                  <a:lnTo>
                    <a:pt x="9" y="9"/>
                  </a:lnTo>
                  <a:lnTo>
                    <a:pt x="24" y="4"/>
                  </a:lnTo>
                  <a:lnTo>
                    <a:pt x="38" y="52"/>
                  </a:lnTo>
                  <a:lnTo>
                    <a:pt x="24" y="57"/>
                  </a:lnTo>
                  <a:close/>
                  <a:moveTo>
                    <a:pt x="19" y="0"/>
                  </a:moveTo>
                  <a:lnTo>
                    <a:pt x="24" y="4"/>
                  </a:lnTo>
                  <a:lnTo>
                    <a:pt x="19" y="9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5" y="19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4"/>
                  </a:lnTo>
                  <a:lnTo>
                    <a:pt x="5" y="9"/>
                  </a:lnTo>
                  <a:lnTo>
                    <a:pt x="0" y="14"/>
                  </a:lnTo>
                  <a:close/>
                  <a:moveTo>
                    <a:pt x="9" y="9"/>
                  </a:moveTo>
                  <a:lnTo>
                    <a:pt x="24" y="57"/>
                  </a:lnTo>
                  <a:lnTo>
                    <a:pt x="14" y="62"/>
                  </a:lnTo>
                  <a:lnTo>
                    <a:pt x="0" y="14"/>
                  </a:lnTo>
                  <a:lnTo>
                    <a:pt x="9" y="9"/>
                  </a:lnTo>
                  <a:close/>
                  <a:moveTo>
                    <a:pt x="24" y="67"/>
                  </a:moveTo>
                  <a:lnTo>
                    <a:pt x="14" y="62"/>
                  </a:lnTo>
                  <a:lnTo>
                    <a:pt x="19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" name="Freeform 225"/>
            <p:cNvSpPr>
              <a:spLocks noChangeAspect="1"/>
            </p:cNvSpPr>
            <p:nvPr/>
          </p:nvSpPr>
          <p:spPr bwMode="auto">
            <a:xfrm>
              <a:off x="2598" y="8149"/>
              <a:ext cx="15" cy="33"/>
            </a:xfrm>
            <a:custGeom>
              <a:avLst/>
              <a:gdLst>
                <a:gd name="T0" fmla="*/ 2 w 19"/>
                <a:gd name="T1" fmla="*/ 1 h 48"/>
                <a:gd name="T2" fmla="*/ 2 w 19"/>
                <a:gd name="T3" fmla="*/ 1 h 48"/>
                <a:gd name="T4" fmla="*/ 2 w 19"/>
                <a:gd name="T5" fmla="*/ 0 h 48"/>
                <a:gd name="T6" fmla="*/ 0 w 19"/>
                <a:gd name="T7" fmla="*/ 0 h 48"/>
                <a:gd name="T8" fmla="*/ 2 w 19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5" y="48"/>
                  </a:moveTo>
                  <a:lnTo>
                    <a:pt x="19" y="48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9" name="Freeform 226"/>
            <p:cNvSpPr>
              <a:spLocks noChangeAspect="1"/>
            </p:cNvSpPr>
            <p:nvPr/>
          </p:nvSpPr>
          <p:spPr bwMode="auto">
            <a:xfrm>
              <a:off x="2935" y="8226"/>
              <a:ext cx="15" cy="29"/>
            </a:xfrm>
            <a:custGeom>
              <a:avLst/>
              <a:gdLst>
                <a:gd name="T0" fmla="*/ 2 w 19"/>
                <a:gd name="T1" fmla="*/ 0 h 44"/>
                <a:gd name="T2" fmla="*/ 2 w 19"/>
                <a:gd name="T3" fmla="*/ 0 h 44"/>
                <a:gd name="T4" fmla="*/ 0 w 19"/>
                <a:gd name="T5" fmla="*/ 1 h 44"/>
                <a:gd name="T6" fmla="*/ 2 w 19"/>
                <a:gd name="T7" fmla="*/ 1 h 44"/>
                <a:gd name="T8" fmla="*/ 2 w 19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4"/>
                <a:gd name="T17" fmla="*/ 19 w 1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4">
                  <a:moveTo>
                    <a:pt x="19" y="0"/>
                  </a:moveTo>
                  <a:lnTo>
                    <a:pt x="5" y="0"/>
                  </a:lnTo>
                  <a:lnTo>
                    <a:pt x="0" y="39"/>
                  </a:lnTo>
                  <a:lnTo>
                    <a:pt x="14" y="4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0" name="Freeform 227"/>
            <p:cNvSpPr>
              <a:spLocks noChangeAspect="1" noEditPoints="1"/>
            </p:cNvSpPr>
            <p:nvPr/>
          </p:nvSpPr>
          <p:spPr bwMode="auto">
            <a:xfrm>
              <a:off x="2927" y="8220"/>
              <a:ext cx="31" cy="38"/>
            </a:xfrm>
            <a:custGeom>
              <a:avLst/>
              <a:gdLst>
                <a:gd name="T0" fmla="*/ 2 w 39"/>
                <a:gd name="T1" fmla="*/ 1 h 57"/>
                <a:gd name="T2" fmla="*/ 2 w 39"/>
                <a:gd name="T3" fmla="*/ 1 h 57"/>
                <a:gd name="T4" fmla="*/ 2 w 39"/>
                <a:gd name="T5" fmla="*/ 0 h 57"/>
                <a:gd name="T6" fmla="*/ 2 w 39"/>
                <a:gd name="T7" fmla="*/ 0 h 57"/>
                <a:gd name="T8" fmla="*/ 2 w 39"/>
                <a:gd name="T9" fmla="*/ 1 h 57"/>
                <a:gd name="T10" fmla="*/ 2 w 39"/>
                <a:gd name="T11" fmla="*/ 1 h 57"/>
                <a:gd name="T12" fmla="*/ 2 w 39"/>
                <a:gd name="T13" fmla="*/ 0 h 57"/>
                <a:gd name="T14" fmla="*/ 2 w 39"/>
                <a:gd name="T15" fmla="*/ 1 h 57"/>
                <a:gd name="T16" fmla="*/ 2 w 39"/>
                <a:gd name="T17" fmla="*/ 1 h 57"/>
                <a:gd name="T18" fmla="*/ 2 w 39"/>
                <a:gd name="T19" fmla="*/ 1 h 57"/>
                <a:gd name="T20" fmla="*/ 2 w 39"/>
                <a:gd name="T21" fmla="*/ 1 h 57"/>
                <a:gd name="T22" fmla="*/ 0 w 39"/>
                <a:gd name="T23" fmla="*/ 1 h 57"/>
                <a:gd name="T24" fmla="*/ 2 w 39"/>
                <a:gd name="T25" fmla="*/ 1 h 57"/>
                <a:gd name="T26" fmla="*/ 2 w 39"/>
                <a:gd name="T27" fmla="*/ 1 h 57"/>
                <a:gd name="T28" fmla="*/ 2 w 39"/>
                <a:gd name="T29" fmla="*/ 1 h 57"/>
                <a:gd name="T30" fmla="*/ 0 w 39"/>
                <a:gd name="T31" fmla="*/ 1 h 57"/>
                <a:gd name="T32" fmla="*/ 2 w 39"/>
                <a:gd name="T33" fmla="*/ 1 h 57"/>
                <a:gd name="T34" fmla="*/ 2 w 39"/>
                <a:gd name="T35" fmla="*/ 1 h 57"/>
                <a:gd name="T36" fmla="*/ 2 w 39"/>
                <a:gd name="T37" fmla="*/ 1 h 57"/>
                <a:gd name="T38" fmla="*/ 2 w 39"/>
                <a:gd name="T39" fmla="*/ 1 h 57"/>
                <a:gd name="T40" fmla="*/ 2 w 39"/>
                <a:gd name="T41" fmla="*/ 1 h 57"/>
                <a:gd name="T42" fmla="*/ 2 w 39"/>
                <a:gd name="T43" fmla="*/ 1 h 57"/>
                <a:gd name="T44" fmla="*/ 2 w 39"/>
                <a:gd name="T45" fmla="*/ 1 h 57"/>
                <a:gd name="T46" fmla="*/ 2 w 39"/>
                <a:gd name="T47" fmla="*/ 1 h 57"/>
                <a:gd name="T48" fmla="*/ 2 w 39"/>
                <a:gd name="T49" fmla="*/ 1 h 57"/>
                <a:gd name="T50" fmla="*/ 2 w 39"/>
                <a:gd name="T51" fmla="*/ 1 h 57"/>
                <a:gd name="T52" fmla="*/ 2 w 39"/>
                <a:gd name="T53" fmla="*/ 1 h 57"/>
                <a:gd name="T54" fmla="*/ 2 w 39"/>
                <a:gd name="T55" fmla="*/ 1 h 57"/>
                <a:gd name="T56" fmla="*/ 2 w 39"/>
                <a:gd name="T57" fmla="*/ 1 h 57"/>
                <a:gd name="T58" fmla="*/ 2 w 39"/>
                <a:gd name="T59" fmla="*/ 1 h 57"/>
                <a:gd name="T60" fmla="*/ 2 w 39"/>
                <a:gd name="T61" fmla="*/ 1 h 57"/>
                <a:gd name="T62" fmla="*/ 2 w 39"/>
                <a:gd name="T63" fmla="*/ 1 h 57"/>
                <a:gd name="T64" fmla="*/ 2 w 39"/>
                <a:gd name="T65" fmla="*/ 0 h 57"/>
                <a:gd name="T66" fmla="*/ 2 w 39"/>
                <a:gd name="T67" fmla="*/ 1 h 57"/>
                <a:gd name="T68" fmla="*/ 2 w 39"/>
                <a:gd name="T69" fmla="*/ 1 h 57"/>
                <a:gd name="T70" fmla="*/ 2 w 39"/>
                <a:gd name="T71" fmla="*/ 0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57"/>
                <a:gd name="T110" fmla="*/ 39 w 39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57">
                  <a:moveTo>
                    <a:pt x="29" y="14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34" y="0"/>
                  </a:lnTo>
                  <a:lnTo>
                    <a:pt x="29" y="14"/>
                  </a:lnTo>
                  <a:close/>
                  <a:moveTo>
                    <a:pt x="10" y="5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10" y="5"/>
                  </a:lnTo>
                  <a:close/>
                  <a:moveTo>
                    <a:pt x="24" y="9"/>
                  </a:moveTo>
                  <a:lnTo>
                    <a:pt x="15" y="48"/>
                  </a:lnTo>
                  <a:lnTo>
                    <a:pt x="0" y="48"/>
                  </a:lnTo>
                  <a:lnTo>
                    <a:pt x="10" y="5"/>
                  </a:lnTo>
                  <a:lnTo>
                    <a:pt x="24" y="9"/>
                  </a:lnTo>
                  <a:close/>
                  <a:moveTo>
                    <a:pt x="10" y="53"/>
                  </a:moveTo>
                  <a:lnTo>
                    <a:pt x="0" y="48"/>
                  </a:lnTo>
                  <a:lnTo>
                    <a:pt x="10" y="48"/>
                  </a:lnTo>
                  <a:lnTo>
                    <a:pt x="10" y="53"/>
                  </a:lnTo>
                  <a:close/>
                  <a:moveTo>
                    <a:pt x="10" y="43"/>
                  </a:moveTo>
                  <a:lnTo>
                    <a:pt x="24" y="43"/>
                  </a:lnTo>
                  <a:lnTo>
                    <a:pt x="24" y="57"/>
                  </a:lnTo>
                  <a:lnTo>
                    <a:pt x="10" y="53"/>
                  </a:lnTo>
                  <a:lnTo>
                    <a:pt x="10" y="43"/>
                  </a:lnTo>
                  <a:close/>
                  <a:moveTo>
                    <a:pt x="29" y="53"/>
                  </a:moveTo>
                  <a:lnTo>
                    <a:pt x="24" y="57"/>
                  </a:lnTo>
                  <a:lnTo>
                    <a:pt x="24" y="53"/>
                  </a:lnTo>
                  <a:lnTo>
                    <a:pt x="29" y="53"/>
                  </a:lnTo>
                  <a:close/>
                  <a:moveTo>
                    <a:pt x="15" y="48"/>
                  </a:moveTo>
                  <a:lnTo>
                    <a:pt x="24" y="5"/>
                  </a:lnTo>
                  <a:lnTo>
                    <a:pt x="39" y="9"/>
                  </a:lnTo>
                  <a:lnTo>
                    <a:pt x="29" y="53"/>
                  </a:lnTo>
                  <a:lnTo>
                    <a:pt x="15" y="48"/>
                  </a:lnTo>
                  <a:close/>
                  <a:moveTo>
                    <a:pt x="34" y="0"/>
                  </a:moveTo>
                  <a:lnTo>
                    <a:pt x="39" y="9"/>
                  </a:lnTo>
                  <a:lnTo>
                    <a:pt x="29" y="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1" name="Freeform 228"/>
            <p:cNvSpPr>
              <a:spLocks noChangeAspect="1"/>
            </p:cNvSpPr>
            <p:nvPr/>
          </p:nvSpPr>
          <p:spPr bwMode="auto">
            <a:xfrm>
              <a:off x="2924" y="8253"/>
              <a:ext cx="22" cy="26"/>
            </a:xfrm>
            <a:custGeom>
              <a:avLst/>
              <a:gdLst>
                <a:gd name="T0" fmla="*/ 2 w 28"/>
                <a:gd name="T1" fmla="*/ 1 h 38"/>
                <a:gd name="T2" fmla="*/ 2 w 28"/>
                <a:gd name="T3" fmla="*/ 0 h 38"/>
                <a:gd name="T4" fmla="*/ 0 w 28"/>
                <a:gd name="T5" fmla="*/ 1 h 38"/>
                <a:gd name="T6" fmla="*/ 2 w 28"/>
                <a:gd name="T7" fmla="*/ 1 h 38"/>
                <a:gd name="T8" fmla="*/ 2 w 28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8"/>
                <a:gd name="T17" fmla="*/ 28 w 2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8">
                  <a:moveTo>
                    <a:pt x="28" y="5"/>
                  </a:moveTo>
                  <a:lnTo>
                    <a:pt x="14" y="0"/>
                  </a:lnTo>
                  <a:lnTo>
                    <a:pt x="0" y="33"/>
                  </a:lnTo>
                  <a:lnTo>
                    <a:pt x="14" y="38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Freeform 229"/>
            <p:cNvSpPr>
              <a:spLocks noChangeAspect="1" noEditPoints="1"/>
            </p:cNvSpPr>
            <p:nvPr/>
          </p:nvSpPr>
          <p:spPr bwMode="auto">
            <a:xfrm>
              <a:off x="2919" y="8249"/>
              <a:ext cx="31" cy="36"/>
            </a:xfrm>
            <a:custGeom>
              <a:avLst/>
              <a:gdLst>
                <a:gd name="T0" fmla="*/ 2 w 38"/>
                <a:gd name="T1" fmla="*/ 1 h 53"/>
                <a:gd name="T2" fmla="*/ 2 w 38"/>
                <a:gd name="T3" fmla="*/ 1 h 53"/>
                <a:gd name="T4" fmla="*/ 2 w 38"/>
                <a:gd name="T5" fmla="*/ 0 h 53"/>
                <a:gd name="T6" fmla="*/ 2 w 38"/>
                <a:gd name="T7" fmla="*/ 0 h 53"/>
                <a:gd name="T8" fmla="*/ 2 w 38"/>
                <a:gd name="T9" fmla="*/ 1 h 53"/>
                <a:gd name="T10" fmla="*/ 2 w 38"/>
                <a:gd name="T11" fmla="*/ 0 h 53"/>
                <a:gd name="T12" fmla="*/ 2 w 38"/>
                <a:gd name="T13" fmla="*/ 0 h 53"/>
                <a:gd name="T14" fmla="*/ 2 w 38"/>
                <a:gd name="T15" fmla="*/ 1 h 53"/>
                <a:gd name="T16" fmla="*/ 2 w 38"/>
                <a:gd name="T17" fmla="*/ 0 h 53"/>
                <a:gd name="T18" fmla="*/ 2 w 38"/>
                <a:gd name="T19" fmla="*/ 1 h 53"/>
                <a:gd name="T20" fmla="*/ 2 w 38"/>
                <a:gd name="T21" fmla="*/ 1 h 53"/>
                <a:gd name="T22" fmla="*/ 0 w 38"/>
                <a:gd name="T23" fmla="*/ 1 h 53"/>
                <a:gd name="T24" fmla="*/ 2 w 38"/>
                <a:gd name="T25" fmla="*/ 0 h 53"/>
                <a:gd name="T26" fmla="*/ 2 w 38"/>
                <a:gd name="T27" fmla="*/ 1 h 53"/>
                <a:gd name="T28" fmla="*/ 2 w 38"/>
                <a:gd name="T29" fmla="*/ 1 h 53"/>
                <a:gd name="T30" fmla="*/ 0 w 38"/>
                <a:gd name="T31" fmla="*/ 1 h 53"/>
                <a:gd name="T32" fmla="*/ 2 w 38"/>
                <a:gd name="T33" fmla="*/ 1 h 53"/>
                <a:gd name="T34" fmla="*/ 2 w 38"/>
                <a:gd name="T35" fmla="*/ 1 h 53"/>
                <a:gd name="T36" fmla="*/ 2 w 38"/>
                <a:gd name="T37" fmla="*/ 1 h 53"/>
                <a:gd name="T38" fmla="*/ 2 w 38"/>
                <a:gd name="T39" fmla="*/ 1 h 53"/>
                <a:gd name="T40" fmla="*/ 2 w 38"/>
                <a:gd name="T41" fmla="*/ 1 h 53"/>
                <a:gd name="T42" fmla="*/ 2 w 38"/>
                <a:gd name="T43" fmla="*/ 1 h 53"/>
                <a:gd name="T44" fmla="*/ 2 w 38"/>
                <a:gd name="T45" fmla="*/ 1 h 53"/>
                <a:gd name="T46" fmla="*/ 2 w 38"/>
                <a:gd name="T47" fmla="*/ 1 h 53"/>
                <a:gd name="T48" fmla="*/ 2 w 38"/>
                <a:gd name="T49" fmla="*/ 1 h 53"/>
                <a:gd name="T50" fmla="*/ 2 w 38"/>
                <a:gd name="T51" fmla="*/ 1 h 53"/>
                <a:gd name="T52" fmla="*/ 2 w 38"/>
                <a:gd name="T53" fmla="*/ 1 h 53"/>
                <a:gd name="T54" fmla="*/ 2 w 38"/>
                <a:gd name="T55" fmla="*/ 1 h 53"/>
                <a:gd name="T56" fmla="*/ 2 w 38"/>
                <a:gd name="T57" fmla="*/ 1 h 53"/>
                <a:gd name="T58" fmla="*/ 2 w 38"/>
                <a:gd name="T59" fmla="*/ 1 h 53"/>
                <a:gd name="T60" fmla="*/ 2 w 38"/>
                <a:gd name="T61" fmla="*/ 1 h 53"/>
                <a:gd name="T62" fmla="*/ 2 w 38"/>
                <a:gd name="T63" fmla="*/ 1 h 53"/>
                <a:gd name="T64" fmla="*/ 2 w 38"/>
                <a:gd name="T65" fmla="*/ 0 h 53"/>
                <a:gd name="T66" fmla="*/ 2 w 38"/>
                <a:gd name="T67" fmla="*/ 1 h 53"/>
                <a:gd name="T68" fmla="*/ 2 w 38"/>
                <a:gd name="T69" fmla="*/ 1 h 53"/>
                <a:gd name="T70" fmla="*/ 2 w 38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53"/>
                <a:gd name="T110" fmla="*/ 38 w 3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53">
                  <a:moveTo>
                    <a:pt x="33" y="14"/>
                  </a:moveTo>
                  <a:lnTo>
                    <a:pt x="19" y="10"/>
                  </a:lnTo>
                  <a:lnTo>
                    <a:pt x="19" y="0"/>
                  </a:lnTo>
                  <a:lnTo>
                    <a:pt x="33" y="0"/>
                  </a:lnTo>
                  <a:lnTo>
                    <a:pt x="33" y="14"/>
                  </a:lnTo>
                  <a:close/>
                  <a:moveTo>
                    <a:pt x="14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14" y="43"/>
                  </a:lnTo>
                  <a:lnTo>
                    <a:pt x="0" y="34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5" y="43"/>
                  </a:moveTo>
                  <a:lnTo>
                    <a:pt x="0" y="34"/>
                  </a:lnTo>
                  <a:lnTo>
                    <a:pt x="5" y="38"/>
                  </a:lnTo>
                  <a:lnTo>
                    <a:pt x="5" y="43"/>
                  </a:lnTo>
                  <a:close/>
                  <a:moveTo>
                    <a:pt x="9" y="34"/>
                  </a:moveTo>
                  <a:lnTo>
                    <a:pt x="24" y="38"/>
                  </a:lnTo>
                  <a:lnTo>
                    <a:pt x="14" y="53"/>
                  </a:lnTo>
                  <a:lnTo>
                    <a:pt x="5" y="43"/>
                  </a:lnTo>
                  <a:lnTo>
                    <a:pt x="9" y="34"/>
                  </a:lnTo>
                  <a:close/>
                  <a:moveTo>
                    <a:pt x="24" y="48"/>
                  </a:moveTo>
                  <a:lnTo>
                    <a:pt x="14" y="53"/>
                  </a:lnTo>
                  <a:lnTo>
                    <a:pt x="19" y="43"/>
                  </a:lnTo>
                  <a:lnTo>
                    <a:pt x="24" y="48"/>
                  </a:lnTo>
                  <a:close/>
                  <a:moveTo>
                    <a:pt x="14" y="43"/>
                  </a:moveTo>
                  <a:lnTo>
                    <a:pt x="29" y="5"/>
                  </a:lnTo>
                  <a:lnTo>
                    <a:pt x="38" y="10"/>
                  </a:lnTo>
                  <a:lnTo>
                    <a:pt x="24" y="48"/>
                  </a:lnTo>
                  <a:lnTo>
                    <a:pt x="14" y="43"/>
                  </a:lnTo>
                  <a:close/>
                  <a:moveTo>
                    <a:pt x="33" y="0"/>
                  </a:moveTo>
                  <a:lnTo>
                    <a:pt x="38" y="10"/>
                  </a:lnTo>
                  <a:lnTo>
                    <a:pt x="33" y="1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Freeform 230"/>
            <p:cNvSpPr>
              <a:spLocks noChangeAspect="1"/>
            </p:cNvSpPr>
            <p:nvPr/>
          </p:nvSpPr>
          <p:spPr bwMode="auto">
            <a:xfrm>
              <a:off x="2907" y="8275"/>
              <a:ext cx="28" cy="29"/>
            </a:xfrm>
            <a:custGeom>
              <a:avLst/>
              <a:gdLst>
                <a:gd name="T0" fmla="*/ 2 w 34"/>
                <a:gd name="T1" fmla="*/ 1 h 44"/>
                <a:gd name="T2" fmla="*/ 2 w 34"/>
                <a:gd name="T3" fmla="*/ 0 h 44"/>
                <a:gd name="T4" fmla="*/ 0 w 34"/>
                <a:gd name="T5" fmla="*/ 1 h 44"/>
                <a:gd name="T6" fmla="*/ 2 w 34"/>
                <a:gd name="T7" fmla="*/ 1 h 44"/>
                <a:gd name="T8" fmla="*/ 2 w 34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4" y="5"/>
                  </a:moveTo>
                  <a:lnTo>
                    <a:pt x="20" y="0"/>
                  </a:lnTo>
                  <a:lnTo>
                    <a:pt x="0" y="34"/>
                  </a:lnTo>
                  <a:lnTo>
                    <a:pt x="10" y="44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Freeform 231"/>
            <p:cNvSpPr>
              <a:spLocks noChangeAspect="1" noEditPoints="1"/>
            </p:cNvSpPr>
            <p:nvPr/>
          </p:nvSpPr>
          <p:spPr bwMode="auto">
            <a:xfrm>
              <a:off x="2904" y="8272"/>
              <a:ext cx="34" cy="34"/>
            </a:xfrm>
            <a:custGeom>
              <a:avLst/>
              <a:gdLst>
                <a:gd name="T0" fmla="*/ 2 w 43"/>
                <a:gd name="T1" fmla="*/ 1 h 52"/>
                <a:gd name="T2" fmla="*/ 2 w 43"/>
                <a:gd name="T3" fmla="*/ 1 h 52"/>
                <a:gd name="T4" fmla="*/ 2 w 43"/>
                <a:gd name="T5" fmla="*/ 0 h 52"/>
                <a:gd name="T6" fmla="*/ 2 w 43"/>
                <a:gd name="T7" fmla="*/ 1 h 52"/>
                <a:gd name="T8" fmla="*/ 2 w 43"/>
                <a:gd name="T9" fmla="*/ 1 h 52"/>
                <a:gd name="T10" fmla="*/ 2 w 43"/>
                <a:gd name="T11" fmla="*/ 0 h 52"/>
                <a:gd name="T12" fmla="*/ 2 w 43"/>
                <a:gd name="T13" fmla="*/ 0 h 52"/>
                <a:gd name="T14" fmla="*/ 2 w 43"/>
                <a:gd name="T15" fmla="*/ 1 h 52"/>
                <a:gd name="T16" fmla="*/ 2 w 43"/>
                <a:gd name="T17" fmla="*/ 0 h 52"/>
                <a:gd name="T18" fmla="*/ 2 w 43"/>
                <a:gd name="T19" fmla="*/ 1 h 52"/>
                <a:gd name="T20" fmla="*/ 2 w 43"/>
                <a:gd name="T21" fmla="*/ 1 h 52"/>
                <a:gd name="T22" fmla="*/ 0 w 43"/>
                <a:gd name="T23" fmla="*/ 1 h 52"/>
                <a:gd name="T24" fmla="*/ 2 w 43"/>
                <a:gd name="T25" fmla="*/ 0 h 52"/>
                <a:gd name="T26" fmla="*/ 2 w 43"/>
                <a:gd name="T27" fmla="*/ 1 h 52"/>
                <a:gd name="T28" fmla="*/ 0 w 43"/>
                <a:gd name="T29" fmla="*/ 1 h 52"/>
                <a:gd name="T30" fmla="*/ 0 w 43"/>
                <a:gd name="T31" fmla="*/ 1 h 52"/>
                <a:gd name="T32" fmla="*/ 2 w 43"/>
                <a:gd name="T33" fmla="*/ 1 h 52"/>
                <a:gd name="T34" fmla="*/ 0 w 43"/>
                <a:gd name="T35" fmla="*/ 1 h 52"/>
                <a:gd name="T36" fmla="*/ 2 w 43"/>
                <a:gd name="T37" fmla="*/ 1 h 52"/>
                <a:gd name="T38" fmla="*/ 2 w 43"/>
                <a:gd name="T39" fmla="*/ 1 h 52"/>
                <a:gd name="T40" fmla="*/ 2 w 43"/>
                <a:gd name="T41" fmla="*/ 1 h 52"/>
                <a:gd name="T42" fmla="*/ 0 w 43"/>
                <a:gd name="T43" fmla="*/ 1 h 52"/>
                <a:gd name="T44" fmla="*/ 2 w 43"/>
                <a:gd name="T45" fmla="*/ 1 h 52"/>
                <a:gd name="T46" fmla="*/ 2 w 43"/>
                <a:gd name="T47" fmla="*/ 1 h 52"/>
                <a:gd name="T48" fmla="*/ 2 w 43"/>
                <a:gd name="T49" fmla="*/ 1 h 52"/>
                <a:gd name="T50" fmla="*/ 2 w 43"/>
                <a:gd name="T51" fmla="*/ 1 h 52"/>
                <a:gd name="T52" fmla="*/ 2 w 43"/>
                <a:gd name="T53" fmla="*/ 1 h 52"/>
                <a:gd name="T54" fmla="*/ 2 w 43"/>
                <a:gd name="T55" fmla="*/ 1 h 52"/>
                <a:gd name="T56" fmla="*/ 2 w 43"/>
                <a:gd name="T57" fmla="*/ 1 h 52"/>
                <a:gd name="T58" fmla="*/ 2 w 43"/>
                <a:gd name="T59" fmla="*/ 1 h 52"/>
                <a:gd name="T60" fmla="*/ 2 w 43"/>
                <a:gd name="T61" fmla="*/ 1 h 52"/>
                <a:gd name="T62" fmla="*/ 2 w 43"/>
                <a:gd name="T63" fmla="*/ 1 h 52"/>
                <a:gd name="T64" fmla="*/ 2 w 43"/>
                <a:gd name="T65" fmla="*/ 1 h 52"/>
                <a:gd name="T66" fmla="*/ 2 w 43"/>
                <a:gd name="T67" fmla="*/ 1 h 52"/>
                <a:gd name="T68" fmla="*/ 2 w 43"/>
                <a:gd name="T69" fmla="*/ 1 h 52"/>
                <a:gd name="T70" fmla="*/ 2 w 43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52"/>
                <a:gd name="T110" fmla="*/ 43 w 43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52">
                  <a:moveTo>
                    <a:pt x="33" y="19"/>
                  </a:moveTo>
                  <a:lnTo>
                    <a:pt x="24" y="9"/>
                  </a:lnTo>
                  <a:lnTo>
                    <a:pt x="28" y="0"/>
                  </a:lnTo>
                  <a:lnTo>
                    <a:pt x="43" y="4"/>
                  </a:lnTo>
                  <a:lnTo>
                    <a:pt x="33" y="19"/>
                  </a:lnTo>
                  <a:close/>
                  <a:moveTo>
                    <a:pt x="19" y="0"/>
                  </a:moveTo>
                  <a:lnTo>
                    <a:pt x="28" y="0"/>
                  </a:lnTo>
                  <a:lnTo>
                    <a:pt x="24" y="4"/>
                  </a:lnTo>
                  <a:lnTo>
                    <a:pt x="19" y="0"/>
                  </a:lnTo>
                  <a:close/>
                  <a:moveTo>
                    <a:pt x="28" y="9"/>
                  </a:moveTo>
                  <a:lnTo>
                    <a:pt x="9" y="43"/>
                  </a:lnTo>
                  <a:lnTo>
                    <a:pt x="0" y="33"/>
                  </a:lnTo>
                  <a:lnTo>
                    <a:pt x="19" y="0"/>
                  </a:lnTo>
                  <a:lnTo>
                    <a:pt x="28" y="9"/>
                  </a:lnTo>
                  <a:close/>
                  <a:moveTo>
                    <a:pt x="0" y="43"/>
                  </a:moveTo>
                  <a:lnTo>
                    <a:pt x="0" y="33"/>
                  </a:lnTo>
                  <a:lnTo>
                    <a:pt x="4" y="38"/>
                  </a:lnTo>
                  <a:lnTo>
                    <a:pt x="0" y="43"/>
                  </a:lnTo>
                  <a:close/>
                  <a:moveTo>
                    <a:pt x="9" y="33"/>
                  </a:moveTo>
                  <a:lnTo>
                    <a:pt x="19" y="38"/>
                  </a:lnTo>
                  <a:lnTo>
                    <a:pt x="14" y="52"/>
                  </a:lnTo>
                  <a:lnTo>
                    <a:pt x="0" y="43"/>
                  </a:lnTo>
                  <a:lnTo>
                    <a:pt x="9" y="33"/>
                  </a:lnTo>
                  <a:close/>
                  <a:moveTo>
                    <a:pt x="24" y="48"/>
                  </a:moveTo>
                  <a:lnTo>
                    <a:pt x="14" y="52"/>
                  </a:lnTo>
                  <a:lnTo>
                    <a:pt x="14" y="48"/>
                  </a:lnTo>
                  <a:lnTo>
                    <a:pt x="24" y="48"/>
                  </a:lnTo>
                  <a:close/>
                  <a:moveTo>
                    <a:pt x="9" y="43"/>
                  </a:moveTo>
                  <a:lnTo>
                    <a:pt x="33" y="4"/>
                  </a:lnTo>
                  <a:lnTo>
                    <a:pt x="43" y="14"/>
                  </a:lnTo>
                  <a:lnTo>
                    <a:pt x="24" y="48"/>
                  </a:lnTo>
                  <a:lnTo>
                    <a:pt x="9" y="43"/>
                  </a:lnTo>
                  <a:close/>
                  <a:moveTo>
                    <a:pt x="43" y="4"/>
                  </a:moveTo>
                  <a:lnTo>
                    <a:pt x="43" y="14"/>
                  </a:lnTo>
                  <a:lnTo>
                    <a:pt x="38" y="9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Freeform 232"/>
            <p:cNvSpPr>
              <a:spLocks noChangeAspect="1"/>
            </p:cNvSpPr>
            <p:nvPr/>
          </p:nvSpPr>
          <p:spPr bwMode="auto">
            <a:xfrm>
              <a:off x="2895" y="8297"/>
              <a:ext cx="20" cy="20"/>
            </a:xfrm>
            <a:custGeom>
              <a:avLst/>
              <a:gdLst>
                <a:gd name="T0" fmla="*/ 3 w 24"/>
                <a:gd name="T1" fmla="*/ 1 h 29"/>
                <a:gd name="T2" fmla="*/ 3 w 24"/>
                <a:gd name="T3" fmla="*/ 0 h 29"/>
                <a:gd name="T4" fmla="*/ 0 w 24"/>
                <a:gd name="T5" fmla="*/ 1 h 29"/>
                <a:gd name="T6" fmla="*/ 3 w 24"/>
                <a:gd name="T7" fmla="*/ 1 h 29"/>
                <a:gd name="T8" fmla="*/ 3 w 2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9"/>
                <a:gd name="T17" fmla="*/ 24 w 2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9">
                  <a:moveTo>
                    <a:pt x="24" y="10"/>
                  </a:moveTo>
                  <a:lnTo>
                    <a:pt x="14" y="0"/>
                  </a:lnTo>
                  <a:lnTo>
                    <a:pt x="0" y="24"/>
                  </a:lnTo>
                  <a:lnTo>
                    <a:pt x="10" y="29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Freeform 233"/>
            <p:cNvSpPr>
              <a:spLocks noChangeAspect="1" noEditPoints="1"/>
            </p:cNvSpPr>
            <p:nvPr/>
          </p:nvSpPr>
          <p:spPr bwMode="auto">
            <a:xfrm>
              <a:off x="2887" y="8295"/>
              <a:ext cx="37" cy="28"/>
            </a:xfrm>
            <a:custGeom>
              <a:avLst/>
              <a:gdLst>
                <a:gd name="T0" fmla="*/ 3 w 44"/>
                <a:gd name="T1" fmla="*/ 1 h 43"/>
                <a:gd name="T2" fmla="*/ 3 w 44"/>
                <a:gd name="T3" fmla="*/ 1 h 43"/>
                <a:gd name="T4" fmla="*/ 3 w 44"/>
                <a:gd name="T5" fmla="*/ 0 h 43"/>
                <a:gd name="T6" fmla="*/ 3 w 44"/>
                <a:gd name="T7" fmla="*/ 1 h 43"/>
                <a:gd name="T8" fmla="*/ 3 w 44"/>
                <a:gd name="T9" fmla="*/ 1 h 43"/>
                <a:gd name="T10" fmla="*/ 3 w 44"/>
                <a:gd name="T11" fmla="*/ 0 h 43"/>
                <a:gd name="T12" fmla="*/ 3 w 44"/>
                <a:gd name="T13" fmla="*/ 0 h 43"/>
                <a:gd name="T14" fmla="*/ 3 w 44"/>
                <a:gd name="T15" fmla="*/ 1 h 43"/>
                <a:gd name="T16" fmla="*/ 3 w 44"/>
                <a:gd name="T17" fmla="*/ 0 h 43"/>
                <a:gd name="T18" fmla="*/ 3 w 44"/>
                <a:gd name="T19" fmla="*/ 1 h 43"/>
                <a:gd name="T20" fmla="*/ 3 w 44"/>
                <a:gd name="T21" fmla="*/ 1 h 43"/>
                <a:gd name="T22" fmla="*/ 0 w 44"/>
                <a:gd name="T23" fmla="*/ 1 h 43"/>
                <a:gd name="T24" fmla="*/ 3 w 44"/>
                <a:gd name="T25" fmla="*/ 0 h 43"/>
                <a:gd name="T26" fmla="*/ 3 w 44"/>
                <a:gd name="T27" fmla="*/ 1 h 43"/>
                <a:gd name="T28" fmla="*/ 3 w 44"/>
                <a:gd name="T29" fmla="*/ 1 h 43"/>
                <a:gd name="T30" fmla="*/ 0 w 44"/>
                <a:gd name="T31" fmla="*/ 1 h 43"/>
                <a:gd name="T32" fmla="*/ 3 w 44"/>
                <a:gd name="T33" fmla="*/ 1 h 43"/>
                <a:gd name="T34" fmla="*/ 3 w 44"/>
                <a:gd name="T35" fmla="*/ 1 h 43"/>
                <a:gd name="T36" fmla="*/ 3 w 44"/>
                <a:gd name="T37" fmla="*/ 1 h 43"/>
                <a:gd name="T38" fmla="*/ 3 w 44"/>
                <a:gd name="T39" fmla="*/ 1 h 43"/>
                <a:gd name="T40" fmla="*/ 3 w 44"/>
                <a:gd name="T41" fmla="*/ 1 h 43"/>
                <a:gd name="T42" fmla="*/ 3 w 44"/>
                <a:gd name="T43" fmla="*/ 1 h 43"/>
                <a:gd name="T44" fmla="*/ 3 w 44"/>
                <a:gd name="T45" fmla="*/ 1 h 43"/>
                <a:gd name="T46" fmla="*/ 3 w 44"/>
                <a:gd name="T47" fmla="*/ 1 h 43"/>
                <a:gd name="T48" fmla="*/ 3 w 44"/>
                <a:gd name="T49" fmla="*/ 1 h 43"/>
                <a:gd name="T50" fmla="*/ 3 w 44"/>
                <a:gd name="T51" fmla="*/ 1 h 43"/>
                <a:gd name="T52" fmla="*/ 3 w 44"/>
                <a:gd name="T53" fmla="*/ 1 h 43"/>
                <a:gd name="T54" fmla="*/ 3 w 44"/>
                <a:gd name="T55" fmla="*/ 1 h 43"/>
                <a:gd name="T56" fmla="*/ 3 w 44"/>
                <a:gd name="T57" fmla="*/ 1 h 43"/>
                <a:gd name="T58" fmla="*/ 3 w 44"/>
                <a:gd name="T59" fmla="*/ 1 h 43"/>
                <a:gd name="T60" fmla="*/ 3 w 44"/>
                <a:gd name="T61" fmla="*/ 1 h 43"/>
                <a:gd name="T62" fmla="*/ 3 w 44"/>
                <a:gd name="T63" fmla="*/ 1 h 43"/>
                <a:gd name="T64" fmla="*/ 3 w 44"/>
                <a:gd name="T65" fmla="*/ 1 h 43"/>
                <a:gd name="T66" fmla="*/ 3 w 44"/>
                <a:gd name="T67" fmla="*/ 1 h 43"/>
                <a:gd name="T68" fmla="*/ 3 w 44"/>
                <a:gd name="T69" fmla="*/ 1 h 43"/>
                <a:gd name="T70" fmla="*/ 3 w 44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43"/>
                <a:gd name="T110" fmla="*/ 44 w 44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43">
                  <a:moveTo>
                    <a:pt x="34" y="19"/>
                  </a:moveTo>
                  <a:lnTo>
                    <a:pt x="20" y="10"/>
                  </a:lnTo>
                  <a:lnTo>
                    <a:pt x="29" y="0"/>
                  </a:lnTo>
                  <a:lnTo>
                    <a:pt x="39" y="5"/>
                  </a:lnTo>
                  <a:lnTo>
                    <a:pt x="34" y="19"/>
                  </a:lnTo>
                  <a:close/>
                  <a:moveTo>
                    <a:pt x="20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20" y="0"/>
                  </a:lnTo>
                  <a:close/>
                  <a:moveTo>
                    <a:pt x="29" y="10"/>
                  </a:moveTo>
                  <a:lnTo>
                    <a:pt x="15" y="34"/>
                  </a:lnTo>
                  <a:lnTo>
                    <a:pt x="0" y="24"/>
                  </a:lnTo>
                  <a:lnTo>
                    <a:pt x="20" y="0"/>
                  </a:lnTo>
                  <a:lnTo>
                    <a:pt x="29" y="10"/>
                  </a:lnTo>
                  <a:close/>
                  <a:moveTo>
                    <a:pt x="5" y="34"/>
                  </a:moveTo>
                  <a:lnTo>
                    <a:pt x="0" y="24"/>
                  </a:lnTo>
                  <a:lnTo>
                    <a:pt x="10" y="29"/>
                  </a:lnTo>
                  <a:lnTo>
                    <a:pt x="5" y="34"/>
                  </a:lnTo>
                  <a:close/>
                  <a:moveTo>
                    <a:pt x="10" y="24"/>
                  </a:moveTo>
                  <a:lnTo>
                    <a:pt x="24" y="29"/>
                  </a:lnTo>
                  <a:lnTo>
                    <a:pt x="20" y="43"/>
                  </a:lnTo>
                  <a:lnTo>
                    <a:pt x="5" y="34"/>
                  </a:lnTo>
                  <a:lnTo>
                    <a:pt x="10" y="24"/>
                  </a:lnTo>
                  <a:close/>
                  <a:moveTo>
                    <a:pt x="29" y="39"/>
                  </a:moveTo>
                  <a:lnTo>
                    <a:pt x="20" y="43"/>
                  </a:lnTo>
                  <a:lnTo>
                    <a:pt x="20" y="34"/>
                  </a:lnTo>
                  <a:lnTo>
                    <a:pt x="29" y="39"/>
                  </a:lnTo>
                  <a:close/>
                  <a:moveTo>
                    <a:pt x="15" y="29"/>
                  </a:moveTo>
                  <a:lnTo>
                    <a:pt x="29" y="10"/>
                  </a:lnTo>
                  <a:lnTo>
                    <a:pt x="44" y="19"/>
                  </a:lnTo>
                  <a:lnTo>
                    <a:pt x="29" y="39"/>
                  </a:lnTo>
                  <a:lnTo>
                    <a:pt x="15" y="29"/>
                  </a:lnTo>
                  <a:close/>
                  <a:moveTo>
                    <a:pt x="39" y="5"/>
                  </a:moveTo>
                  <a:lnTo>
                    <a:pt x="44" y="19"/>
                  </a:lnTo>
                  <a:lnTo>
                    <a:pt x="34" y="1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Freeform 234"/>
            <p:cNvSpPr>
              <a:spLocks noChangeAspect="1"/>
            </p:cNvSpPr>
            <p:nvPr/>
          </p:nvSpPr>
          <p:spPr bwMode="auto">
            <a:xfrm>
              <a:off x="2887" y="8313"/>
              <a:ext cx="17" cy="20"/>
            </a:xfrm>
            <a:custGeom>
              <a:avLst/>
              <a:gdLst>
                <a:gd name="T0" fmla="*/ 3 w 20"/>
                <a:gd name="T1" fmla="*/ 1 h 29"/>
                <a:gd name="T2" fmla="*/ 3 w 20"/>
                <a:gd name="T3" fmla="*/ 0 h 29"/>
                <a:gd name="T4" fmla="*/ 0 w 20"/>
                <a:gd name="T5" fmla="*/ 1 h 29"/>
                <a:gd name="T6" fmla="*/ 3 w 20"/>
                <a:gd name="T7" fmla="*/ 1 h 29"/>
                <a:gd name="T8" fmla="*/ 3 w 20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9"/>
                <a:gd name="T17" fmla="*/ 20 w 2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9">
                  <a:moveTo>
                    <a:pt x="20" y="5"/>
                  </a:moveTo>
                  <a:lnTo>
                    <a:pt x="10" y="0"/>
                  </a:lnTo>
                  <a:lnTo>
                    <a:pt x="0" y="24"/>
                  </a:lnTo>
                  <a:lnTo>
                    <a:pt x="15" y="29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Freeform 235"/>
            <p:cNvSpPr>
              <a:spLocks noChangeAspect="1" noEditPoints="1"/>
            </p:cNvSpPr>
            <p:nvPr/>
          </p:nvSpPr>
          <p:spPr bwMode="auto">
            <a:xfrm>
              <a:off x="2879" y="8310"/>
              <a:ext cx="31" cy="26"/>
            </a:xfrm>
            <a:custGeom>
              <a:avLst/>
              <a:gdLst>
                <a:gd name="T0" fmla="*/ 2 w 38"/>
                <a:gd name="T1" fmla="*/ 1 h 39"/>
                <a:gd name="T2" fmla="*/ 2 w 38"/>
                <a:gd name="T3" fmla="*/ 1 h 39"/>
                <a:gd name="T4" fmla="*/ 2 w 38"/>
                <a:gd name="T5" fmla="*/ 0 h 39"/>
                <a:gd name="T6" fmla="*/ 2 w 38"/>
                <a:gd name="T7" fmla="*/ 1 h 39"/>
                <a:gd name="T8" fmla="*/ 2 w 38"/>
                <a:gd name="T9" fmla="*/ 1 h 39"/>
                <a:gd name="T10" fmla="*/ 2 w 38"/>
                <a:gd name="T11" fmla="*/ 0 h 39"/>
                <a:gd name="T12" fmla="*/ 2 w 38"/>
                <a:gd name="T13" fmla="*/ 0 h 39"/>
                <a:gd name="T14" fmla="*/ 2 w 38"/>
                <a:gd name="T15" fmla="*/ 1 h 39"/>
                <a:gd name="T16" fmla="*/ 2 w 38"/>
                <a:gd name="T17" fmla="*/ 0 h 39"/>
                <a:gd name="T18" fmla="*/ 2 w 38"/>
                <a:gd name="T19" fmla="*/ 1 h 39"/>
                <a:gd name="T20" fmla="*/ 2 w 38"/>
                <a:gd name="T21" fmla="*/ 1 h 39"/>
                <a:gd name="T22" fmla="*/ 0 w 38"/>
                <a:gd name="T23" fmla="*/ 1 h 39"/>
                <a:gd name="T24" fmla="*/ 2 w 38"/>
                <a:gd name="T25" fmla="*/ 0 h 39"/>
                <a:gd name="T26" fmla="*/ 2 w 38"/>
                <a:gd name="T27" fmla="*/ 1 h 39"/>
                <a:gd name="T28" fmla="*/ 2 w 38"/>
                <a:gd name="T29" fmla="*/ 1 h 39"/>
                <a:gd name="T30" fmla="*/ 0 w 38"/>
                <a:gd name="T31" fmla="*/ 1 h 39"/>
                <a:gd name="T32" fmla="*/ 2 w 38"/>
                <a:gd name="T33" fmla="*/ 1 h 39"/>
                <a:gd name="T34" fmla="*/ 2 w 38"/>
                <a:gd name="T35" fmla="*/ 1 h 39"/>
                <a:gd name="T36" fmla="*/ 2 w 38"/>
                <a:gd name="T37" fmla="*/ 1 h 39"/>
                <a:gd name="T38" fmla="*/ 2 w 38"/>
                <a:gd name="T39" fmla="*/ 1 h 39"/>
                <a:gd name="T40" fmla="*/ 2 w 38"/>
                <a:gd name="T41" fmla="*/ 1 h 39"/>
                <a:gd name="T42" fmla="*/ 2 w 38"/>
                <a:gd name="T43" fmla="*/ 1 h 39"/>
                <a:gd name="T44" fmla="*/ 2 w 38"/>
                <a:gd name="T45" fmla="*/ 1 h 39"/>
                <a:gd name="T46" fmla="*/ 2 w 38"/>
                <a:gd name="T47" fmla="*/ 1 h 39"/>
                <a:gd name="T48" fmla="*/ 2 w 38"/>
                <a:gd name="T49" fmla="*/ 1 h 39"/>
                <a:gd name="T50" fmla="*/ 2 w 38"/>
                <a:gd name="T51" fmla="*/ 1 h 39"/>
                <a:gd name="T52" fmla="*/ 2 w 38"/>
                <a:gd name="T53" fmla="*/ 1 h 39"/>
                <a:gd name="T54" fmla="*/ 2 w 38"/>
                <a:gd name="T55" fmla="*/ 1 h 39"/>
                <a:gd name="T56" fmla="*/ 2 w 38"/>
                <a:gd name="T57" fmla="*/ 1 h 39"/>
                <a:gd name="T58" fmla="*/ 2 w 38"/>
                <a:gd name="T59" fmla="*/ 1 h 39"/>
                <a:gd name="T60" fmla="*/ 2 w 38"/>
                <a:gd name="T61" fmla="*/ 1 h 39"/>
                <a:gd name="T62" fmla="*/ 2 w 38"/>
                <a:gd name="T63" fmla="*/ 1 h 39"/>
                <a:gd name="T64" fmla="*/ 2 w 38"/>
                <a:gd name="T65" fmla="*/ 1 h 39"/>
                <a:gd name="T66" fmla="*/ 2 w 38"/>
                <a:gd name="T67" fmla="*/ 1 h 39"/>
                <a:gd name="T68" fmla="*/ 2 w 38"/>
                <a:gd name="T69" fmla="*/ 1 h 39"/>
                <a:gd name="T70" fmla="*/ 2 w 38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39"/>
                <a:gd name="T110" fmla="*/ 38 w 38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39">
                  <a:moveTo>
                    <a:pt x="29" y="19"/>
                  </a:moveTo>
                  <a:lnTo>
                    <a:pt x="14" y="1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29" y="19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9" y="0"/>
                  </a:lnTo>
                  <a:close/>
                  <a:moveTo>
                    <a:pt x="24" y="5"/>
                  </a:moveTo>
                  <a:lnTo>
                    <a:pt x="14" y="34"/>
                  </a:lnTo>
                  <a:lnTo>
                    <a:pt x="0" y="29"/>
                  </a:lnTo>
                  <a:lnTo>
                    <a:pt x="9" y="0"/>
                  </a:lnTo>
                  <a:lnTo>
                    <a:pt x="24" y="5"/>
                  </a:lnTo>
                  <a:close/>
                  <a:moveTo>
                    <a:pt x="9" y="39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9"/>
                  </a:lnTo>
                  <a:close/>
                  <a:moveTo>
                    <a:pt x="9" y="24"/>
                  </a:moveTo>
                  <a:lnTo>
                    <a:pt x="24" y="24"/>
                  </a:lnTo>
                  <a:lnTo>
                    <a:pt x="24" y="39"/>
                  </a:lnTo>
                  <a:lnTo>
                    <a:pt x="9" y="39"/>
                  </a:lnTo>
                  <a:lnTo>
                    <a:pt x="9" y="24"/>
                  </a:lnTo>
                  <a:close/>
                  <a:moveTo>
                    <a:pt x="29" y="34"/>
                  </a:moveTo>
                  <a:lnTo>
                    <a:pt x="24" y="39"/>
                  </a:lnTo>
                  <a:lnTo>
                    <a:pt x="24" y="34"/>
                  </a:lnTo>
                  <a:lnTo>
                    <a:pt x="29" y="34"/>
                  </a:lnTo>
                  <a:close/>
                  <a:moveTo>
                    <a:pt x="19" y="29"/>
                  </a:moveTo>
                  <a:lnTo>
                    <a:pt x="24" y="10"/>
                  </a:lnTo>
                  <a:lnTo>
                    <a:pt x="38" y="15"/>
                  </a:lnTo>
                  <a:lnTo>
                    <a:pt x="29" y="34"/>
                  </a:lnTo>
                  <a:lnTo>
                    <a:pt x="19" y="29"/>
                  </a:lnTo>
                  <a:close/>
                  <a:moveTo>
                    <a:pt x="33" y="5"/>
                  </a:moveTo>
                  <a:lnTo>
                    <a:pt x="38" y="15"/>
                  </a:lnTo>
                  <a:lnTo>
                    <a:pt x="29" y="10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Freeform 236"/>
            <p:cNvSpPr>
              <a:spLocks noChangeAspect="1"/>
            </p:cNvSpPr>
            <p:nvPr/>
          </p:nvSpPr>
          <p:spPr bwMode="auto">
            <a:xfrm>
              <a:off x="2887" y="8330"/>
              <a:ext cx="11" cy="9"/>
            </a:xfrm>
            <a:custGeom>
              <a:avLst/>
              <a:gdLst>
                <a:gd name="T0" fmla="*/ 1 w 15"/>
                <a:gd name="T1" fmla="*/ 1 h 14"/>
                <a:gd name="T2" fmla="*/ 0 w 15"/>
                <a:gd name="T3" fmla="*/ 0 h 14"/>
                <a:gd name="T4" fmla="*/ 0 w 15"/>
                <a:gd name="T5" fmla="*/ 1 h 14"/>
                <a:gd name="T6" fmla="*/ 1 w 15"/>
                <a:gd name="T7" fmla="*/ 1 h 14"/>
                <a:gd name="T8" fmla="*/ 1 w 15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4"/>
                <a:gd name="T17" fmla="*/ 15 w 1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4">
                  <a:moveTo>
                    <a:pt x="15" y="5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Freeform 237"/>
            <p:cNvSpPr>
              <a:spLocks noChangeAspect="1" noEditPoints="1"/>
            </p:cNvSpPr>
            <p:nvPr/>
          </p:nvSpPr>
          <p:spPr bwMode="auto">
            <a:xfrm>
              <a:off x="2879" y="8327"/>
              <a:ext cx="25" cy="16"/>
            </a:xfrm>
            <a:custGeom>
              <a:avLst/>
              <a:gdLst>
                <a:gd name="T0" fmla="*/ 3 w 29"/>
                <a:gd name="T1" fmla="*/ 1 h 24"/>
                <a:gd name="T2" fmla="*/ 3 w 29"/>
                <a:gd name="T3" fmla="*/ 1 h 24"/>
                <a:gd name="T4" fmla="*/ 3 w 29"/>
                <a:gd name="T5" fmla="*/ 0 h 24"/>
                <a:gd name="T6" fmla="*/ 3 w 29"/>
                <a:gd name="T7" fmla="*/ 0 h 24"/>
                <a:gd name="T8" fmla="*/ 3 w 29"/>
                <a:gd name="T9" fmla="*/ 1 h 24"/>
                <a:gd name="T10" fmla="*/ 0 w 29"/>
                <a:gd name="T11" fmla="*/ 1 h 24"/>
                <a:gd name="T12" fmla="*/ 3 w 29"/>
                <a:gd name="T13" fmla="*/ 0 h 24"/>
                <a:gd name="T14" fmla="*/ 3 w 29"/>
                <a:gd name="T15" fmla="*/ 1 h 24"/>
                <a:gd name="T16" fmla="*/ 0 w 29"/>
                <a:gd name="T17" fmla="*/ 1 h 24"/>
                <a:gd name="T18" fmla="*/ 3 w 29"/>
                <a:gd name="T19" fmla="*/ 1 h 24"/>
                <a:gd name="T20" fmla="*/ 3 w 29"/>
                <a:gd name="T21" fmla="*/ 1 h 24"/>
                <a:gd name="T22" fmla="*/ 0 w 29"/>
                <a:gd name="T23" fmla="*/ 1 h 24"/>
                <a:gd name="T24" fmla="*/ 0 w 29"/>
                <a:gd name="T25" fmla="*/ 1 h 24"/>
                <a:gd name="T26" fmla="*/ 3 w 29"/>
                <a:gd name="T27" fmla="*/ 1 h 24"/>
                <a:gd name="T28" fmla="*/ 3 w 29"/>
                <a:gd name="T29" fmla="*/ 1 h 24"/>
                <a:gd name="T30" fmla="*/ 0 w 29"/>
                <a:gd name="T31" fmla="*/ 1 h 24"/>
                <a:gd name="T32" fmla="*/ 3 w 29"/>
                <a:gd name="T33" fmla="*/ 1 h 24"/>
                <a:gd name="T34" fmla="*/ 3 w 29"/>
                <a:gd name="T35" fmla="*/ 1 h 24"/>
                <a:gd name="T36" fmla="*/ 3 w 29"/>
                <a:gd name="T37" fmla="*/ 1 h 24"/>
                <a:gd name="T38" fmla="*/ 3 w 29"/>
                <a:gd name="T39" fmla="*/ 1 h 24"/>
                <a:gd name="T40" fmla="*/ 3 w 29"/>
                <a:gd name="T41" fmla="*/ 1 h 24"/>
                <a:gd name="T42" fmla="*/ 3 w 29"/>
                <a:gd name="T43" fmla="*/ 1 h 24"/>
                <a:gd name="T44" fmla="*/ 3 w 29"/>
                <a:gd name="T45" fmla="*/ 1 h 24"/>
                <a:gd name="T46" fmla="*/ 3 w 29"/>
                <a:gd name="T47" fmla="*/ 1 h 24"/>
                <a:gd name="T48" fmla="*/ 3 w 29"/>
                <a:gd name="T49" fmla="*/ 1 h 24"/>
                <a:gd name="T50" fmla="*/ 3 w 29"/>
                <a:gd name="T51" fmla="*/ 1 h 24"/>
                <a:gd name="T52" fmla="*/ 3 w 29"/>
                <a:gd name="T53" fmla="*/ 1 h 24"/>
                <a:gd name="T54" fmla="*/ 3 w 29"/>
                <a:gd name="T55" fmla="*/ 1 h 24"/>
                <a:gd name="T56" fmla="*/ 3 w 29"/>
                <a:gd name="T57" fmla="*/ 1 h 24"/>
                <a:gd name="T58" fmla="*/ 3 w 29"/>
                <a:gd name="T59" fmla="*/ 1 h 24"/>
                <a:gd name="T60" fmla="*/ 3 w 29"/>
                <a:gd name="T61" fmla="*/ 1 h 24"/>
                <a:gd name="T62" fmla="*/ 3 w 29"/>
                <a:gd name="T63" fmla="*/ 1 h 24"/>
                <a:gd name="T64" fmla="*/ 3 w 29"/>
                <a:gd name="T65" fmla="*/ 0 h 24"/>
                <a:gd name="T66" fmla="*/ 3 w 29"/>
                <a:gd name="T67" fmla="*/ 1 h 24"/>
                <a:gd name="T68" fmla="*/ 3 w 29"/>
                <a:gd name="T69" fmla="*/ 1 h 24"/>
                <a:gd name="T70" fmla="*/ 3 w 29"/>
                <a:gd name="T71" fmla="*/ 0 h 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24"/>
                <a:gd name="T110" fmla="*/ 29 w 29"/>
                <a:gd name="T111" fmla="*/ 24 h 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24">
                  <a:moveTo>
                    <a:pt x="24" y="15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0" y="5"/>
                  </a:lnTo>
                  <a:close/>
                  <a:moveTo>
                    <a:pt x="14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9" y="24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9" y="24"/>
                  </a:lnTo>
                  <a:close/>
                  <a:moveTo>
                    <a:pt x="5" y="15"/>
                  </a:moveTo>
                  <a:lnTo>
                    <a:pt x="24" y="10"/>
                  </a:lnTo>
                  <a:lnTo>
                    <a:pt x="24" y="24"/>
                  </a:lnTo>
                  <a:lnTo>
                    <a:pt x="9" y="24"/>
                  </a:lnTo>
                  <a:lnTo>
                    <a:pt x="5" y="15"/>
                  </a:lnTo>
                  <a:close/>
                  <a:moveTo>
                    <a:pt x="29" y="15"/>
                  </a:moveTo>
                  <a:lnTo>
                    <a:pt x="24" y="24"/>
                  </a:lnTo>
                  <a:lnTo>
                    <a:pt x="24" y="15"/>
                  </a:lnTo>
                  <a:lnTo>
                    <a:pt x="29" y="15"/>
                  </a:lnTo>
                  <a:close/>
                  <a:moveTo>
                    <a:pt x="14" y="15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29" y="15"/>
                  </a:lnTo>
                  <a:lnTo>
                    <a:pt x="14" y="15"/>
                  </a:lnTo>
                  <a:close/>
                  <a:moveTo>
                    <a:pt x="24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Freeform 238"/>
            <p:cNvSpPr>
              <a:spLocks noChangeAspect="1"/>
            </p:cNvSpPr>
            <p:nvPr/>
          </p:nvSpPr>
          <p:spPr bwMode="auto">
            <a:xfrm>
              <a:off x="2887" y="8336"/>
              <a:ext cx="23" cy="26"/>
            </a:xfrm>
            <a:custGeom>
              <a:avLst/>
              <a:gdLst>
                <a:gd name="T0" fmla="*/ 2 w 29"/>
                <a:gd name="T1" fmla="*/ 0 h 38"/>
                <a:gd name="T2" fmla="*/ 0 w 29"/>
                <a:gd name="T3" fmla="*/ 1 h 38"/>
                <a:gd name="T4" fmla="*/ 2 w 29"/>
                <a:gd name="T5" fmla="*/ 1 h 38"/>
                <a:gd name="T6" fmla="*/ 2 w 29"/>
                <a:gd name="T7" fmla="*/ 1 h 38"/>
                <a:gd name="T8" fmla="*/ 2 w 29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15" y="0"/>
                  </a:moveTo>
                  <a:lnTo>
                    <a:pt x="0" y="4"/>
                  </a:lnTo>
                  <a:lnTo>
                    <a:pt x="15" y="38"/>
                  </a:lnTo>
                  <a:lnTo>
                    <a:pt x="29" y="2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Freeform 239"/>
            <p:cNvSpPr>
              <a:spLocks noChangeAspect="1" noEditPoints="1"/>
            </p:cNvSpPr>
            <p:nvPr/>
          </p:nvSpPr>
          <p:spPr bwMode="auto">
            <a:xfrm>
              <a:off x="2884" y="8333"/>
              <a:ext cx="31" cy="33"/>
            </a:xfrm>
            <a:custGeom>
              <a:avLst/>
              <a:gdLst>
                <a:gd name="T0" fmla="*/ 2 w 38"/>
                <a:gd name="T1" fmla="*/ 1 h 48"/>
                <a:gd name="T2" fmla="*/ 2 w 38"/>
                <a:gd name="T3" fmla="*/ 1 h 48"/>
                <a:gd name="T4" fmla="*/ 0 w 38"/>
                <a:gd name="T5" fmla="*/ 1 h 48"/>
                <a:gd name="T6" fmla="*/ 2 w 38"/>
                <a:gd name="T7" fmla="*/ 0 h 48"/>
                <a:gd name="T8" fmla="*/ 2 w 38"/>
                <a:gd name="T9" fmla="*/ 1 h 48"/>
                <a:gd name="T10" fmla="*/ 0 w 38"/>
                <a:gd name="T11" fmla="*/ 1 h 48"/>
                <a:gd name="T12" fmla="*/ 0 w 38"/>
                <a:gd name="T13" fmla="*/ 1 h 48"/>
                <a:gd name="T14" fmla="*/ 2 w 38"/>
                <a:gd name="T15" fmla="*/ 1 h 48"/>
                <a:gd name="T16" fmla="*/ 0 w 38"/>
                <a:gd name="T17" fmla="*/ 1 h 48"/>
                <a:gd name="T18" fmla="*/ 2 w 38"/>
                <a:gd name="T19" fmla="*/ 1 h 48"/>
                <a:gd name="T20" fmla="*/ 2 w 38"/>
                <a:gd name="T21" fmla="*/ 1 h 48"/>
                <a:gd name="T22" fmla="*/ 2 w 38"/>
                <a:gd name="T23" fmla="*/ 1 h 48"/>
                <a:gd name="T24" fmla="*/ 0 w 38"/>
                <a:gd name="T25" fmla="*/ 1 h 48"/>
                <a:gd name="T26" fmla="*/ 2 w 38"/>
                <a:gd name="T27" fmla="*/ 1 h 48"/>
                <a:gd name="T28" fmla="*/ 2 w 38"/>
                <a:gd name="T29" fmla="*/ 1 h 48"/>
                <a:gd name="T30" fmla="*/ 2 w 38"/>
                <a:gd name="T31" fmla="*/ 1 h 48"/>
                <a:gd name="T32" fmla="*/ 2 w 38"/>
                <a:gd name="T33" fmla="*/ 1 h 48"/>
                <a:gd name="T34" fmla="*/ 2 w 38"/>
                <a:gd name="T35" fmla="*/ 1 h 48"/>
                <a:gd name="T36" fmla="*/ 2 w 38"/>
                <a:gd name="T37" fmla="*/ 1 h 48"/>
                <a:gd name="T38" fmla="*/ 2 w 38"/>
                <a:gd name="T39" fmla="*/ 1 h 48"/>
                <a:gd name="T40" fmla="*/ 2 w 38"/>
                <a:gd name="T41" fmla="*/ 1 h 48"/>
                <a:gd name="T42" fmla="*/ 2 w 38"/>
                <a:gd name="T43" fmla="*/ 1 h 48"/>
                <a:gd name="T44" fmla="*/ 2 w 38"/>
                <a:gd name="T45" fmla="*/ 1 h 48"/>
                <a:gd name="T46" fmla="*/ 2 w 38"/>
                <a:gd name="T47" fmla="*/ 1 h 48"/>
                <a:gd name="T48" fmla="*/ 2 w 38"/>
                <a:gd name="T49" fmla="*/ 1 h 48"/>
                <a:gd name="T50" fmla="*/ 2 w 38"/>
                <a:gd name="T51" fmla="*/ 1 h 48"/>
                <a:gd name="T52" fmla="*/ 2 w 38"/>
                <a:gd name="T53" fmla="*/ 1 h 48"/>
                <a:gd name="T54" fmla="*/ 2 w 38"/>
                <a:gd name="T55" fmla="*/ 1 h 48"/>
                <a:gd name="T56" fmla="*/ 2 w 38"/>
                <a:gd name="T57" fmla="*/ 1 h 48"/>
                <a:gd name="T58" fmla="*/ 2 w 38"/>
                <a:gd name="T59" fmla="*/ 1 h 48"/>
                <a:gd name="T60" fmla="*/ 2 w 38"/>
                <a:gd name="T61" fmla="*/ 1 h 48"/>
                <a:gd name="T62" fmla="*/ 2 w 38"/>
                <a:gd name="T63" fmla="*/ 1 h 48"/>
                <a:gd name="T64" fmla="*/ 2 w 38"/>
                <a:gd name="T65" fmla="*/ 0 h 48"/>
                <a:gd name="T66" fmla="*/ 2 w 38"/>
                <a:gd name="T67" fmla="*/ 1 h 48"/>
                <a:gd name="T68" fmla="*/ 2 w 38"/>
                <a:gd name="T69" fmla="*/ 1 h 48"/>
                <a:gd name="T70" fmla="*/ 2 w 38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48"/>
                <a:gd name="T110" fmla="*/ 38 w 38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48">
                  <a:moveTo>
                    <a:pt x="19" y="14"/>
                  </a:moveTo>
                  <a:lnTo>
                    <a:pt x="4" y="14"/>
                  </a:lnTo>
                  <a:lnTo>
                    <a:pt x="0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4" y="9"/>
                  </a:lnTo>
                  <a:lnTo>
                    <a:pt x="0" y="14"/>
                  </a:lnTo>
                  <a:close/>
                  <a:moveTo>
                    <a:pt x="9" y="5"/>
                  </a:moveTo>
                  <a:lnTo>
                    <a:pt x="28" y="38"/>
                  </a:lnTo>
                  <a:lnTo>
                    <a:pt x="14" y="48"/>
                  </a:lnTo>
                  <a:lnTo>
                    <a:pt x="0" y="14"/>
                  </a:lnTo>
                  <a:lnTo>
                    <a:pt x="9" y="5"/>
                  </a:lnTo>
                  <a:close/>
                  <a:moveTo>
                    <a:pt x="24" y="48"/>
                  </a:moveTo>
                  <a:lnTo>
                    <a:pt x="14" y="48"/>
                  </a:lnTo>
                  <a:lnTo>
                    <a:pt x="19" y="43"/>
                  </a:lnTo>
                  <a:lnTo>
                    <a:pt x="24" y="48"/>
                  </a:lnTo>
                  <a:close/>
                  <a:moveTo>
                    <a:pt x="14" y="38"/>
                  </a:moveTo>
                  <a:lnTo>
                    <a:pt x="28" y="29"/>
                  </a:lnTo>
                  <a:lnTo>
                    <a:pt x="38" y="38"/>
                  </a:lnTo>
                  <a:lnTo>
                    <a:pt x="24" y="48"/>
                  </a:lnTo>
                  <a:lnTo>
                    <a:pt x="14" y="38"/>
                  </a:lnTo>
                  <a:close/>
                  <a:moveTo>
                    <a:pt x="38" y="33"/>
                  </a:moveTo>
                  <a:lnTo>
                    <a:pt x="38" y="38"/>
                  </a:lnTo>
                  <a:lnTo>
                    <a:pt x="33" y="33"/>
                  </a:lnTo>
                  <a:lnTo>
                    <a:pt x="38" y="33"/>
                  </a:lnTo>
                  <a:close/>
                  <a:moveTo>
                    <a:pt x="28" y="38"/>
                  </a:moveTo>
                  <a:lnTo>
                    <a:pt x="14" y="9"/>
                  </a:lnTo>
                  <a:lnTo>
                    <a:pt x="24" y="5"/>
                  </a:lnTo>
                  <a:lnTo>
                    <a:pt x="38" y="33"/>
                  </a:lnTo>
                  <a:lnTo>
                    <a:pt x="28" y="38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Freeform 240"/>
            <p:cNvSpPr>
              <a:spLocks noChangeAspect="1"/>
            </p:cNvSpPr>
            <p:nvPr/>
          </p:nvSpPr>
          <p:spPr bwMode="auto">
            <a:xfrm>
              <a:off x="2898" y="8355"/>
              <a:ext cx="29" cy="23"/>
            </a:xfrm>
            <a:custGeom>
              <a:avLst/>
              <a:gdLst>
                <a:gd name="T0" fmla="*/ 4 w 33"/>
                <a:gd name="T1" fmla="*/ 0 h 34"/>
                <a:gd name="T2" fmla="*/ 0 w 33"/>
                <a:gd name="T3" fmla="*/ 1 h 34"/>
                <a:gd name="T4" fmla="*/ 4 w 33"/>
                <a:gd name="T5" fmla="*/ 1 h 34"/>
                <a:gd name="T6" fmla="*/ 4 w 33"/>
                <a:gd name="T7" fmla="*/ 1 h 34"/>
                <a:gd name="T8" fmla="*/ 4 w 33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14" y="0"/>
                  </a:moveTo>
                  <a:lnTo>
                    <a:pt x="0" y="10"/>
                  </a:lnTo>
                  <a:lnTo>
                    <a:pt x="29" y="34"/>
                  </a:lnTo>
                  <a:lnTo>
                    <a:pt x="33" y="2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Freeform 241"/>
            <p:cNvSpPr>
              <a:spLocks noChangeAspect="1" noEditPoints="1"/>
            </p:cNvSpPr>
            <p:nvPr/>
          </p:nvSpPr>
          <p:spPr bwMode="auto">
            <a:xfrm>
              <a:off x="2895" y="8352"/>
              <a:ext cx="40" cy="30"/>
            </a:xfrm>
            <a:custGeom>
              <a:avLst/>
              <a:gdLst>
                <a:gd name="T0" fmla="*/ 3 w 48"/>
                <a:gd name="T1" fmla="*/ 1 h 43"/>
                <a:gd name="T2" fmla="*/ 3 w 48"/>
                <a:gd name="T3" fmla="*/ 1 h 43"/>
                <a:gd name="T4" fmla="*/ 0 w 48"/>
                <a:gd name="T5" fmla="*/ 1 h 43"/>
                <a:gd name="T6" fmla="*/ 3 w 48"/>
                <a:gd name="T7" fmla="*/ 0 h 43"/>
                <a:gd name="T8" fmla="*/ 3 w 48"/>
                <a:gd name="T9" fmla="*/ 1 h 43"/>
                <a:gd name="T10" fmla="*/ 0 w 48"/>
                <a:gd name="T11" fmla="*/ 1 h 43"/>
                <a:gd name="T12" fmla="*/ 0 w 48"/>
                <a:gd name="T13" fmla="*/ 1 h 43"/>
                <a:gd name="T14" fmla="*/ 3 w 48"/>
                <a:gd name="T15" fmla="*/ 1 h 43"/>
                <a:gd name="T16" fmla="*/ 0 w 48"/>
                <a:gd name="T17" fmla="*/ 1 h 43"/>
                <a:gd name="T18" fmla="*/ 3 w 48"/>
                <a:gd name="T19" fmla="*/ 1 h 43"/>
                <a:gd name="T20" fmla="*/ 3 w 48"/>
                <a:gd name="T21" fmla="*/ 1 h 43"/>
                <a:gd name="T22" fmla="*/ 3 w 48"/>
                <a:gd name="T23" fmla="*/ 1 h 43"/>
                <a:gd name="T24" fmla="*/ 0 w 48"/>
                <a:gd name="T25" fmla="*/ 1 h 43"/>
                <a:gd name="T26" fmla="*/ 3 w 48"/>
                <a:gd name="T27" fmla="*/ 1 h 43"/>
                <a:gd name="T28" fmla="*/ 3 w 48"/>
                <a:gd name="T29" fmla="*/ 1 h 43"/>
                <a:gd name="T30" fmla="*/ 3 w 48"/>
                <a:gd name="T31" fmla="*/ 1 h 43"/>
                <a:gd name="T32" fmla="*/ 3 w 48"/>
                <a:gd name="T33" fmla="*/ 1 h 43"/>
                <a:gd name="T34" fmla="*/ 3 w 48"/>
                <a:gd name="T35" fmla="*/ 1 h 43"/>
                <a:gd name="T36" fmla="*/ 3 w 48"/>
                <a:gd name="T37" fmla="*/ 1 h 43"/>
                <a:gd name="T38" fmla="*/ 3 w 48"/>
                <a:gd name="T39" fmla="*/ 1 h 43"/>
                <a:gd name="T40" fmla="*/ 3 w 48"/>
                <a:gd name="T41" fmla="*/ 1 h 43"/>
                <a:gd name="T42" fmla="*/ 3 w 48"/>
                <a:gd name="T43" fmla="*/ 1 h 43"/>
                <a:gd name="T44" fmla="*/ 3 w 48"/>
                <a:gd name="T45" fmla="*/ 1 h 43"/>
                <a:gd name="T46" fmla="*/ 3 w 48"/>
                <a:gd name="T47" fmla="*/ 1 h 43"/>
                <a:gd name="T48" fmla="*/ 3 w 48"/>
                <a:gd name="T49" fmla="*/ 1 h 43"/>
                <a:gd name="T50" fmla="*/ 3 w 48"/>
                <a:gd name="T51" fmla="*/ 1 h 43"/>
                <a:gd name="T52" fmla="*/ 3 w 48"/>
                <a:gd name="T53" fmla="*/ 1 h 43"/>
                <a:gd name="T54" fmla="*/ 3 w 48"/>
                <a:gd name="T55" fmla="*/ 1 h 43"/>
                <a:gd name="T56" fmla="*/ 3 w 48"/>
                <a:gd name="T57" fmla="*/ 1 h 43"/>
                <a:gd name="T58" fmla="*/ 3 w 48"/>
                <a:gd name="T59" fmla="*/ 0 h 43"/>
                <a:gd name="T60" fmla="*/ 3 w 48"/>
                <a:gd name="T61" fmla="*/ 1 h 43"/>
                <a:gd name="T62" fmla="*/ 3 w 48"/>
                <a:gd name="T63" fmla="*/ 1 h 43"/>
                <a:gd name="T64" fmla="*/ 3 w 48"/>
                <a:gd name="T65" fmla="*/ 0 h 43"/>
                <a:gd name="T66" fmla="*/ 3 w 48"/>
                <a:gd name="T67" fmla="*/ 0 h 43"/>
                <a:gd name="T68" fmla="*/ 3 w 48"/>
                <a:gd name="T69" fmla="*/ 1 h 43"/>
                <a:gd name="T70" fmla="*/ 3 w 48"/>
                <a:gd name="T71" fmla="*/ 0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43"/>
                <a:gd name="T110" fmla="*/ 48 w 48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43">
                  <a:moveTo>
                    <a:pt x="24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38" y="33"/>
                  </a:lnTo>
                  <a:lnTo>
                    <a:pt x="24" y="43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38" y="43"/>
                  </a:moveTo>
                  <a:lnTo>
                    <a:pt x="24" y="43"/>
                  </a:lnTo>
                  <a:lnTo>
                    <a:pt x="34" y="38"/>
                  </a:lnTo>
                  <a:lnTo>
                    <a:pt x="38" y="43"/>
                  </a:lnTo>
                  <a:close/>
                  <a:moveTo>
                    <a:pt x="24" y="33"/>
                  </a:moveTo>
                  <a:lnTo>
                    <a:pt x="34" y="24"/>
                  </a:lnTo>
                  <a:lnTo>
                    <a:pt x="48" y="33"/>
                  </a:lnTo>
                  <a:lnTo>
                    <a:pt x="38" y="43"/>
                  </a:lnTo>
                  <a:lnTo>
                    <a:pt x="24" y="33"/>
                  </a:lnTo>
                  <a:close/>
                  <a:moveTo>
                    <a:pt x="48" y="24"/>
                  </a:moveTo>
                  <a:lnTo>
                    <a:pt x="48" y="33"/>
                  </a:lnTo>
                  <a:lnTo>
                    <a:pt x="38" y="28"/>
                  </a:lnTo>
                  <a:lnTo>
                    <a:pt x="48" y="24"/>
                  </a:lnTo>
                  <a:close/>
                  <a:moveTo>
                    <a:pt x="34" y="33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34" y="3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Freeform 242"/>
            <p:cNvSpPr>
              <a:spLocks noChangeAspect="1"/>
            </p:cNvSpPr>
            <p:nvPr/>
          </p:nvSpPr>
          <p:spPr bwMode="auto">
            <a:xfrm>
              <a:off x="3722" y="8018"/>
              <a:ext cx="51" cy="67"/>
            </a:xfrm>
            <a:custGeom>
              <a:avLst/>
              <a:gdLst>
                <a:gd name="T0" fmla="*/ 0 w 62"/>
                <a:gd name="T1" fmla="*/ 1 h 100"/>
                <a:gd name="T2" fmla="*/ 2 w 62"/>
                <a:gd name="T3" fmla="*/ 1 h 100"/>
                <a:gd name="T4" fmla="*/ 2 w 62"/>
                <a:gd name="T5" fmla="*/ 1 h 100"/>
                <a:gd name="T6" fmla="*/ 2 w 62"/>
                <a:gd name="T7" fmla="*/ 0 h 100"/>
                <a:gd name="T8" fmla="*/ 0 w 62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0"/>
                <a:gd name="T17" fmla="*/ 62 w 62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0">
                  <a:moveTo>
                    <a:pt x="0" y="96"/>
                  </a:moveTo>
                  <a:lnTo>
                    <a:pt x="10" y="100"/>
                  </a:lnTo>
                  <a:lnTo>
                    <a:pt x="62" y="4"/>
                  </a:lnTo>
                  <a:lnTo>
                    <a:pt x="48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Freeform 243"/>
            <p:cNvSpPr>
              <a:spLocks noChangeAspect="1"/>
            </p:cNvSpPr>
            <p:nvPr/>
          </p:nvSpPr>
          <p:spPr bwMode="auto">
            <a:xfrm>
              <a:off x="3762" y="7949"/>
              <a:ext cx="43" cy="71"/>
            </a:xfrm>
            <a:custGeom>
              <a:avLst/>
              <a:gdLst>
                <a:gd name="T0" fmla="*/ 0 w 53"/>
                <a:gd name="T1" fmla="*/ 1 h 105"/>
                <a:gd name="T2" fmla="*/ 2 w 53"/>
                <a:gd name="T3" fmla="*/ 1 h 105"/>
                <a:gd name="T4" fmla="*/ 2 w 53"/>
                <a:gd name="T5" fmla="*/ 1 h 105"/>
                <a:gd name="T6" fmla="*/ 2 w 53"/>
                <a:gd name="T7" fmla="*/ 0 h 105"/>
                <a:gd name="T8" fmla="*/ 0 w 53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05"/>
                <a:gd name="T17" fmla="*/ 53 w 53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05">
                  <a:moveTo>
                    <a:pt x="0" y="101"/>
                  </a:moveTo>
                  <a:lnTo>
                    <a:pt x="14" y="105"/>
                  </a:lnTo>
                  <a:lnTo>
                    <a:pt x="53" y="5"/>
                  </a:lnTo>
                  <a:lnTo>
                    <a:pt x="38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Freeform 244"/>
            <p:cNvSpPr>
              <a:spLocks noChangeAspect="1" noEditPoints="1"/>
            </p:cNvSpPr>
            <p:nvPr/>
          </p:nvSpPr>
          <p:spPr bwMode="auto">
            <a:xfrm>
              <a:off x="3757" y="7946"/>
              <a:ext cx="53" cy="81"/>
            </a:xfrm>
            <a:custGeom>
              <a:avLst/>
              <a:gdLst>
                <a:gd name="T0" fmla="*/ 3 w 63"/>
                <a:gd name="T1" fmla="*/ 1 h 120"/>
                <a:gd name="T2" fmla="*/ 3 w 63"/>
                <a:gd name="T3" fmla="*/ 1 h 120"/>
                <a:gd name="T4" fmla="*/ 3 w 63"/>
                <a:gd name="T5" fmla="*/ 1 h 120"/>
                <a:gd name="T6" fmla="*/ 3 w 63"/>
                <a:gd name="T7" fmla="*/ 1 h 120"/>
                <a:gd name="T8" fmla="*/ 3 w 63"/>
                <a:gd name="T9" fmla="*/ 1 h 120"/>
                <a:gd name="T10" fmla="*/ 3 w 63"/>
                <a:gd name="T11" fmla="*/ 1 h 120"/>
                <a:gd name="T12" fmla="*/ 3 w 63"/>
                <a:gd name="T13" fmla="*/ 1 h 120"/>
                <a:gd name="T14" fmla="*/ 3 w 63"/>
                <a:gd name="T15" fmla="*/ 1 h 120"/>
                <a:gd name="T16" fmla="*/ 3 w 63"/>
                <a:gd name="T17" fmla="*/ 1 h 120"/>
                <a:gd name="T18" fmla="*/ 3 w 63"/>
                <a:gd name="T19" fmla="*/ 1 h 120"/>
                <a:gd name="T20" fmla="*/ 3 w 63"/>
                <a:gd name="T21" fmla="*/ 1 h 120"/>
                <a:gd name="T22" fmla="*/ 3 w 63"/>
                <a:gd name="T23" fmla="*/ 1 h 120"/>
                <a:gd name="T24" fmla="*/ 3 w 63"/>
                <a:gd name="T25" fmla="*/ 1 h 120"/>
                <a:gd name="T26" fmla="*/ 3 w 63"/>
                <a:gd name="T27" fmla="*/ 1 h 120"/>
                <a:gd name="T28" fmla="*/ 3 w 63"/>
                <a:gd name="T29" fmla="*/ 1 h 120"/>
                <a:gd name="T30" fmla="*/ 3 w 63"/>
                <a:gd name="T31" fmla="*/ 1 h 120"/>
                <a:gd name="T32" fmla="*/ 3 w 63"/>
                <a:gd name="T33" fmla="*/ 1 h 120"/>
                <a:gd name="T34" fmla="*/ 3 w 63"/>
                <a:gd name="T35" fmla="*/ 1 h 120"/>
                <a:gd name="T36" fmla="*/ 3 w 63"/>
                <a:gd name="T37" fmla="*/ 1 h 120"/>
                <a:gd name="T38" fmla="*/ 3 w 63"/>
                <a:gd name="T39" fmla="*/ 1 h 120"/>
                <a:gd name="T40" fmla="*/ 3 w 63"/>
                <a:gd name="T41" fmla="*/ 0 h 120"/>
                <a:gd name="T42" fmla="*/ 3 w 63"/>
                <a:gd name="T43" fmla="*/ 1 h 120"/>
                <a:gd name="T44" fmla="*/ 3 w 63"/>
                <a:gd name="T45" fmla="*/ 1 h 120"/>
                <a:gd name="T46" fmla="*/ 3 w 63"/>
                <a:gd name="T47" fmla="*/ 1 h 120"/>
                <a:gd name="T48" fmla="*/ 3 w 63"/>
                <a:gd name="T49" fmla="*/ 0 h 120"/>
                <a:gd name="T50" fmla="*/ 3 w 63"/>
                <a:gd name="T51" fmla="*/ 1 h 120"/>
                <a:gd name="T52" fmla="*/ 3 w 63"/>
                <a:gd name="T53" fmla="*/ 1 h 120"/>
                <a:gd name="T54" fmla="*/ 3 w 63"/>
                <a:gd name="T55" fmla="*/ 1 h 120"/>
                <a:gd name="T56" fmla="*/ 3 w 63"/>
                <a:gd name="T57" fmla="*/ 1 h 120"/>
                <a:gd name="T58" fmla="*/ 0 w 63"/>
                <a:gd name="T59" fmla="*/ 1 h 120"/>
                <a:gd name="T60" fmla="*/ 3 w 63"/>
                <a:gd name="T61" fmla="*/ 1 h 120"/>
                <a:gd name="T62" fmla="*/ 3 w 63"/>
                <a:gd name="T63" fmla="*/ 1 h 120"/>
                <a:gd name="T64" fmla="*/ 3 w 63"/>
                <a:gd name="T65" fmla="*/ 1 h 120"/>
                <a:gd name="T66" fmla="*/ 0 w 63"/>
                <a:gd name="T67" fmla="*/ 1 h 120"/>
                <a:gd name="T68" fmla="*/ 3 w 63"/>
                <a:gd name="T69" fmla="*/ 1 h 120"/>
                <a:gd name="T70" fmla="*/ 3 w 63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120"/>
                <a:gd name="T110" fmla="*/ 63 w 63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120">
                  <a:moveTo>
                    <a:pt x="10" y="101"/>
                  </a:moveTo>
                  <a:lnTo>
                    <a:pt x="24" y="106"/>
                  </a:lnTo>
                  <a:lnTo>
                    <a:pt x="15" y="120"/>
                  </a:lnTo>
                  <a:lnTo>
                    <a:pt x="5" y="115"/>
                  </a:lnTo>
                  <a:lnTo>
                    <a:pt x="10" y="101"/>
                  </a:lnTo>
                  <a:close/>
                  <a:moveTo>
                    <a:pt x="24" y="115"/>
                  </a:moveTo>
                  <a:lnTo>
                    <a:pt x="15" y="120"/>
                  </a:lnTo>
                  <a:lnTo>
                    <a:pt x="19" y="110"/>
                  </a:lnTo>
                  <a:lnTo>
                    <a:pt x="24" y="115"/>
                  </a:lnTo>
                  <a:close/>
                  <a:moveTo>
                    <a:pt x="15" y="110"/>
                  </a:moveTo>
                  <a:lnTo>
                    <a:pt x="48" y="10"/>
                  </a:lnTo>
                  <a:lnTo>
                    <a:pt x="63" y="14"/>
                  </a:lnTo>
                  <a:lnTo>
                    <a:pt x="24" y="115"/>
                  </a:lnTo>
                  <a:lnTo>
                    <a:pt x="15" y="110"/>
                  </a:lnTo>
                  <a:close/>
                  <a:moveTo>
                    <a:pt x="58" y="5"/>
                  </a:moveTo>
                  <a:lnTo>
                    <a:pt x="63" y="14"/>
                  </a:lnTo>
                  <a:lnTo>
                    <a:pt x="58" y="10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4"/>
                  </a:lnTo>
                  <a:lnTo>
                    <a:pt x="43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3" y="0"/>
                  </a:lnTo>
                  <a:lnTo>
                    <a:pt x="43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110"/>
                  </a:lnTo>
                  <a:lnTo>
                    <a:pt x="0" y="106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115"/>
                  </a:moveTo>
                  <a:lnTo>
                    <a:pt x="0" y="106"/>
                  </a:lnTo>
                  <a:lnTo>
                    <a:pt x="5" y="106"/>
                  </a:lnTo>
                  <a:lnTo>
                    <a:pt x="5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Freeform 245"/>
            <p:cNvSpPr>
              <a:spLocks noChangeAspect="1"/>
            </p:cNvSpPr>
            <p:nvPr/>
          </p:nvSpPr>
          <p:spPr bwMode="auto">
            <a:xfrm>
              <a:off x="3794" y="7878"/>
              <a:ext cx="36" cy="75"/>
            </a:xfrm>
            <a:custGeom>
              <a:avLst/>
              <a:gdLst>
                <a:gd name="T0" fmla="*/ 0 w 44"/>
                <a:gd name="T1" fmla="*/ 1 h 111"/>
                <a:gd name="T2" fmla="*/ 2 w 44"/>
                <a:gd name="T3" fmla="*/ 1 h 111"/>
                <a:gd name="T4" fmla="*/ 2 w 44"/>
                <a:gd name="T5" fmla="*/ 0 h 111"/>
                <a:gd name="T6" fmla="*/ 2 w 44"/>
                <a:gd name="T7" fmla="*/ 0 h 111"/>
                <a:gd name="T8" fmla="*/ 0 w 44"/>
                <a:gd name="T9" fmla="*/ 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111"/>
                <a:gd name="T17" fmla="*/ 44 w 44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111">
                  <a:moveTo>
                    <a:pt x="0" y="106"/>
                  </a:moveTo>
                  <a:lnTo>
                    <a:pt x="15" y="111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Freeform 246"/>
            <p:cNvSpPr>
              <a:spLocks noChangeAspect="1" noEditPoints="1"/>
            </p:cNvSpPr>
            <p:nvPr/>
          </p:nvSpPr>
          <p:spPr bwMode="auto">
            <a:xfrm>
              <a:off x="3785" y="7872"/>
              <a:ext cx="48" cy="86"/>
            </a:xfrm>
            <a:custGeom>
              <a:avLst/>
              <a:gdLst>
                <a:gd name="T0" fmla="*/ 3 w 57"/>
                <a:gd name="T1" fmla="*/ 1 h 129"/>
                <a:gd name="T2" fmla="*/ 3 w 57"/>
                <a:gd name="T3" fmla="*/ 1 h 129"/>
                <a:gd name="T4" fmla="*/ 3 w 57"/>
                <a:gd name="T5" fmla="*/ 1 h 129"/>
                <a:gd name="T6" fmla="*/ 3 w 57"/>
                <a:gd name="T7" fmla="*/ 1 h 129"/>
                <a:gd name="T8" fmla="*/ 3 w 57"/>
                <a:gd name="T9" fmla="*/ 1 h 129"/>
                <a:gd name="T10" fmla="*/ 3 w 57"/>
                <a:gd name="T11" fmla="*/ 1 h 129"/>
                <a:gd name="T12" fmla="*/ 3 w 57"/>
                <a:gd name="T13" fmla="*/ 1 h 129"/>
                <a:gd name="T14" fmla="*/ 3 w 57"/>
                <a:gd name="T15" fmla="*/ 1 h 129"/>
                <a:gd name="T16" fmla="*/ 3 w 57"/>
                <a:gd name="T17" fmla="*/ 1 h 129"/>
                <a:gd name="T18" fmla="*/ 3 w 57"/>
                <a:gd name="T19" fmla="*/ 1 h 129"/>
                <a:gd name="T20" fmla="*/ 3 w 57"/>
                <a:gd name="T21" fmla="*/ 1 h 129"/>
                <a:gd name="T22" fmla="*/ 3 w 57"/>
                <a:gd name="T23" fmla="*/ 1 h 129"/>
                <a:gd name="T24" fmla="*/ 3 w 57"/>
                <a:gd name="T25" fmla="*/ 1 h 129"/>
                <a:gd name="T26" fmla="*/ 3 w 57"/>
                <a:gd name="T27" fmla="*/ 1 h 129"/>
                <a:gd name="T28" fmla="*/ 3 w 57"/>
                <a:gd name="T29" fmla="*/ 1 h 129"/>
                <a:gd name="T30" fmla="*/ 3 w 57"/>
                <a:gd name="T31" fmla="*/ 1 h 129"/>
                <a:gd name="T32" fmla="*/ 3 w 57"/>
                <a:gd name="T33" fmla="*/ 1 h 129"/>
                <a:gd name="T34" fmla="*/ 3 w 57"/>
                <a:gd name="T35" fmla="*/ 1 h 129"/>
                <a:gd name="T36" fmla="*/ 3 w 57"/>
                <a:gd name="T37" fmla="*/ 1 h 129"/>
                <a:gd name="T38" fmla="*/ 3 w 57"/>
                <a:gd name="T39" fmla="*/ 1 h 129"/>
                <a:gd name="T40" fmla="*/ 3 w 57"/>
                <a:gd name="T41" fmla="*/ 0 h 129"/>
                <a:gd name="T42" fmla="*/ 3 w 57"/>
                <a:gd name="T43" fmla="*/ 1 h 129"/>
                <a:gd name="T44" fmla="*/ 3 w 57"/>
                <a:gd name="T45" fmla="*/ 1 h 129"/>
                <a:gd name="T46" fmla="*/ 3 w 57"/>
                <a:gd name="T47" fmla="*/ 1 h 129"/>
                <a:gd name="T48" fmla="*/ 3 w 57"/>
                <a:gd name="T49" fmla="*/ 0 h 129"/>
                <a:gd name="T50" fmla="*/ 3 w 57"/>
                <a:gd name="T51" fmla="*/ 1 h 129"/>
                <a:gd name="T52" fmla="*/ 3 w 57"/>
                <a:gd name="T53" fmla="*/ 1 h 129"/>
                <a:gd name="T54" fmla="*/ 3 w 57"/>
                <a:gd name="T55" fmla="*/ 1 h 129"/>
                <a:gd name="T56" fmla="*/ 3 w 57"/>
                <a:gd name="T57" fmla="*/ 1 h 129"/>
                <a:gd name="T58" fmla="*/ 0 w 57"/>
                <a:gd name="T59" fmla="*/ 1 h 129"/>
                <a:gd name="T60" fmla="*/ 3 w 57"/>
                <a:gd name="T61" fmla="*/ 1 h 129"/>
                <a:gd name="T62" fmla="*/ 3 w 57"/>
                <a:gd name="T63" fmla="*/ 1 h 129"/>
                <a:gd name="T64" fmla="*/ 3 w 57"/>
                <a:gd name="T65" fmla="*/ 1 h 129"/>
                <a:gd name="T66" fmla="*/ 0 w 57"/>
                <a:gd name="T67" fmla="*/ 1 h 129"/>
                <a:gd name="T68" fmla="*/ 3 w 57"/>
                <a:gd name="T69" fmla="*/ 1 h 129"/>
                <a:gd name="T70" fmla="*/ 3 w 57"/>
                <a:gd name="T71" fmla="*/ 1 h 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129"/>
                <a:gd name="T110" fmla="*/ 57 w 57"/>
                <a:gd name="T111" fmla="*/ 129 h 1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129">
                  <a:moveTo>
                    <a:pt x="9" y="110"/>
                  </a:moveTo>
                  <a:lnTo>
                    <a:pt x="24" y="115"/>
                  </a:lnTo>
                  <a:lnTo>
                    <a:pt x="19" y="129"/>
                  </a:lnTo>
                  <a:lnTo>
                    <a:pt x="5" y="124"/>
                  </a:lnTo>
                  <a:lnTo>
                    <a:pt x="9" y="110"/>
                  </a:lnTo>
                  <a:close/>
                  <a:moveTo>
                    <a:pt x="29" y="120"/>
                  </a:moveTo>
                  <a:lnTo>
                    <a:pt x="19" y="129"/>
                  </a:lnTo>
                  <a:lnTo>
                    <a:pt x="24" y="120"/>
                  </a:lnTo>
                  <a:lnTo>
                    <a:pt x="29" y="120"/>
                  </a:lnTo>
                  <a:close/>
                  <a:moveTo>
                    <a:pt x="14" y="120"/>
                  </a:moveTo>
                  <a:lnTo>
                    <a:pt x="43" y="9"/>
                  </a:lnTo>
                  <a:lnTo>
                    <a:pt x="57" y="14"/>
                  </a:lnTo>
                  <a:lnTo>
                    <a:pt x="29" y="120"/>
                  </a:lnTo>
                  <a:lnTo>
                    <a:pt x="14" y="120"/>
                  </a:lnTo>
                  <a:close/>
                  <a:moveTo>
                    <a:pt x="53" y="4"/>
                  </a:moveTo>
                  <a:lnTo>
                    <a:pt x="57" y="14"/>
                  </a:lnTo>
                  <a:lnTo>
                    <a:pt x="53" y="9"/>
                  </a:lnTo>
                  <a:lnTo>
                    <a:pt x="53" y="4"/>
                  </a:lnTo>
                  <a:close/>
                  <a:moveTo>
                    <a:pt x="48" y="19"/>
                  </a:moveTo>
                  <a:lnTo>
                    <a:pt x="33" y="14"/>
                  </a:lnTo>
                  <a:lnTo>
                    <a:pt x="38" y="0"/>
                  </a:lnTo>
                  <a:lnTo>
                    <a:pt x="53" y="4"/>
                  </a:lnTo>
                  <a:lnTo>
                    <a:pt x="48" y="19"/>
                  </a:lnTo>
                  <a:close/>
                  <a:moveTo>
                    <a:pt x="29" y="4"/>
                  </a:moveTo>
                  <a:lnTo>
                    <a:pt x="38" y="0"/>
                  </a:lnTo>
                  <a:lnTo>
                    <a:pt x="38" y="9"/>
                  </a:lnTo>
                  <a:lnTo>
                    <a:pt x="29" y="4"/>
                  </a:lnTo>
                  <a:close/>
                  <a:moveTo>
                    <a:pt x="43" y="9"/>
                  </a:moveTo>
                  <a:lnTo>
                    <a:pt x="14" y="120"/>
                  </a:lnTo>
                  <a:lnTo>
                    <a:pt x="0" y="115"/>
                  </a:lnTo>
                  <a:lnTo>
                    <a:pt x="29" y="4"/>
                  </a:lnTo>
                  <a:lnTo>
                    <a:pt x="43" y="9"/>
                  </a:lnTo>
                  <a:close/>
                  <a:moveTo>
                    <a:pt x="5" y="124"/>
                  </a:moveTo>
                  <a:lnTo>
                    <a:pt x="0" y="115"/>
                  </a:lnTo>
                  <a:lnTo>
                    <a:pt x="9" y="115"/>
                  </a:lnTo>
                  <a:lnTo>
                    <a:pt x="5" y="1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Freeform 247"/>
            <p:cNvSpPr>
              <a:spLocks noChangeAspect="1"/>
            </p:cNvSpPr>
            <p:nvPr/>
          </p:nvSpPr>
          <p:spPr bwMode="auto">
            <a:xfrm>
              <a:off x="3816" y="7799"/>
              <a:ext cx="28" cy="79"/>
            </a:xfrm>
            <a:custGeom>
              <a:avLst/>
              <a:gdLst>
                <a:gd name="T0" fmla="*/ 0 w 34"/>
                <a:gd name="T1" fmla="*/ 1 h 115"/>
                <a:gd name="T2" fmla="*/ 2 w 34"/>
                <a:gd name="T3" fmla="*/ 1 h 115"/>
                <a:gd name="T4" fmla="*/ 2 w 34"/>
                <a:gd name="T5" fmla="*/ 0 h 115"/>
                <a:gd name="T6" fmla="*/ 2 w 34"/>
                <a:gd name="T7" fmla="*/ 0 h 115"/>
                <a:gd name="T8" fmla="*/ 0 w 34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15"/>
                <a:gd name="T17" fmla="*/ 34 w 3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15">
                  <a:moveTo>
                    <a:pt x="0" y="115"/>
                  </a:moveTo>
                  <a:lnTo>
                    <a:pt x="15" y="115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Freeform 248"/>
            <p:cNvSpPr>
              <a:spLocks noChangeAspect="1" noEditPoints="1"/>
            </p:cNvSpPr>
            <p:nvPr/>
          </p:nvSpPr>
          <p:spPr bwMode="auto">
            <a:xfrm>
              <a:off x="3810" y="7793"/>
              <a:ext cx="43" cy="91"/>
            </a:xfrm>
            <a:custGeom>
              <a:avLst/>
              <a:gdLst>
                <a:gd name="T0" fmla="*/ 2 w 52"/>
                <a:gd name="T1" fmla="*/ 1 h 135"/>
                <a:gd name="T2" fmla="*/ 2 w 52"/>
                <a:gd name="T3" fmla="*/ 1 h 135"/>
                <a:gd name="T4" fmla="*/ 2 w 52"/>
                <a:gd name="T5" fmla="*/ 1 h 135"/>
                <a:gd name="T6" fmla="*/ 2 w 52"/>
                <a:gd name="T7" fmla="*/ 1 h 135"/>
                <a:gd name="T8" fmla="*/ 2 w 52"/>
                <a:gd name="T9" fmla="*/ 1 h 135"/>
                <a:gd name="T10" fmla="*/ 2 w 52"/>
                <a:gd name="T11" fmla="*/ 1 h 135"/>
                <a:gd name="T12" fmla="*/ 2 w 52"/>
                <a:gd name="T13" fmla="*/ 1 h 135"/>
                <a:gd name="T14" fmla="*/ 2 w 52"/>
                <a:gd name="T15" fmla="*/ 1 h 135"/>
                <a:gd name="T16" fmla="*/ 2 w 52"/>
                <a:gd name="T17" fmla="*/ 1 h 135"/>
                <a:gd name="T18" fmla="*/ 2 w 52"/>
                <a:gd name="T19" fmla="*/ 1 h 135"/>
                <a:gd name="T20" fmla="*/ 2 w 52"/>
                <a:gd name="T21" fmla="*/ 1 h 135"/>
                <a:gd name="T22" fmla="*/ 2 w 52"/>
                <a:gd name="T23" fmla="*/ 1 h 135"/>
                <a:gd name="T24" fmla="*/ 2 w 52"/>
                <a:gd name="T25" fmla="*/ 1 h 135"/>
                <a:gd name="T26" fmla="*/ 2 w 52"/>
                <a:gd name="T27" fmla="*/ 1 h 135"/>
                <a:gd name="T28" fmla="*/ 2 w 52"/>
                <a:gd name="T29" fmla="*/ 1 h 135"/>
                <a:gd name="T30" fmla="*/ 2 w 52"/>
                <a:gd name="T31" fmla="*/ 1 h 135"/>
                <a:gd name="T32" fmla="*/ 2 w 52"/>
                <a:gd name="T33" fmla="*/ 1 h 135"/>
                <a:gd name="T34" fmla="*/ 2 w 52"/>
                <a:gd name="T35" fmla="*/ 1 h 135"/>
                <a:gd name="T36" fmla="*/ 2 w 52"/>
                <a:gd name="T37" fmla="*/ 1 h 135"/>
                <a:gd name="T38" fmla="*/ 2 w 52"/>
                <a:gd name="T39" fmla="*/ 1 h 135"/>
                <a:gd name="T40" fmla="*/ 2 w 52"/>
                <a:gd name="T41" fmla="*/ 0 h 135"/>
                <a:gd name="T42" fmla="*/ 2 w 52"/>
                <a:gd name="T43" fmla="*/ 1 h 135"/>
                <a:gd name="T44" fmla="*/ 2 w 52"/>
                <a:gd name="T45" fmla="*/ 1 h 135"/>
                <a:gd name="T46" fmla="*/ 2 w 52"/>
                <a:gd name="T47" fmla="*/ 1 h 135"/>
                <a:gd name="T48" fmla="*/ 2 w 52"/>
                <a:gd name="T49" fmla="*/ 0 h 135"/>
                <a:gd name="T50" fmla="*/ 2 w 52"/>
                <a:gd name="T51" fmla="*/ 1 h 135"/>
                <a:gd name="T52" fmla="*/ 2 w 52"/>
                <a:gd name="T53" fmla="*/ 1 h 135"/>
                <a:gd name="T54" fmla="*/ 2 w 52"/>
                <a:gd name="T55" fmla="*/ 1 h 135"/>
                <a:gd name="T56" fmla="*/ 2 w 52"/>
                <a:gd name="T57" fmla="*/ 1 h 135"/>
                <a:gd name="T58" fmla="*/ 0 w 52"/>
                <a:gd name="T59" fmla="*/ 1 h 135"/>
                <a:gd name="T60" fmla="*/ 2 w 52"/>
                <a:gd name="T61" fmla="*/ 1 h 135"/>
                <a:gd name="T62" fmla="*/ 2 w 52"/>
                <a:gd name="T63" fmla="*/ 1 h 135"/>
                <a:gd name="T64" fmla="*/ 2 w 52"/>
                <a:gd name="T65" fmla="*/ 1 h 135"/>
                <a:gd name="T66" fmla="*/ 0 w 52"/>
                <a:gd name="T67" fmla="*/ 1 h 135"/>
                <a:gd name="T68" fmla="*/ 2 w 52"/>
                <a:gd name="T69" fmla="*/ 1 h 135"/>
                <a:gd name="T70" fmla="*/ 2 w 52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2"/>
                <a:gd name="T109" fmla="*/ 0 h 135"/>
                <a:gd name="T110" fmla="*/ 52 w 52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2" h="135">
                  <a:moveTo>
                    <a:pt x="9" y="116"/>
                  </a:moveTo>
                  <a:lnTo>
                    <a:pt x="24" y="120"/>
                  </a:lnTo>
                  <a:lnTo>
                    <a:pt x="19" y="135"/>
                  </a:lnTo>
                  <a:lnTo>
                    <a:pt x="4" y="130"/>
                  </a:lnTo>
                  <a:lnTo>
                    <a:pt x="9" y="116"/>
                  </a:lnTo>
                  <a:close/>
                  <a:moveTo>
                    <a:pt x="28" y="130"/>
                  </a:moveTo>
                  <a:lnTo>
                    <a:pt x="19" y="135"/>
                  </a:lnTo>
                  <a:lnTo>
                    <a:pt x="24" y="125"/>
                  </a:lnTo>
                  <a:lnTo>
                    <a:pt x="28" y="130"/>
                  </a:lnTo>
                  <a:close/>
                  <a:moveTo>
                    <a:pt x="14" y="125"/>
                  </a:moveTo>
                  <a:lnTo>
                    <a:pt x="38" y="10"/>
                  </a:lnTo>
                  <a:lnTo>
                    <a:pt x="52" y="10"/>
                  </a:lnTo>
                  <a:lnTo>
                    <a:pt x="28" y="130"/>
                  </a:lnTo>
                  <a:lnTo>
                    <a:pt x="14" y="125"/>
                  </a:lnTo>
                  <a:close/>
                  <a:moveTo>
                    <a:pt x="43" y="5"/>
                  </a:moveTo>
                  <a:lnTo>
                    <a:pt x="52" y="10"/>
                  </a:lnTo>
                  <a:lnTo>
                    <a:pt x="43" y="10"/>
                  </a:lnTo>
                  <a:lnTo>
                    <a:pt x="43" y="5"/>
                  </a:lnTo>
                  <a:close/>
                  <a:moveTo>
                    <a:pt x="43" y="20"/>
                  </a:moveTo>
                  <a:lnTo>
                    <a:pt x="28" y="15"/>
                  </a:lnTo>
                  <a:lnTo>
                    <a:pt x="33" y="0"/>
                  </a:lnTo>
                  <a:lnTo>
                    <a:pt x="43" y="5"/>
                  </a:lnTo>
                  <a:lnTo>
                    <a:pt x="43" y="20"/>
                  </a:lnTo>
                  <a:close/>
                  <a:moveTo>
                    <a:pt x="24" y="5"/>
                  </a:moveTo>
                  <a:lnTo>
                    <a:pt x="33" y="0"/>
                  </a:lnTo>
                  <a:lnTo>
                    <a:pt x="28" y="10"/>
                  </a:lnTo>
                  <a:lnTo>
                    <a:pt x="24" y="5"/>
                  </a:lnTo>
                  <a:close/>
                  <a:moveTo>
                    <a:pt x="38" y="10"/>
                  </a:moveTo>
                  <a:lnTo>
                    <a:pt x="14" y="125"/>
                  </a:lnTo>
                  <a:lnTo>
                    <a:pt x="0" y="120"/>
                  </a:lnTo>
                  <a:lnTo>
                    <a:pt x="24" y="5"/>
                  </a:lnTo>
                  <a:lnTo>
                    <a:pt x="38" y="10"/>
                  </a:lnTo>
                  <a:close/>
                  <a:moveTo>
                    <a:pt x="4" y="130"/>
                  </a:moveTo>
                  <a:lnTo>
                    <a:pt x="0" y="120"/>
                  </a:lnTo>
                  <a:lnTo>
                    <a:pt x="9" y="125"/>
                  </a:lnTo>
                  <a:lnTo>
                    <a:pt x="4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Freeform 249"/>
            <p:cNvSpPr>
              <a:spLocks noChangeAspect="1"/>
            </p:cNvSpPr>
            <p:nvPr/>
          </p:nvSpPr>
          <p:spPr bwMode="auto">
            <a:xfrm>
              <a:off x="3833" y="7723"/>
              <a:ext cx="20" cy="76"/>
            </a:xfrm>
            <a:custGeom>
              <a:avLst/>
              <a:gdLst>
                <a:gd name="T0" fmla="*/ 0 w 24"/>
                <a:gd name="T1" fmla="*/ 1 h 115"/>
                <a:gd name="T2" fmla="*/ 3 w 24"/>
                <a:gd name="T3" fmla="*/ 1 h 115"/>
                <a:gd name="T4" fmla="*/ 3 w 24"/>
                <a:gd name="T5" fmla="*/ 0 h 115"/>
                <a:gd name="T6" fmla="*/ 3 w 24"/>
                <a:gd name="T7" fmla="*/ 0 h 115"/>
                <a:gd name="T8" fmla="*/ 0 w 24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15"/>
                <a:gd name="T17" fmla="*/ 24 w 2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15">
                  <a:moveTo>
                    <a:pt x="0" y="115"/>
                  </a:moveTo>
                  <a:lnTo>
                    <a:pt x="15" y="115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Freeform 250"/>
            <p:cNvSpPr>
              <a:spLocks noChangeAspect="1" noEditPoints="1"/>
            </p:cNvSpPr>
            <p:nvPr/>
          </p:nvSpPr>
          <p:spPr bwMode="auto">
            <a:xfrm>
              <a:off x="3830" y="7716"/>
              <a:ext cx="26" cy="90"/>
            </a:xfrm>
            <a:custGeom>
              <a:avLst/>
              <a:gdLst>
                <a:gd name="T0" fmla="*/ 2 w 33"/>
                <a:gd name="T1" fmla="*/ 1 h 135"/>
                <a:gd name="T2" fmla="*/ 2 w 33"/>
                <a:gd name="T3" fmla="*/ 1 h 135"/>
                <a:gd name="T4" fmla="*/ 2 w 33"/>
                <a:gd name="T5" fmla="*/ 1 h 135"/>
                <a:gd name="T6" fmla="*/ 2 w 33"/>
                <a:gd name="T7" fmla="*/ 1 h 135"/>
                <a:gd name="T8" fmla="*/ 2 w 33"/>
                <a:gd name="T9" fmla="*/ 1 h 135"/>
                <a:gd name="T10" fmla="*/ 2 w 33"/>
                <a:gd name="T11" fmla="*/ 1 h 135"/>
                <a:gd name="T12" fmla="*/ 2 w 33"/>
                <a:gd name="T13" fmla="*/ 1 h 135"/>
                <a:gd name="T14" fmla="*/ 2 w 33"/>
                <a:gd name="T15" fmla="*/ 1 h 135"/>
                <a:gd name="T16" fmla="*/ 2 w 33"/>
                <a:gd name="T17" fmla="*/ 1 h 135"/>
                <a:gd name="T18" fmla="*/ 2 w 33"/>
                <a:gd name="T19" fmla="*/ 1 h 135"/>
                <a:gd name="T20" fmla="*/ 2 w 33"/>
                <a:gd name="T21" fmla="*/ 1 h 135"/>
                <a:gd name="T22" fmla="*/ 2 w 33"/>
                <a:gd name="T23" fmla="*/ 1 h 135"/>
                <a:gd name="T24" fmla="*/ 2 w 33"/>
                <a:gd name="T25" fmla="*/ 1 h 135"/>
                <a:gd name="T26" fmla="*/ 2 w 33"/>
                <a:gd name="T27" fmla="*/ 1 h 135"/>
                <a:gd name="T28" fmla="*/ 2 w 33"/>
                <a:gd name="T29" fmla="*/ 0 h 135"/>
                <a:gd name="T30" fmla="*/ 2 w 33"/>
                <a:gd name="T31" fmla="*/ 1 h 135"/>
                <a:gd name="T32" fmla="*/ 2 w 33"/>
                <a:gd name="T33" fmla="*/ 1 h 135"/>
                <a:gd name="T34" fmla="*/ 2 w 33"/>
                <a:gd name="T35" fmla="*/ 0 h 135"/>
                <a:gd name="T36" fmla="*/ 2 w 33"/>
                <a:gd name="T37" fmla="*/ 1 h 135"/>
                <a:gd name="T38" fmla="*/ 2 w 33"/>
                <a:gd name="T39" fmla="*/ 1 h 135"/>
                <a:gd name="T40" fmla="*/ 2 w 33"/>
                <a:gd name="T41" fmla="*/ 0 h 135"/>
                <a:gd name="T42" fmla="*/ 2 w 33"/>
                <a:gd name="T43" fmla="*/ 0 h 135"/>
                <a:gd name="T44" fmla="*/ 2 w 33"/>
                <a:gd name="T45" fmla="*/ 1 h 135"/>
                <a:gd name="T46" fmla="*/ 2 w 33"/>
                <a:gd name="T47" fmla="*/ 1 h 135"/>
                <a:gd name="T48" fmla="*/ 2 w 33"/>
                <a:gd name="T49" fmla="*/ 0 h 135"/>
                <a:gd name="T50" fmla="*/ 2 w 33"/>
                <a:gd name="T51" fmla="*/ 1 h 135"/>
                <a:gd name="T52" fmla="*/ 2 w 33"/>
                <a:gd name="T53" fmla="*/ 1 h 135"/>
                <a:gd name="T54" fmla="*/ 2 w 33"/>
                <a:gd name="T55" fmla="*/ 1 h 135"/>
                <a:gd name="T56" fmla="*/ 2 w 33"/>
                <a:gd name="T57" fmla="*/ 1 h 135"/>
                <a:gd name="T58" fmla="*/ 0 w 33"/>
                <a:gd name="T59" fmla="*/ 1 h 135"/>
                <a:gd name="T60" fmla="*/ 2 w 33"/>
                <a:gd name="T61" fmla="*/ 1 h 135"/>
                <a:gd name="T62" fmla="*/ 2 w 33"/>
                <a:gd name="T63" fmla="*/ 1 h 135"/>
                <a:gd name="T64" fmla="*/ 2 w 33"/>
                <a:gd name="T65" fmla="*/ 1 h 135"/>
                <a:gd name="T66" fmla="*/ 0 w 33"/>
                <a:gd name="T67" fmla="*/ 1 h 135"/>
                <a:gd name="T68" fmla="*/ 2 w 33"/>
                <a:gd name="T69" fmla="*/ 1 h 135"/>
                <a:gd name="T70" fmla="*/ 2 w 33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35"/>
                <a:gd name="T110" fmla="*/ 33 w 33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35">
                  <a:moveTo>
                    <a:pt x="9" y="115"/>
                  </a:moveTo>
                  <a:lnTo>
                    <a:pt x="19" y="120"/>
                  </a:lnTo>
                  <a:lnTo>
                    <a:pt x="19" y="135"/>
                  </a:lnTo>
                  <a:lnTo>
                    <a:pt x="4" y="130"/>
                  </a:lnTo>
                  <a:lnTo>
                    <a:pt x="9" y="115"/>
                  </a:lnTo>
                  <a:close/>
                  <a:moveTo>
                    <a:pt x="28" y="125"/>
                  </a:moveTo>
                  <a:lnTo>
                    <a:pt x="19" y="135"/>
                  </a:lnTo>
                  <a:lnTo>
                    <a:pt x="19" y="125"/>
                  </a:lnTo>
                  <a:lnTo>
                    <a:pt x="28" y="125"/>
                  </a:lnTo>
                  <a:close/>
                  <a:moveTo>
                    <a:pt x="14" y="125"/>
                  </a:moveTo>
                  <a:lnTo>
                    <a:pt x="19" y="10"/>
                  </a:lnTo>
                  <a:lnTo>
                    <a:pt x="33" y="10"/>
                  </a:lnTo>
                  <a:lnTo>
                    <a:pt x="28" y="125"/>
                  </a:lnTo>
                  <a:lnTo>
                    <a:pt x="14" y="125"/>
                  </a:lnTo>
                  <a:close/>
                  <a:moveTo>
                    <a:pt x="28" y="0"/>
                  </a:moveTo>
                  <a:lnTo>
                    <a:pt x="33" y="10"/>
                  </a:lnTo>
                  <a:lnTo>
                    <a:pt x="28" y="10"/>
                  </a:lnTo>
                  <a:lnTo>
                    <a:pt x="28" y="0"/>
                  </a:lnTo>
                  <a:close/>
                  <a:moveTo>
                    <a:pt x="28" y="15"/>
                  </a:moveTo>
                  <a:lnTo>
                    <a:pt x="14" y="15"/>
                  </a:lnTo>
                  <a:lnTo>
                    <a:pt x="14" y="0"/>
                  </a:lnTo>
                  <a:lnTo>
                    <a:pt x="28" y="0"/>
                  </a:lnTo>
                  <a:lnTo>
                    <a:pt x="28" y="15"/>
                  </a:lnTo>
                  <a:close/>
                  <a:moveTo>
                    <a:pt x="4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10"/>
                  </a:lnTo>
                  <a:close/>
                  <a:moveTo>
                    <a:pt x="19" y="10"/>
                  </a:moveTo>
                  <a:lnTo>
                    <a:pt x="14" y="125"/>
                  </a:lnTo>
                  <a:lnTo>
                    <a:pt x="0" y="125"/>
                  </a:lnTo>
                  <a:lnTo>
                    <a:pt x="4" y="10"/>
                  </a:lnTo>
                  <a:lnTo>
                    <a:pt x="19" y="10"/>
                  </a:lnTo>
                  <a:close/>
                  <a:moveTo>
                    <a:pt x="4" y="130"/>
                  </a:moveTo>
                  <a:lnTo>
                    <a:pt x="0" y="125"/>
                  </a:lnTo>
                  <a:lnTo>
                    <a:pt x="4" y="125"/>
                  </a:lnTo>
                  <a:lnTo>
                    <a:pt x="4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Freeform 251"/>
            <p:cNvSpPr>
              <a:spLocks noChangeAspect="1"/>
            </p:cNvSpPr>
            <p:nvPr/>
          </p:nvSpPr>
          <p:spPr bwMode="auto">
            <a:xfrm>
              <a:off x="3841" y="7593"/>
              <a:ext cx="20" cy="130"/>
            </a:xfrm>
            <a:custGeom>
              <a:avLst/>
              <a:gdLst>
                <a:gd name="T0" fmla="*/ 0 w 24"/>
                <a:gd name="T1" fmla="*/ 1 h 192"/>
                <a:gd name="T2" fmla="*/ 3 w 24"/>
                <a:gd name="T3" fmla="*/ 1 h 192"/>
                <a:gd name="T4" fmla="*/ 3 w 24"/>
                <a:gd name="T5" fmla="*/ 0 h 192"/>
                <a:gd name="T6" fmla="*/ 3 w 24"/>
                <a:gd name="T7" fmla="*/ 1 h 192"/>
                <a:gd name="T8" fmla="*/ 0 w 24"/>
                <a:gd name="T9" fmla="*/ 1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2"/>
                <a:gd name="T17" fmla="*/ 24 w 2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2">
                  <a:moveTo>
                    <a:pt x="0" y="192"/>
                  </a:moveTo>
                  <a:lnTo>
                    <a:pt x="14" y="192"/>
                  </a:lnTo>
                  <a:lnTo>
                    <a:pt x="24" y="0"/>
                  </a:lnTo>
                  <a:lnTo>
                    <a:pt x="5" y="6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" name="Freeform 252"/>
            <p:cNvSpPr>
              <a:spLocks noChangeAspect="1" noEditPoints="1"/>
            </p:cNvSpPr>
            <p:nvPr/>
          </p:nvSpPr>
          <p:spPr bwMode="auto">
            <a:xfrm>
              <a:off x="3833" y="7590"/>
              <a:ext cx="37" cy="136"/>
            </a:xfrm>
            <a:custGeom>
              <a:avLst/>
              <a:gdLst>
                <a:gd name="T0" fmla="*/ 3 w 44"/>
                <a:gd name="T1" fmla="*/ 1 h 202"/>
                <a:gd name="T2" fmla="*/ 3 w 44"/>
                <a:gd name="T3" fmla="*/ 1 h 202"/>
                <a:gd name="T4" fmla="*/ 3 w 44"/>
                <a:gd name="T5" fmla="*/ 1 h 202"/>
                <a:gd name="T6" fmla="*/ 3 w 44"/>
                <a:gd name="T7" fmla="*/ 1 h 202"/>
                <a:gd name="T8" fmla="*/ 3 w 44"/>
                <a:gd name="T9" fmla="*/ 1 h 202"/>
                <a:gd name="T10" fmla="*/ 3 w 44"/>
                <a:gd name="T11" fmla="*/ 1 h 202"/>
                <a:gd name="T12" fmla="*/ 3 w 44"/>
                <a:gd name="T13" fmla="*/ 1 h 202"/>
                <a:gd name="T14" fmla="*/ 3 w 44"/>
                <a:gd name="T15" fmla="*/ 1 h 202"/>
                <a:gd name="T16" fmla="*/ 3 w 44"/>
                <a:gd name="T17" fmla="*/ 1 h 202"/>
                <a:gd name="T18" fmla="*/ 3 w 44"/>
                <a:gd name="T19" fmla="*/ 1 h 202"/>
                <a:gd name="T20" fmla="*/ 3 w 44"/>
                <a:gd name="T21" fmla="*/ 0 h 202"/>
                <a:gd name="T22" fmla="*/ 3 w 44"/>
                <a:gd name="T23" fmla="*/ 1 h 202"/>
                <a:gd name="T24" fmla="*/ 3 w 44"/>
                <a:gd name="T25" fmla="*/ 1 h 202"/>
                <a:gd name="T26" fmla="*/ 3 w 44"/>
                <a:gd name="T27" fmla="*/ 1 h 202"/>
                <a:gd name="T28" fmla="*/ 3 w 44"/>
                <a:gd name="T29" fmla="*/ 0 h 202"/>
                <a:gd name="T30" fmla="*/ 3 w 44"/>
                <a:gd name="T31" fmla="*/ 1 h 202"/>
                <a:gd name="T32" fmla="*/ 3 w 44"/>
                <a:gd name="T33" fmla="*/ 1 h 202"/>
                <a:gd name="T34" fmla="*/ 3 w 44"/>
                <a:gd name="T35" fmla="*/ 0 h 202"/>
                <a:gd name="T36" fmla="*/ 3 w 44"/>
                <a:gd name="T37" fmla="*/ 1 h 202"/>
                <a:gd name="T38" fmla="*/ 3 w 44"/>
                <a:gd name="T39" fmla="*/ 1 h 202"/>
                <a:gd name="T40" fmla="*/ 3 w 44"/>
                <a:gd name="T41" fmla="*/ 1 h 202"/>
                <a:gd name="T42" fmla="*/ 3 w 44"/>
                <a:gd name="T43" fmla="*/ 0 h 202"/>
                <a:gd name="T44" fmla="*/ 3 w 44"/>
                <a:gd name="T45" fmla="*/ 1 h 202"/>
                <a:gd name="T46" fmla="*/ 3 w 44"/>
                <a:gd name="T47" fmla="*/ 1 h 202"/>
                <a:gd name="T48" fmla="*/ 3 w 44"/>
                <a:gd name="T49" fmla="*/ 1 h 202"/>
                <a:gd name="T50" fmla="*/ 3 w 44"/>
                <a:gd name="T51" fmla="*/ 1 h 202"/>
                <a:gd name="T52" fmla="*/ 3 w 44"/>
                <a:gd name="T53" fmla="*/ 1 h 202"/>
                <a:gd name="T54" fmla="*/ 3 w 44"/>
                <a:gd name="T55" fmla="*/ 1 h 202"/>
                <a:gd name="T56" fmla="*/ 3 w 44"/>
                <a:gd name="T57" fmla="*/ 1 h 202"/>
                <a:gd name="T58" fmla="*/ 0 w 44"/>
                <a:gd name="T59" fmla="*/ 1 h 202"/>
                <a:gd name="T60" fmla="*/ 3 w 44"/>
                <a:gd name="T61" fmla="*/ 1 h 202"/>
                <a:gd name="T62" fmla="*/ 3 w 44"/>
                <a:gd name="T63" fmla="*/ 1 h 202"/>
                <a:gd name="T64" fmla="*/ 3 w 44"/>
                <a:gd name="T65" fmla="*/ 1 h 202"/>
                <a:gd name="T66" fmla="*/ 0 w 44"/>
                <a:gd name="T67" fmla="*/ 1 h 202"/>
                <a:gd name="T68" fmla="*/ 3 w 44"/>
                <a:gd name="T69" fmla="*/ 1 h 202"/>
                <a:gd name="T70" fmla="*/ 3 w 44"/>
                <a:gd name="T71" fmla="*/ 1 h 2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202"/>
                <a:gd name="T110" fmla="*/ 44 w 44"/>
                <a:gd name="T111" fmla="*/ 202 h 2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202">
                  <a:moveTo>
                    <a:pt x="10" y="187"/>
                  </a:moveTo>
                  <a:lnTo>
                    <a:pt x="24" y="187"/>
                  </a:lnTo>
                  <a:lnTo>
                    <a:pt x="24" y="202"/>
                  </a:lnTo>
                  <a:lnTo>
                    <a:pt x="10" y="202"/>
                  </a:lnTo>
                  <a:lnTo>
                    <a:pt x="10" y="187"/>
                  </a:lnTo>
                  <a:close/>
                  <a:moveTo>
                    <a:pt x="29" y="197"/>
                  </a:moveTo>
                  <a:lnTo>
                    <a:pt x="24" y="202"/>
                  </a:lnTo>
                  <a:lnTo>
                    <a:pt x="24" y="197"/>
                  </a:lnTo>
                  <a:lnTo>
                    <a:pt x="29" y="197"/>
                  </a:lnTo>
                  <a:close/>
                  <a:moveTo>
                    <a:pt x="15" y="197"/>
                  </a:moveTo>
                  <a:lnTo>
                    <a:pt x="29" y="0"/>
                  </a:lnTo>
                  <a:lnTo>
                    <a:pt x="44" y="5"/>
                  </a:lnTo>
                  <a:lnTo>
                    <a:pt x="29" y="197"/>
                  </a:lnTo>
                  <a:lnTo>
                    <a:pt x="15" y="197"/>
                  </a:lnTo>
                  <a:close/>
                  <a:moveTo>
                    <a:pt x="29" y="0"/>
                  </a:moveTo>
                  <a:lnTo>
                    <a:pt x="44" y="5"/>
                  </a:lnTo>
                  <a:lnTo>
                    <a:pt x="34" y="5"/>
                  </a:lnTo>
                  <a:lnTo>
                    <a:pt x="29" y="0"/>
                  </a:lnTo>
                  <a:close/>
                  <a:moveTo>
                    <a:pt x="39" y="5"/>
                  </a:moveTo>
                  <a:lnTo>
                    <a:pt x="24" y="67"/>
                  </a:lnTo>
                  <a:lnTo>
                    <a:pt x="10" y="62"/>
                  </a:lnTo>
                  <a:lnTo>
                    <a:pt x="29" y="0"/>
                  </a:lnTo>
                  <a:lnTo>
                    <a:pt x="39" y="5"/>
                  </a:lnTo>
                  <a:close/>
                  <a:moveTo>
                    <a:pt x="10" y="67"/>
                  </a:moveTo>
                  <a:lnTo>
                    <a:pt x="10" y="62"/>
                  </a:lnTo>
                  <a:lnTo>
                    <a:pt x="15" y="67"/>
                  </a:lnTo>
                  <a:lnTo>
                    <a:pt x="10" y="67"/>
                  </a:lnTo>
                  <a:close/>
                  <a:moveTo>
                    <a:pt x="24" y="67"/>
                  </a:moveTo>
                  <a:lnTo>
                    <a:pt x="15" y="197"/>
                  </a:lnTo>
                  <a:lnTo>
                    <a:pt x="0" y="197"/>
                  </a:lnTo>
                  <a:lnTo>
                    <a:pt x="10" y="67"/>
                  </a:lnTo>
                  <a:lnTo>
                    <a:pt x="24" y="67"/>
                  </a:lnTo>
                  <a:close/>
                  <a:moveTo>
                    <a:pt x="10" y="202"/>
                  </a:moveTo>
                  <a:lnTo>
                    <a:pt x="0" y="197"/>
                  </a:lnTo>
                  <a:lnTo>
                    <a:pt x="10" y="197"/>
                  </a:lnTo>
                  <a:lnTo>
                    <a:pt x="10" y="20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Freeform 253"/>
            <p:cNvSpPr>
              <a:spLocks noChangeAspect="1"/>
            </p:cNvSpPr>
            <p:nvPr/>
          </p:nvSpPr>
          <p:spPr bwMode="auto">
            <a:xfrm>
              <a:off x="2408" y="6346"/>
              <a:ext cx="2099" cy="1522"/>
            </a:xfrm>
            <a:custGeom>
              <a:avLst/>
              <a:gdLst>
                <a:gd name="T0" fmla="*/ 2 w 2535"/>
                <a:gd name="T1" fmla="*/ 0 h 2261"/>
                <a:gd name="T2" fmla="*/ 0 w 2535"/>
                <a:gd name="T3" fmla="*/ 1 h 2261"/>
                <a:gd name="T4" fmla="*/ 2 w 2535"/>
                <a:gd name="T5" fmla="*/ 1 h 2261"/>
                <a:gd name="T6" fmla="*/ 2 w 2535"/>
                <a:gd name="T7" fmla="*/ 0 h 2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35"/>
                <a:gd name="T13" fmla="*/ 0 h 2261"/>
                <a:gd name="T14" fmla="*/ 2535 w 2535"/>
                <a:gd name="T15" fmla="*/ 2261 h 2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35" h="2261">
                  <a:moveTo>
                    <a:pt x="1268" y="0"/>
                  </a:moveTo>
                  <a:lnTo>
                    <a:pt x="0" y="2261"/>
                  </a:lnTo>
                  <a:lnTo>
                    <a:pt x="2535" y="2261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Freeform 254"/>
            <p:cNvSpPr>
              <a:spLocks noChangeAspect="1"/>
            </p:cNvSpPr>
            <p:nvPr/>
          </p:nvSpPr>
          <p:spPr bwMode="auto">
            <a:xfrm>
              <a:off x="3816" y="7057"/>
              <a:ext cx="54" cy="67"/>
            </a:xfrm>
            <a:custGeom>
              <a:avLst/>
              <a:gdLst>
                <a:gd name="T0" fmla="*/ 3 w 63"/>
                <a:gd name="T1" fmla="*/ 1 h 101"/>
                <a:gd name="T2" fmla="*/ 3 w 63"/>
                <a:gd name="T3" fmla="*/ 1 h 101"/>
                <a:gd name="T4" fmla="*/ 3 w 63"/>
                <a:gd name="T5" fmla="*/ 0 h 101"/>
                <a:gd name="T6" fmla="*/ 0 w 63"/>
                <a:gd name="T7" fmla="*/ 1 h 101"/>
                <a:gd name="T8" fmla="*/ 3 w 63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1"/>
                <a:gd name="T17" fmla="*/ 63 w 63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1">
                  <a:moveTo>
                    <a:pt x="48" y="101"/>
                  </a:moveTo>
                  <a:lnTo>
                    <a:pt x="63" y="9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48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Freeform 255"/>
            <p:cNvSpPr>
              <a:spLocks noChangeAspect="1" noEditPoints="1"/>
            </p:cNvSpPr>
            <p:nvPr/>
          </p:nvSpPr>
          <p:spPr bwMode="auto">
            <a:xfrm>
              <a:off x="3810" y="7053"/>
              <a:ext cx="63" cy="78"/>
            </a:xfrm>
            <a:custGeom>
              <a:avLst/>
              <a:gdLst>
                <a:gd name="T0" fmla="*/ 2 w 76"/>
                <a:gd name="T1" fmla="*/ 1 h 116"/>
                <a:gd name="T2" fmla="*/ 2 w 76"/>
                <a:gd name="T3" fmla="*/ 1 h 116"/>
                <a:gd name="T4" fmla="*/ 2 w 76"/>
                <a:gd name="T5" fmla="*/ 1 h 116"/>
                <a:gd name="T6" fmla="*/ 2 w 76"/>
                <a:gd name="T7" fmla="*/ 1 h 116"/>
                <a:gd name="T8" fmla="*/ 2 w 76"/>
                <a:gd name="T9" fmla="*/ 1 h 116"/>
                <a:gd name="T10" fmla="*/ 2 w 76"/>
                <a:gd name="T11" fmla="*/ 1 h 116"/>
                <a:gd name="T12" fmla="*/ 2 w 76"/>
                <a:gd name="T13" fmla="*/ 1 h 116"/>
                <a:gd name="T14" fmla="*/ 2 w 76"/>
                <a:gd name="T15" fmla="*/ 1 h 116"/>
                <a:gd name="T16" fmla="*/ 2 w 76"/>
                <a:gd name="T17" fmla="*/ 1 h 116"/>
                <a:gd name="T18" fmla="*/ 2 w 76"/>
                <a:gd name="T19" fmla="*/ 1 h 116"/>
                <a:gd name="T20" fmla="*/ 2 w 76"/>
                <a:gd name="T21" fmla="*/ 1 h 116"/>
                <a:gd name="T22" fmla="*/ 2 w 76"/>
                <a:gd name="T23" fmla="*/ 0 h 116"/>
                <a:gd name="T24" fmla="*/ 2 w 76"/>
                <a:gd name="T25" fmla="*/ 1 h 116"/>
                <a:gd name="T26" fmla="*/ 2 w 76"/>
                <a:gd name="T27" fmla="*/ 1 h 116"/>
                <a:gd name="T28" fmla="*/ 2 w 76"/>
                <a:gd name="T29" fmla="*/ 0 h 116"/>
                <a:gd name="T30" fmla="*/ 2 w 76"/>
                <a:gd name="T31" fmla="*/ 0 h 116"/>
                <a:gd name="T32" fmla="*/ 2 w 76"/>
                <a:gd name="T33" fmla="*/ 1 h 116"/>
                <a:gd name="T34" fmla="*/ 2 w 76"/>
                <a:gd name="T35" fmla="*/ 0 h 116"/>
                <a:gd name="T36" fmla="*/ 2 w 76"/>
                <a:gd name="T37" fmla="*/ 1 h 116"/>
                <a:gd name="T38" fmla="*/ 2 w 76"/>
                <a:gd name="T39" fmla="*/ 1 h 116"/>
                <a:gd name="T40" fmla="*/ 2 w 76"/>
                <a:gd name="T41" fmla="*/ 1 h 116"/>
                <a:gd name="T42" fmla="*/ 2 w 76"/>
                <a:gd name="T43" fmla="*/ 0 h 116"/>
                <a:gd name="T44" fmla="*/ 2 w 76"/>
                <a:gd name="T45" fmla="*/ 1 h 116"/>
                <a:gd name="T46" fmla="*/ 0 w 76"/>
                <a:gd name="T47" fmla="*/ 1 h 116"/>
                <a:gd name="T48" fmla="*/ 2 w 76"/>
                <a:gd name="T49" fmla="*/ 1 h 116"/>
                <a:gd name="T50" fmla="*/ 2 w 76"/>
                <a:gd name="T51" fmla="*/ 1 h 116"/>
                <a:gd name="T52" fmla="*/ 0 w 76"/>
                <a:gd name="T53" fmla="*/ 1 h 116"/>
                <a:gd name="T54" fmla="*/ 2 w 76"/>
                <a:gd name="T55" fmla="*/ 1 h 116"/>
                <a:gd name="T56" fmla="*/ 2 w 76"/>
                <a:gd name="T57" fmla="*/ 1 h 116"/>
                <a:gd name="T58" fmla="*/ 2 w 76"/>
                <a:gd name="T59" fmla="*/ 1 h 116"/>
                <a:gd name="T60" fmla="*/ 0 w 76"/>
                <a:gd name="T61" fmla="*/ 1 h 116"/>
                <a:gd name="T62" fmla="*/ 2 w 76"/>
                <a:gd name="T63" fmla="*/ 1 h 116"/>
                <a:gd name="T64" fmla="*/ 2 w 76"/>
                <a:gd name="T65" fmla="*/ 1 h 116"/>
                <a:gd name="T66" fmla="*/ 2 w 76"/>
                <a:gd name="T67" fmla="*/ 1 h 116"/>
                <a:gd name="T68" fmla="*/ 2 w 76"/>
                <a:gd name="T69" fmla="*/ 1 h 116"/>
                <a:gd name="T70" fmla="*/ 2 w 76"/>
                <a:gd name="T71" fmla="*/ 1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16"/>
                <a:gd name="T110" fmla="*/ 76 w 76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16">
                  <a:moveTo>
                    <a:pt x="52" y="101"/>
                  </a:moveTo>
                  <a:lnTo>
                    <a:pt x="67" y="96"/>
                  </a:lnTo>
                  <a:lnTo>
                    <a:pt x="72" y="111"/>
                  </a:lnTo>
                  <a:lnTo>
                    <a:pt x="62" y="116"/>
                  </a:lnTo>
                  <a:lnTo>
                    <a:pt x="52" y="101"/>
                  </a:lnTo>
                  <a:close/>
                  <a:moveTo>
                    <a:pt x="76" y="101"/>
                  </a:moveTo>
                  <a:lnTo>
                    <a:pt x="72" y="111"/>
                  </a:lnTo>
                  <a:lnTo>
                    <a:pt x="72" y="101"/>
                  </a:lnTo>
                  <a:lnTo>
                    <a:pt x="76" y="101"/>
                  </a:lnTo>
                  <a:close/>
                  <a:moveTo>
                    <a:pt x="67" y="106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76" y="101"/>
                  </a:lnTo>
                  <a:lnTo>
                    <a:pt x="67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9" y="20"/>
                  </a:lnTo>
                  <a:lnTo>
                    <a:pt x="4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4" y="10"/>
                  </a:lnTo>
                  <a:lnTo>
                    <a:pt x="9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62" y="106"/>
                  </a:lnTo>
                  <a:lnTo>
                    <a:pt x="52" y="111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62" y="116"/>
                  </a:moveTo>
                  <a:lnTo>
                    <a:pt x="52" y="111"/>
                  </a:lnTo>
                  <a:lnTo>
                    <a:pt x="57" y="106"/>
                  </a:lnTo>
                  <a:lnTo>
                    <a:pt x="62" y="11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Freeform 256"/>
            <p:cNvSpPr>
              <a:spLocks noChangeAspect="1"/>
            </p:cNvSpPr>
            <p:nvPr/>
          </p:nvSpPr>
          <p:spPr bwMode="auto">
            <a:xfrm>
              <a:off x="3785" y="7028"/>
              <a:ext cx="40" cy="36"/>
            </a:xfrm>
            <a:custGeom>
              <a:avLst/>
              <a:gdLst>
                <a:gd name="T0" fmla="*/ 3 w 48"/>
                <a:gd name="T1" fmla="*/ 1 h 53"/>
                <a:gd name="T2" fmla="*/ 3 w 48"/>
                <a:gd name="T3" fmla="*/ 1 h 53"/>
                <a:gd name="T4" fmla="*/ 3 w 48"/>
                <a:gd name="T5" fmla="*/ 0 h 53"/>
                <a:gd name="T6" fmla="*/ 0 w 48"/>
                <a:gd name="T7" fmla="*/ 1 h 53"/>
                <a:gd name="T8" fmla="*/ 3 w 48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38" y="53"/>
                  </a:moveTo>
                  <a:lnTo>
                    <a:pt x="48" y="43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Freeform 257"/>
            <p:cNvSpPr>
              <a:spLocks noChangeAspect="1" noEditPoints="1"/>
            </p:cNvSpPr>
            <p:nvPr/>
          </p:nvSpPr>
          <p:spPr bwMode="auto">
            <a:xfrm>
              <a:off x="3782" y="7024"/>
              <a:ext cx="48" cy="42"/>
            </a:xfrm>
            <a:custGeom>
              <a:avLst/>
              <a:gdLst>
                <a:gd name="T0" fmla="*/ 2 w 58"/>
                <a:gd name="T1" fmla="*/ 1 h 63"/>
                <a:gd name="T2" fmla="*/ 2 w 58"/>
                <a:gd name="T3" fmla="*/ 1 h 63"/>
                <a:gd name="T4" fmla="*/ 2 w 58"/>
                <a:gd name="T5" fmla="*/ 1 h 63"/>
                <a:gd name="T6" fmla="*/ 2 w 58"/>
                <a:gd name="T7" fmla="*/ 1 h 63"/>
                <a:gd name="T8" fmla="*/ 2 w 58"/>
                <a:gd name="T9" fmla="*/ 1 h 63"/>
                <a:gd name="T10" fmla="*/ 2 w 58"/>
                <a:gd name="T11" fmla="*/ 1 h 63"/>
                <a:gd name="T12" fmla="*/ 2 w 58"/>
                <a:gd name="T13" fmla="*/ 1 h 63"/>
                <a:gd name="T14" fmla="*/ 2 w 58"/>
                <a:gd name="T15" fmla="*/ 1 h 63"/>
                <a:gd name="T16" fmla="*/ 2 w 58"/>
                <a:gd name="T17" fmla="*/ 1 h 63"/>
                <a:gd name="T18" fmla="*/ 2 w 58"/>
                <a:gd name="T19" fmla="*/ 1 h 63"/>
                <a:gd name="T20" fmla="*/ 2 w 58"/>
                <a:gd name="T21" fmla="*/ 1 h 63"/>
                <a:gd name="T22" fmla="*/ 2 w 58"/>
                <a:gd name="T23" fmla="*/ 0 h 63"/>
                <a:gd name="T24" fmla="*/ 2 w 58"/>
                <a:gd name="T25" fmla="*/ 1 h 63"/>
                <a:gd name="T26" fmla="*/ 2 w 58"/>
                <a:gd name="T27" fmla="*/ 1 h 63"/>
                <a:gd name="T28" fmla="*/ 2 w 58"/>
                <a:gd name="T29" fmla="*/ 0 h 63"/>
                <a:gd name="T30" fmla="*/ 2 w 58"/>
                <a:gd name="T31" fmla="*/ 0 h 63"/>
                <a:gd name="T32" fmla="*/ 2 w 58"/>
                <a:gd name="T33" fmla="*/ 1 h 63"/>
                <a:gd name="T34" fmla="*/ 2 w 58"/>
                <a:gd name="T35" fmla="*/ 0 h 63"/>
                <a:gd name="T36" fmla="*/ 2 w 58"/>
                <a:gd name="T37" fmla="*/ 1 h 63"/>
                <a:gd name="T38" fmla="*/ 2 w 58"/>
                <a:gd name="T39" fmla="*/ 1 h 63"/>
                <a:gd name="T40" fmla="*/ 0 w 58"/>
                <a:gd name="T41" fmla="*/ 1 h 63"/>
                <a:gd name="T42" fmla="*/ 2 w 58"/>
                <a:gd name="T43" fmla="*/ 0 h 63"/>
                <a:gd name="T44" fmla="*/ 2 w 58"/>
                <a:gd name="T45" fmla="*/ 1 h 63"/>
                <a:gd name="T46" fmla="*/ 0 w 58"/>
                <a:gd name="T47" fmla="*/ 1 h 63"/>
                <a:gd name="T48" fmla="*/ 0 w 58"/>
                <a:gd name="T49" fmla="*/ 1 h 63"/>
                <a:gd name="T50" fmla="*/ 2 w 58"/>
                <a:gd name="T51" fmla="*/ 1 h 63"/>
                <a:gd name="T52" fmla="*/ 0 w 58"/>
                <a:gd name="T53" fmla="*/ 1 h 63"/>
                <a:gd name="T54" fmla="*/ 2 w 58"/>
                <a:gd name="T55" fmla="*/ 1 h 63"/>
                <a:gd name="T56" fmla="*/ 2 w 58"/>
                <a:gd name="T57" fmla="*/ 1 h 63"/>
                <a:gd name="T58" fmla="*/ 2 w 58"/>
                <a:gd name="T59" fmla="*/ 1 h 63"/>
                <a:gd name="T60" fmla="*/ 0 w 58"/>
                <a:gd name="T61" fmla="*/ 1 h 63"/>
                <a:gd name="T62" fmla="*/ 2 w 58"/>
                <a:gd name="T63" fmla="*/ 1 h 63"/>
                <a:gd name="T64" fmla="*/ 2 w 58"/>
                <a:gd name="T65" fmla="*/ 1 h 63"/>
                <a:gd name="T66" fmla="*/ 2 w 58"/>
                <a:gd name="T67" fmla="*/ 1 h 63"/>
                <a:gd name="T68" fmla="*/ 2 w 58"/>
                <a:gd name="T69" fmla="*/ 1 h 63"/>
                <a:gd name="T70" fmla="*/ 2 w 58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63"/>
                <a:gd name="T110" fmla="*/ 58 w 58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63">
                  <a:moveTo>
                    <a:pt x="38" y="53"/>
                  </a:moveTo>
                  <a:lnTo>
                    <a:pt x="48" y="43"/>
                  </a:lnTo>
                  <a:lnTo>
                    <a:pt x="58" y="53"/>
                  </a:lnTo>
                  <a:lnTo>
                    <a:pt x="43" y="63"/>
                  </a:lnTo>
                  <a:lnTo>
                    <a:pt x="38" y="53"/>
                  </a:lnTo>
                  <a:close/>
                  <a:moveTo>
                    <a:pt x="58" y="43"/>
                  </a:moveTo>
                  <a:lnTo>
                    <a:pt x="58" y="53"/>
                  </a:lnTo>
                  <a:lnTo>
                    <a:pt x="53" y="48"/>
                  </a:lnTo>
                  <a:lnTo>
                    <a:pt x="58" y="43"/>
                  </a:lnTo>
                  <a:close/>
                  <a:moveTo>
                    <a:pt x="48" y="53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43"/>
                  </a:lnTo>
                  <a:lnTo>
                    <a:pt x="48" y="53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48" y="53"/>
                  </a:lnTo>
                  <a:lnTo>
                    <a:pt x="34" y="63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43" y="63"/>
                  </a:moveTo>
                  <a:lnTo>
                    <a:pt x="34" y="63"/>
                  </a:lnTo>
                  <a:lnTo>
                    <a:pt x="43" y="58"/>
                  </a:lnTo>
                  <a:lnTo>
                    <a:pt x="43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Freeform 258"/>
            <p:cNvSpPr>
              <a:spLocks noChangeAspect="1"/>
            </p:cNvSpPr>
            <p:nvPr/>
          </p:nvSpPr>
          <p:spPr bwMode="auto">
            <a:xfrm>
              <a:off x="3757" y="7006"/>
              <a:ext cx="37" cy="29"/>
            </a:xfrm>
            <a:custGeom>
              <a:avLst/>
              <a:gdLst>
                <a:gd name="T0" fmla="*/ 3 w 43"/>
                <a:gd name="T1" fmla="*/ 1 h 43"/>
                <a:gd name="T2" fmla="*/ 3 w 43"/>
                <a:gd name="T3" fmla="*/ 1 h 43"/>
                <a:gd name="T4" fmla="*/ 3 w 43"/>
                <a:gd name="T5" fmla="*/ 0 h 43"/>
                <a:gd name="T6" fmla="*/ 0 w 43"/>
                <a:gd name="T7" fmla="*/ 1 h 43"/>
                <a:gd name="T8" fmla="*/ 3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4" y="43"/>
                  </a:moveTo>
                  <a:lnTo>
                    <a:pt x="43" y="33"/>
                  </a:lnTo>
                  <a:lnTo>
                    <a:pt x="5" y="0"/>
                  </a:lnTo>
                  <a:lnTo>
                    <a:pt x="0" y="14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Freeform 259"/>
            <p:cNvSpPr>
              <a:spLocks noChangeAspect="1" noEditPoints="1"/>
            </p:cNvSpPr>
            <p:nvPr/>
          </p:nvSpPr>
          <p:spPr bwMode="auto">
            <a:xfrm>
              <a:off x="3750" y="7002"/>
              <a:ext cx="47" cy="35"/>
            </a:xfrm>
            <a:custGeom>
              <a:avLst/>
              <a:gdLst>
                <a:gd name="T0" fmla="*/ 2 w 57"/>
                <a:gd name="T1" fmla="*/ 1 h 52"/>
                <a:gd name="T2" fmla="*/ 2 w 57"/>
                <a:gd name="T3" fmla="*/ 1 h 52"/>
                <a:gd name="T4" fmla="*/ 2 w 57"/>
                <a:gd name="T5" fmla="*/ 1 h 52"/>
                <a:gd name="T6" fmla="*/ 2 w 57"/>
                <a:gd name="T7" fmla="*/ 1 h 52"/>
                <a:gd name="T8" fmla="*/ 2 w 57"/>
                <a:gd name="T9" fmla="*/ 1 h 52"/>
                <a:gd name="T10" fmla="*/ 2 w 57"/>
                <a:gd name="T11" fmla="*/ 1 h 52"/>
                <a:gd name="T12" fmla="*/ 2 w 57"/>
                <a:gd name="T13" fmla="*/ 1 h 52"/>
                <a:gd name="T14" fmla="*/ 2 w 57"/>
                <a:gd name="T15" fmla="*/ 1 h 52"/>
                <a:gd name="T16" fmla="*/ 2 w 57"/>
                <a:gd name="T17" fmla="*/ 1 h 52"/>
                <a:gd name="T18" fmla="*/ 2 w 57"/>
                <a:gd name="T19" fmla="*/ 1 h 52"/>
                <a:gd name="T20" fmla="*/ 2 w 57"/>
                <a:gd name="T21" fmla="*/ 1 h 52"/>
                <a:gd name="T22" fmla="*/ 2 w 57"/>
                <a:gd name="T23" fmla="*/ 0 h 52"/>
                <a:gd name="T24" fmla="*/ 2 w 57"/>
                <a:gd name="T25" fmla="*/ 1 h 52"/>
                <a:gd name="T26" fmla="*/ 2 w 57"/>
                <a:gd name="T27" fmla="*/ 1 h 52"/>
                <a:gd name="T28" fmla="*/ 2 w 57"/>
                <a:gd name="T29" fmla="*/ 1 h 52"/>
                <a:gd name="T30" fmla="*/ 2 w 57"/>
                <a:gd name="T31" fmla="*/ 0 h 52"/>
                <a:gd name="T32" fmla="*/ 2 w 57"/>
                <a:gd name="T33" fmla="*/ 1 h 52"/>
                <a:gd name="T34" fmla="*/ 2 w 57"/>
                <a:gd name="T35" fmla="*/ 1 h 52"/>
                <a:gd name="T36" fmla="*/ 2 w 57"/>
                <a:gd name="T37" fmla="*/ 1 h 52"/>
                <a:gd name="T38" fmla="*/ 2 w 57"/>
                <a:gd name="T39" fmla="*/ 1 h 52"/>
                <a:gd name="T40" fmla="*/ 0 w 57"/>
                <a:gd name="T41" fmla="*/ 1 h 52"/>
                <a:gd name="T42" fmla="*/ 2 w 57"/>
                <a:gd name="T43" fmla="*/ 1 h 52"/>
                <a:gd name="T44" fmla="*/ 2 w 57"/>
                <a:gd name="T45" fmla="*/ 1 h 52"/>
                <a:gd name="T46" fmla="*/ 2 w 57"/>
                <a:gd name="T47" fmla="*/ 1 h 52"/>
                <a:gd name="T48" fmla="*/ 0 w 57"/>
                <a:gd name="T49" fmla="*/ 1 h 52"/>
                <a:gd name="T50" fmla="*/ 2 w 57"/>
                <a:gd name="T51" fmla="*/ 1 h 52"/>
                <a:gd name="T52" fmla="*/ 2 w 57"/>
                <a:gd name="T53" fmla="*/ 1 h 52"/>
                <a:gd name="T54" fmla="*/ 2 w 57"/>
                <a:gd name="T55" fmla="*/ 1 h 52"/>
                <a:gd name="T56" fmla="*/ 2 w 57"/>
                <a:gd name="T57" fmla="*/ 1 h 52"/>
                <a:gd name="T58" fmla="*/ 2 w 57"/>
                <a:gd name="T59" fmla="*/ 1 h 52"/>
                <a:gd name="T60" fmla="*/ 2 w 57"/>
                <a:gd name="T61" fmla="*/ 1 h 52"/>
                <a:gd name="T62" fmla="*/ 2 w 57"/>
                <a:gd name="T63" fmla="*/ 1 h 52"/>
                <a:gd name="T64" fmla="*/ 2 w 57"/>
                <a:gd name="T65" fmla="*/ 1 h 52"/>
                <a:gd name="T66" fmla="*/ 2 w 57"/>
                <a:gd name="T67" fmla="*/ 1 h 52"/>
                <a:gd name="T68" fmla="*/ 2 w 57"/>
                <a:gd name="T69" fmla="*/ 1 h 52"/>
                <a:gd name="T70" fmla="*/ 2 w 57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52"/>
                <a:gd name="T110" fmla="*/ 57 w 57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52">
                  <a:moveTo>
                    <a:pt x="38" y="43"/>
                  </a:moveTo>
                  <a:lnTo>
                    <a:pt x="48" y="33"/>
                  </a:lnTo>
                  <a:lnTo>
                    <a:pt x="57" y="43"/>
                  </a:lnTo>
                  <a:lnTo>
                    <a:pt x="48" y="52"/>
                  </a:lnTo>
                  <a:lnTo>
                    <a:pt x="38" y="43"/>
                  </a:lnTo>
                  <a:close/>
                  <a:moveTo>
                    <a:pt x="57" y="33"/>
                  </a:moveTo>
                  <a:lnTo>
                    <a:pt x="57" y="43"/>
                  </a:lnTo>
                  <a:lnTo>
                    <a:pt x="52" y="38"/>
                  </a:lnTo>
                  <a:lnTo>
                    <a:pt x="57" y="33"/>
                  </a:lnTo>
                  <a:close/>
                  <a:moveTo>
                    <a:pt x="48" y="43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57" y="33"/>
                  </a:lnTo>
                  <a:lnTo>
                    <a:pt x="48" y="43"/>
                  </a:lnTo>
                  <a:close/>
                  <a:moveTo>
                    <a:pt x="9" y="5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5"/>
                  </a:lnTo>
                  <a:close/>
                  <a:moveTo>
                    <a:pt x="24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5"/>
                  </a:lnTo>
                  <a:lnTo>
                    <a:pt x="24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9" y="19"/>
                  </a:lnTo>
                  <a:lnTo>
                    <a:pt x="4" y="24"/>
                  </a:lnTo>
                  <a:close/>
                  <a:moveTo>
                    <a:pt x="14" y="14"/>
                  </a:moveTo>
                  <a:lnTo>
                    <a:pt x="48" y="43"/>
                  </a:lnTo>
                  <a:lnTo>
                    <a:pt x="38" y="52"/>
                  </a:lnTo>
                  <a:lnTo>
                    <a:pt x="4" y="24"/>
                  </a:lnTo>
                  <a:lnTo>
                    <a:pt x="14" y="14"/>
                  </a:lnTo>
                  <a:close/>
                  <a:moveTo>
                    <a:pt x="48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48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Freeform 260"/>
            <p:cNvSpPr>
              <a:spLocks noChangeAspect="1"/>
            </p:cNvSpPr>
            <p:nvPr/>
          </p:nvSpPr>
          <p:spPr bwMode="auto">
            <a:xfrm>
              <a:off x="3725" y="6986"/>
              <a:ext cx="37" cy="29"/>
            </a:xfrm>
            <a:custGeom>
              <a:avLst/>
              <a:gdLst>
                <a:gd name="T0" fmla="*/ 3 w 43"/>
                <a:gd name="T1" fmla="*/ 1 h 43"/>
                <a:gd name="T2" fmla="*/ 3 w 43"/>
                <a:gd name="T3" fmla="*/ 1 h 43"/>
                <a:gd name="T4" fmla="*/ 3 w 43"/>
                <a:gd name="T5" fmla="*/ 0 h 43"/>
                <a:gd name="T6" fmla="*/ 0 w 43"/>
                <a:gd name="T7" fmla="*/ 1 h 43"/>
                <a:gd name="T8" fmla="*/ 3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8" y="43"/>
                  </a:moveTo>
                  <a:lnTo>
                    <a:pt x="43" y="29"/>
                  </a:lnTo>
                  <a:lnTo>
                    <a:pt x="9" y="0"/>
                  </a:lnTo>
                  <a:lnTo>
                    <a:pt x="0" y="14"/>
                  </a:lnTo>
                  <a:lnTo>
                    <a:pt x="38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Freeform 261"/>
            <p:cNvSpPr>
              <a:spLocks noChangeAspect="1" noEditPoints="1"/>
            </p:cNvSpPr>
            <p:nvPr/>
          </p:nvSpPr>
          <p:spPr bwMode="auto">
            <a:xfrm>
              <a:off x="3722" y="6983"/>
              <a:ext cx="48" cy="35"/>
            </a:xfrm>
            <a:custGeom>
              <a:avLst/>
              <a:gdLst>
                <a:gd name="T0" fmla="*/ 2 w 58"/>
                <a:gd name="T1" fmla="*/ 1 h 53"/>
                <a:gd name="T2" fmla="*/ 2 w 58"/>
                <a:gd name="T3" fmla="*/ 1 h 53"/>
                <a:gd name="T4" fmla="*/ 2 w 58"/>
                <a:gd name="T5" fmla="*/ 1 h 53"/>
                <a:gd name="T6" fmla="*/ 2 w 58"/>
                <a:gd name="T7" fmla="*/ 1 h 53"/>
                <a:gd name="T8" fmla="*/ 2 w 58"/>
                <a:gd name="T9" fmla="*/ 1 h 53"/>
                <a:gd name="T10" fmla="*/ 2 w 58"/>
                <a:gd name="T11" fmla="*/ 1 h 53"/>
                <a:gd name="T12" fmla="*/ 2 w 58"/>
                <a:gd name="T13" fmla="*/ 1 h 53"/>
                <a:gd name="T14" fmla="*/ 2 w 58"/>
                <a:gd name="T15" fmla="*/ 1 h 53"/>
                <a:gd name="T16" fmla="*/ 2 w 58"/>
                <a:gd name="T17" fmla="*/ 1 h 53"/>
                <a:gd name="T18" fmla="*/ 2 w 58"/>
                <a:gd name="T19" fmla="*/ 1 h 53"/>
                <a:gd name="T20" fmla="*/ 2 w 58"/>
                <a:gd name="T21" fmla="*/ 1 h 53"/>
                <a:gd name="T22" fmla="*/ 2 w 58"/>
                <a:gd name="T23" fmla="*/ 0 h 53"/>
                <a:gd name="T24" fmla="*/ 2 w 58"/>
                <a:gd name="T25" fmla="*/ 1 h 53"/>
                <a:gd name="T26" fmla="*/ 2 w 58"/>
                <a:gd name="T27" fmla="*/ 1 h 53"/>
                <a:gd name="T28" fmla="*/ 2 w 58"/>
                <a:gd name="T29" fmla="*/ 0 h 53"/>
                <a:gd name="T30" fmla="*/ 2 w 58"/>
                <a:gd name="T31" fmla="*/ 0 h 53"/>
                <a:gd name="T32" fmla="*/ 2 w 58"/>
                <a:gd name="T33" fmla="*/ 1 h 53"/>
                <a:gd name="T34" fmla="*/ 2 w 58"/>
                <a:gd name="T35" fmla="*/ 0 h 53"/>
                <a:gd name="T36" fmla="*/ 2 w 58"/>
                <a:gd name="T37" fmla="*/ 1 h 53"/>
                <a:gd name="T38" fmla="*/ 2 w 58"/>
                <a:gd name="T39" fmla="*/ 1 h 53"/>
                <a:gd name="T40" fmla="*/ 0 w 58"/>
                <a:gd name="T41" fmla="*/ 1 h 53"/>
                <a:gd name="T42" fmla="*/ 2 w 58"/>
                <a:gd name="T43" fmla="*/ 0 h 53"/>
                <a:gd name="T44" fmla="*/ 2 w 58"/>
                <a:gd name="T45" fmla="*/ 1 h 53"/>
                <a:gd name="T46" fmla="*/ 0 w 58"/>
                <a:gd name="T47" fmla="*/ 1 h 53"/>
                <a:gd name="T48" fmla="*/ 0 w 58"/>
                <a:gd name="T49" fmla="*/ 1 h 53"/>
                <a:gd name="T50" fmla="*/ 2 w 58"/>
                <a:gd name="T51" fmla="*/ 1 h 53"/>
                <a:gd name="T52" fmla="*/ 0 w 58"/>
                <a:gd name="T53" fmla="*/ 1 h 53"/>
                <a:gd name="T54" fmla="*/ 2 w 58"/>
                <a:gd name="T55" fmla="*/ 1 h 53"/>
                <a:gd name="T56" fmla="*/ 2 w 58"/>
                <a:gd name="T57" fmla="*/ 1 h 53"/>
                <a:gd name="T58" fmla="*/ 2 w 58"/>
                <a:gd name="T59" fmla="*/ 1 h 53"/>
                <a:gd name="T60" fmla="*/ 0 w 58"/>
                <a:gd name="T61" fmla="*/ 1 h 53"/>
                <a:gd name="T62" fmla="*/ 2 w 58"/>
                <a:gd name="T63" fmla="*/ 1 h 53"/>
                <a:gd name="T64" fmla="*/ 2 w 58"/>
                <a:gd name="T65" fmla="*/ 1 h 53"/>
                <a:gd name="T66" fmla="*/ 2 w 58"/>
                <a:gd name="T67" fmla="*/ 1 h 53"/>
                <a:gd name="T68" fmla="*/ 2 w 58"/>
                <a:gd name="T69" fmla="*/ 1 h 53"/>
                <a:gd name="T70" fmla="*/ 2 w 58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3"/>
                <a:gd name="T110" fmla="*/ 58 w 5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3">
                  <a:moveTo>
                    <a:pt x="34" y="43"/>
                  </a:moveTo>
                  <a:lnTo>
                    <a:pt x="43" y="34"/>
                  </a:lnTo>
                  <a:lnTo>
                    <a:pt x="58" y="38"/>
                  </a:lnTo>
                  <a:lnTo>
                    <a:pt x="48" y="53"/>
                  </a:lnTo>
                  <a:lnTo>
                    <a:pt x="34" y="43"/>
                  </a:lnTo>
                  <a:close/>
                  <a:moveTo>
                    <a:pt x="53" y="29"/>
                  </a:moveTo>
                  <a:lnTo>
                    <a:pt x="58" y="38"/>
                  </a:lnTo>
                  <a:lnTo>
                    <a:pt x="48" y="34"/>
                  </a:lnTo>
                  <a:lnTo>
                    <a:pt x="53" y="29"/>
                  </a:lnTo>
                  <a:close/>
                  <a:moveTo>
                    <a:pt x="43" y="43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3" y="29"/>
                  </a:lnTo>
                  <a:lnTo>
                    <a:pt x="43" y="43"/>
                  </a:lnTo>
                  <a:close/>
                  <a:moveTo>
                    <a:pt x="5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5" y="0"/>
                  </a:lnTo>
                  <a:close/>
                  <a:moveTo>
                    <a:pt x="19" y="10"/>
                  </a:moveTo>
                  <a:lnTo>
                    <a:pt x="10" y="24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14"/>
                  </a:moveTo>
                  <a:lnTo>
                    <a:pt x="48" y="43"/>
                  </a:lnTo>
                  <a:lnTo>
                    <a:pt x="38" y="53"/>
                  </a:lnTo>
                  <a:lnTo>
                    <a:pt x="0" y="24"/>
                  </a:lnTo>
                  <a:lnTo>
                    <a:pt x="10" y="14"/>
                  </a:lnTo>
                  <a:close/>
                  <a:moveTo>
                    <a:pt x="48" y="53"/>
                  </a:moveTo>
                  <a:lnTo>
                    <a:pt x="38" y="53"/>
                  </a:lnTo>
                  <a:lnTo>
                    <a:pt x="43" y="48"/>
                  </a:lnTo>
                  <a:lnTo>
                    <a:pt x="4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Freeform 262"/>
            <p:cNvSpPr>
              <a:spLocks noChangeAspect="1"/>
            </p:cNvSpPr>
            <p:nvPr/>
          </p:nvSpPr>
          <p:spPr bwMode="auto">
            <a:xfrm>
              <a:off x="3697" y="6976"/>
              <a:ext cx="37" cy="19"/>
            </a:xfrm>
            <a:custGeom>
              <a:avLst/>
              <a:gdLst>
                <a:gd name="T0" fmla="*/ 3 w 43"/>
                <a:gd name="T1" fmla="*/ 1 h 29"/>
                <a:gd name="T2" fmla="*/ 3 w 43"/>
                <a:gd name="T3" fmla="*/ 1 h 29"/>
                <a:gd name="T4" fmla="*/ 3 w 43"/>
                <a:gd name="T5" fmla="*/ 0 h 29"/>
                <a:gd name="T6" fmla="*/ 0 w 43"/>
                <a:gd name="T7" fmla="*/ 1 h 29"/>
                <a:gd name="T8" fmla="*/ 3 w 43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29"/>
                <a:gd name="T17" fmla="*/ 43 w 43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29">
                  <a:moveTo>
                    <a:pt x="34" y="29"/>
                  </a:moveTo>
                  <a:lnTo>
                    <a:pt x="43" y="1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Freeform 263"/>
            <p:cNvSpPr>
              <a:spLocks noChangeAspect="1" noEditPoints="1"/>
            </p:cNvSpPr>
            <p:nvPr/>
          </p:nvSpPr>
          <p:spPr bwMode="auto">
            <a:xfrm>
              <a:off x="3689" y="6973"/>
              <a:ext cx="48" cy="26"/>
            </a:xfrm>
            <a:custGeom>
              <a:avLst/>
              <a:gdLst>
                <a:gd name="T0" fmla="*/ 2 w 58"/>
                <a:gd name="T1" fmla="*/ 1 h 38"/>
                <a:gd name="T2" fmla="*/ 2 w 58"/>
                <a:gd name="T3" fmla="*/ 1 h 38"/>
                <a:gd name="T4" fmla="*/ 2 w 58"/>
                <a:gd name="T5" fmla="*/ 1 h 38"/>
                <a:gd name="T6" fmla="*/ 2 w 58"/>
                <a:gd name="T7" fmla="*/ 1 h 38"/>
                <a:gd name="T8" fmla="*/ 2 w 58"/>
                <a:gd name="T9" fmla="*/ 1 h 38"/>
                <a:gd name="T10" fmla="*/ 2 w 58"/>
                <a:gd name="T11" fmla="*/ 1 h 38"/>
                <a:gd name="T12" fmla="*/ 2 w 58"/>
                <a:gd name="T13" fmla="*/ 1 h 38"/>
                <a:gd name="T14" fmla="*/ 2 w 58"/>
                <a:gd name="T15" fmla="*/ 1 h 38"/>
                <a:gd name="T16" fmla="*/ 2 w 58"/>
                <a:gd name="T17" fmla="*/ 1 h 38"/>
                <a:gd name="T18" fmla="*/ 2 w 58"/>
                <a:gd name="T19" fmla="*/ 1 h 38"/>
                <a:gd name="T20" fmla="*/ 2 w 58"/>
                <a:gd name="T21" fmla="*/ 1 h 38"/>
                <a:gd name="T22" fmla="*/ 2 w 58"/>
                <a:gd name="T23" fmla="*/ 0 h 38"/>
                <a:gd name="T24" fmla="*/ 2 w 58"/>
                <a:gd name="T25" fmla="*/ 1 h 38"/>
                <a:gd name="T26" fmla="*/ 2 w 58"/>
                <a:gd name="T27" fmla="*/ 1 h 38"/>
                <a:gd name="T28" fmla="*/ 2 w 58"/>
                <a:gd name="T29" fmla="*/ 1 h 38"/>
                <a:gd name="T30" fmla="*/ 2 w 58"/>
                <a:gd name="T31" fmla="*/ 0 h 38"/>
                <a:gd name="T32" fmla="*/ 2 w 58"/>
                <a:gd name="T33" fmla="*/ 1 h 38"/>
                <a:gd name="T34" fmla="*/ 2 w 58"/>
                <a:gd name="T35" fmla="*/ 1 h 38"/>
                <a:gd name="T36" fmla="*/ 2 w 58"/>
                <a:gd name="T37" fmla="*/ 1 h 38"/>
                <a:gd name="T38" fmla="*/ 2 w 58"/>
                <a:gd name="T39" fmla="*/ 1 h 38"/>
                <a:gd name="T40" fmla="*/ 0 w 58"/>
                <a:gd name="T41" fmla="*/ 1 h 38"/>
                <a:gd name="T42" fmla="*/ 2 w 58"/>
                <a:gd name="T43" fmla="*/ 1 h 38"/>
                <a:gd name="T44" fmla="*/ 2 w 58"/>
                <a:gd name="T45" fmla="*/ 1 h 38"/>
                <a:gd name="T46" fmla="*/ 2 w 58"/>
                <a:gd name="T47" fmla="*/ 1 h 38"/>
                <a:gd name="T48" fmla="*/ 0 w 58"/>
                <a:gd name="T49" fmla="*/ 1 h 38"/>
                <a:gd name="T50" fmla="*/ 2 w 58"/>
                <a:gd name="T51" fmla="*/ 1 h 38"/>
                <a:gd name="T52" fmla="*/ 2 w 58"/>
                <a:gd name="T53" fmla="*/ 1 h 38"/>
                <a:gd name="T54" fmla="*/ 2 w 58"/>
                <a:gd name="T55" fmla="*/ 1 h 38"/>
                <a:gd name="T56" fmla="*/ 2 w 58"/>
                <a:gd name="T57" fmla="*/ 1 h 38"/>
                <a:gd name="T58" fmla="*/ 2 w 58"/>
                <a:gd name="T59" fmla="*/ 1 h 38"/>
                <a:gd name="T60" fmla="*/ 2 w 58"/>
                <a:gd name="T61" fmla="*/ 1 h 38"/>
                <a:gd name="T62" fmla="*/ 2 w 58"/>
                <a:gd name="T63" fmla="*/ 1 h 38"/>
                <a:gd name="T64" fmla="*/ 2 w 58"/>
                <a:gd name="T65" fmla="*/ 1 h 38"/>
                <a:gd name="T66" fmla="*/ 2 w 58"/>
                <a:gd name="T67" fmla="*/ 1 h 38"/>
                <a:gd name="T68" fmla="*/ 2 w 58"/>
                <a:gd name="T69" fmla="*/ 1 h 38"/>
                <a:gd name="T70" fmla="*/ 2 w 58"/>
                <a:gd name="T71" fmla="*/ 1 h 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38"/>
                <a:gd name="T110" fmla="*/ 58 w 58"/>
                <a:gd name="T111" fmla="*/ 38 h 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38">
                  <a:moveTo>
                    <a:pt x="39" y="28"/>
                  </a:moveTo>
                  <a:lnTo>
                    <a:pt x="44" y="14"/>
                  </a:lnTo>
                  <a:lnTo>
                    <a:pt x="58" y="24"/>
                  </a:lnTo>
                  <a:lnTo>
                    <a:pt x="49" y="38"/>
                  </a:lnTo>
                  <a:lnTo>
                    <a:pt x="39" y="28"/>
                  </a:lnTo>
                  <a:close/>
                  <a:moveTo>
                    <a:pt x="53" y="14"/>
                  </a:moveTo>
                  <a:lnTo>
                    <a:pt x="58" y="24"/>
                  </a:lnTo>
                  <a:lnTo>
                    <a:pt x="53" y="19"/>
                  </a:lnTo>
                  <a:lnTo>
                    <a:pt x="53" y="14"/>
                  </a:lnTo>
                  <a:close/>
                  <a:moveTo>
                    <a:pt x="49" y="28"/>
                  </a:moveTo>
                  <a:lnTo>
                    <a:pt x="10" y="9"/>
                  </a:lnTo>
                  <a:lnTo>
                    <a:pt x="15" y="0"/>
                  </a:lnTo>
                  <a:lnTo>
                    <a:pt x="53" y="14"/>
                  </a:lnTo>
                  <a:lnTo>
                    <a:pt x="49" y="28"/>
                  </a:lnTo>
                  <a:close/>
                  <a:moveTo>
                    <a:pt x="5" y="4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5" y="4"/>
                  </a:lnTo>
                  <a:close/>
                  <a:moveTo>
                    <a:pt x="20" y="9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4"/>
                  </a:lnTo>
                  <a:lnTo>
                    <a:pt x="20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49" y="28"/>
                  </a:lnTo>
                  <a:lnTo>
                    <a:pt x="44" y="38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49" y="38"/>
                  </a:moveTo>
                  <a:lnTo>
                    <a:pt x="44" y="38"/>
                  </a:lnTo>
                  <a:lnTo>
                    <a:pt x="44" y="33"/>
                  </a:lnTo>
                  <a:lnTo>
                    <a:pt x="49" y="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Freeform 264"/>
            <p:cNvSpPr>
              <a:spLocks noChangeAspect="1"/>
            </p:cNvSpPr>
            <p:nvPr/>
          </p:nvSpPr>
          <p:spPr bwMode="auto">
            <a:xfrm>
              <a:off x="3663" y="6967"/>
              <a:ext cx="40" cy="19"/>
            </a:xfrm>
            <a:custGeom>
              <a:avLst/>
              <a:gdLst>
                <a:gd name="T0" fmla="*/ 3 w 48"/>
                <a:gd name="T1" fmla="*/ 1 h 29"/>
                <a:gd name="T2" fmla="*/ 3 w 48"/>
                <a:gd name="T3" fmla="*/ 1 h 29"/>
                <a:gd name="T4" fmla="*/ 0 w 48"/>
                <a:gd name="T5" fmla="*/ 0 h 29"/>
                <a:gd name="T6" fmla="*/ 0 w 48"/>
                <a:gd name="T7" fmla="*/ 1 h 29"/>
                <a:gd name="T8" fmla="*/ 3 w 48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9"/>
                <a:gd name="T17" fmla="*/ 48 w 4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9">
                  <a:moveTo>
                    <a:pt x="43" y="29"/>
                  </a:moveTo>
                  <a:lnTo>
                    <a:pt x="48" y="14"/>
                  </a:lnTo>
                  <a:lnTo>
                    <a:pt x="0" y="0"/>
                  </a:lnTo>
                  <a:lnTo>
                    <a:pt x="0" y="14"/>
                  </a:lnTo>
                  <a:lnTo>
                    <a:pt x="4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Freeform 265"/>
            <p:cNvSpPr>
              <a:spLocks noChangeAspect="1" noEditPoints="1"/>
            </p:cNvSpPr>
            <p:nvPr/>
          </p:nvSpPr>
          <p:spPr bwMode="auto">
            <a:xfrm>
              <a:off x="3655" y="6960"/>
              <a:ext cx="51" cy="30"/>
            </a:xfrm>
            <a:custGeom>
              <a:avLst/>
              <a:gdLst>
                <a:gd name="T0" fmla="*/ 2 w 63"/>
                <a:gd name="T1" fmla="*/ 1 h 44"/>
                <a:gd name="T2" fmla="*/ 2 w 63"/>
                <a:gd name="T3" fmla="*/ 1 h 44"/>
                <a:gd name="T4" fmla="*/ 2 w 63"/>
                <a:gd name="T5" fmla="*/ 1 h 44"/>
                <a:gd name="T6" fmla="*/ 2 w 63"/>
                <a:gd name="T7" fmla="*/ 1 h 44"/>
                <a:gd name="T8" fmla="*/ 2 w 63"/>
                <a:gd name="T9" fmla="*/ 1 h 44"/>
                <a:gd name="T10" fmla="*/ 2 w 63"/>
                <a:gd name="T11" fmla="*/ 1 h 44"/>
                <a:gd name="T12" fmla="*/ 2 w 63"/>
                <a:gd name="T13" fmla="*/ 1 h 44"/>
                <a:gd name="T14" fmla="*/ 2 w 63"/>
                <a:gd name="T15" fmla="*/ 1 h 44"/>
                <a:gd name="T16" fmla="*/ 2 w 63"/>
                <a:gd name="T17" fmla="*/ 1 h 44"/>
                <a:gd name="T18" fmla="*/ 2 w 63"/>
                <a:gd name="T19" fmla="*/ 1 h 44"/>
                <a:gd name="T20" fmla="*/ 2 w 63"/>
                <a:gd name="T21" fmla="*/ 1 h 44"/>
                <a:gd name="T22" fmla="*/ 2 w 63"/>
                <a:gd name="T23" fmla="*/ 0 h 44"/>
                <a:gd name="T24" fmla="*/ 2 w 63"/>
                <a:gd name="T25" fmla="*/ 1 h 44"/>
                <a:gd name="T26" fmla="*/ 2 w 63"/>
                <a:gd name="T27" fmla="*/ 1 h 44"/>
                <a:gd name="T28" fmla="*/ 2 w 63"/>
                <a:gd name="T29" fmla="*/ 1 h 44"/>
                <a:gd name="T30" fmla="*/ 2 w 63"/>
                <a:gd name="T31" fmla="*/ 0 h 44"/>
                <a:gd name="T32" fmla="*/ 2 w 63"/>
                <a:gd name="T33" fmla="*/ 1 h 44"/>
                <a:gd name="T34" fmla="*/ 2 w 63"/>
                <a:gd name="T35" fmla="*/ 1 h 44"/>
                <a:gd name="T36" fmla="*/ 2 w 63"/>
                <a:gd name="T37" fmla="*/ 1 h 44"/>
                <a:gd name="T38" fmla="*/ 2 w 63"/>
                <a:gd name="T39" fmla="*/ 1 h 44"/>
                <a:gd name="T40" fmla="*/ 0 w 63"/>
                <a:gd name="T41" fmla="*/ 1 h 44"/>
                <a:gd name="T42" fmla="*/ 2 w 63"/>
                <a:gd name="T43" fmla="*/ 1 h 44"/>
                <a:gd name="T44" fmla="*/ 2 w 63"/>
                <a:gd name="T45" fmla="*/ 1 h 44"/>
                <a:gd name="T46" fmla="*/ 2 w 63"/>
                <a:gd name="T47" fmla="*/ 1 h 44"/>
                <a:gd name="T48" fmla="*/ 0 w 63"/>
                <a:gd name="T49" fmla="*/ 1 h 44"/>
                <a:gd name="T50" fmla="*/ 2 w 63"/>
                <a:gd name="T51" fmla="*/ 1 h 44"/>
                <a:gd name="T52" fmla="*/ 2 w 63"/>
                <a:gd name="T53" fmla="*/ 1 h 44"/>
                <a:gd name="T54" fmla="*/ 2 w 63"/>
                <a:gd name="T55" fmla="*/ 1 h 44"/>
                <a:gd name="T56" fmla="*/ 2 w 63"/>
                <a:gd name="T57" fmla="*/ 1 h 44"/>
                <a:gd name="T58" fmla="*/ 2 w 63"/>
                <a:gd name="T59" fmla="*/ 1 h 44"/>
                <a:gd name="T60" fmla="*/ 2 w 63"/>
                <a:gd name="T61" fmla="*/ 1 h 44"/>
                <a:gd name="T62" fmla="*/ 2 w 63"/>
                <a:gd name="T63" fmla="*/ 1 h 44"/>
                <a:gd name="T64" fmla="*/ 2 w 63"/>
                <a:gd name="T65" fmla="*/ 1 h 44"/>
                <a:gd name="T66" fmla="*/ 2 w 63"/>
                <a:gd name="T67" fmla="*/ 1 h 44"/>
                <a:gd name="T68" fmla="*/ 2 w 63"/>
                <a:gd name="T69" fmla="*/ 1 h 44"/>
                <a:gd name="T70" fmla="*/ 2 w 63"/>
                <a:gd name="T71" fmla="*/ 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4"/>
                <a:gd name="T110" fmla="*/ 63 w 63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4">
                  <a:moveTo>
                    <a:pt x="43" y="34"/>
                  </a:moveTo>
                  <a:lnTo>
                    <a:pt x="48" y="24"/>
                  </a:lnTo>
                  <a:lnTo>
                    <a:pt x="63" y="29"/>
                  </a:lnTo>
                  <a:lnTo>
                    <a:pt x="58" y="39"/>
                  </a:lnTo>
                  <a:lnTo>
                    <a:pt x="43" y="34"/>
                  </a:lnTo>
                  <a:close/>
                  <a:moveTo>
                    <a:pt x="58" y="20"/>
                  </a:moveTo>
                  <a:lnTo>
                    <a:pt x="63" y="29"/>
                  </a:lnTo>
                  <a:lnTo>
                    <a:pt x="58" y="24"/>
                  </a:lnTo>
                  <a:lnTo>
                    <a:pt x="58" y="20"/>
                  </a:lnTo>
                  <a:close/>
                  <a:moveTo>
                    <a:pt x="53" y="29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58" y="20"/>
                  </a:lnTo>
                  <a:lnTo>
                    <a:pt x="53" y="29"/>
                  </a:lnTo>
                  <a:close/>
                  <a:moveTo>
                    <a:pt x="5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5" y="10"/>
                  </a:lnTo>
                  <a:close/>
                  <a:moveTo>
                    <a:pt x="19" y="10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5" y="10"/>
                  </a:lnTo>
                  <a:lnTo>
                    <a:pt x="19" y="10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9"/>
                  </a:lnTo>
                  <a:lnTo>
                    <a:pt x="48" y="44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39"/>
                  </a:moveTo>
                  <a:lnTo>
                    <a:pt x="48" y="44"/>
                  </a:lnTo>
                  <a:lnTo>
                    <a:pt x="53" y="3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Freeform 266"/>
            <p:cNvSpPr>
              <a:spLocks noChangeAspect="1"/>
            </p:cNvSpPr>
            <p:nvPr/>
          </p:nvSpPr>
          <p:spPr bwMode="auto">
            <a:xfrm>
              <a:off x="3623" y="6967"/>
              <a:ext cx="40" cy="9"/>
            </a:xfrm>
            <a:custGeom>
              <a:avLst/>
              <a:gdLst>
                <a:gd name="T0" fmla="*/ 3 w 48"/>
                <a:gd name="T1" fmla="*/ 1 h 14"/>
                <a:gd name="T2" fmla="*/ 3 w 48"/>
                <a:gd name="T3" fmla="*/ 0 h 14"/>
                <a:gd name="T4" fmla="*/ 0 w 48"/>
                <a:gd name="T5" fmla="*/ 0 h 14"/>
                <a:gd name="T6" fmla="*/ 3 w 48"/>
                <a:gd name="T7" fmla="*/ 1 h 14"/>
                <a:gd name="T8" fmla="*/ 3 w 48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"/>
                <a:gd name="T17" fmla="*/ 48 w 4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">
                  <a:moveTo>
                    <a:pt x="48" y="14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5" y="14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Freeform 267"/>
            <p:cNvSpPr>
              <a:spLocks noChangeAspect="1" noEditPoints="1"/>
            </p:cNvSpPr>
            <p:nvPr/>
          </p:nvSpPr>
          <p:spPr bwMode="auto">
            <a:xfrm>
              <a:off x="3618" y="6960"/>
              <a:ext cx="52" cy="19"/>
            </a:xfrm>
            <a:custGeom>
              <a:avLst/>
              <a:gdLst>
                <a:gd name="T0" fmla="*/ 3 w 62"/>
                <a:gd name="T1" fmla="*/ 1 h 29"/>
                <a:gd name="T2" fmla="*/ 3 w 62"/>
                <a:gd name="T3" fmla="*/ 1 h 29"/>
                <a:gd name="T4" fmla="*/ 3 w 62"/>
                <a:gd name="T5" fmla="*/ 1 h 29"/>
                <a:gd name="T6" fmla="*/ 3 w 62"/>
                <a:gd name="T7" fmla="*/ 1 h 29"/>
                <a:gd name="T8" fmla="*/ 3 w 62"/>
                <a:gd name="T9" fmla="*/ 1 h 29"/>
                <a:gd name="T10" fmla="*/ 3 w 62"/>
                <a:gd name="T11" fmla="*/ 0 h 29"/>
                <a:gd name="T12" fmla="*/ 3 w 62"/>
                <a:gd name="T13" fmla="*/ 1 h 29"/>
                <a:gd name="T14" fmla="*/ 3 w 62"/>
                <a:gd name="T15" fmla="*/ 1 h 29"/>
                <a:gd name="T16" fmla="*/ 3 w 62"/>
                <a:gd name="T17" fmla="*/ 0 h 29"/>
                <a:gd name="T18" fmla="*/ 3 w 62"/>
                <a:gd name="T19" fmla="*/ 1 h 29"/>
                <a:gd name="T20" fmla="*/ 3 w 62"/>
                <a:gd name="T21" fmla="*/ 1 h 29"/>
                <a:gd name="T22" fmla="*/ 3 w 62"/>
                <a:gd name="T23" fmla="*/ 0 h 29"/>
                <a:gd name="T24" fmla="*/ 3 w 62"/>
                <a:gd name="T25" fmla="*/ 0 h 29"/>
                <a:gd name="T26" fmla="*/ 3 w 62"/>
                <a:gd name="T27" fmla="*/ 1 h 29"/>
                <a:gd name="T28" fmla="*/ 0 w 62"/>
                <a:gd name="T29" fmla="*/ 1 h 29"/>
                <a:gd name="T30" fmla="*/ 3 w 62"/>
                <a:gd name="T31" fmla="*/ 0 h 29"/>
                <a:gd name="T32" fmla="*/ 3 w 62"/>
                <a:gd name="T33" fmla="*/ 1 h 29"/>
                <a:gd name="T34" fmla="*/ 0 w 62"/>
                <a:gd name="T35" fmla="*/ 1 h 29"/>
                <a:gd name="T36" fmla="*/ 3 w 62"/>
                <a:gd name="T37" fmla="*/ 1 h 29"/>
                <a:gd name="T38" fmla="*/ 3 w 62"/>
                <a:gd name="T39" fmla="*/ 1 h 29"/>
                <a:gd name="T40" fmla="*/ 0 w 62"/>
                <a:gd name="T41" fmla="*/ 1 h 29"/>
                <a:gd name="T42" fmla="*/ 0 w 62"/>
                <a:gd name="T43" fmla="*/ 1 h 29"/>
                <a:gd name="T44" fmla="*/ 3 w 62"/>
                <a:gd name="T45" fmla="*/ 1 h 29"/>
                <a:gd name="T46" fmla="*/ 3 w 62"/>
                <a:gd name="T47" fmla="*/ 1 h 29"/>
                <a:gd name="T48" fmla="*/ 0 w 62"/>
                <a:gd name="T49" fmla="*/ 1 h 29"/>
                <a:gd name="T50" fmla="*/ 3 w 62"/>
                <a:gd name="T51" fmla="*/ 1 h 29"/>
                <a:gd name="T52" fmla="*/ 3 w 62"/>
                <a:gd name="T53" fmla="*/ 1 h 29"/>
                <a:gd name="T54" fmla="*/ 3 w 62"/>
                <a:gd name="T55" fmla="*/ 1 h 29"/>
                <a:gd name="T56" fmla="*/ 3 w 62"/>
                <a:gd name="T57" fmla="*/ 1 h 29"/>
                <a:gd name="T58" fmla="*/ 3 w 62"/>
                <a:gd name="T59" fmla="*/ 1 h 29"/>
                <a:gd name="T60" fmla="*/ 3 w 62"/>
                <a:gd name="T61" fmla="*/ 1 h 29"/>
                <a:gd name="T62" fmla="*/ 3 w 62"/>
                <a:gd name="T63" fmla="*/ 1 h 29"/>
                <a:gd name="T64" fmla="*/ 3 w 62"/>
                <a:gd name="T65" fmla="*/ 1 h 29"/>
                <a:gd name="T66" fmla="*/ 3 w 62"/>
                <a:gd name="T67" fmla="*/ 1 h 29"/>
                <a:gd name="T68" fmla="*/ 3 w 62"/>
                <a:gd name="T69" fmla="*/ 1 h 29"/>
                <a:gd name="T70" fmla="*/ 3 w 62"/>
                <a:gd name="T71" fmla="*/ 1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29"/>
                <a:gd name="T110" fmla="*/ 62 w 62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29">
                  <a:moveTo>
                    <a:pt x="43" y="24"/>
                  </a:moveTo>
                  <a:lnTo>
                    <a:pt x="48" y="10"/>
                  </a:lnTo>
                  <a:lnTo>
                    <a:pt x="62" y="10"/>
                  </a:lnTo>
                  <a:lnTo>
                    <a:pt x="58" y="24"/>
                  </a:lnTo>
                  <a:lnTo>
                    <a:pt x="43" y="24"/>
                  </a:lnTo>
                  <a:close/>
                  <a:moveTo>
                    <a:pt x="53" y="0"/>
                  </a:moveTo>
                  <a:lnTo>
                    <a:pt x="62" y="10"/>
                  </a:lnTo>
                  <a:lnTo>
                    <a:pt x="53" y="10"/>
                  </a:lnTo>
                  <a:lnTo>
                    <a:pt x="53" y="0"/>
                  </a:lnTo>
                  <a:close/>
                  <a:moveTo>
                    <a:pt x="53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53" y="0"/>
                  </a:lnTo>
                  <a:lnTo>
                    <a:pt x="53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4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0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10" y="29"/>
                  </a:lnTo>
                  <a:close/>
                  <a:moveTo>
                    <a:pt x="10" y="15"/>
                  </a:moveTo>
                  <a:lnTo>
                    <a:pt x="53" y="15"/>
                  </a:lnTo>
                  <a:lnTo>
                    <a:pt x="53" y="29"/>
                  </a:lnTo>
                  <a:lnTo>
                    <a:pt x="10" y="29"/>
                  </a:lnTo>
                  <a:lnTo>
                    <a:pt x="10" y="15"/>
                  </a:lnTo>
                  <a:close/>
                  <a:moveTo>
                    <a:pt x="58" y="24"/>
                  </a:moveTo>
                  <a:lnTo>
                    <a:pt x="53" y="29"/>
                  </a:lnTo>
                  <a:lnTo>
                    <a:pt x="53" y="2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Freeform 268"/>
            <p:cNvSpPr>
              <a:spLocks noChangeAspect="1"/>
            </p:cNvSpPr>
            <p:nvPr/>
          </p:nvSpPr>
          <p:spPr bwMode="auto">
            <a:xfrm>
              <a:off x="3570" y="6967"/>
              <a:ext cx="56" cy="12"/>
            </a:xfrm>
            <a:custGeom>
              <a:avLst/>
              <a:gdLst>
                <a:gd name="T0" fmla="*/ 2 w 68"/>
                <a:gd name="T1" fmla="*/ 1 h 19"/>
                <a:gd name="T2" fmla="*/ 2 w 68"/>
                <a:gd name="T3" fmla="*/ 0 h 19"/>
                <a:gd name="T4" fmla="*/ 0 w 68"/>
                <a:gd name="T5" fmla="*/ 1 h 19"/>
                <a:gd name="T6" fmla="*/ 0 w 68"/>
                <a:gd name="T7" fmla="*/ 1 h 19"/>
                <a:gd name="T8" fmla="*/ 2 w 68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9"/>
                <a:gd name="T17" fmla="*/ 68 w 6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9">
                  <a:moveTo>
                    <a:pt x="68" y="14"/>
                  </a:moveTo>
                  <a:lnTo>
                    <a:pt x="63" y="0"/>
                  </a:lnTo>
                  <a:lnTo>
                    <a:pt x="0" y="5"/>
                  </a:lnTo>
                  <a:lnTo>
                    <a:pt x="0" y="19"/>
                  </a:lnTo>
                  <a:lnTo>
                    <a:pt x="68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Freeform 269"/>
            <p:cNvSpPr>
              <a:spLocks noChangeAspect="1" noEditPoints="1"/>
            </p:cNvSpPr>
            <p:nvPr/>
          </p:nvSpPr>
          <p:spPr bwMode="auto">
            <a:xfrm>
              <a:off x="3564" y="6960"/>
              <a:ext cx="66" cy="26"/>
            </a:xfrm>
            <a:custGeom>
              <a:avLst/>
              <a:gdLst>
                <a:gd name="T0" fmla="*/ 2 w 81"/>
                <a:gd name="T1" fmla="*/ 1 h 39"/>
                <a:gd name="T2" fmla="*/ 2 w 81"/>
                <a:gd name="T3" fmla="*/ 1 h 39"/>
                <a:gd name="T4" fmla="*/ 2 w 81"/>
                <a:gd name="T5" fmla="*/ 1 h 39"/>
                <a:gd name="T6" fmla="*/ 2 w 81"/>
                <a:gd name="T7" fmla="*/ 1 h 39"/>
                <a:gd name="T8" fmla="*/ 2 w 81"/>
                <a:gd name="T9" fmla="*/ 1 h 39"/>
                <a:gd name="T10" fmla="*/ 2 w 81"/>
                <a:gd name="T11" fmla="*/ 0 h 39"/>
                <a:gd name="T12" fmla="*/ 2 w 81"/>
                <a:gd name="T13" fmla="*/ 1 h 39"/>
                <a:gd name="T14" fmla="*/ 2 w 81"/>
                <a:gd name="T15" fmla="*/ 1 h 39"/>
                <a:gd name="T16" fmla="*/ 2 w 81"/>
                <a:gd name="T17" fmla="*/ 0 h 39"/>
                <a:gd name="T18" fmla="*/ 2 w 81"/>
                <a:gd name="T19" fmla="*/ 1 h 39"/>
                <a:gd name="T20" fmla="*/ 2 w 81"/>
                <a:gd name="T21" fmla="*/ 1 h 39"/>
                <a:gd name="T22" fmla="*/ 2 w 81"/>
                <a:gd name="T23" fmla="*/ 1 h 39"/>
                <a:gd name="T24" fmla="*/ 2 w 81"/>
                <a:gd name="T25" fmla="*/ 0 h 39"/>
                <a:gd name="T26" fmla="*/ 2 w 81"/>
                <a:gd name="T27" fmla="*/ 1 h 39"/>
                <a:gd name="T28" fmla="*/ 0 w 81"/>
                <a:gd name="T29" fmla="*/ 1 h 39"/>
                <a:gd name="T30" fmla="*/ 2 w 81"/>
                <a:gd name="T31" fmla="*/ 1 h 39"/>
                <a:gd name="T32" fmla="*/ 2 w 81"/>
                <a:gd name="T33" fmla="*/ 1 h 39"/>
                <a:gd name="T34" fmla="*/ 0 w 81"/>
                <a:gd name="T35" fmla="*/ 1 h 39"/>
                <a:gd name="T36" fmla="*/ 2 w 81"/>
                <a:gd name="T37" fmla="*/ 1 h 39"/>
                <a:gd name="T38" fmla="*/ 2 w 81"/>
                <a:gd name="T39" fmla="*/ 1 h 39"/>
                <a:gd name="T40" fmla="*/ 2 w 81"/>
                <a:gd name="T41" fmla="*/ 1 h 39"/>
                <a:gd name="T42" fmla="*/ 0 w 81"/>
                <a:gd name="T43" fmla="*/ 1 h 39"/>
                <a:gd name="T44" fmla="*/ 2 w 81"/>
                <a:gd name="T45" fmla="*/ 1 h 39"/>
                <a:gd name="T46" fmla="*/ 2 w 81"/>
                <a:gd name="T47" fmla="*/ 1 h 39"/>
                <a:gd name="T48" fmla="*/ 2 w 81"/>
                <a:gd name="T49" fmla="*/ 1 h 39"/>
                <a:gd name="T50" fmla="*/ 2 w 81"/>
                <a:gd name="T51" fmla="*/ 1 h 39"/>
                <a:gd name="T52" fmla="*/ 2 w 81"/>
                <a:gd name="T53" fmla="*/ 1 h 39"/>
                <a:gd name="T54" fmla="*/ 2 w 81"/>
                <a:gd name="T55" fmla="*/ 1 h 39"/>
                <a:gd name="T56" fmla="*/ 2 w 81"/>
                <a:gd name="T57" fmla="*/ 1 h 39"/>
                <a:gd name="T58" fmla="*/ 2 w 81"/>
                <a:gd name="T59" fmla="*/ 1 h 39"/>
                <a:gd name="T60" fmla="*/ 2 w 81"/>
                <a:gd name="T61" fmla="*/ 1 h 39"/>
                <a:gd name="T62" fmla="*/ 2 w 81"/>
                <a:gd name="T63" fmla="*/ 1 h 39"/>
                <a:gd name="T64" fmla="*/ 2 w 81"/>
                <a:gd name="T65" fmla="*/ 1 h 39"/>
                <a:gd name="T66" fmla="*/ 2 w 81"/>
                <a:gd name="T67" fmla="*/ 1 h 39"/>
                <a:gd name="T68" fmla="*/ 2 w 81"/>
                <a:gd name="T69" fmla="*/ 1 h 39"/>
                <a:gd name="T70" fmla="*/ 2 w 81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39"/>
                <a:gd name="T110" fmla="*/ 81 w 81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39">
                  <a:moveTo>
                    <a:pt x="67" y="24"/>
                  </a:moveTo>
                  <a:lnTo>
                    <a:pt x="67" y="10"/>
                  </a:lnTo>
                  <a:lnTo>
                    <a:pt x="81" y="10"/>
                  </a:lnTo>
                  <a:lnTo>
                    <a:pt x="81" y="24"/>
                  </a:lnTo>
                  <a:lnTo>
                    <a:pt x="67" y="24"/>
                  </a:lnTo>
                  <a:close/>
                  <a:moveTo>
                    <a:pt x="72" y="0"/>
                  </a:moveTo>
                  <a:lnTo>
                    <a:pt x="81" y="10"/>
                  </a:lnTo>
                  <a:lnTo>
                    <a:pt x="72" y="10"/>
                  </a:lnTo>
                  <a:lnTo>
                    <a:pt x="72" y="0"/>
                  </a:lnTo>
                  <a:close/>
                  <a:moveTo>
                    <a:pt x="77" y="15"/>
                  </a:moveTo>
                  <a:lnTo>
                    <a:pt x="9" y="24"/>
                  </a:lnTo>
                  <a:lnTo>
                    <a:pt x="5" y="10"/>
                  </a:lnTo>
                  <a:lnTo>
                    <a:pt x="72" y="0"/>
                  </a:lnTo>
                  <a:lnTo>
                    <a:pt x="77" y="15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9" y="15"/>
                  </a:lnTo>
                  <a:lnTo>
                    <a:pt x="0" y="20"/>
                  </a:lnTo>
                  <a:close/>
                  <a:moveTo>
                    <a:pt x="14" y="15"/>
                  </a:moveTo>
                  <a:lnTo>
                    <a:pt x="19" y="29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14" y="15"/>
                  </a:lnTo>
                  <a:close/>
                  <a:moveTo>
                    <a:pt x="9" y="39"/>
                  </a:moveTo>
                  <a:lnTo>
                    <a:pt x="5" y="34"/>
                  </a:lnTo>
                  <a:lnTo>
                    <a:pt x="9" y="29"/>
                  </a:lnTo>
                  <a:lnTo>
                    <a:pt x="9" y="39"/>
                  </a:lnTo>
                  <a:close/>
                  <a:moveTo>
                    <a:pt x="9" y="24"/>
                  </a:moveTo>
                  <a:lnTo>
                    <a:pt x="72" y="15"/>
                  </a:lnTo>
                  <a:lnTo>
                    <a:pt x="77" y="29"/>
                  </a:lnTo>
                  <a:lnTo>
                    <a:pt x="9" y="39"/>
                  </a:lnTo>
                  <a:lnTo>
                    <a:pt x="9" y="24"/>
                  </a:lnTo>
                  <a:close/>
                  <a:moveTo>
                    <a:pt x="81" y="24"/>
                  </a:moveTo>
                  <a:lnTo>
                    <a:pt x="77" y="29"/>
                  </a:lnTo>
                  <a:lnTo>
                    <a:pt x="77" y="24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Freeform 270"/>
            <p:cNvSpPr>
              <a:spLocks noChangeAspect="1"/>
            </p:cNvSpPr>
            <p:nvPr/>
          </p:nvSpPr>
          <p:spPr bwMode="auto">
            <a:xfrm>
              <a:off x="3516" y="6969"/>
              <a:ext cx="54" cy="21"/>
            </a:xfrm>
            <a:custGeom>
              <a:avLst/>
              <a:gdLst>
                <a:gd name="T0" fmla="*/ 2 w 67"/>
                <a:gd name="T1" fmla="*/ 1 h 29"/>
                <a:gd name="T2" fmla="*/ 2 w 67"/>
                <a:gd name="T3" fmla="*/ 0 h 29"/>
                <a:gd name="T4" fmla="*/ 0 w 67"/>
                <a:gd name="T5" fmla="*/ 1 h 29"/>
                <a:gd name="T6" fmla="*/ 2 w 67"/>
                <a:gd name="T7" fmla="*/ 1 h 29"/>
                <a:gd name="T8" fmla="*/ 2 w 67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9"/>
                <a:gd name="T17" fmla="*/ 67 w 6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9">
                  <a:moveTo>
                    <a:pt x="67" y="14"/>
                  </a:moveTo>
                  <a:lnTo>
                    <a:pt x="67" y="0"/>
                  </a:lnTo>
                  <a:lnTo>
                    <a:pt x="0" y="14"/>
                  </a:lnTo>
                  <a:lnTo>
                    <a:pt x="5" y="29"/>
                  </a:lnTo>
                  <a:lnTo>
                    <a:pt x="6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Freeform 271"/>
            <p:cNvSpPr>
              <a:spLocks noChangeAspect="1" noEditPoints="1"/>
            </p:cNvSpPr>
            <p:nvPr/>
          </p:nvSpPr>
          <p:spPr bwMode="auto">
            <a:xfrm>
              <a:off x="3507" y="6967"/>
              <a:ext cx="72" cy="28"/>
            </a:xfrm>
            <a:custGeom>
              <a:avLst/>
              <a:gdLst>
                <a:gd name="T0" fmla="*/ 3 w 86"/>
                <a:gd name="T1" fmla="*/ 1 h 43"/>
                <a:gd name="T2" fmla="*/ 3 w 86"/>
                <a:gd name="T3" fmla="*/ 1 h 43"/>
                <a:gd name="T4" fmla="*/ 3 w 86"/>
                <a:gd name="T5" fmla="*/ 1 h 43"/>
                <a:gd name="T6" fmla="*/ 3 w 86"/>
                <a:gd name="T7" fmla="*/ 1 h 43"/>
                <a:gd name="T8" fmla="*/ 3 w 86"/>
                <a:gd name="T9" fmla="*/ 1 h 43"/>
                <a:gd name="T10" fmla="*/ 3 w 86"/>
                <a:gd name="T11" fmla="*/ 0 h 43"/>
                <a:gd name="T12" fmla="*/ 3 w 86"/>
                <a:gd name="T13" fmla="*/ 1 h 43"/>
                <a:gd name="T14" fmla="*/ 3 w 86"/>
                <a:gd name="T15" fmla="*/ 1 h 43"/>
                <a:gd name="T16" fmla="*/ 3 w 86"/>
                <a:gd name="T17" fmla="*/ 0 h 43"/>
                <a:gd name="T18" fmla="*/ 3 w 86"/>
                <a:gd name="T19" fmla="*/ 1 h 43"/>
                <a:gd name="T20" fmla="*/ 3 w 86"/>
                <a:gd name="T21" fmla="*/ 1 h 43"/>
                <a:gd name="T22" fmla="*/ 3 w 86"/>
                <a:gd name="T23" fmla="*/ 1 h 43"/>
                <a:gd name="T24" fmla="*/ 3 w 86"/>
                <a:gd name="T25" fmla="*/ 0 h 43"/>
                <a:gd name="T26" fmla="*/ 3 w 86"/>
                <a:gd name="T27" fmla="*/ 1 h 43"/>
                <a:gd name="T28" fmla="*/ 0 w 86"/>
                <a:gd name="T29" fmla="*/ 1 h 43"/>
                <a:gd name="T30" fmla="*/ 3 w 86"/>
                <a:gd name="T31" fmla="*/ 1 h 43"/>
                <a:gd name="T32" fmla="*/ 3 w 86"/>
                <a:gd name="T33" fmla="*/ 1 h 43"/>
                <a:gd name="T34" fmla="*/ 0 w 86"/>
                <a:gd name="T35" fmla="*/ 1 h 43"/>
                <a:gd name="T36" fmla="*/ 3 w 86"/>
                <a:gd name="T37" fmla="*/ 1 h 43"/>
                <a:gd name="T38" fmla="*/ 3 w 86"/>
                <a:gd name="T39" fmla="*/ 1 h 43"/>
                <a:gd name="T40" fmla="*/ 3 w 86"/>
                <a:gd name="T41" fmla="*/ 1 h 43"/>
                <a:gd name="T42" fmla="*/ 0 w 86"/>
                <a:gd name="T43" fmla="*/ 1 h 43"/>
                <a:gd name="T44" fmla="*/ 3 w 86"/>
                <a:gd name="T45" fmla="*/ 1 h 43"/>
                <a:gd name="T46" fmla="*/ 3 w 86"/>
                <a:gd name="T47" fmla="*/ 1 h 43"/>
                <a:gd name="T48" fmla="*/ 3 w 86"/>
                <a:gd name="T49" fmla="*/ 1 h 43"/>
                <a:gd name="T50" fmla="*/ 3 w 86"/>
                <a:gd name="T51" fmla="*/ 1 h 43"/>
                <a:gd name="T52" fmla="*/ 3 w 86"/>
                <a:gd name="T53" fmla="*/ 1 h 43"/>
                <a:gd name="T54" fmla="*/ 3 w 86"/>
                <a:gd name="T55" fmla="*/ 1 h 43"/>
                <a:gd name="T56" fmla="*/ 3 w 86"/>
                <a:gd name="T57" fmla="*/ 1 h 43"/>
                <a:gd name="T58" fmla="*/ 3 w 86"/>
                <a:gd name="T59" fmla="*/ 1 h 43"/>
                <a:gd name="T60" fmla="*/ 3 w 86"/>
                <a:gd name="T61" fmla="*/ 1 h 43"/>
                <a:gd name="T62" fmla="*/ 3 w 86"/>
                <a:gd name="T63" fmla="*/ 1 h 43"/>
                <a:gd name="T64" fmla="*/ 3 w 86"/>
                <a:gd name="T65" fmla="*/ 1 h 43"/>
                <a:gd name="T66" fmla="*/ 3 w 86"/>
                <a:gd name="T67" fmla="*/ 1 h 43"/>
                <a:gd name="T68" fmla="*/ 3 w 86"/>
                <a:gd name="T69" fmla="*/ 1 h 43"/>
                <a:gd name="T70" fmla="*/ 3 w 8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43"/>
                <a:gd name="T110" fmla="*/ 86 w 8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43">
                  <a:moveTo>
                    <a:pt x="72" y="24"/>
                  </a:moveTo>
                  <a:lnTo>
                    <a:pt x="67" y="10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6" y="5"/>
                  </a:lnTo>
                  <a:lnTo>
                    <a:pt x="72" y="0"/>
                  </a:lnTo>
                  <a:close/>
                  <a:moveTo>
                    <a:pt x="76" y="14"/>
                  </a:moveTo>
                  <a:lnTo>
                    <a:pt x="9" y="29"/>
                  </a:lnTo>
                  <a:lnTo>
                    <a:pt x="4" y="14"/>
                  </a:lnTo>
                  <a:lnTo>
                    <a:pt x="72" y="0"/>
                  </a:lnTo>
                  <a:lnTo>
                    <a:pt x="76" y="14"/>
                  </a:lnTo>
                  <a:close/>
                  <a:moveTo>
                    <a:pt x="0" y="24"/>
                  </a:moveTo>
                  <a:lnTo>
                    <a:pt x="4" y="14"/>
                  </a:lnTo>
                  <a:lnTo>
                    <a:pt x="9" y="19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9" y="34"/>
                  </a:lnTo>
                  <a:lnTo>
                    <a:pt x="4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4" y="38"/>
                  </a:lnTo>
                  <a:lnTo>
                    <a:pt x="14" y="34"/>
                  </a:lnTo>
                  <a:lnTo>
                    <a:pt x="14" y="43"/>
                  </a:lnTo>
                  <a:close/>
                  <a:moveTo>
                    <a:pt x="9" y="29"/>
                  </a:moveTo>
                  <a:lnTo>
                    <a:pt x="76" y="14"/>
                  </a:lnTo>
                  <a:lnTo>
                    <a:pt x="76" y="29"/>
                  </a:lnTo>
                  <a:lnTo>
                    <a:pt x="14" y="43"/>
                  </a:lnTo>
                  <a:lnTo>
                    <a:pt x="9" y="29"/>
                  </a:lnTo>
                  <a:close/>
                  <a:moveTo>
                    <a:pt x="86" y="19"/>
                  </a:moveTo>
                  <a:lnTo>
                    <a:pt x="76" y="29"/>
                  </a:lnTo>
                  <a:lnTo>
                    <a:pt x="76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Freeform 272"/>
            <p:cNvSpPr>
              <a:spLocks noChangeAspect="1"/>
            </p:cNvSpPr>
            <p:nvPr/>
          </p:nvSpPr>
          <p:spPr bwMode="auto">
            <a:xfrm>
              <a:off x="3459" y="6979"/>
              <a:ext cx="60" cy="30"/>
            </a:xfrm>
            <a:custGeom>
              <a:avLst/>
              <a:gdLst>
                <a:gd name="T0" fmla="*/ 2 w 72"/>
                <a:gd name="T1" fmla="*/ 1 h 43"/>
                <a:gd name="T2" fmla="*/ 2 w 72"/>
                <a:gd name="T3" fmla="*/ 0 h 43"/>
                <a:gd name="T4" fmla="*/ 0 w 72"/>
                <a:gd name="T5" fmla="*/ 1 h 43"/>
                <a:gd name="T6" fmla="*/ 2 w 72"/>
                <a:gd name="T7" fmla="*/ 1 h 43"/>
                <a:gd name="T8" fmla="*/ 2 w 72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3"/>
                <a:gd name="T17" fmla="*/ 72 w 7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3">
                  <a:moveTo>
                    <a:pt x="72" y="15"/>
                  </a:moveTo>
                  <a:lnTo>
                    <a:pt x="67" y="0"/>
                  </a:lnTo>
                  <a:lnTo>
                    <a:pt x="0" y="34"/>
                  </a:lnTo>
                  <a:lnTo>
                    <a:pt x="5" y="43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Freeform 273"/>
            <p:cNvSpPr>
              <a:spLocks noChangeAspect="1" noEditPoints="1"/>
            </p:cNvSpPr>
            <p:nvPr/>
          </p:nvSpPr>
          <p:spPr bwMode="auto">
            <a:xfrm>
              <a:off x="3451" y="6976"/>
              <a:ext cx="73" cy="39"/>
            </a:xfrm>
            <a:custGeom>
              <a:avLst/>
              <a:gdLst>
                <a:gd name="T0" fmla="*/ 3 w 87"/>
                <a:gd name="T1" fmla="*/ 1 h 58"/>
                <a:gd name="T2" fmla="*/ 3 w 87"/>
                <a:gd name="T3" fmla="*/ 1 h 58"/>
                <a:gd name="T4" fmla="*/ 3 w 87"/>
                <a:gd name="T5" fmla="*/ 1 h 58"/>
                <a:gd name="T6" fmla="*/ 3 w 87"/>
                <a:gd name="T7" fmla="*/ 1 h 58"/>
                <a:gd name="T8" fmla="*/ 3 w 87"/>
                <a:gd name="T9" fmla="*/ 1 h 58"/>
                <a:gd name="T10" fmla="*/ 3 w 87"/>
                <a:gd name="T11" fmla="*/ 0 h 58"/>
                <a:gd name="T12" fmla="*/ 3 w 87"/>
                <a:gd name="T13" fmla="*/ 1 h 58"/>
                <a:gd name="T14" fmla="*/ 3 w 87"/>
                <a:gd name="T15" fmla="*/ 1 h 58"/>
                <a:gd name="T16" fmla="*/ 3 w 87"/>
                <a:gd name="T17" fmla="*/ 0 h 58"/>
                <a:gd name="T18" fmla="*/ 3 w 87"/>
                <a:gd name="T19" fmla="*/ 1 h 58"/>
                <a:gd name="T20" fmla="*/ 3 w 87"/>
                <a:gd name="T21" fmla="*/ 1 h 58"/>
                <a:gd name="T22" fmla="*/ 3 w 87"/>
                <a:gd name="T23" fmla="*/ 1 h 58"/>
                <a:gd name="T24" fmla="*/ 3 w 87"/>
                <a:gd name="T25" fmla="*/ 0 h 58"/>
                <a:gd name="T26" fmla="*/ 3 w 87"/>
                <a:gd name="T27" fmla="*/ 1 h 58"/>
                <a:gd name="T28" fmla="*/ 0 w 87"/>
                <a:gd name="T29" fmla="*/ 1 h 58"/>
                <a:gd name="T30" fmla="*/ 3 w 87"/>
                <a:gd name="T31" fmla="*/ 1 h 58"/>
                <a:gd name="T32" fmla="*/ 3 w 87"/>
                <a:gd name="T33" fmla="*/ 1 h 58"/>
                <a:gd name="T34" fmla="*/ 0 w 87"/>
                <a:gd name="T35" fmla="*/ 1 h 58"/>
                <a:gd name="T36" fmla="*/ 3 w 87"/>
                <a:gd name="T37" fmla="*/ 1 h 58"/>
                <a:gd name="T38" fmla="*/ 3 w 87"/>
                <a:gd name="T39" fmla="*/ 1 h 58"/>
                <a:gd name="T40" fmla="*/ 3 w 87"/>
                <a:gd name="T41" fmla="*/ 1 h 58"/>
                <a:gd name="T42" fmla="*/ 0 w 87"/>
                <a:gd name="T43" fmla="*/ 1 h 58"/>
                <a:gd name="T44" fmla="*/ 3 w 87"/>
                <a:gd name="T45" fmla="*/ 1 h 58"/>
                <a:gd name="T46" fmla="*/ 3 w 87"/>
                <a:gd name="T47" fmla="*/ 1 h 58"/>
                <a:gd name="T48" fmla="*/ 3 w 87"/>
                <a:gd name="T49" fmla="*/ 1 h 58"/>
                <a:gd name="T50" fmla="*/ 3 w 87"/>
                <a:gd name="T51" fmla="*/ 1 h 58"/>
                <a:gd name="T52" fmla="*/ 3 w 87"/>
                <a:gd name="T53" fmla="*/ 1 h 58"/>
                <a:gd name="T54" fmla="*/ 3 w 87"/>
                <a:gd name="T55" fmla="*/ 1 h 58"/>
                <a:gd name="T56" fmla="*/ 3 w 87"/>
                <a:gd name="T57" fmla="*/ 1 h 58"/>
                <a:gd name="T58" fmla="*/ 3 w 87"/>
                <a:gd name="T59" fmla="*/ 1 h 58"/>
                <a:gd name="T60" fmla="*/ 3 w 87"/>
                <a:gd name="T61" fmla="*/ 1 h 58"/>
                <a:gd name="T62" fmla="*/ 3 w 87"/>
                <a:gd name="T63" fmla="*/ 1 h 58"/>
                <a:gd name="T64" fmla="*/ 3 w 87"/>
                <a:gd name="T65" fmla="*/ 1 h 58"/>
                <a:gd name="T66" fmla="*/ 3 w 87"/>
                <a:gd name="T67" fmla="*/ 1 h 58"/>
                <a:gd name="T68" fmla="*/ 3 w 87"/>
                <a:gd name="T69" fmla="*/ 1 h 58"/>
                <a:gd name="T70" fmla="*/ 3 w 87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58"/>
                <a:gd name="T110" fmla="*/ 87 w 87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58">
                  <a:moveTo>
                    <a:pt x="72" y="24"/>
                  </a:moveTo>
                  <a:lnTo>
                    <a:pt x="68" y="10"/>
                  </a:lnTo>
                  <a:lnTo>
                    <a:pt x="82" y="5"/>
                  </a:lnTo>
                  <a:lnTo>
                    <a:pt x="87" y="20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77" y="15"/>
                  </a:moveTo>
                  <a:lnTo>
                    <a:pt x="10" y="44"/>
                  </a:lnTo>
                  <a:lnTo>
                    <a:pt x="5" y="29"/>
                  </a:lnTo>
                  <a:lnTo>
                    <a:pt x="72" y="0"/>
                  </a:lnTo>
                  <a:lnTo>
                    <a:pt x="77" y="15"/>
                  </a:lnTo>
                  <a:close/>
                  <a:moveTo>
                    <a:pt x="0" y="39"/>
                  </a:moveTo>
                  <a:lnTo>
                    <a:pt x="5" y="29"/>
                  </a:lnTo>
                  <a:lnTo>
                    <a:pt x="10" y="39"/>
                  </a:lnTo>
                  <a:lnTo>
                    <a:pt x="0" y="39"/>
                  </a:lnTo>
                  <a:close/>
                  <a:moveTo>
                    <a:pt x="15" y="34"/>
                  </a:moveTo>
                  <a:lnTo>
                    <a:pt x="20" y="48"/>
                  </a:lnTo>
                  <a:lnTo>
                    <a:pt x="10" y="53"/>
                  </a:lnTo>
                  <a:lnTo>
                    <a:pt x="0" y="39"/>
                  </a:lnTo>
                  <a:lnTo>
                    <a:pt x="15" y="34"/>
                  </a:lnTo>
                  <a:close/>
                  <a:moveTo>
                    <a:pt x="20" y="58"/>
                  </a:moveTo>
                  <a:lnTo>
                    <a:pt x="10" y="53"/>
                  </a:lnTo>
                  <a:lnTo>
                    <a:pt x="15" y="48"/>
                  </a:lnTo>
                  <a:lnTo>
                    <a:pt x="20" y="58"/>
                  </a:lnTo>
                  <a:close/>
                  <a:moveTo>
                    <a:pt x="15" y="44"/>
                  </a:moveTo>
                  <a:lnTo>
                    <a:pt x="77" y="15"/>
                  </a:lnTo>
                  <a:lnTo>
                    <a:pt x="82" y="29"/>
                  </a:lnTo>
                  <a:lnTo>
                    <a:pt x="20" y="58"/>
                  </a:lnTo>
                  <a:lnTo>
                    <a:pt x="15" y="44"/>
                  </a:lnTo>
                  <a:close/>
                  <a:moveTo>
                    <a:pt x="87" y="20"/>
                  </a:moveTo>
                  <a:lnTo>
                    <a:pt x="82" y="29"/>
                  </a:lnTo>
                  <a:lnTo>
                    <a:pt x="82" y="2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Freeform 274"/>
            <p:cNvSpPr>
              <a:spLocks noChangeAspect="1"/>
            </p:cNvSpPr>
            <p:nvPr/>
          </p:nvSpPr>
          <p:spPr bwMode="auto">
            <a:xfrm>
              <a:off x="3416" y="7002"/>
              <a:ext cx="48" cy="33"/>
            </a:xfrm>
            <a:custGeom>
              <a:avLst/>
              <a:gdLst>
                <a:gd name="T0" fmla="*/ 2 w 58"/>
                <a:gd name="T1" fmla="*/ 1 h 48"/>
                <a:gd name="T2" fmla="*/ 2 w 58"/>
                <a:gd name="T3" fmla="*/ 0 h 48"/>
                <a:gd name="T4" fmla="*/ 0 w 58"/>
                <a:gd name="T5" fmla="*/ 1 h 48"/>
                <a:gd name="T6" fmla="*/ 2 w 58"/>
                <a:gd name="T7" fmla="*/ 1 h 48"/>
                <a:gd name="T8" fmla="*/ 2 w 58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48"/>
                <a:gd name="T17" fmla="*/ 58 w 5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48">
                  <a:moveTo>
                    <a:pt x="58" y="9"/>
                  </a:moveTo>
                  <a:lnTo>
                    <a:pt x="53" y="0"/>
                  </a:lnTo>
                  <a:lnTo>
                    <a:pt x="0" y="38"/>
                  </a:lnTo>
                  <a:lnTo>
                    <a:pt x="10" y="48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Freeform 275"/>
            <p:cNvSpPr>
              <a:spLocks noChangeAspect="1" noEditPoints="1"/>
            </p:cNvSpPr>
            <p:nvPr/>
          </p:nvSpPr>
          <p:spPr bwMode="auto">
            <a:xfrm>
              <a:off x="3408" y="6995"/>
              <a:ext cx="59" cy="42"/>
            </a:xfrm>
            <a:custGeom>
              <a:avLst/>
              <a:gdLst>
                <a:gd name="T0" fmla="*/ 2 w 72"/>
                <a:gd name="T1" fmla="*/ 1 h 62"/>
                <a:gd name="T2" fmla="*/ 2 w 72"/>
                <a:gd name="T3" fmla="*/ 1 h 62"/>
                <a:gd name="T4" fmla="*/ 2 w 72"/>
                <a:gd name="T5" fmla="*/ 1 h 62"/>
                <a:gd name="T6" fmla="*/ 2 w 72"/>
                <a:gd name="T7" fmla="*/ 1 h 62"/>
                <a:gd name="T8" fmla="*/ 2 w 72"/>
                <a:gd name="T9" fmla="*/ 1 h 62"/>
                <a:gd name="T10" fmla="*/ 2 w 72"/>
                <a:gd name="T11" fmla="*/ 0 h 62"/>
                <a:gd name="T12" fmla="*/ 2 w 72"/>
                <a:gd name="T13" fmla="*/ 1 h 62"/>
                <a:gd name="T14" fmla="*/ 2 w 72"/>
                <a:gd name="T15" fmla="*/ 1 h 62"/>
                <a:gd name="T16" fmla="*/ 2 w 72"/>
                <a:gd name="T17" fmla="*/ 0 h 62"/>
                <a:gd name="T18" fmla="*/ 2 w 72"/>
                <a:gd name="T19" fmla="*/ 1 h 62"/>
                <a:gd name="T20" fmla="*/ 2 w 72"/>
                <a:gd name="T21" fmla="*/ 1 h 62"/>
                <a:gd name="T22" fmla="*/ 2 w 72"/>
                <a:gd name="T23" fmla="*/ 1 h 62"/>
                <a:gd name="T24" fmla="*/ 2 w 72"/>
                <a:gd name="T25" fmla="*/ 0 h 62"/>
                <a:gd name="T26" fmla="*/ 2 w 72"/>
                <a:gd name="T27" fmla="*/ 1 h 62"/>
                <a:gd name="T28" fmla="*/ 0 w 72"/>
                <a:gd name="T29" fmla="*/ 1 h 62"/>
                <a:gd name="T30" fmla="*/ 2 w 72"/>
                <a:gd name="T31" fmla="*/ 1 h 62"/>
                <a:gd name="T32" fmla="*/ 2 w 72"/>
                <a:gd name="T33" fmla="*/ 1 h 62"/>
                <a:gd name="T34" fmla="*/ 0 w 72"/>
                <a:gd name="T35" fmla="*/ 1 h 62"/>
                <a:gd name="T36" fmla="*/ 2 w 72"/>
                <a:gd name="T37" fmla="*/ 1 h 62"/>
                <a:gd name="T38" fmla="*/ 2 w 72"/>
                <a:gd name="T39" fmla="*/ 1 h 62"/>
                <a:gd name="T40" fmla="*/ 2 w 72"/>
                <a:gd name="T41" fmla="*/ 1 h 62"/>
                <a:gd name="T42" fmla="*/ 0 w 72"/>
                <a:gd name="T43" fmla="*/ 1 h 62"/>
                <a:gd name="T44" fmla="*/ 2 w 72"/>
                <a:gd name="T45" fmla="*/ 1 h 62"/>
                <a:gd name="T46" fmla="*/ 2 w 72"/>
                <a:gd name="T47" fmla="*/ 1 h 62"/>
                <a:gd name="T48" fmla="*/ 2 w 72"/>
                <a:gd name="T49" fmla="*/ 1 h 62"/>
                <a:gd name="T50" fmla="*/ 2 w 72"/>
                <a:gd name="T51" fmla="*/ 1 h 62"/>
                <a:gd name="T52" fmla="*/ 2 w 72"/>
                <a:gd name="T53" fmla="*/ 1 h 62"/>
                <a:gd name="T54" fmla="*/ 2 w 72"/>
                <a:gd name="T55" fmla="*/ 1 h 62"/>
                <a:gd name="T56" fmla="*/ 2 w 72"/>
                <a:gd name="T57" fmla="*/ 1 h 62"/>
                <a:gd name="T58" fmla="*/ 2 w 72"/>
                <a:gd name="T59" fmla="*/ 1 h 62"/>
                <a:gd name="T60" fmla="*/ 2 w 72"/>
                <a:gd name="T61" fmla="*/ 1 h 62"/>
                <a:gd name="T62" fmla="*/ 2 w 72"/>
                <a:gd name="T63" fmla="*/ 1 h 62"/>
                <a:gd name="T64" fmla="*/ 2 w 72"/>
                <a:gd name="T65" fmla="*/ 1 h 62"/>
                <a:gd name="T66" fmla="*/ 2 w 72"/>
                <a:gd name="T67" fmla="*/ 1 h 62"/>
                <a:gd name="T68" fmla="*/ 2 w 72"/>
                <a:gd name="T69" fmla="*/ 1 h 62"/>
                <a:gd name="T70" fmla="*/ 2 w 72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62"/>
                <a:gd name="T110" fmla="*/ 72 w 72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62">
                  <a:moveTo>
                    <a:pt x="62" y="24"/>
                  </a:moveTo>
                  <a:lnTo>
                    <a:pt x="52" y="10"/>
                  </a:lnTo>
                  <a:lnTo>
                    <a:pt x="67" y="5"/>
                  </a:lnTo>
                  <a:lnTo>
                    <a:pt x="72" y="19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7" y="0"/>
                  </a:lnTo>
                  <a:close/>
                  <a:moveTo>
                    <a:pt x="62" y="15"/>
                  </a:moveTo>
                  <a:lnTo>
                    <a:pt x="9" y="53"/>
                  </a:lnTo>
                  <a:lnTo>
                    <a:pt x="4" y="38"/>
                  </a:lnTo>
                  <a:lnTo>
                    <a:pt x="57" y="0"/>
                  </a:lnTo>
                  <a:lnTo>
                    <a:pt x="62" y="15"/>
                  </a:lnTo>
                  <a:close/>
                  <a:moveTo>
                    <a:pt x="0" y="53"/>
                  </a:moveTo>
                  <a:lnTo>
                    <a:pt x="4" y="38"/>
                  </a:lnTo>
                  <a:lnTo>
                    <a:pt x="9" y="48"/>
                  </a:lnTo>
                  <a:lnTo>
                    <a:pt x="0" y="53"/>
                  </a:lnTo>
                  <a:close/>
                  <a:moveTo>
                    <a:pt x="14" y="43"/>
                  </a:moveTo>
                  <a:lnTo>
                    <a:pt x="24" y="53"/>
                  </a:lnTo>
                  <a:lnTo>
                    <a:pt x="9" y="62"/>
                  </a:lnTo>
                  <a:lnTo>
                    <a:pt x="0" y="53"/>
                  </a:lnTo>
                  <a:lnTo>
                    <a:pt x="14" y="43"/>
                  </a:lnTo>
                  <a:close/>
                  <a:moveTo>
                    <a:pt x="19" y="62"/>
                  </a:moveTo>
                  <a:lnTo>
                    <a:pt x="9" y="62"/>
                  </a:lnTo>
                  <a:lnTo>
                    <a:pt x="19" y="58"/>
                  </a:lnTo>
                  <a:lnTo>
                    <a:pt x="19" y="62"/>
                  </a:lnTo>
                  <a:close/>
                  <a:moveTo>
                    <a:pt x="14" y="53"/>
                  </a:moveTo>
                  <a:lnTo>
                    <a:pt x="62" y="15"/>
                  </a:lnTo>
                  <a:lnTo>
                    <a:pt x="72" y="29"/>
                  </a:lnTo>
                  <a:lnTo>
                    <a:pt x="19" y="62"/>
                  </a:lnTo>
                  <a:lnTo>
                    <a:pt x="14" y="53"/>
                  </a:lnTo>
                  <a:close/>
                  <a:moveTo>
                    <a:pt x="72" y="19"/>
                  </a:moveTo>
                  <a:lnTo>
                    <a:pt x="72" y="29"/>
                  </a:lnTo>
                  <a:lnTo>
                    <a:pt x="67" y="19"/>
                  </a:lnTo>
                  <a:lnTo>
                    <a:pt x="72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Freeform 276"/>
            <p:cNvSpPr>
              <a:spLocks noChangeAspect="1"/>
            </p:cNvSpPr>
            <p:nvPr/>
          </p:nvSpPr>
          <p:spPr bwMode="auto">
            <a:xfrm>
              <a:off x="3371" y="7028"/>
              <a:ext cx="54" cy="38"/>
            </a:xfrm>
            <a:custGeom>
              <a:avLst/>
              <a:gdLst>
                <a:gd name="T0" fmla="*/ 3 w 63"/>
                <a:gd name="T1" fmla="*/ 1 h 58"/>
                <a:gd name="T2" fmla="*/ 3 w 63"/>
                <a:gd name="T3" fmla="*/ 0 h 58"/>
                <a:gd name="T4" fmla="*/ 0 w 63"/>
                <a:gd name="T5" fmla="*/ 1 h 58"/>
                <a:gd name="T6" fmla="*/ 3 w 63"/>
                <a:gd name="T7" fmla="*/ 1 h 58"/>
                <a:gd name="T8" fmla="*/ 3 w 63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58"/>
                <a:gd name="T17" fmla="*/ 63 w 6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58">
                  <a:moveTo>
                    <a:pt x="63" y="10"/>
                  </a:moveTo>
                  <a:lnTo>
                    <a:pt x="53" y="0"/>
                  </a:lnTo>
                  <a:lnTo>
                    <a:pt x="0" y="48"/>
                  </a:lnTo>
                  <a:lnTo>
                    <a:pt x="10" y="58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Freeform 277"/>
            <p:cNvSpPr>
              <a:spLocks noChangeAspect="1" noEditPoints="1"/>
            </p:cNvSpPr>
            <p:nvPr/>
          </p:nvSpPr>
          <p:spPr bwMode="auto">
            <a:xfrm>
              <a:off x="3368" y="7021"/>
              <a:ext cx="60" cy="52"/>
            </a:xfrm>
            <a:custGeom>
              <a:avLst/>
              <a:gdLst>
                <a:gd name="T0" fmla="*/ 2 w 73"/>
                <a:gd name="T1" fmla="*/ 1 h 77"/>
                <a:gd name="T2" fmla="*/ 2 w 73"/>
                <a:gd name="T3" fmla="*/ 1 h 77"/>
                <a:gd name="T4" fmla="*/ 2 w 73"/>
                <a:gd name="T5" fmla="*/ 1 h 77"/>
                <a:gd name="T6" fmla="*/ 2 w 73"/>
                <a:gd name="T7" fmla="*/ 1 h 77"/>
                <a:gd name="T8" fmla="*/ 2 w 73"/>
                <a:gd name="T9" fmla="*/ 1 h 77"/>
                <a:gd name="T10" fmla="*/ 2 w 73"/>
                <a:gd name="T11" fmla="*/ 0 h 77"/>
                <a:gd name="T12" fmla="*/ 2 w 73"/>
                <a:gd name="T13" fmla="*/ 1 h 77"/>
                <a:gd name="T14" fmla="*/ 2 w 73"/>
                <a:gd name="T15" fmla="*/ 1 h 77"/>
                <a:gd name="T16" fmla="*/ 2 w 73"/>
                <a:gd name="T17" fmla="*/ 0 h 77"/>
                <a:gd name="T18" fmla="*/ 2 w 73"/>
                <a:gd name="T19" fmla="*/ 1 h 77"/>
                <a:gd name="T20" fmla="*/ 2 w 73"/>
                <a:gd name="T21" fmla="*/ 1 h 77"/>
                <a:gd name="T22" fmla="*/ 0 w 73"/>
                <a:gd name="T23" fmla="*/ 1 h 77"/>
                <a:gd name="T24" fmla="*/ 2 w 73"/>
                <a:gd name="T25" fmla="*/ 0 h 77"/>
                <a:gd name="T26" fmla="*/ 2 w 73"/>
                <a:gd name="T27" fmla="*/ 1 h 77"/>
                <a:gd name="T28" fmla="*/ 0 w 73"/>
                <a:gd name="T29" fmla="*/ 1 h 77"/>
                <a:gd name="T30" fmla="*/ 0 w 73"/>
                <a:gd name="T31" fmla="*/ 1 h 77"/>
                <a:gd name="T32" fmla="*/ 2 w 73"/>
                <a:gd name="T33" fmla="*/ 1 h 77"/>
                <a:gd name="T34" fmla="*/ 0 w 73"/>
                <a:gd name="T35" fmla="*/ 1 h 77"/>
                <a:gd name="T36" fmla="*/ 2 w 73"/>
                <a:gd name="T37" fmla="*/ 1 h 77"/>
                <a:gd name="T38" fmla="*/ 2 w 73"/>
                <a:gd name="T39" fmla="*/ 1 h 77"/>
                <a:gd name="T40" fmla="*/ 2 w 73"/>
                <a:gd name="T41" fmla="*/ 1 h 77"/>
                <a:gd name="T42" fmla="*/ 0 w 73"/>
                <a:gd name="T43" fmla="*/ 1 h 77"/>
                <a:gd name="T44" fmla="*/ 2 w 73"/>
                <a:gd name="T45" fmla="*/ 1 h 77"/>
                <a:gd name="T46" fmla="*/ 2 w 73"/>
                <a:gd name="T47" fmla="*/ 1 h 77"/>
                <a:gd name="T48" fmla="*/ 2 w 73"/>
                <a:gd name="T49" fmla="*/ 1 h 77"/>
                <a:gd name="T50" fmla="*/ 2 w 73"/>
                <a:gd name="T51" fmla="*/ 1 h 77"/>
                <a:gd name="T52" fmla="*/ 2 w 73"/>
                <a:gd name="T53" fmla="*/ 1 h 77"/>
                <a:gd name="T54" fmla="*/ 2 w 73"/>
                <a:gd name="T55" fmla="*/ 1 h 77"/>
                <a:gd name="T56" fmla="*/ 2 w 73"/>
                <a:gd name="T57" fmla="*/ 1 h 77"/>
                <a:gd name="T58" fmla="*/ 2 w 73"/>
                <a:gd name="T59" fmla="*/ 1 h 77"/>
                <a:gd name="T60" fmla="*/ 2 w 73"/>
                <a:gd name="T61" fmla="*/ 1 h 77"/>
                <a:gd name="T62" fmla="*/ 2 w 73"/>
                <a:gd name="T63" fmla="*/ 1 h 77"/>
                <a:gd name="T64" fmla="*/ 2 w 73"/>
                <a:gd name="T65" fmla="*/ 1 h 77"/>
                <a:gd name="T66" fmla="*/ 2 w 73"/>
                <a:gd name="T67" fmla="*/ 1 h 77"/>
                <a:gd name="T68" fmla="*/ 2 w 73"/>
                <a:gd name="T69" fmla="*/ 1 h 77"/>
                <a:gd name="T70" fmla="*/ 2 w 73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3"/>
                <a:gd name="T109" fmla="*/ 0 h 77"/>
                <a:gd name="T110" fmla="*/ 73 w 73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3" h="77">
                  <a:moveTo>
                    <a:pt x="58" y="24"/>
                  </a:moveTo>
                  <a:lnTo>
                    <a:pt x="49" y="15"/>
                  </a:lnTo>
                  <a:lnTo>
                    <a:pt x="63" y="5"/>
                  </a:lnTo>
                  <a:lnTo>
                    <a:pt x="73" y="15"/>
                  </a:lnTo>
                  <a:lnTo>
                    <a:pt x="58" y="24"/>
                  </a:lnTo>
                  <a:close/>
                  <a:moveTo>
                    <a:pt x="53" y="0"/>
                  </a:moveTo>
                  <a:lnTo>
                    <a:pt x="63" y="5"/>
                  </a:lnTo>
                  <a:lnTo>
                    <a:pt x="58" y="10"/>
                  </a:lnTo>
                  <a:lnTo>
                    <a:pt x="53" y="0"/>
                  </a:lnTo>
                  <a:close/>
                  <a:moveTo>
                    <a:pt x="63" y="15"/>
                  </a:moveTo>
                  <a:lnTo>
                    <a:pt x="10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3" y="15"/>
                  </a:lnTo>
                  <a:close/>
                  <a:moveTo>
                    <a:pt x="0" y="63"/>
                  </a:moveTo>
                  <a:lnTo>
                    <a:pt x="0" y="53"/>
                  </a:lnTo>
                  <a:lnTo>
                    <a:pt x="5" y="58"/>
                  </a:lnTo>
                  <a:lnTo>
                    <a:pt x="0" y="63"/>
                  </a:lnTo>
                  <a:close/>
                  <a:moveTo>
                    <a:pt x="10" y="53"/>
                  </a:moveTo>
                  <a:lnTo>
                    <a:pt x="20" y="63"/>
                  </a:lnTo>
                  <a:lnTo>
                    <a:pt x="10" y="77"/>
                  </a:lnTo>
                  <a:lnTo>
                    <a:pt x="0" y="63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10" y="77"/>
                  </a:lnTo>
                  <a:lnTo>
                    <a:pt x="15" y="68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3" y="15"/>
                  </a:lnTo>
                  <a:lnTo>
                    <a:pt x="73" y="24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3" y="15"/>
                  </a:moveTo>
                  <a:lnTo>
                    <a:pt x="73" y="24"/>
                  </a:lnTo>
                  <a:lnTo>
                    <a:pt x="68" y="2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Freeform 278"/>
            <p:cNvSpPr>
              <a:spLocks noChangeAspect="1"/>
            </p:cNvSpPr>
            <p:nvPr/>
          </p:nvSpPr>
          <p:spPr bwMode="auto">
            <a:xfrm>
              <a:off x="3337" y="7060"/>
              <a:ext cx="43" cy="46"/>
            </a:xfrm>
            <a:custGeom>
              <a:avLst/>
              <a:gdLst>
                <a:gd name="T0" fmla="*/ 2 w 53"/>
                <a:gd name="T1" fmla="*/ 1 h 67"/>
                <a:gd name="T2" fmla="*/ 2 w 53"/>
                <a:gd name="T3" fmla="*/ 0 h 67"/>
                <a:gd name="T4" fmla="*/ 0 w 53"/>
                <a:gd name="T5" fmla="*/ 1 h 67"/>
                <a:gd name="T6" fmla="*/ 2 w 53"/>
                <a:gd name="T7" fmla="*/ 1 h 67"/>
                <a:gd name="T8" fmla="*/ 2 w 53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67"/>
                <a:gd name="T17" fmla="*/ 53 w 53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67">
                  <a:moveTo>
                    <a:pt x="53" y="10"/>
                  </a:moveTo>
                  <a:lnTo>
                    <a:pt x="43" y="0"/>
                  </a:lnTo>
                  <a:lnTo>
                    <a:pt x="0" y="62"/>
                  </a:lnTo>
                  <a:lnTo>
                    <a:pt x="10" y="67"/>
                  </a:lnTo>
                  <a:lnTo>
                    <a:pt x="5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Freeform 279"/>
            <p:cNvSpPr>
              <a:spLocks noChangeAspect="1" noEditPoints="1"/>
            </p:cNvSpPr>
            <p:nvPr/>
          </p:nvSpPr>
          <p:spPr bwMode="auto">
            <a:xfrm>
              <a:off x="3328" y="7057"/>
              <a:ext cx="57" cy="55"/>
            </a:xfrm>
            <a:custGeom>
              <a:avLst/>
              <a:gdLst>
                <a:gd name="T0" fmla="*/ 3 w 68"/>
                <a:gd name="T1" fmla="*/ 1 h 82"/>
                <a:gd name="T2" fmla="*/ 3 w 68"/>
                <a:gd name="T3" fmla="*/ 1 h 82"/>
                <a:gd name="T4" fmla="*/ 3 w 68"/>
                <a:gd name="T5" fmla="*/ 0 h 82"/>
                <a:gd name="T6" fmla="*/ 3 w 68"/>
                <a:gd name="T7" fmla="*/ 1 h 82"/>
                <a:gd name="T8" fmla="*/ 3 w 68"/>
                <a:gd name="T9" fmla="*/ 1 h 82"/>
                <a:gd name="T10" fmla="*/ 3 w 68"/>
                <a:gd name="T11" fmla="*/ 0 h 82"/>
                <a:gd name="T12" fmla="*/ 3 w 68"/>
                <a:gd name="T13" fmla="*/ 0 h 82"/>
                <a:gd name="T14" fmla="*/ 3 w 68"/>
                <a:gd name="T15" fmla="*/ 1 h 82"/>
                <a:gd name="T16" fmla="*/ 3 w 68"/>
                <a:gd name="T17" fmla="*/ 0 h 82"/>
                <a:gd name="T18" fmla="*/ 3 w 68"/>
                <a:gd name="T19" fmla="*/ 1 h 82"/>
                <a:gd name="T20" fmla="*/ 3 w 68"/>
                <a:gd name="T21" fmla="*/ 1 h 82"/>
                <a:gd name="T22" fmla="*/ 0 w 68"/>
                <a:gd name="T23" fmla="*/ 1 h 82"/>
                <a:gd name="T24" fmla="*/ 3 w 68"/>
                <a:gd name="T25" fmla="*/ 0 h 82"/>
                <a:gd name="T26" fmla="*/ 3 w 68"/>
                <a:gd name="T27" fmla="*/ 1 h 82"/>
                <a:gd name="T28" fmla="*/ 3 w 68"/>
                <a:gd name="T29" fmla="*/ 1 h 82"/>
                <a:gd name="T30" fmla="*/ 0 w 68"/>
                <a:gd name="T31" fmla="*/ 1 h 82"/>
                <a:gd name="T32" fmla="*/ 3 w 68"/>
                <a:gd name="T33" fmla="*/ 1 h 82"/>
                <a:gd name="T34" fmla="*/ 3 w 68"/>
                <a:gd name="T35" fmla="*/ 1 h 82"/>
                <a:gd name="T36" fmla="*/ 3 w 68"/>
                <a:gd name="T37" fmla="*/ 1 h 82"/>
                <a:gd name="T38" fmla="*/ 3 w 68"/>
                <a:gd name="T39" fmla="*/ 1 h 82"/>
                <a:gd name="T40" fmla="*/ 3 w 68"/>
                <a:gd name="T41" fmla="*/ 1 h 82"/>
                <a:gd name="T42" fmla="*/ 3 w 68"/>
                <a:gd name="T43" fmla="*/ 1 h 82"/>
                <a:gd name="T44" fmla="*/ 3 w 68"/>
                <a:gd name="T45" fmla="*/ 1 h 82"/>
                <a:gd name="T46" fmla="*/ 3 w 68"/>
                <a:gd name="T47" fmla="*/ 1 h 82"/>
                <a:gd name="T48" fmla="*/ 3 w 68"/>
                <a:gd name="T49" fmla="*/ 1 h 82"/>
                <a:gd name="T50" fmla="*/ 3 w 68"/>
                <a:gd name="T51" fmla="*/ 1 h 82"/>
                <a:gd name="T52" fmla="*/ 3 w 68"/>
                <a:gd name="T53" fmla="*/ 1 h 82"/>
                <a:gd name="T54" fmla="*/ 3 w 68"/>
                <a:gd name="T55" fmla="*/ 1 h 82"/>
                <a:gd name="T56" fmla="*/ 3 w 68"/>
                <a:gd name="T57" fmla="*/ 1 h 82"/>
                <a:gd name="T58" fmla="*/ 3 w 68"/>
                <a:gd name="T59" fmla="*/ 1 h 82"/>
                <a:gd name="T60" fmla="*/ 3 w 68"/>
                <a:gd name="T61" fmla="*/ 1 h 82"/>
                <a:gd name="T62" fmla="*/ 3 w 68"/>
                <a:gd name="T63" fmla="*/ 1 h 82"/>
                <a:gd name="T64" fmla="*/ 3 w 68"/>
                <a:gd name="T65" fmla="*/ 1 h 82"/>
                <a:gd name="T66" fmla="*/ 3 w 68"/>
                <a:gd name="T67" fmla="*/ 1 h 82"/>
                <a:gd name="T68" fmla="*/ 3 w 68"/>
                <a:gd name="T69" fmla="*/ 1 h 82"/>
                <a:gd name="T70" fmla="*/ 3 w 68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82"/>
                <a:gd name="T110" fmla="*/ 68 w 68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82">
                  <a:moveTo>
                    <a:pt x="58" y="24"/>
                  </a:moveTo>
                  <a:lnTo>
                    <a:pt x="48" y="10"/>
                  </a:lnTo>
                  <a:lnTo>
                    <a:pt x="58" y="0"/>
                  </a:lnTo>
                  <a:lnTo>
                    <a:pt x="68" y="10"/>
                  </a:lnTo>
                  <a:lnTo>
                    <a:pt x="58" y="24"/>
                  </a:lnTo>
                  <a:close/>
                  <a:moveTo>
                    <a:pt x="48" y="0"/>
                  </a:moveTo>
                  <a:lnTo>
                    <a:pt x="58" y="0"/>
                  </a:lnTo>
                  <a:lnTo>
                    <a:pt x="53" y="5"/>
                  </a:lnTo>
                  <a:lnTo>
                    <a:pt x="48" y="0"/>
                  </a:lnTo>
                  <a:close/>
                  <a:moveTo>
                    <a:pt x="58" y="10"/>
                  </a:moveTo>
                  <a:lnTo>
                    <a:pt x="15" y="72"/>
                  </a:lnTo>
                  <a:lnTo>
                    <a:pt x="0" y="63"/>
                  </a:lnTo>
                  <a:lnTo>
                    <a:pt x="48" y="0"/>
                  </a:lnTo>
                  <a:lnTo>
                    <a:pt x="58" y="10"/>
                  </a:lnTo>
                  <a:close/>
                  <a:moveTo>
                    <a:pt x="5" y="72"/>
                  </a:moveTo>
                  <a:lnTo>
                    <a:pt x="0" y="63"/>
                  </a:lnTo>
                  <a:lnTo>
                    <a:pt x="10" y="67"/>
                  </a:lnTo>
                  <a:lnTo>
                    <a:pt x="5" y="72"/>
                  </a:lnTo>
                  <a:close/>
                  <a:moveTo>
                    <a:pt x="10" y="58"/>
                  </a:moveTo>
                  <a:lnTo>
                    <a:pt x="24" y="67"/>
                  </a:lnTo>
                  <a:lnTo>
                    <a:pt x="15" y="82"/>
                  </a:lnTo>
                  <a:lnTo>
                    <a:pt x="5" y="72"/>
                  </a:lnTo>
                  <a:lnTo>
                    <a:pt x="10" y="58"/>
                  </a:lnTo>
                  <a:close/>
                  <a:moveTo>
                    <a:pt x="24" y="77"/>
                  </a:moveTo>
                  <a:lnTo>
                    <a:pt x="15" y="82"/>
                  </a:lnTo>
                  <a:lnTo>
                    <a:pt x="20" y="72"/>
                  </a:lnTo>
                  <a:lnTo>
                    <a:pt x="24" y="77"/>
                  </a:lnTo>
                  <a:close/>
                  <a:moveTo>
                    <a:pt x="15" y="72"/>
                  </a:moveTo>
                  <a:lnTo>
                    <a:pt x="58" y="15"/>
                  </a:lnTo>
                  <a:lnTo>
                    <a:pt x="68" y="19"/>
                  </a:lnTo>
                  <a:lnTo>
                    <a:pt x="24" y="77"/>
                  </a:lnTo>
                  <a:lnTo>
                    <a:pt x="15" y="72"/>
                  </a:lnTo>
                  <a:close/>
                  <a:moveTo>
                    <a:pt x="68" y="10"/>
                  </a:moveTo>
                  <a:lnTo>
                    <a:pt x="68" y="19"/>
                  </a:lnTo>
                  <a:lnTo>
                    <a:pt x="63" y="15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3" name="Freeform 280"/>
            <p:cNvSpPr>
              <a:spLocks noChangeAspect="1"/>
            </p:cNvSpPr>
            <p:nvPr/>
          </p:nvSpPr>
          <p:spPr bwMode="auto">
            <a:xfrm>
              <a:off x="3297" y="7101"/>
              <a:ext cx="48" cy="53"/>
            </a:xfrm>
            <a:custGeom>
              <a:avLst/>
              <a:gdLst>
                <a:gd name="T0" fmla="*/ 2 w 58"/>
                <a:gd name="T1" fmla="*/ 1 h 77"/>
                <a:gd name="T2" fmla="*/ 2 w 58"/>
                <a:gd name="T3" fmla="*/ 0 h 77"/>
                <a:gd name="T4" fmla="*/ 0 w 58"/>
                <a:gd name="T5" fmla="*/ 1 h 77"/>
                <a:gd name="T6" fmla="*/ 2 w 58"/>
                <a:gd name="T7" fmla="*/ 1 h 77"/>
                <a:gd name="T8" fmla="*/ 2 w 58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7"/>
                <a:gd name="T17" fmla="*/ 58 w 5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7">
                  <a:moveTo>
                    <a:pt x="58" y="5"/>
                  </a:moveTo>
                  <a:lnTo>
                    <a:pt x="48" y="0"/>
                  </a:lnTo>
                  <a:lnTo>
                    <a:pt x="0" y="72"/>
                  </a:lnTo>
                  <a:lnTo>
                    <a:pt x="14" y="77"/>
                  </a:lnTo>
                  <a:lnTo>
                    <a:pt x="5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4" name="Freeform 281"/>
            <p:cNvSpPr>
              <a:spLocks noChangeAspect="1" noEditPoints="1"/>
            </p:cNvSpPr>
            <p:nvPr/>
          </p:nvSpPr>
          <p:spPr bwMode="auto">
            <a:xfrm>
              <a:off x="3292" y="7096"/>
              <a:ext cx="57" cy="65"/>
            </a:xfrm>
            <a:custGeom>
              <a:avLst/>
              <a:gdLst>
                <a:gd name="T0" fmla="*/ 3 w 67"/>
                <a:gd name="T1" fmla="*/ 1 h 96"/>
                <a:gd name="T2" fmla="*/ 3 w 67"/>
                <a:gd name="T3" fmla="*/ 1 h 96"/>
                <a:gd name="T4" fmla="*/ 3 w 67"/>
                <a:gd name="T5" fmla="*/ 0 h 96"/>
                <a:gd name="T6" fmla="*/ 3 w 67"/>
                <a:gd name="T7" fmla="*/ 1 h 96"/>
                <a:gd name="T8" fmla="*/ 3 w 67"/>
                <a:gd name="T9" fmla="*/ 1 h 96"/>
                <a:gd name="T10" fmla="*/ 3 w 67"/>
                <a:gd name="T11" fmla="*/ 1 h 96"/>
                <a:gd name="T12" fmla="*/ 3 w 67"/>
                <a:gd name="T13" fmla="*/ 0 h 96"/>
                <a:gd name="T14" fmla="*/ 3 w 67"/>
                <a:gd name="T15" fmla="*/ 1 h 96"/>
                <a:gd name="T16" fmla="*/ 3 w 67"/>
                <a:gd name="T17" fmla="*/ 1 h 96"/>
                <a:gd name="T18" fmla="*/ 3 w 67"/>
                <a:gd name="T19" fmla="*/ 1 h 96"/>
                <a:gd name="T20" fmla="*/ 3 w 67"/>
                <a:gd name="T21" fmla="*/ 1 h 96"/>
                <a:gd name="T22" fmla="*/ 0 w 67"/>
                <a:gd name="T23" fmla="*/ 1 h 96"/>
                <a:gd name="T24" fmla="*/ 3 w 67"/>
                <a:gd name="T25" fmla="*/ 1 h 96"/>
                <a:gd name="T26" fmla="*/ 3 w 67"/>
                <a:gd name="T27" fmla="*/ 1 h 96"/>
                <a:gd name="T28" fmla="*/ 3 w 67"/>
                <a:gd name="T29" fmla="*/ 1 h 96"/>
                <a:gd name="T30" fmla="*/ 0 w 67"/>
                <a:gd name="T31" fmla="*/ 1 h 96"/>
                <a:gd name="T32" fmla="*/ 3 w 67"/>
                <a:gd name="T33" fmla="*/ 1 h 96"/>
                <a:gd name="T34" fmla="*/ 3 w 67"/>
                <a:gd name="T35" fmla="*/ 1 h 96"/>
                <a:gd name="T36" fmla="*/ 3 w 67"/>
                <a:gd name="T37" fmla="*/ 1 h 96"/>
                <a:gd name="T38" fmla="*/ 3 w 67"/>
                <a:gd name="T39" fmla="*/ 1 h 96"/>
                <a:gd name="T40" fmla="*/ 3 w 67"/>
                <a:gd name="T41" fmla="*/ 1 h 96"/>
                <a:gd name="T42" fmla="*/ 3 w 67"/>
                <a:gd name="T43" fmla="*/ 1 h 96"/>
                <a:gd name="T44" fmla="*/ 3 w 67"/>
                <a:gd name="T45" fmla="*/ 1 h 96"/>
                <a:gd name="T46" fmla="*/ 3 w 67"/>
                <a:gd name="T47" fmla="*/ 1 h 96"/>
                <a:gd name="T48" fmla="*/ 3 w 67"/>
                <a:gd name="T49" fmla="*/ 1 h 96"/>
                <a:gd name="T50" fmla="*/ 3 w 67"/>
                <a:gd name="T51" fmla="*/ 1 h 96"/>
                <a:gd name="T52" fmla="*/ 3 w 67"/>
                <a:gd name="T53" fmla="*/ 1 h 96"/>
                <a:gd name="T54" fmla="*/ 3 w 67"/>
                <a:gd name="T55" fmla="*/ 1 h 96"/>
                <a:gd name="T56" fmla="*/ 3 w 67"/>
                <a:gd name="T57" fmla="*/ 1 h 96"/>
                <a:gd name="T58" fmla="*/ 3 w 67"/>
                <a:gd name="T59" fmla="*/ 1 h 96"/>
                <a:gd name="T60" fmla="*/ 3 w 67"/>
                <a:gd name="T61" fmla="*/ 1 h 96"/>
                <a:gd name="T62" fmla="*/ 3 w 67"/>
                <a:gd name="T63" fmla="*/ 1 h 96"/>
                <a:gd name="T64" fmla="*/ 3 w 67"/>
                <a:gd name="T65" fmla="*/ 1 h 96"/>
                <a:gd name="T66" fmla="*/ 3 w 67"/>
                <a:gd name="T67" fmla="*/ 1 h 96"/>
                <a:gd name="T68" fmla="*/ 3 w 67"/>
                <a:gd name="T69" fmla="*/ 1 h 96"/>
                <a:gd name="T70" fmla="*/ 3 w 6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6"/>
                <a:gd name="T110" fmla="*/ 67 w 6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6">
                  <a:moveTo>
                    <a:pt x="58" y="24"/>
                  </a:moveTo>
                  <a:lnTo>
                    <a:pt x="48" y="14"/>
                  </a:lnTo>
                  <a:lnTo>
                    <a:pt x="53" y="0"/>
                  </a:lnTo>
                  <a:lnTo>
                    <a:pt x="67" y="9"/>
                  </a:lnTo>
                  <a:lnTo>
                    <a:pt x="58" y="24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53" y="9"/>
                  </a:lnTo>
                  <a:lnTo>
                    <a:pt x="43" y="5"/>
                  </a:lnTo>
                  <a:close/>
                  <a:moveTo>
                    <a:pt x="58" y="9"/>
                  </a:moveTo>
                  <a:lnTo>
                    <a:pt x="15" y="86"/>
                  </a:lnTo>
                  <a:lnTo>
                    <a:pt x="0" y="77"/>
                  </a:lnTo>
                  <a:lnTo>
                    <a:pt x="43" y="5"/>
                  </a:lnTo>
                  <a:lnTo>
                    <a:pt x="58" y="9"/>
                  </a:lnTo>
                  <a:close/>
                  <a:moveTo>
                    <a:pt x="5" y="86"/>
                  </a:moveTo>
                  <a:lnTo>
                    <a:pt x="0" y="77"/>
                  </a:lnTo>
                  <a:lnTo>
                    <a:pt x="5" y="81"/>
                  </a:lnTo>
                  <a:lnTo>
                    <a:pt x="5" y="86"/>
                  </a:lnTo>
                  <a:close/>
                  <a:moveTo>
                    <a:pt x="10" y="77"/>
                  </a:moveTo>
                  <a:lnTo>
                    <a:pt x="24" y="81"/>
                  </a:lnTo>
                  <a:lnTo>
                    <a:pt x="15" y="96"/>
                  </a:lnTo>
                  <a:lnTo>
                    <a:pt x="5" y="86"/>
                  </a:lnTo>
                  <a:lnTo>
                    <a:pt x="10" y="77"/>
                  </a:lnTo>
                  <a:close/>
                  <a:moveTo>
                    <a:pt x="24" y="91"/>
                  </a:moveTo>
                  <a:lnTo>
                    <a:pt x="15" y="96"/>
                  </a:lnTo>
                  <a:lnTo>
                    <a:pt x="19" y="86"/>
                  </a:lnTo>
                  <a:lnTo>
                    <a:pt x="24" y="91"/>
                  </a:lnTo>
                  <a:close/>
                  <a:moveTo>
                    <a:pt x="15" y="86"/>
                  </a:moveTo>
                  <a:lnTo>
                    <a:pt x="58" y="14"/>
                  </a:lnTo>
                  <a:lnTo>
                    <a:pt x="67" y="19"/>
                  </a:lnTo>
                  <a:lnTo>
                    <a:pt x="24" y="91"/>
                  </a:lnTo>
                  <a:lnTo>
                    <a:pt x="15" y="86"/>
                  </a:lnTo>
                  <a:close/>
                  <a:moveTo>
                    <a:pt x="67" y="9"/>
                  </a:moveTo>
                  <a:lnTo>
                    <a:pt x="67" y="19"/>
                  </a:lnTo>
                  <a:lnTo>
                    <a:pt x="63" y="14"/>
                  </a:lnTo>
                  <a:lnTo>
                    <a:pt x="6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5" name="Freeform 282"/>
            <p:cNvSpPr>
              <a:spLocks noChangeAspect="1"/>
            </p:cNvSpPr>
            <p:nvPr/>
          </p:nvSpPr>
          <p:spPr bwMode="auto">
            <a:xfrm>
              <a:off x="3269" y="7150"/>
              <a:ext cx="40" cy="62"/>
            </a:xfrm>
            <a:custGeom>
              <a:avLst/>
              <a:gdLst>
                <a:gd name="T0" fmla="*/ 3 w 48"/>
                <a:gd name="T1" fmla="*/ 1 h 92"/>
                <a:gd name="T2" fmla="*/ 3 w 48"/>
                <a:gd name="T3" fmla="*/ 0 h 92"/>
                <a:gd name="T4" fmla="*/ 0 w 48"/>
                <a:gd name="T5" fmla="*/ 1 h 92"/>
                <a:gd name="T6" fmla="*/ 3 w 48"/>
                <a:gd name="T7" fmla="*/ 1 h 92"/>
                <a:gd name="T8" fmla="*/ 3 w 48"/>
                <a:gd name="T9" fmla="*/ 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2"/>
                <a:gd name="T17" fmla="*/ 48 w 4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2">
                  <a:moveTo>
                    <a:pt x="48" y="5"/>
                  </a:moveTo>
                  <a:lnTo>
                    <a:pt x="34" y="0"/>
                  </a:lnTo>
                  <a:lnTo>
                    <a:pt x="0" y="87"/>
                  </a:lnTo>
                  <a:lnTo>
                    <a:pt x="15" y="92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" name="Freeform 283"/>
            <p:cNvSpPr>
              <a:spLocks noChangeAspect="1" noEditPoints="1"/>
            </p:cNvSpPr>
            <p:nvPr/>
          </p:nvSpPr>
          <p:spPr bwMode="auto">
            <a:xfrm>
              <a:off x="3261" y="7148"/>
              <a:ext cx="56" cy="71"/>
            </a:xfrm>
            <a:custGeom>
              <a:avLst/>
              <a:gdLst>
                <a:gd name="T0" fmla="*/ 3 w 67"/>
                <a:gd name="T1" fmla="*/ 1 h 105"/>
                <a:gd name="T2" fmla="*/ 3 w 67"/>
                <a:gd name="T3" fmla="*/ 1 h 105"/>
                <a:gd name="T4" fmla="*/ 3 w 67"/>
                <a:gd name="T5" fmla="*/ 0 h 105"/>
                <a:gd name="T6" fmla="*/ 3 w 67"/>
                <a:gd name="T7" fmla="*/ 1 h 105"/>
                <a:gd name="T8" fmla="*/ 3 w 67"/>
                <a:gd name="T9" fmla="*/ 1 h 105"/>
                <a:gd name="T10" fmla="*/ 3 w 67"/>
                <a:gd name="T11" fmla="*/ 0 h 105"/>
                <a:gd name="T12" fmla="*/ 3 w 67"/>
                <a:gd name="T13" fmla="*/ 0 h 105"/>
                <a:gd name="T14" fmla="*/ 3 w 67"/>
                <a:gd name="T15" fmla="*/ 1 h 105"/>
                <a:gd name="T16" fmla="*/ 3 w 67"/>
                <a:gd name="T17" fmla="*/ 0 h 105"/>
                <a:gd name="T18" fmla="*/ 3 w 67"/>
                <a:gd name="T19" fmla="*/ 1 h 105"/>
                <a:gd name="T20" fmla="*/ 3 w 67"/>
                <a:gd name="T21" fmla="*/ 1 h 105"/>
                <a:gd name="T22" fmla="*/ 0 w 67"/>
                <a:gd name="T23" fmla="*/ 1 h 105"/>
                <a:gd name="T24" fmla="*/ 3 w 67"/>
                <a:gd name="T25" fmla="*/ 0 h 105"/>
                <a:gd name="T26" fmla="*/ 3 w 67"/>
                <a:gd name="T27" fmla="*/ 1 h 105"/>
                <a:gd name="T28" fmla="*/ 3 w 67"/>
                <a:gd name="T29" fmla="*/ 1 h 105"/>
                <a:gd name="T30" fmla="*/ 0 w 67"/>
                <a:gd name="T31" fmla="*/ 1 h 105"/>
                <a:gd name="T32" fmla="*/ 3 w 67"/>
                <a:gd name="T33" fmla="*/ 1 h 105"/>
                <a:gd name="T34" fmla="*/ 3 w 67"/>
                <a:gd name="T35" fmla="*/ 1 h 105"/>
                <a:gd name="T36" fmla="*/ 3 w 67"/>
                <a:gd name="T37" fmla="*/ 1 h 105"/>
                <a:gd name="T38" fmla="*/ 3 w 67"/>
                <a:gd name="T39" fmla="*/ 1 h 105"/>
                <a:gd name="T40" fmla="*/ 3 w 67"/>
                <a:gd name="T41" fmla="*/ 1 h 105"/>
                <a:gd name="T42" fmla="*/ 3 w 67"/>
                <a:gd name="T43" fmla="*/ 1 h 105"/>
                <a:gd name="T44" fmla="*/ 3 w 67"/>
                <a:gd name="T45" fmla="*/ 1 h 105"/>
                <a:gd name="T46" fmla="*/ 3 w 67"/>
                <a:gd name="T47" fmla="*/ 1 h 105"/>
                <a:gd name="T48" fmla="*/ 3 w 67"/>
                <a:gd name="T49" fmla="*/ 1 h 105"/>
                <a:gd name="T50" fmla="*/ 3 w 67"/>
                <a:gd name="T51" fmla="*/ 1 h 105"/>
                <a:gd name="T52" fmla="*/ 3 w 67"/>
                <a:gd name="T53" fmla="*/ 1 h 105"/>
                <a:gd name="T54" fmla="*/ 3 w 67"/>
                <a:gd name="T55" fmla="*/ 1 h 105"/>
                <a:gd name="T56" fmla="*/ 3 w 67"/>
                <a:gd name="T57" fmla="*/ 1 h 105"/>
                <a:gd name="T58" fmla="*/ 3 w 67"/>
                <a:gd name="T59" fmla="*/ 1 h 105"/>
                <a:gd name="T60" fmla="*/ 3 w 67"/>
                <a:gd name="T61" fmla="*/ 1 h 105"/>
                <a:gd name="T62" fmla="*/ 3 w 67"/>
                <a:gd name="T63" fmla="*/ 1 h 105"/>
                <a:gd name="T64" fmla="*/ 3 w 67"/>
                <a:gd name="T65" fmla="*/ 1 h 105"/>
                <a:gd name="T66" fmla="*/ 3 w 67"/>
                <a:gd name="T67" fmla="*/ 1 h 105"/>
                <a:gd name="T68" fmla="*/ 3 w 67"/>
                <a:gd name="T69" fmla="*/ 1 h 105"/>
                <a:gd name="T70" fmla="*/ 3 w 67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105"/>
                <a:gd name="T110" fmla="*/ 67 w 67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105">
                  <a:moveTo>
                    <a:pt x="53" y="19"/>
                  </a:moveTo>
                  <a:lnTo>
                    <a:pt x="43" y="9"/>
                  </a:lnTo>
                  <a:lnTo>
                    <a:pt x="48" y="0"/>
                  </a:lnTo>
                  <a:lnTo>
                    <a:pt x="62" y="4"/>
                  </a:lnTo>
                  <a:lnTo>
                    <a:pt x="53" y="19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4"/>
                  </a:lnTo>
                  <a:lnTo>
                    <a:pt x="38" y="0"/>
                  </a:lnTo>
                  <a:close/>
                  <a:moveTo>
                    <a:pt x="53" y="9"/>
                  </a:moveTo>
                  <a:lnTo>
                    <a:pt x="14" y="96"/>
                  </a:lnTo>
                  <a:lnTo>
                    <a:pt x="0" y="91"/>
                  </a:lnTo>
                  <a:lnTo>
                    <a:pt x="38" y="0"/>
                  </a:lnTo>
                  <a:lnTo>
                    <a:pt x="53" y="9"/>
                  </a:lnTo>
                  <a:close/>
                  <a:moveTo>
                    <a:pt x="5" y="100"/>
                  </a:moveTo>
                  <a:lnTo>
                    <a:pt x="0" y="91"/>
                  </a:lnTo>
                  <a:lnTo>
                    <a:pt x="9" y="91"/>
                  </a:lnTo>
                  <a:lnTo>
                    <a:pt x="5" y="100"/>
                  </a:lnTo>
                  <a:close/>
                  <a:moveTo>
                    <a:pt x="9" y="86"/>
                  </a:moveTo>
                  <a:lnTo>
                    <a:pt x="24" y="91"/>
                  </a:lnTo>
                  <a:lnTo>
                    <a:pt x="19" y="105"/>
                  </a:lnTo>
                  <a:lnTo>
                    <a:pt x="5" y="100"/>
                  </a:lnTo>
                  <a:lnTo>
                    <a:pt x="9" y="86"/>
                  </a:lnTo>
                  <a:close/>
                  <a:moveTo>
                    <a:pt x="29" y="100"/>
                  </a:moveTo>
                  <a:lnTo>
                    <a:pt x="19" y="105"/>
                  </a:lnTo>
                  <a:lnTo>
                    <a:pt x="24" y="96"/>
                  </a:lnTo>
                  <a:lnTo>
                    <a:pt x="29" y="100"/>
                  </a:lnTo>
                  <a:close/>
                  <a:moveTo>
                    <a:pt x="14" y="96"/>
                  </a:moveTo>
                  <a:lnTo>
                    <a:pt x="53" y="9"/>
                  </a:lnTo>
                  <a:lnTo>
                    <a:pt x="67" y="14"/>
                  </a:lnTo>
                  <a:lnTo>
                    <a:pt x="29" y="100"/>
                  </a:lnTo>
                  <a:lnTo>
                    <a:pt x="14" y="96"/>
                  </a:lnTo>
                  <a:close/>
                  <a:moveTo>
                    <a:pt x="62" y="4"/>
                  </a:moveTo>
                  <a:lnTo>
                    <a:pt x="67" y="14"/>
                  </a:lnTo>
                  <a:lnTo>
                    <a:pt x="57" y="9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" name="Freeform 284"/>
            <p:cNvSpPr>
              <a:spLocks noChangeAspect="1"/>
            </p:cNvSpPr>
            <p:nvPr/>
          </p:nvSpPr>
          <p:spPr bwMode="auto">
            <a:xfrm>
              <a:off x="3246" y="7209"/>
              <a:ext cx="34" cy="61"/>
            </a:xfrm>
            <a:custGeom>
              <a:avLst/>
              <a:gdLst>
                <a:gd name="T0" fmla="*/ 2 w 43"/>
                <a:gd name="T1" fmla="*/ 1 h 91"/>
                <a:gd name="T2" fmla="*/ 2 w 43"/>
                <a:gd name="T3" fmla="*/ 0 h 91"/>
                <a:gd name="T4" fmla="*/ 0 w 43"/>
                <a:gd name="T5" fmla="*/ 1 h 91"/>
                <a:gd name="T6" fmla="*/ 2 w 43"/>
                <a:gd name="T7" fmla="*/ 1 h 91"/>
                <a:gd name="T8" fmla="*/ 2 w 4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43" y="5"/>
                  </a:moveTo>
                  <a:lnTo>
                    <a:pt x="28" y="0"/>
                  </a:lnTo>
                  <a:lnTo>
                    <a:pt x="0" y="91"/>
                  </a:lnTo>
                  <a:lnTo>
                    <a:pt x="14" y="91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" name="Freeform 285"/>
            <p:cNvSpPr>
              <a:spLocks noChangeAspect="1" noEditPoints="1"/>
            </p:cNvSpPr>
            <p:nvPr/>
          </p:nvSpPr>
          <p:spPr bwMode="auto">
            <a:xfrm>
              <a:off x="3237" y="7205"/>
              <a:ext cx="49" cy="71"/>
            </a:xfrm>
            <a:custGeom>
              <a:avLst/>
              <a:gdLst>
                <a:gd name="T0" fmla="*/ 3 w 58"/>
                <a:gd name="T1" fmla="*/ 1 h 106"/>
                <a:gd name="T2" fmla="*/ 3 w 58"/>
                <a:gd name="T3" fmla="*/ 1 h 106"/>
                <a:gd name="T4" fmla="*/ 3 w 58"/>
                <a:gd name="T5" fmla="*/ 0 h 106"/>
                <a:gd name="T6" fmla="*/ 3 w 58"/>
                <a:gd name="T7" fmla="*/ 1 h 106"/>
                <a:gd name="T8" fmla="*/ 3 w 58"/>
                <a:gd name="T9" fmla="*/ 1 h 106"/>
                <a:gd name="T10" fmla="*/ 3 w 58"/>
                <a:gd name="T11" fmla="*/ 1 h 106"/>
                <a:gd name="T12" fmla="*/ 3 w 58"/>
                <a:gd name="T13" fmla="*/ 0 h 106"/>
                <a:gd name="T14" fmla="*/ 3 w 58"/>
                <a:gd name="T15" fmla="*/ 1 h 106"/>
                <a:gd name="T16" fmla="*/ 3 w 58"/>
                <a:gd name="T17" fmla="*/ 1 h 106"/>
                <a:gd name="T18" fmla="*/ 3 w 58"/>
                <a:gd name="T19" fmla="*/ 1 h 106"/>
                <a:gd name="T20" fmla="*/ 3 w 58"/>
                <a:gd name="T21" fmla="*/ 1 h 106"/>
                <a:gd name="T22" fmla="*/ 0 w 58"/>
                <a:gd name="T23" fmla="*/ 1 h 106"/>
                <a:gd name="T24" fmla="*/ 3 w 58"/>
                <a:gd name="T25" fmla="*/ 1 h 106"/>
                <a:gd name="T26" fmla="*/ 3 w 58"/>
                <a:gd name="T27" fmla="*/ 1 h 106"/>
                <a:gd name="T28" fmla="*/ 3 w 58"/>
                <a:gd name="T29" fmla="*/ 1 h 106"/>
                <a:gd name="T30" fmla="*/ 0 w 58"/>
                <a:gd name="T31" fmla="*/ 1 h 106"/>
                <a:gd name="T32" fmla="*/ 3 w 58"/>
                <a:gd name="T33" fmla="*/ 1 h 106"/>
                <a:gd name="T34" fmla="*/ 3 w 58"/>
                <a:gd name="T35" fmla="*/ 1 h 106"/>
                <a:gd name="T36" fmla="*/ 3 w 58"/>
                <a:gd name="T37" fmla="*/ 1 h 106"/>
                <a:gd name="T38" fmla="*/ 3 w 58"/>
                <a:gd name="T39" fmla="*/ 1 h 106"/>
                <a:gd name="T40" fmla="*/ 3 w 58"/>
                <a:gd name="T41" fmla="*/ 1 h 106"/>
                <a:gd name="T42" fmla="*/ 3 w 58"/>
                <a:gd name="T43" fmla="*/ 1 h 106"/>
                <a:gd name="T44" fmla="*/ 3 w 58"/>
                <a:gd name="T45" fmla="*/ 1 h 106"/>
                <a:gd name="T46" fmla="*/ 3 w 58"/>
                <a:gd name="T47" fmla="*/ 1 h 106"/>
                <a:gd name="T48" fmla="*/ 3 w 58"/>
                <a:gd name="T49" fmla="*/ 1 h 106"/>
                <a:gd name="T50" fmla="*/ 3 w 58"/>
                <a:gd name="T51" fmla="*/ 1 h 106"/>
                <a:gd name="T52" fmla="*/ 3 w 58"/>
                <a:gd name="T53" fmla="*/ 1 h 106"/>
                <a:gd name="T54" fmla="*/ 3 w 58"/>
                <a:gd name="T55" fmla="*/ 1 h 106"/>
                <a:gd name="T56" fmla="*/ 3 w 58"/>
                <a:gd name="T57" fmla="*/ 1 h 106"/>
                <a:gd name="T58" fmla="*/ 3 w 58"/>
                <a:gd name="T59" fmla="*/ 1 h 106"/>
                <a:gd name="T60" fmla="*/ 3 w 58"/>
                <a:gd name="T61" fmla="*/ 1 h 106"/>
                <a:gd name="T62" fmla="*/ 3 w 58"/>
                <a:gd name="T63" fmla="*/ 1 h 106"/>
                <a:gd name="T64" fmla="*/ 3 w 58"/>
                <a:gd name="T65" fmla="*/ 1 h 106"/>
                <a:gd name="T66" fmla="*/ 3 w 58"/>
                <a:gd name="T67" fmla="*/ 1 h 106"/>
                <a:gd name="T68" fmla="*/ 3 w 58"/>
                <a:gd name="T69" fmla="*/ 1 h 106"/>
                <a:gd name="T70" fmla="*/ 3 w 5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6"/>
                <a:gd name="T110" fmla="*/ 58 w 5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6">
                  <a:moveTo>
                    <a:pt x="48" y="19"/>
                  </a:moveTo>
                  <a:lnTo>
                    <a:pt x="34" y="14"/>
                  </a:lnTo>
                  <a:lnTo>
                    <a:pt x="38" y="0"/>
                  </a:lnTo>
                  <a:lnTo>
                    <a:pt x="53" y="5"/>
                  </a:lnTo>
                  <a:lnTo>
                    <a:pt x="48" y="19"/>
                  </a:lnTo>
                  <a:close/>
                  <a:moveTo>
                    <a:pt x="29" y="5"/>
                  </a:moveTo>
                  <a:lnTo>
                    <a:pt x="38" y="0"/>
                  </a:lnTo>
                  <a:lnTo>
                    <a:pt x="38" y="5"/>
                  </a:lnTo>
                  <a:lnTo>
                    <a:pt x="29" y="5"/>
                  </a:lnTo>
                  <a:close/>
                  <a:moveTo>
                    <a:pt x="43" y="10"/>
                  </a:moveTo>
                  <a:lnTo>
                    <a:pt x="14" y="96"/>
                  </a:lnTo>
                  <a:lnTo>
                    <a:pt x="0" y="91"/>
                  </a:lnTo>
                  <a:lnTo>
                    <a:pt x="29" y="5"/>
                  </a:lnTo>
                  <a:lnTo>
                    <a:pt x="43" y="10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10" y="96"/>
                  </a:lnTo>
                  <a:lnTo>
                    <a:pt x="5" y="101"/>
                  </a:lnTo>
                  <a:close/>
                  <a:moveTo>
                    <a:pt x="10" y="86"/>
                  </a:moveTo>
                  <a:lnTo>
                    <a:pt x="24" y="91"/>
                  </a:lnTo>
                  <a:lnTo>
                    <a:pt x="19" y="106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101"/>
                  </a:moveTo>
                  <a:lnTo>
                    <a:pt x="19" y="106"/>
                  </a:lnTo>
                  <a:lnTo>
                    <a:pt x="24" y="96"/>
                  </a:lnTo>
                  <a:lnTo>
                    <a:pt x="29" y="101"/>
                  </a:lnTo>
                  <a:close/>
                  <a:moveTo>
                    <a:pt x="14" y="96"/>
                  </a:moveTo>
                  <a:lnTo>
                    <a:pt x="43" y="10"/>
                  </a:lnTo>
                  <a:lnTo>
                    <a:pt x="58" y="14"/>
                  </a:lnTo>
                  <a:lnTo>
                    <a:pt x="29" y="101"/>
                  </a:lnTo>
                  <a:lnTo>
                    <a:pt x="14" y="96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53" y="1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" name="Freeform 286"/>
            <p:cNvSpPr>
              <a:spLocks noChangeAspect="1"/>
            </p:cNvSpPr>
            <p:nvPr/>
          </p:nvSpPr>
          <p:spPr bwMode="auto">
            <a:xfrm>
              <a:off x="3226" y="7270"/>
              <a:ext cx="32" cy="59"/>
            </a:xfrm>
            <a:custGeom>
              <a:avLst/>
              <a:gdLst>
                <a:gd name="T0" fmla="*/ 3 w 38"/>
                <a:gd name="T1" fmla="*/ 0 h 86"/>
                <a:gd name="T2" fmla="*/ 3 w 38"/>
                <a:gd name="T3" fmla="*/ 0 h 86"/>
                <a:gd name="T4" fmla="*/ 0 w 38"/>
                <a:gd name="T5" fmla="*/ 1 h 86"/>
                <a:gd name="T6" fmla="*/ 3 w 38"/>
                <a:gd name="T7" fmla="*/ 1 h 86"/>
                <a:gd name="T8" fmla="*/ 3 w 38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86"/>
                <a:gd name="T17" fmla="*/ 38 w 3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86">
                  <a:moveTo>
                    <a:pt x="38" y="0"/>
                  </a:moveTo>
                  <a:lnTo>
                    <a:pt x="24" y="0"/>
                  </a:lnTo>
                  <a:lnTo>
                    <a:pt x="0" y="86"/>
                  </a:lnTo>
                  <a:lnTo>
                    <a:pt x="14" y="8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0" name="Freeform 287"/>
            <p:cNvSpPr>
              <a:spLocks noChangeAspect="1" noEditPoints="1"/>
            </p:cNvSpPr>
            <p:nvPr/>
          </p:nvSpPr>
          <p:spPr bwMode="auto">
            <a:xfrm>
              <a:off x="3221" y="7263"/>
              <a:ext cx="40" cy="73"/>
            </a:xfrm>
            <a:custGeom>
              <a:avLst/>
              <a:gdLst>
                <a:gd name="T0" fmla="*/ 3 w 48"/>
                <a:gd name="T1" fmla="*/ 1 h 106"/>
                <a:gd name="T2" fmla="*/ 3 w 48"/>
                <a:gd name="T3" fmla="*/ 1 h 106"/>
                <a:gd name="T4" fmla="*/ 3 w 48"/>
                <a:gd name="T5" fmla="*/ 0 h 106"/>
                <a:gd name="T6" fmla="*/ 3 w 48"/>
                <a:gd name="T7" fmla="*/ 1 h 106"/>
                <a:gd name="T8" fmla="*/ 3 w 48"/>
                <a:gd name="T9" fmla="*/ 1 h 106"/>
                <a:gd name="T10" fmla="*/ 3 w 48"/>
                <a:gd name="T11" fmla="*/ 1 h 106"/>
                <a:gd name="T12" fmla="*/ 3 w 48"/>
                <a:gd name="T13" fmla="*/ 0 h 106"/>
                <a:gd name="T14" fmla="*/ 3 w 48"/>
                <a:gd name="T15" fmla="*/ 1 h 106"/>
                <a:gd name="T16" fmla="*/ 3 w 48"/>
                <a:gd name="T17" fmla="*/ 1 h 106"/>
                <a:gd name="T18" fmla="*/ 3 w 48"/>
                <a:gd name="T19" fmla="*/ 1 h 106"/>
                <a:gd name="T20" fmla="*/ 3 w 48"/>
                <a:gd name="T21" fmla="*/ 1 h 106"/>
                <a:gd name="T22" fmla="*/ 0 w 48"/>
                <a:gd name="T23" fmla="*/ 1 h 106"/>
                <a:gd name="T24" fmla="*/ 3 w 48"/>
                <a:gd name="T25" fmla="*/ 1 h 106"/>
                <a:gd name="T26" fmla="*/ 3 w 48"/>
                <a:gd name="T27" fmla="*/ 1 h 106"/>
                <a:gd name="T28" fmla="*/ 3 w 48"/>
                <a:gd name="T29" fmla="*/ 1 h 106"/>
                <a:gd name="T30" fmla="*/ 0 w 48"/>
                <a:gd name="T31" fmla="*/ 1 h 106"/>
                <a:gd name="T32" fmla="*/ 3 w 48"/>
                <a:gd name="T33" fmla="*/ 1 h 106"/>
                <a:gd name="T34" fmla="*/ 3 w 48"/>
                <a:gd name="T35" fmla="*/ 1 h 106"/>
                <a:gd name="T36" fmla="*/ 3 w 48"/>
                <a:gd name="T37" fmla="*/ 1 h 106"/>
                <a:gd name="T38" fmla="*/ 3 w 48"/>
                <a:gd name="T39" fmla="*/ 1 h 106"/>
                <a:gd name="T40" fmla="*/ 3 w 48"/>
                <a:gd name="T41" fmla="*/ 1 h 106"/>
                <a:gd name="T42" fmla="*/ 3 w 48"/>
                <a:gd name="T43" fmla="*/ 1 h 106"/>
                <a:gd name="T44" fmla="*/ 3 w 48"/>
                <a:gd name="T45" fmla="*/ 1 h 106"/>
                <a:gd name="T46" fmla="*/ 3 w 48"/>
                <a:gd name="T47" fmla="*/ 1 h 106"/>
                <a:gd name="T48" fmla="*/ 3 w 48"/>
                <a:gd name="T49" fmla="*/ 1 h 106"/>
                <a:gd name="T50" fmla="*/ 3 w 48"/>
                <a:gd name="T51" fmla="*/ 1 h 106"/>
                <a:gd name="T52" fmla="*/ 3 w 48"/>
                <a:gd name="T53" fmla="*/ 1 h 106"/>
                <a:gd name="T54" fmla="*/ 3 w 48"/>
                <a:gd name="T55" fmla="*/ 1 h 106"/>
                <a:gd name="T56" fmla="*/ 3 w 48"/>
                <a:gd name="T57" fmla="*/ 1 h 106"/>
                <a:gd name="T58" fmla="*/ 3 w 48"/>
                <a:gd name="T59" fmla="*/ 1 h 106"/>
                <a:gd name="T60" fmla="*/ 3 w 48"/>
                <a:gd name="T61" fmla="*/ 1 h 106"/>
                <a:gd name="T62" fmla="*/ 3 w 48"/>
                <a:gd name="T63" fmla="*/ 1 h 106"/>
                <a:gd name="T64" fmla="*/ 3 w 48"/>
                <a:gd name="T65" fmla="*/ 1 h 106"/>
                <a:gd name="T66" fmla="*/ 3 w 48"/>
                <a:gd name="T67" fmla="*/ 1 h 106"/>
                <a:gd name="T68" fmla="*/ 3 w 48"/>
                <a:gd name="T69" fmla="*/ 1 h 106"/>
                <a:gd name="T70" fmla="*/ 3 w 4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06"/>
                <a:gd name="T110" fmla="*/ 48 w 4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06">
                  <a:moveTo>
                    <a:pt x="38" y="20"/>
                  </a:moveTo>
                  <a:lnTo>
                    <a:pt x="24" y="15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38" y="20"/>
                  </a:lnTo>
                  <a:close/>
                  <a:moveTo>
                    <a:pt x="19" y="5"/>
                  </a:moveTo>
                  <a:lnTo>
                    <a:pt x="29" y="0"/>
                  </a:lnTo>
                  <a:lnTo>
                    <a:pt x="29" y="10"/>
                  </a:lnTo>
                  <a:lnTo>
                    <a:pt x="19" y="5"/>
                  </a:lnTo>
                  <a:close/>
                  <a:moveTo>
                    <a:pt x="33" y="10"/>
                  </a:moveTo>
                  <a:lnTo>
                    <a:pt x="14" y="96"/>
                  </a:lnTo>
                  <a:lnTo>
                    <a:pt x="0" y="92"/>
                  </a:lnTo>
                  <a:lnTo>
                    <a:pt x="19" y="5"/>
                  </a:lnTo>
                  <a:lnTo>
                    <a:pt x="33" y="10"/>
                  </a:lnTo>
                  <a:close/>
                  <a:moveTo>
                    <a:pt x="5" y="101"/>
                  </a:moveTo>
                  <a:lnTo>
                    <a:pt x="0" y="92"/>
                  </a:lnTo>
                  <a:lnTo>
                    <a:pt x="5" y="96"/>
                  </a:lnTo>
                  <a:lnTo>
                    <a:pt x="5" y="101"/>
                  </a:lnTo>
                  <a:close/>
                  <a:moveTo>
                    <a:pt x="5" y="87"/>
                  </a:moveTo>
                  <a:lnTo>
                    <a:pt x="19" y="92"/>
                  </a:lnTo>
                  <a:lnTo>
                    <a:pt x="19" y="106"/>
                  </a:lnTo>
                  <a:lnTo>
                    <a:pt x="5" y="101"/>
                  </a:lnTo>
                  <a:lnTo>
                    <a:pt x="5" y="87"/>
                  </a:lnTo>
                  <a:close/>
                  <a:moveTo>
                    <a:pt x="29" y="101"/>
                  </a:moveTo>
                  <a:lnTo>
                    <a:pt x="19" y="106"/>
                  </a:lnTo>
                  <a:lnTo>
                    <a:pt x="19" y="96"/>
                  </a:lnTo>
                  <a:lnTo>
                    <a:pt x="29" y="101"/>
                  </a:lnTo>
                  <a:close/>
                  <a:moveTo>
                    <a:pt x="14" y="96"/>
                  </a:moveTo>
                  <a:lnTo>
                    <a:pt x="33" y="10"/>
                  </a:lnTo>
                  <a:lnTo>
                    <a:pt x="48" y="15"/>
                  </a:lnTo>
                  <a:lnTo>
                    <a:pt x="29" y="101"/>
                  </a:lnTo>
                  <a:lnTo>
                    <a:pt x="14" y="96"/>
                  </a:lnTo>
                  <a:close/>
                  <a:moveTo>
                    <a:pt x="43" y="5"/>
                  </a:moveTo>
                  <a:lnTo>
                    <a:pt x="48" y="15"/>
                  </a:lnTo>
                  <a:lnTo>
                    <a:pt x="43" y="10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1" name="Freeform 288"/>
            <p:cNvSpPr>
              <a:spLocks noChangeAspect="1"/>
            </p:cNvSpPr>
            <p:nvPr/>
          </p:nvSpPr>
          <p:spPr bwMode="auto">
            <a:xfrm>
              <a:off x="3213" y="7329"/>
              <a:ext cx="24" cy="58"/>
            </a:xfrm>
            <a:custGeom>
              <a:avLst/>
              <a:gdLst>
                <a:gd name="T0" fmla="*/ 2 w 29"/>
                <a:gd name="T1" fmla="*/ 0 h 87"/>
                <a:gd name="T2" fmla="*/ 2 w 29"/>
                <a:gd name="T3" fmla="*/ 0 h 87"/>
                <a:gd name="T4" fmla="*/ 0 w 29"/>
                <a:gd name="T5" fmla="*/ 1 h 87"/>
                <a:gd name="T6" fmla="*/ 2 w 29"/>
                <a:gd name="T7" fmla="*/ 1 h 87"/>
                <a:gd name="T8" fmla="*/ 2 w 29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7"/>
                <a:gd name="T17" fmla="*/ 29 w 29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7">
                  <a:moveTo>
                    <a:pt x="29" y="0"/>
                  </a:moveTo>
                  <a:lnTo>
                    <a:pt x="15" y="0"/>
                  </a:lnTo>
                  <a:lnTo>
                    <a:pt x="0" y="87"/>
                  </a:lnTo>
                  <a:lnTo>
                    <a:pt x="15" y="8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2" name="Freeform 289"/>
            <p:cNvSpPr>
              <a:spLocks noChangeAspect="1" noEditPoints="1"/>
            </p:cNvSpPr>
            <p:nvPr/>
          </p:nvSpPr>
          <p:spPr bwMode="auto">
            <a:xfrm>
              <a:off x="3210" y="7322"/>
              <a:ext cx="36" cy="71"/>
            </a:xfrm>
            <a:custGeom>
              <a:avLst/>
              <a:gdLst>
                <a:gd name="T0" fmla="*/ 2 w 44"/>
                <a:gd name="T1" fmla="*/ 1 h 105"/>
                <a:gd name="T2" fmla="*/ 2 w 44"/>
                <a:gd name="T3" fmla="*/ 1 h 105"/>
                <a:gd name="T4" fmla="*/ 2 w 44"/>
                <a:gd name="T5" fmla="*/ 0 h 105"/>
                <a:gd name="T6" fmla="*/ 2 w 44"/>
                <a:gd name="T7" fmla="*/ 1 h 105"/>
                <a:gd name="T8" fmla="*/ 2 w 44"/>
                <a:gd name="T9" fmla="*/ 1 h 105"/>
                <a:gd name="T10" fmla="*/ 2 w 44"/>
                <a:gd name="T11" fmla="*/ 1 h 105"/>
                <a:gd name="T12" fmla="*/ 2 w 44"/>
                <a:gd name="T13" fmla="*/ 0 h 105"/>
                <a:gd name="T14" fmla="*/ 2 w 44"/>
                <a:gd name="T15" fmla="*/ 1 h 105"/>
                <a:gd name="T16" fmla="*/ 2 w 44"/>
                <a:gd name="T17" fmla="*/ 1 h 105"/>
                <a:gd name="T18" fmla="*/ 2 w 44"/>
                <a:gd name="T19" fmla="*/ 1 h 105"/>
                <a:gd name="T20" fmla="*/ 2 w 44"/>
                <a:gd name="T21" fmla="*/ 1 h 105"/>
                <a:gd name="T22" fmla="*/ 0 w 44"/>
                <a:gd name="T23" fmla="*/ 1 h 105"/>
                <a:gd name="T24" fmla="*/ 2 w 44"/>
                <a:gd name="T25" fmla="*/ 1 h 105"/>
                <a:gd name="T26" fmla="*/ 2 w 44"/>
                <a:gd name="T27" fmla="*/ 1 h 105"/>
                <a:gd name="T28" fmla="*/ 2 w 44"/>
                <a:gd name="T29" fmla="*/ 1 h 105"/>
                <a:gd name="T30" fmla="*/ 0 w 44"/>
                <a:gd name="T31" fmla="*/ 1 h 105"/>
                <a:gd name="T32" fmla="*/ 2 w 44"/>
                <a:gd name="T33" fmla="*/ 1 h 105"/>
                <a:gd name="T34" fmla="*/ 2 w 44"/>
                <a:gd name="T35" fmla="*/ 1 h 105"/>
                <a:gd name="T36" fmla="*/ 2 w 44"/>
                <a:gd name="T37" fmla="*/ 1 h 105"/>
                <a:gd name="T38" fmla="*/ 2 w 44"/>
                <a:gd name="T39" fmla="*/ 1 h 105"/>
                <a:gd name="T40" fmla="*/ 2 w 44"/>
                <a:gd name="T41" fmla="*/ 1 h 105"/>
                <a:gd name="T42" fmla="*/ 2 w 44"/>
                <a:gd name="T43" fmla="*/ 1 h 105"/>
                <a:gd name="T44" fmla="*/ 2 w 44"/>
                <a:gd name="T45" fmla="*/ 1 h 105"/>
                <a:gd name="T46" fmla="*/ 2 w 44"/>
                <a:gd name="T47" fmla="*/ 1 h 105"/>
                <a:gd name="T48" fmla="*/ 2 w 44"/>
                <a:gd name="T49" fmla="*/ 1 h 105"/>
                <a:gd name="T50" fmla="*/ 2 w 44"/>
                <a:gd name="T51" fmla="*/ 1 h 105"/>
                <a:gd name="T52" fmla="*/ 2 w 44"/>
                <a:gd name="T53" fmla="*/ 1 h 105"/>
                <a:gd name="T54" fmla="*/ 2 w 44"/>
                <a:gd name="T55" fmla="*/ 1 h 105"/>
                <a:gd name="T56" fmla="*/ 2 w 44"/>
                <a:gd name="T57" fmla="*/ 1 h 105"/>
                <a:gd name="T58" fmla="*/ 2 w 44"/>
                <a:gd name="T59" fmla="*/ 1 h 105"/>
                <a:gd name="T60" fmla="*/ 2 w 44"/>
                <a:gd name="T61" fmla="*/ 1 h 105"/>
                <a:gd name="T62" fmla="*/ 2 w 44"/>
                <a:gd name="T63" fmla="*/ 1 h 105"/>
                <a:gd name="T64" fmla="*/ 2 w 44"/>
                <a:gd name="T65" fmla="*/ 1 h 105"/>
                <a:gd name="T66" fmla="*/ 2 w 44"/>
                <a:gd name="T67" fmla="*/ 1 h 105"/>
                <a:gd name="T68" fmla="*/ 2 w 44"/>
                <a:gd name="T69" fmla="*/ 1 h 105"/>
                <a:gd name="T70" fmla="*/ 2 w 44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05"/>
                <a:gd name="T110" fmla="*/ 44 w 44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05">
                  <a:moveTo>
                    <a:pt x="34" y="19"/>
                  </a:moveTo>
                  <a:lnTo>
                    <a:pt x="20" y="14"/>
                  </a:lnTo>
                  <a:lnTo>
                    <a:pt x="20" y="0"/>
                  </a:lnTo>
                  <a:lnTo>
                    <a:pt x="34" y="5"/>
                  </a:lnTo>
                  <a:lnTo>
                    <a:pt x="34" y="19"/>
                  </a:lnTo>
                  <a:close/>
                  <a:moveTo>
                    <a:pt x="15" y="9"/>
                  </a:moveTo>
                  <a:lnTo>
                    <a:pt x="20" y="0"/>
                  </a:lnTo>
                  <a:lnTo>
                    <a:pt x="20" y="9"/>
                  </a:lnTo>
                  <a:lnTo>
                    <a:pt x="15" y="9"/>
                  </a:lnTo>
                  <a:close/>
                  <a:moveTo>
                    <a:pt x="29" y="9"/>
                  </a:moveTo>
                  <a:lnTo>
                    <a:pt x="15" y="96"/>
                  </a:lnTo>
                  <a:lnTo>
                    <a:pt x="0" y="96"/>
                  </a:lnTo>
                  <a:lnTo>
                    <a:pt x="15" y="9"/>
                  </a:lnTo>
                  <a:lnTo>
                    <a:pt x="29" y="9"/>
                  </a:lnTo>
                  <a:close/>
                  <a:moveTo>
                    <a:pt x="5" y="105"/>
                  </a:moveTo>
                  <a:lnTo>
                    <a:pt x="0" y="96"/>
                  </a:lnTo>
                  <a:lnTo>
                    <a:pt x="5" y="96"/>
                  </a:lnTo>
                  <a:lnTo>
                    <a:pt x="5" y="105"/>
                  </a:lnTo>
                  <a:close/>
                  <a:moveTo>
                    <a:pt x="5" y="91"/>
                  </a:moveTo>
                  <a:lnTo>
                    <a:pt x="20" y="91"/>
                  </a:lnTo>
                  <a:lnTo>
                    <a:pt x="20" y="105"/>
                  </a:lnTo>
                  <a:lnTo>
                    <a:pt x="5" y="105"/>
                  </a:lnTo>
                  <a:lnTo>
                    <a:pt x="5" y="91"/>
                  </a:lnTo>
                  <a:close/>
                  <a:moveTo>
                    <a:pt x="29" y="101"/>
                  </a:moveTo>
                  <a:lnTo>
                    <a:pt x="20" y="105"/>
                  </a:lnTo>
                  <a:lnTo>
                    <a:pt x="20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29" y="9"/>
                  </a:lnTo>
                  <a:lnTo>
                    <a:pt x="44" y="14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34" y="5"/>
                  </a:moveTo>
                  <a:lnTo>
                    <a:pt x="44" y="14"/>
                  </a:lnTo>
                  <a:lnTo>
                    <a:pt x="34" y="9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3" name="Freeform 290"/>
            <p:cNvSpPr>
              <a:spLocks noChangeAspect="1"/>
            </p:cNvSpPr>
            <p:nvPr/>
          </p:nvSpPr>
          <p:spPr bwMode="auto">
            <a:xfrm>
              <a:off x="3210" y="7387"/>
              <a:ext cx="16" cy="64"/>
            </a:xfrm>
            <a:custGeom>
              <a:avLst/>
              <a:gdLst>
                <a:gd name="T0" fmla="*/ 2 w 20"/>
                <a:gd name="T1" fmla="*/ 0 h 96"/>
                <a:gd name="T2" fmla="*/ 2 w 20"/>
                <a:gd name="T3" fmla="*/ 0 h 96"/>
                <a:gd name="T4" fmla="*/ 0 w 20"/>
                <a:gd name="T5" fmla="*/ 1 h 96"/>
                <a:gd name="T6" fmla="*/ 2 w 20"/>
                <a:gd name="T7" fmla="*/ 1 h 96"/>
                <a:gd name="T8" fmla="*/ 2 w 20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96"/>
                <a:gd name="T17" fmla="*/ 20 w 2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96">
                  <a:moveTo>
                    <a:pt x="20" y="0"/>
                  </a:moveTo>
                  <a:lnTo>
                    <a:pt x="5" y="0"/>
                  </a:lnTo>
                  <a:lnTo>
                    <a:pt x="0" y="96"/>
                  </a:lnTo>
                  <a:lnTo>
                    <a:pt x="15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4" name="Freeform 291"/>
            <p:cNvSpPr>
              <a:spLocks noChangeAspect="1" noEditPoints="1"/>
            </p:cNvSpPr>
            <p:nvPr/>
          </p:nvSpPr>
          <p:spPr bwMode="auto">
            <a:xfrm>
              <a:off x="3201" y="7384"/>
              <a:ext cx="32" cy="71"/>
            </a:xfrm>
            <a:custGeom>
              <a:avLst/>
              <a:gdLst>
                <a:gd name="T0" fmla="*/ 3 w 38"/>
                <a:gd name="T1" fmla="*/ 1 h 106"/>
                <a:gd name="T2" fmla="*/ 3 w 38"/>
                <a:gd name="T3" fmla="*/ 1 h 106"/>
                <a:gd name="T4" fmla="*/ 3 w 38"/>
                <a:gd name="T5" fmla="*/ 0 h 106"/>
                <a:gd name="T6" fmla="*/ 3 w 38"/>
                <a:gd name="T7" fmla="*/ 0 h 106"/>
                <a:gd name="T8" fmla="*/ 3 w 38"/>
                <a:gd name="T9" fmla="*/ 1 h 106"/>
                <a:gd name="T10" fmla="*/ 3 w 38"/>
                <a:gd name="T11" fmla="*/ 1 h 106"/>
                <a:gd name="T12" fmla="*/ 3 w 38"/>
                <a:gd name="T13" fmla="*/ 0 h 106"/>
                <a:gd name="T14" fmla="*/ 3 w 38"/>
                <a:gd name="T15" fmla="*/ 1 h 106"/>
                <a:gd name="T16" fmla="*/ 3 w 38"/>
                <a:gd name="T17" fmla="*/ 1 h 106"/>
                <a:gd name="T18" fmla="*/ 3 w 38"/>
                <a:gd name="T19" fmla="*/ 1 h 106"/>
                <a:gd name="T20" fmla="*/ 3 w 38"/>
                <a:gd name="T21" fmla="*/ 1 h 106"/>
                <a:gd name="T22" fmla="*/ 0 w 38"/>
                <a:gd name="T23" fmla="*/ 1 h 106"/>
                <a:gd name="T24" fmla="*/ 3 w 38"/>
                <a:gd name="T25" fmla="*/ 1 h 106"/>
                <a:gd name="T26" fmla="*/ 3 w 38"/>
                <a:gd name="T27" fmla="*/ 1 h 106"/>
                <a:gd name="T28" fmla="*/ 3 w 38"/>
                <a:gd name="T29" fmla="*/ 1 h 106"/>
                <a:gd name="T30" fmla="*/ 0 w 38"/>
                <a:gd name="T31" fmla="*/ 1 h 106"/>
                <a:gd name="T32" fmla="*/ 3 w 38"/>
                <a:gd name="T33" fmla="*/ 1 h 106"/>
                <a:gd name="T34" fmla="*/ 3 w 38"/>
                <a:gd name="T35" fmla="*/ 1 h 106"/>
                <a:gd name="T36" fmla="*/ 3 w 38"/>
                <a:gd name="T37" fmla="*/ 1 h 106"/>
                <a:gd name="T38" fmla="*/ 3 w 38"/>
                <a:gd name="T39" fmla="*/ 1 h 106"/>
                <a:gd name="T40" fmla="*/ 3 w 38"/>
                <a:gd name="T41" fmla="*/ 1 h 106"/>
                <a:gd name="T42" fmla="*/ 3 w 38"/>
                <a:gd name="T43" fmla="*/ 1 h 106"/>
                <a:gd name="T44" fmla="*/ 3 w 38"/>
                <a:gd name="T45" fmla="*/ 1 h 106"/>
                <a:gd name="T46" fmla="*/ 3 w 38"/>
                <a:gd name="T47" fmla="*/ 1 h 106"/>
                <a:gd name="T48" fmla="*/ 3 w 38"/>
                <a:gd name="T49" fmla="*/ 1 h 106"/>
                <a:gd name="T50" fmla="*/ 3 w 38"/>
                <a:gd name="T51" fmla="*/ 1 h 106"/>
                <a:gd name="T52" fmla="*/ 3 w 38"/>
                <a:gd name="T53" fmla="*/ 1 h 106"/>
                <a:gd name="T54" fmla="*/ 3 w 38"/>
                <a:gd name="T55" fmla="*/ 1 h 106"/>
                <a:gd name="T56" fmla="*/ 3 w 38"/>
                <a:gd name="T57" fmla="*/ 1 h 106"/>
                <a:gd name="T58" fmla="*/ 3 w 38"/>
                <a:gd name="T59" fmla="*/ 1 h 106"/>
                <a:gd name="T60" fmla="*/ 3 w 38"/>
                <a:gd name="T61" fmla="*/ 1 h 106"/>
                <a:gd name="T62" fmla="*/ 3 w 38"/>
                <a:gd name="T63" fmla="*/ 1 h 106"/>
                <a:gd name="T64" fmla="*/ 3 w 38"/>
                <a:gd name="T65" fmla="*/ 0 h 106"/>
                <a:gd name="T66" fmla="*/ 3 w 38"/>
                <a:gd name="T67" fmla="*/ 1 h 106"/>
                <a:gd name="T68" fmla="*/ 3 w 38"/>
                <a:gd name="T69" fmla="*/ 1 h 106"/>
                <a:gd name="T70" fmla="*/ 3 w 3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29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9" y="5"/>
                  </a:moveTo>
                  <a:lnTo>
                    <a:pt x="14" y="0"/>
                  </a:lnTo>
                  <a:lnTo>
                    <a:pt x="14" y="5"/>
                  </a:lnTo>
                  <a:lnTo>
                    <a:pt x="9" y="5"/>
                  </a:lnTo>
                  <a:close/>
                  <a:moveTo>
                    <a:pt x="24" y="5"/>
                  </a:moveTo>
                  <a:lnTo>
                    <a:pt x="14" y="101"/>
                  </a:lnTo>
                  <a:lnTo>
                    <a:pt x="0" y="101"/>
                  </a:lnTo>
                  <a:lnTo>
                    <a:pt x="9" y="5"/>
                  </a:lnTo>
                  <a:lnTo>
                    <a:pt x="24" y="5"/>
                  </a:lnTo>
                  <a:close/>
                  <a:moveTo>
                    <a:pt x="9" y="106"/>
                  </a:moveTo>
                  <a:lnTo>
                    <a:pt x="0" y="101"/>
                  </a:lnTo>
                  <a:lnTo>
                    <a:pt x="9" y="101"/>
                  </a:lnTo>
                  <a:lnTo>
                    <a:pt x="9" y="106"/>
                  </a:lnTo>
                  <a:close/>
                  <a:moveTo>
                    <a:pt x="9" y="91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9" y="106"/>
                  </a:lnTo>
                  <a:lnTo>
                    <a:pt x="9" y="91"/>
                  </a:lnTo>
                  <a:close/>
                  <a:moveTo>
                    <a:pt x="29" y="101"/>
                  </a:moveTo>
                  <a:lnTo>
                    <a:pt x="24" y="106"/>
                  </a:lnTo>
                  <a:lnTo>
                    <a:pt x="24" y="101"/>
                  </a:lnTo>
                  <a:lnTo>
                    <a:pt x="29" y="101"/>
                  </a:lnTo>
                  <a:close/>
                  <a:moveTo>
                    <a:pt x="14" y="101"/>
                  </a:moveTo>
                  <a:lnTo>
                    <a:pt x="24" y="5"/>
                  </a:lnTo>
                  <a:lnTo>
                    <a:pt x="38" y="10"/>
                  </a:lnTo>
                  <a:lnTo>
                    <a:pt x="29" y="101"/>
                  </a:lnTo>
                  <a:lnTo>
                    <a:pt x="14" y="101"/>
                  </a:lnTo>
                  <a:close/>
                  <a:moveTo>
                    <a:pt x="29" y="0"/>
                  </a:moveTo>
                  <a:lnTo>
                    <a:pt x="38" y="10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5" name="Freeform 292"/>
            <p:cNvSpPr>
              <a:spLocks noChangeAspect="1"/>
            </p:cNvSpPr>
            <p:nvPr/>
          </p:nvSpPr>
          <p:spPr bwMode="auto">
            <a:xfrm>
              <a:off x="3210" y="7451"/>
              <a:ext cx="16" cy="58"/>
            </a:xfrm>
            <a:custGeom>
              <a:avLst/>
              <a:gdLst>
                <a:gd name="T0" fmla="*/ 2 w 20"/>
                <a:gd name="T1" fmla="*/ 0 h 86"/>
                <a:gd name="T2" fmla="*/ 0 w 20"/>
                <a:gd name="T3" fmla="*/ 0 h 86"/>
                <a:gd name="T4" fmla="*/ 2 w 20"/>
                <a:gd name="T5" fmla="*/ 1 h 86"/>
                <a:gd name="T6" fmla="*/ 2 w 20"/>
                <a:gd name="T7" fmla="*/ 1 h 86"/>
                <a:gd name="T8" fmla="*/ 2 w 20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86"/>
                <a:gd name="T17" fmla="*/ 20 w 20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86">
                  <a:moveTo>
                    <a:pt x="15" y="0"/>
                  </a:moveTo>
                  <a:lnTo>
                    <a:pt x="0" y="0"/>
                  </a:lnTo>
                  <a:lnTo>
                    <a:pt x="5" y="86"/>
                  </a:lnTo>
                  <a:lnTo>
                    <a:pt x="20" y="8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6" name="Freeform 293"/>
            <p:cNvSpPr>
              <a:spLocks noChangeAspect="1" noEditPoints="1"/>
            </p:cNvSpPr>
            <p:nvPr/>
          </p:nvSpPr>
          <p:spPr bwMode="auto">
            <a:xfrm>
              <a:off x="3201" y="7445"/>
              <a:ext cx="32" cy="71"/>
            </a:xfrm>
            <a:custGeom>
              <a:avLst/>
              <a:gdLst>
                <a:gd name="T0" fmla="*/ 3 w 38"/>
                <a:gd name="T1" fmla="*/ 1 h 106"/>
                <a:gd name="T2" fmla="*/ 3 w 38"/>
                <a:gd name="T3" fmla="*/ 1 h 106"/>
                <a:gd name="T4" fmla="*/ 3 w 38"/>
                <a:gd name="T5" fmla="*/ 0 h 106"/>
                <a:gd name="T6" fmla="*/ 3 w 38"/>
                <a:gd name="T7" fmla="*/ 0 h 106"/>
                <a:gd name="T8" fmla="*/ 3 w 38"/>
                <a:gd name="T9" fmla="*/ 1 h 106"/>
                <a:gd name="T10" fmla="*/ 0 w 38"/>
                <a:gd name="T11" fmla="*/ 1 h 106"/>
                <a:gd name="T12" fmla="*/ 3 w 38"/>
                <a:gd name="T13" fmla="*/ 0 h 106"/>
                <a:gd name="T14" fmla="*/ 3 w 38"/>
                <a:gd name="T15" fmla="*/ 1 h 106"/>
                <a:gd name="T16" fmla="*/ 0 w 38"/>
                <a:gd name="T17" fmla="*/ 1 h 106"/>
                <a:gd name="T18" fmla="*/ 3 w 38"/>
                <a:gd name="T19" fmla="*/ 1 h 106"/>
                <a:gd name="T20" fmla="*/ 3 w 38"/>
                <a:gd name="T21" fmla="*/ 1 h 106"/>
                <a:gd name="T22" fmla="*/ 3 w 38"/>
                <a:gd name="T23" fmla="*/ 1 h 106"/>
                <a:gd name="T24" fmla="*/ 0 w 38"/>
                <a:gd name="T25" fmla="*/ 1 h 106"/>
                <a:gd name="T26" fmla="*/ 3 w 38"/>
                <a:gd name="T27" fmla="*/ 1 h 106"/>
                <a:gd name="T28" fmla="*/ 3 w 38"/>
                <a:gd name="T29" fmla="*/ 1 h 106"/>
                <a:gd name="T30" fmla="*/ 3 w 38"/>
                <a:gd name="T31" fmla="*/ 1 h 106"/>
                <a:gd name="T32" fmla="*/ 3 w 38"/>
                <a:gd name="T33" fmla="*/ 1 h 106"/>
                <a:gd name="T34" fmla="*/ 3 w 38"/>
                <a:gd name="T35" fmla="*/ 1 h 106"/>
                <a:gd name="T36" fmla="*/ 3 w 38"/>
                <a:gd name="T37" fmla="*/ 1 h 106"/>
                <a:gd name="T38" fmla="*/ 3 w 38"/>
                <a:gd name="T39" fmla="*/ 1 h 106"/>
                <a:gd name="T40" fmla="*/ 3 w 38"/>
                <a:gd name="T41" fmla="*/ 1 h 106"/>
                <a:gd name="T42" fmla="*/ 3 w 38"/>
                <a:gd name="T43" fmla="*/ 1 h 106"/>
                <a:gd name="T44" fmla="*/ 3 w 38"/>
                <a:gd name="T45" fmla="*/ 1 h 106"/>
                <a:gd name="T46" fmla="*/ 3 w 38"/>
                <a:gd name="T47" fmla="*/ 1 h 106"/>
                <a:gd name="T48" fmla="*/ 3 w 38"/>
                <a:gd name="T49" fmla="*/ 1 h 106"/>
                <a:gd name="T50" fmla="*/ 3 w 38"/>
                <a:gd name="T51" fmla="*/ 1 h 106"/>
                <a:gd name="T52" fmla="*/ 3 w 38"/>
                <a:gd name="T53" fmla="*/ 1 h 106"/>
                <a:gd name="T54" fmla="*/ 3 w 38"/>
                <a:gd name="T55" fmla="*/ 1 h 106"/>
                <a:gd name="T56" fmla="*/ 3 w 38"/>
                <a:gd name="T57" fmla="*/ 1 h 106"/>
                <a:gd name="T58" fmla="*/ 3 w 38"/>
                <a:gd name="T59" fmla="*/ 1 h 106"/>
                <a:gd name="T60" fmla="*/ 3 w 38"/>
                <a:gd name="T61" fmla="*/ 1 h 106"/>
                <a:gd name="T62" fmla="*/ 3 w 38"/>
                <a:gd name="T63" fmla="*/ 1 h 106"/>
                <a:gd name="T64" fmla="*/ 3 w 38"/>
                <a:gd name="T65" fmla="*/ 0 h 106"/>
                <a:gd name="T66" fmla="*/ 3 w 38"/>
                <a:gd name="T67" fmla="*/ 1 h 106"/>
                <a:gd name="T68" fmla="*/ 3 w 38"/>
                <a:gd name="T69" fmla="*/ 1 h 106"/>
                <a:gd name="T70" fmla="*/ 3 w 3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24" y="15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4" y="96"/>
                  </a:lnTo>
                  <a:lnTo>
                    <a:pt x="9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6"/>
                  </a:moveTo>
                  <a:lnTo>
                    <a:pt x="9" y="96"/>
                  </a:lnTo>
                  <a:lnTo>
                    <a:pt x="14" y="96"/>
                  </a:lnTo>
                  <a:lnTo>
                    <a:pt x="14" y="106"/>
                  </a:lnTo>
                  <a:close/>
                  <a:moveTo>
                    <a:pt x="14" y="91"/>
                  </a:moveTo>
                  <a:lnTo>
                    <a:pt x="29" y="87"/>
                  </a:lnTo>
                  <a:lnTo>
                    <a:pt x="29" y="101"/>
                  </a:lnTo>
                  <a:lnTo>
                    <a:pt x="14" y="106"/>
                  </a:lnTo>
                  <a:lnTo>
                    <a:pt x="14" y="91"/>
                  </a:lnTo>
                  <a:close/>
                  <a:moveTo>
                    <a:pt x="38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8" y="96"/>
                  </a:lnTo>
                  <a:close/>
                  <a:moveTo>
                    <a:pt x="24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38" y="96"/>
                  </a:lnTo>
                  <a:lnTo>
                    <a:pt x="24" y="96"/>
                  </a:lnTo>
                  <a:close/>
                  <a:moveTo>
                    <a:pt x="24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" name="Freeform 294"/>
            <p:cNvSpPr>
              <a:spLocks noChangeAspect="1"/>
            </p:cNvSpPr>
            <p:nvPr/>
          </p:nvSpPr>
          <p:spPr bwMode="auto">
            <a:xfrm>
              <a:off x="3213" y="7509"/>
              <a:ext cx="24" cy="62"/>
            </a:xfrm>
            <a:custGeom>
              <a:avLst/>
              <a:gdLst>
                <a:gd name="T0" fmla="*/ 2 w 29"/>
                <a:gd name="T1" fmla="*/ 0 h 91"/>
                <a:gd name="T2" fmla="*/ 0 w 29"/>
                <a:gd name="T3" fmla="*/ 0 h 91"/>
                <a:gd name="T4" fmla="*/ 2 w 29"/>
                <a:gd name="T5" fmla="*/ 1 h 91"/>
                <a:gd name="T6" fmla="*/ 2 w 29"/>
                <a:gd name="T7" fmla="*/ 1 h 91"/>
                <a:gd name="T8" fmla="*/ 2 w 2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91"/>
                <a:gd name="T17" fmla="*/ 29 w 2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91">
                  <a:moveTo>
                    <a:pt x="15" y="0"/>
                  </a:moveTo>
                  <a:lnTo>
                    <a:pt x="0" y="0"/>
                  </a:lnTo>
                  <a:lnTo>
                    <a:pt x="15" y="91"/>
                  </a:lnTo>
                  <a:lnTo>
                    <a:pt x="29" y="8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" name="Freeform 295"/>
            <p:cNvSpPr>
              <a:spLocks noChangeAspect="1" noEditPoints="1"/>
            </p:cNvSpPr>
            <p:nvPr/>
          </p:nvSpPr>
          <p:spPr bwMode="auto">
            <a:xfrm>
              <a:off x="3210" y="7504"/>
              <a:ext cx="36" cy="69"/>
            </a:xfrm>
            <a:custGeom>
              <a:avLst/>
              <a:gdLst>
                <a:gd name="T0" fmla="*/ 2 w 44"/>
                <a:gd name="T1" fmla="*/ 1 h 105"/>
                <a:gd name="T2" fmla="*/ 2 w 44"/>
                <a:gd name="T3" fmla="*/ 1 h 105"/>
                <a:gd name="T4" fmla="*/ 2 w 44"/>
                <a:gd name="T5" fmla="*/ 1 h 105"/>
                <a:gd name="T6" fmla="*/ 2 w 44"/>
                <a:gd name="T7" fmla="*/ 0 h 105"/>
                <a:gd name="T8" fmla="*/ 2 w 44"/>
                <a:gd name="T9" fmla="*/ 1 h 105"/>
                <a:gd name="T10" fmla="*/ 0 w 44"/>
                <a:gd name="T11" fmla="*/ 1 h 105"/>
                <a:gd name="T12" fmla="*/ 2 w 44"/>
                <a:gd name="T13" fmla="*/ 1 h 105"/>
                <a:gd name="T14" fmla="*/ 2 w 44"/>
                <a:gd name="T15" fmla="*/ 1 h 105"/>
                <a:gd name="T16" fmla="*/ 0 w 44"/>
                <a:gd name="T17" fmla="*/ 1 h 105"/>
                <a:gd name="T18" fmla="*/ 2 w 44"/>
                <a:gd name="T19" fmla="*/ 1 h 105"/>
                <a:gd name="T20" fmla="*/ 2 w 44"/>
                <a:gd name="T21" fmla="*/ 1 h 105"/>
                <a:gd name="T22" fmla="*/ 2 w 44"/>
                <a:gd name="T23" fmla="*/ 1 h 105"/>
                <a:gd name="T24" fmla="*/ 0 w 44"/>
                <a:gd name="T25" fmla="*/ 1 h 105"/>
                <a:gd name="T26" fmla="*/ 2 w 44"/>
                <a:gd name="T27" fmla="*/ 1 h 105"/>
                <a:gd name="T28" fmla="*/ 2 w 44"/>
                <a:gd name="T29" fmla="*/ 1 h 105"/>
                <a:gd name="T30" fmla="*/ 2 w 44"/>
                <a:gd name="T31" fmla="*/ 1 h 105"/>
                <a:gd name="T32" fmla="*/ 2 w 44"/>
                <a:gd name="T33" fmla="*/ 1 h 105"/>
                <a:gd name="T34" fmla="*/ 2 w 44"/>
                <a:gd name="T35" fmla="*/ 1 h 105"/>
                <a:gd name="T36" fmla="*/ 2 w 44"/>
                <a:gd name="T37" fmla="*/ 1 h 105"/>
                <a:gd name="T38" fmla="*/ 2 w 44"/>
                <a:gd name="T39" fmla="*/ 1 h 105"/>
                <a:gd name="T40" fmla="*/ 2 w 44"/>
                <a:gd name="T41" fmla="*/ 1 h 105"/>
                <a:gd name="T42" fmla="*/ 2 w 44"/>
                <a:gd name="T43" fmla="*/ 1 h 105"/>
                <a:gd name="T44" fmla="*/ 2 w 44"/>
                <a:gd name="T45" fmla="*/ 1 h 105"/>
                <a:gd name="T46" fmla="*/ 2 w 44"/>
                <a:gd name="T47" fmla="*/ 1 h 105"/>
                <a:gd name="T48" fmla="*/ 2 w 44"/>
                <a:gd name="T49" fmla="*/ 1 h 105"/>
                <a:gd name="T50" fmla="*/ 2 w 44"/>
                <a:gd name="T51" fmla="*/ 1 h 105"/>
                <a:gd name="T52" fmla="*/ 2 w 44"/>
                <a:gd name="T53" fmla="*/ 1 h 105"/>
                <a:gd name="T54" fmla="*/ 2 w 44"/>
                <a:gd name="T55" fmla="*/ 1 h 105"/>
                <a:gd name="T56" fmla="*/ 2 w 44"/>
                <a:gd name="T57" fmla="*/ 1 h 105"/>
                <a:gd name="T58" fmla="*/ 2 w 44"/>
                <a:gd name="T59" fmla="*/ 1 h 105"/>
                <a:gd name="T60" fmla="*/ 2 w 44"/>
                <a:gd name="T61" fmla="*/ 1 h 105"/>
                <a:gd name="T62" fmla="*/ 2 w 44"/>
                <a:gd name="T63" fmla="*/ 1 h 105"/>
                <a:gd name="T64" fmla="*/ 2 w 44"/>
                <a:gd name="T65" fmla="*/ 0 h 105"/>
                <a:gd name="T66" fmla="*/ 2 w 44"/>
                <a:gd name="T67" fmla="*/ 1 h 105"/>
                <a:gd name="T68" fmla="*/ 2 w 44"/>
                <a:gd name="T69" fmla="*/ 1 h 105"/>
                <a:gd name="T70" fmla="*/ 2 w 44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05"/>
                <a:gd name="T110" fmla="*/ 44 w 44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05">
                  <a:moveTo>
                    <a:pt x="20" y="14"/>
                  </a:moveTo>
                  <a:lnTo>
                    <a:pt x="5" y="19"/>
                  </a:lnTo>
                  <a:lnTo>
                    <a:pt x="5" y="4"/>
                  </a:lnTo>
                  <a:lnTo>
                    <a:pt x="20" y="0"/>
                  </a:lnTo>
                  <a:lnTo>
                    <a:pt x="20" y="14"/>
                  </a:lnTo>
                  <a:close/>
                  <a:moveTo>
                    <a:pt x="0" y="14"/>
                  </a:moveTo>
                  <a:lnTo>
                    <a:pt x="5" y="4"/>
                  </a:lnTo>
                  <a:lnTo>
                    <a:pt x="5" y="9"/>
                  </a:lnTo>
                  <a:lnTo>
                    <a:pt x="0" y="14"/>
                  </a:lnTo>
                  <a:close/>
                  <a:moveTo>
                    <a:pt x="15" y="9"/>
                  </a:moveTo>
                  <a:lnTo>
                    <a:pt x="29" y="96"/>
                  </a:lnTo>
                  <a:lnTo>
                    <a:pt x="15" y="100"/>
                  </a:lnTo>
                  <a:lnTo>
                    <a:pt x="0" y="14"/>
                  </a:lnTo>
                  <a:lnTo>
                    <a:pt x="15" y="9"/>
                  </a:lnTo>
                  <a:close/>
                  <a:moveTo>
                    <a:pt x="20" y="105"/>
                  </a:moveTo>
                  <a:lnTo>
                    <a:pt x="15" y="100"/>
                  </a:lnTo>
                  <a:lnTo>
                    <a:pt x="20" y="100"/>
                  </a:lnTo>
                  <a:lnTo>
                    <a:pt x="20" y="105"/>
                  </a:lnTo>
                  <a:close/>
                  <a:moveTo>
                    <a:pt x="20" y="91"/>
                  </a:moveTo>
                  <a:lnTo>
                    <a:pt x="34" y="86"/>
                  </a:lnTo>
                  <a:lnTo>
                    <a:pt x="34" y="100"/>
                  </a:lnTo>
                  <a:lnTo>
                    <a:pt x="20" y="105"/>
                  </a:lnTo>
                  <a:lnTo>
                    <a:pt x="20" y="91"/>
                  </a:lnTo>
                  <a:close/>
                  <a:moveTo>
                    <a:pt x="44" y="96"/>
                  </a:moveTo>
                  <a:lnTo>
                    <a:pt x="34" y="100"/>
                  </a:lnTo>
                  <a:lnTo>
                    <a:pt x="34" y="96"/>
                  </a:lnTo>
                  <a:lnTo>
                    <a:pt x="44" y="96"/>
                  </a:lnTo>
                  <a:close/>
                  <a:moveTo>
                    <a:pt x="29" y="96"/>
                  </a:moveTo>
                  <a:lnTo>
                    <a:pt x="15" y="9"/>
                  </a:lnTo>
                  <a:lnTo>
                    <a:pt x="29" y="9"/>
                  </a:lnTo>
                  <a:lnTo>
                    <a:pt x="44" y="96"/>
                  </a:lnTo>
                  <a:lnTo>
                    <a:pt x="29" y="96"/>
                  </a:lnTo>
                  <a:close/>
                  <a:moveTo>
                    <a:pt x="20" y="0"/>
                  </a:moveTo>
                  <a:lnTo>
                    <a:pt x="29" y="9"/>
                  </a:lnTo>
                  <a:lnTo>
                    <a:pt x="2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9" name="Freeform 296"/>
            <p:cNvSpPr>
              <a:spLocks noChangeAspect="1"/>
            </p:cNvSpPr>
            <p:nvPr/>
          </p:nvSpPr>
          <p:spPr bwMode="auto">
            <a:xfrm>
              <a:off x="3226" y="7568"/>
              <a:ext cx="32" cy="61"/>
            </a:xfrm>
            <a:custGeom>
              <a:avLst/>
              <a:gdLst>
                <a:gd name="T0" fmla="*/ 3 w 38"/>
                <a:gd name="T1" fmla="*/ 0 h 91"/>
                <a:gd name="T2" fmla="*/ 0 w 38"/>
                <a:gd name="T3" fmla="*/ 1 h 91"/>
                <a:gd name="T4" fmla="*/ 3 w 38"/>
                <a:gd name="T5" fmla="*/ 1 h 91"/>
                <a:gd name="T6" fmla="*/ 3 w 38"/>
                <a:gd name="T7" fmla="*/ 1 h 91"/>
                <a:gd name="T8" fmla="*/ 3 w 38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1"/>
                <a:gd name="T17" fmla="*/ 38 w 3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1">
                  <a:moveTo>
                    <a:pt x="14" y="0"/>
                  </a:moveTo>
                  <a:lnTo>
                    <a:pt x="0" y="4"/>
                  </a:lnTo>
                  <a:lnTo>
                    <a:pt x="24" y="91"/>
                  </a:lnTo>
                  <a:lnTo>
                    <a:pt x="38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0" name="Freeform 297"/>
            <p:cNvSpPr>
              <a:spLocks noChangeAspect="1" noEditPoints="1"/>
            </p:cNvSpPr>
            <p:nvPr/>
          </p:nvSpPr>
          <p:spPr bwMode="auto">
            <a:xfrm>
              <a:off x="3221" y="7562"/>
              <a:ext cx="40" cy="69"/>
            </a:xfrm>
            <a:custGeom>
              <a:avLst/>
              <a:gdLst>
                <a:gd name="T0" fmla="*/ 3 w 48"/>
                <a:gd name="T1" fmla="*/ 1 h 105"/>
                <a:gd name="T2" fmla="*/ 3 w 48"/>
                <a:gd name="T3" fmla="*/ 1 h 105"/>
                <a:gd name="T4" fmla="*/ 3 w 48"/>
                <a:gd name="T5" fmla="*/ 1 h 105"/>
                <a:gd name="T6" fmla="*/ 3 w 48"/>
                <a:gd name="T7" fmla="*/ 0 h 105"/>
                <a:gd name="T8" fmla="*/ 3 w 48"/>
                <a:gd name="T9" fmla="*/ 1 h 105"/>
                <a:gd name="T10" fmla="*/ 0 w 48"/>
                <a:gd name="T11" fmla="*/ 1 h 105"/>
                <a:gd name="T12" fmla="*/ 3 w 48"/>
                <a:gd name="T13" fmla="*/ 1 h 105"/>
                <a:gd name="T14" fmla="*/ 3 w 48"/>
                <a:gd name="T15" fmla="*/ 1 h 105"/>
                <a:gd name="T16" fmla="*/ 0 w 48"/>
                <a:gd name="T17" fmla="*/ 1 h 105"/>
                <a:gd name="T18" fmla="*/ 3 w 48"/>
                <a:gd name="T19" fmla="*/ 1 h 105"/>
                <a:gd name="T20" fmla="*/ 3 w 48"/>
                <a:gd name="T21" fmla="*/ 1 h 105"/>
                <a:gd name="T22" fmla="*/ 3 w 48"/>
                <a:gd name="T23" fmla="*/ 1 h 105"/>
                <a:gd name="T24" fmla="*/ 0 w 48"/>
                <a:gd name="T25" fmla="*/ 1 h 105"/>
                <a:gd name="T26" fmla="*/ 3 w 48"/>
                <a:gd name="T27" fmla="*/ 1 h 105"/>
                <a:gd name="T28" fmla="*/ 3 w 48"/>
                <a:gd name="T29" fmla="*/ 1 h 105"/>
                <a:gd name="T30" fmla="*/ 3 w 48"/>
                <a:gd name="T31" fmla="*/ 1 h 105"/>
                <a:gd name="T32" fmla="*/ 3 w 48"/>
                <a:gd name="T33" fmla="*/ 1 h 105"/>
                <a:gd name="T34" fmla="*/ 3 w 48"/>
                <a:gd name="T35" fmla="*/ 1 h 105"/>
                <a:gd name="T36" fmla="*/ 3 w 48"/>
                <a:gd name="T37" fmla="*/ 1 h 105"/>
                <a:gd name="T38" fmla="*/ 3 w 48"/>
                <a:gd name="T39" fmla="*/ 1 h 105"/>
                <a:gd name="T40" fmla="*/ 3 w 48"/>
                <a:gd name="T41" fmla="*/ 1 h 105"/>
                <a:gd name="T42" fmla="*/ 3 w 48"/>
                <a:gd name="T43" fmla="*/ 1 h 105"/>
                <a:gd name="T44" fmla="*/ 3 w 48"/>
                <a:gd name="T45" fmla="*/ 1 h 105"/>
                <a:gd name="T46" fmla="*/ 3 w 48"/>
                <a:gd name="T47" fmla="*/ 1 h 105"/>
                <a:gd name="T48" fmla="*/ 3 w 48"/>
                <a:gd name="T49" fmla="*/ 1 h 105"/>
                <a:gd name="T50" fmla="*/ 3 w 48"/>
                <a:gd name="T51" fmla="*/ 1 h 105"/>
                <a:gd name="T52" fmla="*/ 3 w 48"/>
                <a:gd name="T53" fmla="*/ 1 h 105"/>
                <a:gd name="T54" fmla="*/ 3 w 48"/>
                <a:gd name="T55" fmla="*/ 1 h 105"/>
                <a:gd name="T56" fmla="*/ 3 w 48"/>
                <a:gd name="T57" fmla="*/ 1 h 105"/>
                <a:gd name="T58" fmla="*/ 3 w 48"/>
                <a:gd name="T59" fmla="*/ 1 h 105"/>
                <a:gd name="T60" fmla="*/ 3 w 48"/>
                <a:gd name="T61" fmla="*/ 1 h 105"/>
                <a:gd name="T62" fmla="*/ 3 w 48"/>
                <a:gd name="T63" fmla="*/ 1 h 105"/>
                <a:gd name="T64" fmla="*/ 3 w 48"/>
                <a:gd name="T65" fmla="*/ 0 h 105"/>
                <a:gd name="T66" fmla="*/ 3 w 48"/>
                <a:gd name="T67" fmla="*/ 1 h 105"/>
                <a:gd name="T68" fmla="*/ 3 w 48"/>
                <a:gd name="T69" fmla="*/ 1 h 105"/>
                <a:gd name="T70" fmla="*/ 3 w 48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05"/>
                <a:gd name="T110" fmla="*/ 48 w 48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05">
                  <a:moveTo>
                    <a:pt x="19" y="14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33" y="96"/>
                  </a:lnTo>
                  <a:lnTo>
                    <a:pt x="19" y="101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29" y="105"/>
                  </a:moveTo>
                  <a:lnTo>
                    <a:pt x="19" y="101"/>
                  </a:lnTo>
                  <a:lnTo>
                    <a:pt x="29" y="101"/>
                  </a:lnTo>
                  <a:lnTo>
                    <a:pt x="29" y="105"/>
                  </a:lnTo>
                  <a:close/>
                  <a:moveTo>
                    <a:pt x="24" y="91"/>
                  </a:moveTo>
                  <a:lnTo>
                    <a:pt x="38" y="86"/>
                  </a:lnTo>
                  <a:lnTo>
                    <a:pt x="43" y="101"/>
                  </a:lnTo>
                  <a:lnTo>
                    <a:pt x="29" y="105"/>
                  </a:lnTo>
                  <a:lnTo>
                    <a:pt x="24" y="91"/>
                  </a:lnTo>
                  <a:close/>
                  <a:moveTo>
                    <a:pt x="48" y="96"/>
                  </a:moveTo>
                  <a:lnTo>
                    <a:pt x="43" y="101"/>
                  </a:lnTo>
                  <a:lnTo>
                    <a:pt x="43" y="96"/>
                  </a:lnTo>
                  <a:lnTo>
                    <a:pt x="48" y="96"/>
                  </a:lnTo>
                  <a:close/>
                  <a:moveTo>
                    <a:pt x="33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48" y="96"/>
                  </a:lnTo>
                  <a:lnTo>
                    <a:pt x="33" y="96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1" name="Freeform 298"/>
            <p:cNvSpPr>
              <a:spLocks noChangeAspect="1"/>
            </p:cNvSpPr>
            <p:nvPr/>
          </p:nvSpPr>
          <p:spPr bwMode="auto">
            <a:xfrm>
              <a:off x="3246" y="7626"/>
              <a:ext cx="34" cy="60"/>
            </a:xfrm>
            <a:custGeom>
              <a:avLst/>
              <a:gdLst>
                <a:gd name="T0" fmla="*/ 2 w 43"/>
                <a:gd name="T1" fmla="*/ 0 h 91"/>
                <a:gd name="T2" fmla="*/ 0 w 43"/>
                <a:gd name="T3" fmla="*/ 1 h 91"/>
                <a:gd name="T4" fmla="*/ 2 w 43"/>
                <a:gd name="T5" fmla="*/ 1 h 91"/>
                <a:gd name="T6" fmla="*/ 2 w 43"/>
                <a:gd name="T7" fmla="*/ 1 h 91"/>
                <a:gd name="T8" fmla="*/ 2 w 43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14" y="0"/>
                  </a:moveTo>
                  <a:lnTo>
                    <a:pt x="0" y="5"/>
                  </a:lnTo>
                  <a:lnTo>
                    <a:pt x="28" y="91"/>
                  </a:lnTo>
                  <a:lnTo>
                    <a:pt x="43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2" name="Freeform 299"/>
            <p:cNvSpPr>
              <a:spLocks noChangeAspect="1" noEditPoints="1"/>
            </p:cNvSpPr>
            <p:nvPr/>
          </p:nvSpPr>
          <p:spPr bwMode="auto">
            <a:xfrm>
              <a:off x="3237" y="7619"/>
              <a:ext cx="49" cy="74"/>
            </a:xfrm>
            <a:custGeom>
              <a:avLst/>
              <a:gdLst>
                <a:gd name="T0" fmla="*/ 3 w 58"/>
                <a:gd name="T1" fmla="*/ 1 h 111"/>
                <a:gd name="T2" fmla="*/ 3 w 58"/>
                <a:gd name="T3" fmla="*/ 1 h 111"/>
                <a:gd name="T4" fmla="*/ 3 w 58"/>
                <a:gd name="T5" fmla="*/ 1 h 111"/>
                <a:gd name="T6" fmla="*/ 3 w 58"/>
                <a:gd name="T7" fmla="*/ 0 h 111"/>
                <a:gd name="T8" fmla="*/ 3 w 58"/>
                <a:gd name="T9" fmla="*/ 1 h 111"/>
                <a:gd name="T10" fmla="*/ 0 w 58"/>
                <a:gd name="T11" fmla="*/ 1 h 111"/>
                <a:gd name="T12" fmla="*/ 3 w 58"/>
                <a:gd name="T13" fmla="*/ 1 h 111"/>
                <a:gd name="T14" fmla="*/ 3 w 58"/>
                <a:gd name="T15" fmla="*/ 1 h 111"/>
                <a:gd name="T16" fmla="*/ 0 w 58"/>
                <a:gd name="T17" fmla="*/ 1 h 111"/>
                <a:gd name="T18" fmla="*/ 3 w 58"/>
                <a:gd name="T19" fmla="*/ 1 h 111"/>
                <a:gd name="T20" fmla="*/ 3 w 58"/>
                <a:gd name="T21" fmla="*/ 1 h 111"/>
                <a:gd name="T22" fmla="*/ 3 w 58"/>
                <a:gd name="T23" fmla="*/ 1 h 111"/>
                <a:gd name="T24" fmla="*/ 0 w 58"/>
                <a:gd name="T25" fmla="*/ 1 h 111"/>
                <a:gd name="T26" fmla="*/ 3 w 58"/>
                <a:gd name="T27" fmla="*/ 1 h 111"/>
                <a:gd name="T28" fmla="*/ 3 w 58"/>
                <a:gd name="T29" fmla="*/ 1 h 111"/>
                <a:gd name="T30" fmla="*/ 3 w 58"/>
                <a:gd name="T31" fmla="*/ 1 h 111"/>
                <a:gd name="T32" fmla="*/ 3 w 58"/>
                <a:gd name="T33" fmla="*/ 1 h 111"/>
                <a:gd name="T34" fmla="*/ 3 w 58"/>
                <a:gd name="T35" fmla="*/ 1 h 111"/>
                <a:gd name="T36" fmla="*/ 3 w 58"/>
                <a:gd name="T37" fmla="*/ 1 h 111"/>
                <a:gd name="T38" fmla="*/ 3 w 58"/>
                <a:gd name="T39" fmla="*/ 1 h 111"/>
                <a:gd name="T40" fmla="*/ 3 w 58"/>
                <a:gd name="T41" fmla="*/ 1 h 111"/>
                <a:gd name="T42" fmla="*/ 3 w 58"/>
                <a:gd name="T43" fmla="*/ 1 h 111"/>
                <a:gd name="T44" fmla="*/ 3 w 58"/>
                <a:gd name="T45" fmla="*/ 1 h 111"/>
                <a:gd name="T46" fmla="*/ 3 w 58"/>
                <a:gd name="T47" fmla="*/ 1 h 111"/>
                <a:gd name="T48" fmla="*/ 3 w 58"/>
                <a:gd name="T49" fmla="*/ 1 h 111"/>
                <a:gd name="T50" fmla="*/ 3 w 58"/>
                <a:gd name="T51" fmla="*/ 1 h 111"/>
                <a:gd name="T52" fmla="*/ 3 w 58"/>
                <a:gd name="T53" fmla="*/ 1 h 111"/>
                <a:gd name="T54" fmla="*/ 3 w 58"/>
                <a:gd name="T55" fmla="*/ 1 h 111"/>
                <a:gd name="T56" fmla="*/ 3 w 58"/>
                <a:gd name="T57" fmla="*/ 1 h 111"/>
                <a:gd name="T58" fmla="*/ 3 w 58"/>
                <a:gd name="T59" fmla="*/ 1 h 111"/>
                <a:gd name="T60" fmla="*/ 3 w 58"/>
                <a:gd name="T61" fmla="*/ 1 h 111"/>
                <a:gd name="T62" fmla="*/ 3 w 58"/>
                <a:gd name="T63" fmla="*/ 1 h 111"/>
                <a:gd name="T64" fmla="*/ 3 w 58"/>
                <a:gd name="T65" fmla="*/ 0 h 111"/>
                <a:gd name="T66" fmla="*/ 3 w 58"/>
                <a:gd name="T67" fmla="*/ 1 h 111"/>
                <a:gd name="T68" fmla="*/ 3 w 58"/>
                <a:gd name="T69" fmla="*/ 1 h 111"/>
                <a:gd name="T70" fmla="*/ 3 w 58"/>
                <a:gd name="T71" fmla="*/ 0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11"/>
                <a:gd name="T110" fmla="*/ 58 w 58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11">
                  <a:moveTo>
                    <a:pt x="24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10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43" y="101"/>
                  </a:lnTo>
                  <a:lnTo>
                    <a:pt x="29" y="106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38" y="111"/>
                  </a:moveTo>
                  <a:lnTo>
                    <a:pt x="29" y="106"/>
                  </a:lnTo>
                  <a:lnTo>
                    <a:pt x="38" y="101"/>
                  </a:lnTo>
                  <a:lnTo>
                    <a:pt x="38" y="111"/>
                  </a:lnTo>
                  <a:close/>
                  <a:moveTo>
                    <a:pt x="34" y="96"/>
                  </a:moveTo>
                  <a:lnTo>
                    <a:pt x="48" y="91"/>
                  </a:lnTo>
                  <a:lnTo>
                    <a:pt x="53" y="101"/>
                  </a:lnTo>
                  <a:lnTo>
                    <a:pt x="38" y="111"/>
                  </a:lnTo>
                  <a:lnTo>
                    <a:pt x="34" y="96"/>
                  </a:lnTo>
                  <a:close/>
                  <a:moveTo>
                    <a:pt x="58" y="91"/>
                  </a:moveTo>
                  <a:lnTo>
                    <a:pt x="53" y="101"/>
                  </a:lnTo>
                  <a:lnTo>
                    <a:pt x="53" y="96"/>
                  </a:lnTo>
                  <a:lnTo>
                    <a:pt x="58" y="91"/>
                  </a:lnTo>
                  <a:close/>
                  <a:moveTo>
                    <a:pt x="43" y="9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58" y="91"/>
                  </a:lnTo>
                  <a:lnTo>
                    <a:pt x="43" y="9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3" name="Freeform 300"/>
            <p:cNvSpPr>
              <a:spLocks noChangeAspect="1"/>
            </p:cNvSpPr>
            <p:nvPr/>
          </p:nvSpPr>
          <p:spPr bwMode="auto">
            <a:xfrm>
              <a:off x="3269" y="7684"/>
              <a:ext cx="51" cy="67"/>
            </a:xfrm>
            <a:custGeom>
              <a:avLst/>
              <a:gdLst>
                <a:gd name="T0" fmla="*/ 2 w 63"/>
                <a:gd name="T1" fmla="*/ 0 h 101"/>
                <a:gd name="T2" fmla="*/ 0 w 63"/>
                <a:gd name="T3" fmla="*/ 1 h 101"/>
                <a:gd name="T4" fmla="*/ 2 w 63"/>
                <a:gd name="T5" fmla="*/ 1 h 101"/>
                <a:gd name="T6" fmla="*/ 2 w 63"/>
                <a:gd name="T7" fmla="*/ 1 h 101"/>
                <a:gd name="T8" fmla="*/ 2 w 63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1"/>
                <a:gd name="T17" fmla="*/ 63 w 63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1">
                  <a:moveTo>
                    <a:pt x="15" y="0"/>
                  </a:moveTo>
                  <a:lnTo>
                    <a:pt x="0" y="5"/>
                  </a:lnTo>
                  <a:lnTo>
                    <a:pt x="53" y="101"/>
                  </a:lnTo>
                  <a:lnTo>
                    <a:pt x="63" y="9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4" name="Freeform 301"/>
            <p:cNvSpPr>
              <a:spLocks noChangeAspect="1" noEditPoints="1"/>
            </p:cNvSpPr>
            <p:nvPr/>
          </p:nvSpPr>
          <p:spPr bwMode="auto">
            <a:xfrm>
              <a:off x="3261" y="7680"/>
              <a:ext cx="64" cy="75"/>
            </a:xfrm>
            <a:custGeom>
              <a:avLst/>
              <a:gdLst>
                <a:gd name="T0" fmla="*/ 2 w 77"/>
                <a:gd name="T1" fmla="*/ 1 h 111"/>
                <a:gd name="T2" fmla="*/ 2 w 77"/>
                <a:gd name="T3" fmla="*/ 1 h 111"/>
                <a:gd name="T4" fmla="*/ 2 w 77"/>
                <a:gd name="T5" fmla="*/ 1 h 111"/>
                <a:gd name="T6" fmla="*/ 2 w 77"/>
                <a:gd name="T7" fmla="*/ 0 h 111"/>
                <a:gd name="T8" fmla="*/ 2 w 77"/>
                <a:gd name="T9" fmla="*/ 1 h 111"/>
                <a:gd name="T10" fmla="*/ 0 w 77"/>
                <a:gd name="T11" fmla="*/ 1 h 111"/>
                <a:gd name="T12" fmla="*/ 2 w 77"/>
                <a:gd name="T13" fmla="*/ 1 h 111"/>
                <a:gd name="T14" fmla="*/ 2 w 77"/>
                <a:gd name="T15" fmla="*/ 1 h 111"/>
                <a:gd name="T16" fmla="*/ 0 w 77"/>
                <a:gd name="T17" fmla="*/ 1 h 111"/>
                <a:gd name="T18" fmla="*/ 2 w 77"/>
                <a:gd name="T19" fmla="*/ 1 h 111"/>
                <a:gd name="T20" fmla="*/ 2 w 77"/>
                <a:gd name="T21" fmla="*/ 1 h 111"/>
                <a:gd name="T22" fmla="*/ 2 w 77"/>
                <a:gd name="T23" fmla="*/ 1 h 111"/>
                <a:gd name="T24" fmla="*/ 0 w 77"/>
                <a:gd name="T25" fmla="*/ 1 h 111"/>
                <a:gd name="T26" fmla="*/ 2 w 77"/>
                <a:gd name="T27" fmla="*/ 1 h 111"/>
                <a:gd name="T28" fmla="*/ 2 w 77"/>
                <a:gd name="T29" fmla="*/ 1 h 111"/>
                <a:gd name="T30" fmla="*/ 2 w 77"/>
                <a:gd name="T31" fmla="*/ 1 h 111"/>
                <a:gd name="T32" fmla="*/ 2 w 77"/>
                <a:gd name="T33" fmla="*/ 1 h 111"/>
                <a:gd name="T34" fmla="*/ 2 w 77"/>
                <a:gd name="T35" fmla="*/ 1 h 111"/>
                <a:gd name="T36" fmla="*/ 2 w 77"/>
                <a:gd name="T37" fmla="*/ 1 h 111"/>
                <a:gd name="T38" fmla="*/ 2 w 77"/>
                <a:gd name="T39" fmla="*/ 1 h 111"/>
                <a:gd name="T40" fmla="*/ 2 w 77"/>
                <a:gd name="T41" fmla="*/ 1 h 111"/>
                <a:gd name="T42" fmla="*/ 2 w 77"/>
                <a:gd name="T43" fmla="*/ 1 h 111"/>
                <a:gd name="T44" fmla="*/ 2 w 77"/>
                <a:gd name="T45" fmla="*/ 1 h 111"/>
                <a:gd name="T46" fmla="*/ 2 w 77"/>
                <a:gd name="T47" fmla="*/ 1 h 111"/>
                <a:gd name="T48" fmla="*/ 2 w 77"/>
                <a:gd name="T49" fmla="*/ 1 h 111"/>
                <a:gd name="T50" fmla="*/ 2 w 77"/>
                <a:gd name="T51" fmla="*/ 1 h 111"/>
                <a:gd name="T52" fmla="*/ 2 w 77"/>
                <a:gd name="T53" fmla="*/ 1 h 111"/>
                <a:gd name="T54" fmla="*/ 2 w 77"/>
                <a:gd name="T55" fmla="*/ 1 h 111"/>
                <a:gd name="T56" fmla="*/ 2 w 77"/>
                <a:gd name="T57" fmla="*/ 1 h 111"/>
                <a:gd name="T58" fmla="*/ 2 w 77"/>
                <a:gd name="T59" fmla="*/ 0 h 111"/>
                <a:gd name="T60" fmla="*/ 2 w 77"/>
                <a:gd name="T61" fmla="*/ 1 h 111"/>
                <a:gd name="T62" fmla="*/ 2 w 77"/>
                <a:gd name="T63" fmla="*/ 1 h 111"/>
                <a:gd name="T64" fmla="*/ 2 w 77"/>
                <a:gd name="T65" fmla="*/ 0 h 111"/>
                <a:gd name="T66" fmla="*/ 2 w 77"/>
                <a:gd name="T67" fmla="*/ 0 h 111"/>
                <a:gd name="T68" fmla="*/ 2 w 77"/>
                <a:gd name="T69" fmla="*/ 1 h 111"/>
                <a:gd name="T70" fmla="*/ 2 w 77"/>
                <a:gd name="T71" fmla="*/ 0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1"/>
                <a:gd name="T110" fmla="*/ 77 w 77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1">
                  <a:moveTo>
                    <a:pt x="24" y="10"/>
                  </a:moveTo>
                  <a:lnTo>
                    <a:pt x="9" y="20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0"/>
                  </a:lnTo>
                  <a:lnTo>
                    <a:pt x="0" y="15"/>
                  </a:lnTo>
                  <a:close/>
                  <a:moveTo>
                    <a:pt x="14" y="5"/>
                  </a:moveTo>
                  <a:lnTo>
                    <a:pt x="67" y="101"/>
                  </a:lnTo>
                  <a:lnTo>
                    <a:pt x="53" y="111"/>
                  </a:lnTo>
                  <a:lnTo>
                    <a:pt x="0" y="15"/>
                  </a:lnTo>
                  <a:lnTo>
                    <a:pt x="14" y="5"/>
                  </a:lnTo>
                  <a:close/>
                  <a:moveTo>
                    <a:pt x="62" y="111"/>
                  </a:moveTo>
                  <a:lnTo>
                    <a:pt x="53" y="111"/>
                  </a:lnTo>
                  <a:lnTo>
                    <a:pt x="62" y="106"/>
                  </a:lnTo>
                  <a:lnTo>
                    <a:pt x="62" y="111"/>
                  </a:lnTo>
                  <a:close/>
                  <a:moveTo>
                    <a:pt x="57" y="101"/>
                  </a:moveTo>
                  <a:lnTo>
                    <a:pt x="67" y="92"/>
                  </a:lnTo>
                  <a:lnTo>
                    <a:pt x="77" y="106"/>
                  </a:lnTo>
                  <a:lnTo>
                    <a:pt x="62" y="111"/>
                  </a:lnTo>
                  <a:lnTo>
                    <a:pt x="57" y="101"/>
                  </a:lnTo>
                  <a:close/>
                  <a:moveTo>
                    <a:pt x="77" y="96"/>
                  </a:moveTo>
                  <a:lnTo>
                    <a:pt x="77" y="106"/>
                  </a:lnTo>
                  <a:lnTo>
                    <a:pt x="72" y="96"/>
                  </a:lnTo>
                  <a:lnTo>
                    <a:pt x="77" y="96"/>
                  </a:lnTo>
                  <a:close/>
                  <a:moveTo>
                    <a:pt x="67" y="101"/>
                  </a:moveTo>
                  <a:lnTo>
                    <a:pt x="14" y="10"/>
                  </a:lnTo>
                  <a:lnTo>
                    <a:pt x="29" y="0"/>
                  </a:lnTo>
                  <a:lnTo>
                    <a:pt x="77" y="96"/>
                  </a:lnTo>
                  <a:lnTo>
                    <a:pt x="67" y="101"/>
                  </a:lnTo>
                  <a:close/>
                  <a:moveTo>
                    <a:pt x="19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5" name="Freeform 302"/>
            <p:cNvSpPr>
              <a:spLocks noChangeAspect="1"/>
            </p:cNvSpPr>
            <p:nvPr/>
          </p:nvSpPr>
          <p:spPr bwMode="auto">
            <a:xfrm>
              <a:off x="3312" y="7744"/>
              <a:ext cx="40" cy="37"/>
            </a:xfrm>
            <a:custGeom>
              <a:avLst/>
              <a:gdLst>
                <a:gd name="T0" fmla="*/ 3 w 48"/>
                <a:gd name="T1" fmla="*/ 0 h 53"/>
                <a:gd name="T2" fmla="*/ 0 w 48"/>
                <a:gd name="T3" fmla="*/ 1 h 53"/>
                <a:gd name="T4" fmla="*/ 3 w 48"/>
                <a:gd name="T5" fmla="*/ 1 h 53"/>
                <a:gd name="T6" fmla="*/ 3 w 48"/>
                <a:gd name="T7" fmla="*/ 1 h 53"/>
                <a:gd name="T8" fmla="*/ 3 w 4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10" y="0"/>
                  </a:moveTo>
                  <a:lnTo>
                    <a:pt x="0" y="10"/>
                  </a:lnTo>
                  <a:lnTo>
                    <a:pt x="34" y="53"/>
                  </a:lnTo>
                  <a:lnTo>
                    <a:pt x="48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6" name="Freeform 303"/>
            <p:cNvSpPr>
              <a:spLocks noChangeAspect="1" noEditPoints="1"/>
            </p:cNvSpPr>
            <p:nvPr/>
          </p:nvSpPr>
          <p:spPr bwMode="auto">
            <a:xfrm>
              <a:off x="3306" y="7742"/>
              <a:ext cx="51" cy="46"/>
            </a:xfrm>
            <a:custGeom>
              <a:avLst/>
              <a:gdLst>
                <a:gd name="T0" fmla="*/ 2 w 62"/>
                <a:gd name="T1" fmla="*/ 1 h 67"/>
                <a:gd name="T2" fmla="*/ 2 w 62"/>
                <a:gd name="T3" fmla="*/ 1 h 67"/>
                <a:gd name="T4" fmla="*/ 2 w 62"/>
                <a:gd name="T5" fmla="*/ 1 h 67"/>
                <a:gd name="T6" fmla="*/ 2 w 62"/>
                <a:gd name="T7" fmla="*/ 0 h 67"/>
                <a:gd name="T8" fmla="*/ 2 w 62"/>
                <a:gd name="T9" fmla="*/ 1 h 67"/>
                <a:gd name="T10" fmla="*/ 0 w 62"/>
                <a:gd name="T11" fmla="*/ 1 h 67"/>
                <a:gd name="T12" fmla="*/ 2 w 62"/>
                <a:gd name="T13" fmla="*/ 1 h 67"/>
                <a:gd name="T14" fmla="*/ 2 w 62"/>
                <a:gd name="T15" fmla="*/ 1 h 67"/>
                <a:gd name="T16" fmla="*/ 0 w 62"/>
                <a:gd name="T17" fmla="*/ 1 h 67"/>
                <a:gd name="T18" fmla="*/ 2 w 62"/>
                <a:gd name="T19" fmla="*/ 1 h 67"/>
                <a:gd name="T20" fmla="*/ 2 w 62"/>
                <a:gd name="T21" fmla="*/ 1 h 67"/>
                <a:gd name="T22" fmla="*/ 2 w 62"/>
                <a:gd name="T23" fmla="*/ 1 h 67"/>
                <a:gd name="T24" fmla="*/ 0 w 62"/>
                <a:gd name="T25" fmla="*/ 1 h 67"/>
                <a:gd name="T26" fmla="*/ 2 w 62"/>
                <a:gd name="T27" fmla="*/ 1 h 67"/>
                <a:gd name="T28" fmla="*/ 2 w 62"/>
                <a:gd name="T29" fmla="*/ 1 h 67"/>
                <a:gd name="T30" fmla="*/ 2 w 62"/>
                <a:gd name="T31" fmla="*/ 1 h 67"/>
                <a:gd name="T32" fmla="*/ 2 w 62"/>
                <a:gd name="T33" fmla="*/ 1 h 67"/>
                <a:gd name="T34" fmla="*/ 2 w 62"/>
                <a:gd name="T35" fmla="*/ 1 h 67"/>
                <a:gd name="T36" fmla="*/ 2 w 62"/>
                <a:gd name="T37" fmla="*/ 1 h 67"/>
                <a:gd name="T38" fmla="*/ 2 w 62"/>
                <a:gd name="T39" fmla="*/ 1 h 67"/>
                <a:gd name="T40" fmla="*/ 2 w 62"/>
                <a:gd name="T41" fmla="*/ 1 h 67"/>
                <a:gd name="T42" fmla="*/ 2 w 62"/>
                <a:gd name="T43" fmla="*/ 1 h 67"/>
                <a:gd name="T44" fmla="*/ 2 w 62"/>
                <a:gd name="T45" fmla="*/ 1 h 67"/>
                <a:gd name="T46" fmla="*/ 2 w 62"/>
                <a:gd name="T47" fmla="*/ 1 h 67"/>
                <a:gd name="T48" fmla="*/ 2 w 62"/>
                <a:gd name="T49" fmla="*/ 1 h 67"/>
                <a:gd name="T50" fmla="*/ 2 w 62"/>
                <a:gd name="T51" fmla="*/ 1 h 67"/>
                <a:gd name="T52" fmla="*/ 2 w 62"/>
                <a:gd name="T53" fmla="*/ 1 h 67"/>
                <a:gd name="T54" fmla="*/ 2 w 62"/>
                <a:gd name="T55" fmla="*/ 1 h 67"/>
                <a:gd name="T56" fmla="*/ 2 w 62"/>
                <a:gd name="T57" fmla="*/ 1 h 67"/>
                <a:gd name="T58" fmla="*/ 2 w 62"/>
                <a:gd name="T59" fmla="*/ 0 h 67"/>
                <a:gd name="T60" fmla="*/ 2 w 62"/>
                <a:gd name="T61" fmla="*/ 1 h 67"/>
                <a:gd name="T62" fmla="*/ 2 w 62"/>
                <a:gd name="T63" fmla="*/ 1 h 67"/>
                <a:gd name="T64" fmla="*/ 2 w 62"/>
                <a:gd name="T65" fmla="*/ 0 h 67"/>
                <a:gd name="T66" fmla="*/ 2 w 62"/>
                <a:gd name="T67" fmla="*/ 0 h 67"/>
                <a:gd name="T68" fmla="*/ 2 w 62"/>
                <a:gd name="T69" fmla="*/ 1 h 67"/>
                <a:gd name="T70" fmla="*/ 2 w 62"/>
                <a:gd name="T71" fmla="*/ 0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67"/>
                <a:gd name="T110" fmla="*/ 62 w 62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67">
                  <a:moveTo>
                    <a:pt x="24" y="14"/>
                  </a:moveTo>
                  <a:lnTo>
                    <a:pt x="9" y="19"/>
                  </a:lnTo>
                  <a:lnTo>
                    <a:pt x="4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19"/>
                  </a:moveTo>
                  <a:lnTo>
                    <a:pt x="4" y="9"/>
                  </a:lnTo>
                  <a:lnTo>
                    <a:pt x="9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48" y="57"/>
                  </a:lnTo>
                  <a:lnTo>
                    <a:pt x="38" y="62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48" y="67"/>
                  </a:moveTo>
                  <a:lnTo>
                    <a:pt x="38" y="62"/>
                  </a:lnTo>
                  <a:lnTo>
                    <a:pt x="43" y="57"/>
                  </a:lnTo>
                  <a:lnTo>
                    <a:pt x="48" y="67"/>
                  </a:lnTo>
                  <a:close/>
                  <a:moveTo>
                    <a:pt x="38" y="52"/>
                  </a:moveTo>
                  <a:lnTo>
                    <a:pt x="52" y="43"/>
                  </a:lnTo>
                  <a:lnTo>
                    <a:pt x="62" y="57"/>
                  </a:lnTo>
                  <a:lnTo>
                    <a:pt x="48" y="67"/>
                  </a:lnTo>
                  <a:lnTo>
                    <a:pt x="38" y="52"/>
                  </a:lnTo>
                  <a:close/>
                  <a:moveTo>
                    <a:pt x="62" y="43"/>
                  </a:moveTo>
                  <a:lnTo>
                    <a:pt x="62" y="57"/>
                  </a:lnTo>
                  <a:lnTo>
                    <a:pt x="57" y="48"/>
                  </a:lnTo>
                  <a:lnTo>
                    <a:pt x="62" y="43"/>
                  </a:lnTo>
                  <a:close/>
                  <a:moveTo>
                    <a:pt x="48" y="52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62" y="43"/>
                  </a:lnTo>
                  <a:lnTo>
                    <a:pt x="48" y="52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" name="Freeform 304"/>
            <p:cNvSpPr>
              <a:spLocks noChangeAspect="1"/>
            </p:cNvSpPr>
            <p:nvPr/>
          </p:nvSpPr>
          <p:spPr bwMode="auto">
            <a:xfrm>
              <a:off x="3340" y="7774"/>
              <a:ext cx="37" cy="29"/>
            </a:xfrm>
            <a:custGeom>
              <a:avLst/>
              <a:gdLst>
                <a:gd name="T0" fmla="*/ 3 w 43"/>
                <a:gd name="T1" fmla="*/ 0 h 43"/>
                <a:gd name="T2" fmla="*/ 0 w 43"/>
                <a:gd name="T3" fmla="*/ 1 h 43"/>
                <a:gd name="T4" fmla="*/ 3 w 43"/>
                <a:gd name="T5" fmla="*/ 1 h 43"/>
                <a:gd name="T6" fmla="*/ 3 w 43"/>
                <a:gd name="T7" fmla="*/ 1 h 43"/>
                <a:gd name="T8" fmla="*/ 3 w 43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14" y="0"/>
                  </a:moveTo>
                  <a:lnTo>
                    <a:pt x="0" y="9"/>
                  </a:lnTo>
                  <a:lnTo>
                    <a:pt x="33" y="43"/>
                  </a:lnTo>
                  <a:lnTo>
                    <a:pt x="43" y="2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" name="Freeform 305"/>
            <p:cNvSpPr>
              <a:spLocks noChangeAspect="1" noEditPoints="1"/>
            </p:cNvSpPr>
            <p:nvPr/>
          </p:nvSpPr>
          <p:spPr bwMode="auto">
            <a:xfrm>
              <a:off x="3337" y="7771"/>
              <a:ext cx="43" cy="35"/>
            </a:xfrm>
            <a:custGeom>
              <a:avLst/>
              <a:gdLst>
                <a:gd name="T0" fmla="*/ 2 w 53"/>
                <a:gd name="T1" fmla="*/ 1 h 53"/>
                <a:gd name="T2" fmla="*/ 2 w 53"/>
                <a:gd name="T3" fmla="*/ 1 h 53"/>
                <a:gd name="T4" fmla="*/ 0 w 53"/>
                <a:gd name="T5" fmla="*/ 1 h 53"/>
                <a:gd name="T6" fmla="*/ 2 w 53"/>
                <a:gd name="T7" fmla="*/ 0 h 53"/>
                <a:gd name="T8" fmla="*/ 2 w 53"/>
                <a:gd name="T9" fmla="*/ 1 h 53"/>
                <a:gd name="T10" fmla="*/ 0 w 53"/>
                <a:gd name="T11" fmla="*/ 1 h 53"/>
                <a:gd name="T12" fmla="*/ 0 w 53"/>
                <a:gd name="T13" fmla="*/ 1 h 53"/>
                <a:gd name="T14" fmla="*/ 2 w 53"/>
                <a:gd name="T15" fmla="*/ 1 h 53"/>
                <a:gd name="T16" fmla="*/ 0 w 53"/>
                <a:gd name="T17" fmla="*/ 1 h 53"/>
                <a:gd name="T18" fmla="*/ 2 w 53"/>
                <a:gd name="T19" fmla="*/ 1 h 53"/>
                <a:gd name="T20" fmla="*/ 2 w 53"/>
                <a:gd name="T21" fmla="*/ 1 h 53"/>
                <a:gd name="T22" fmla="*/ 2 w 53"/>
                <a:gd name="T23" fmla="*/ 1 h 53"/>
                <a:gd name="T24" fmla="*/ 0 w 53"/>
                <a:gd name="T25" fmla="*/ 1 h 53"/>
                <a:gd name="T26" fmla="*/ 2 w 53"/>
                <a:gd name="T27" fmla="*/ 1 h 53"/>
                <a:gd name="T28" fmla="*/ 2 w 53"/>
                <a:gd name="T29" fmla="*/ 1 h 53"/>
                <a:gd name="T30" fmla="*/ 2 w 53"/>
                <a:gd name="T31" fmla="*/ 1 h 53"/>
                <a:gd name="T32" fmla="*/ 2 w 53"/>
                <a:gd name="T33" fmla="*/ 1 h 53"/>
                <a:gd name="T34" fmla="*/ 2 w 53"/>
                <a:gd name="T35" fmla="*/ 1 h 53"/>
                <a:gd name="T36" fmla="*/ 2 w 53"/>
                <a:gd name="T37" fmla="*/ 1 h 53"/>
                <a:gd name="T38" fmla="*/ 2 w 53"/>
                <a:gd name="T39" fmla="*/ 1 h 53"/>
                <a:gd name="T40" fmla="*/ 2 w 53"/>
                <a:gd name="T41" fmla="*/ 1 h 53"/>
                <a:gd name="T42" fmla="*/ 2 w 53"/>
                <a:gd name="T43" fmla="*/ 1 h 53"/>
                <a:gd name="T44" fmla="*/ 2 w 53"/>
                <a:gd name="T45" fmla="*/ 1 h 53"/>
                <a:gd name="T46" fmla="*/ 2 w 53"/>
                <a:gd name="T47" fmla="*/ 1 h 53"/>
                <a:gd name="T48" fmla="*/ 2 w 53"/>
                <a:gd name="T49" fmla="*/ 1 h 53"/>
                <a:gd name="T50" fmla="*/ 2 w 53"/>
                <a:gd name="T51" fmla="*/ 1 h 53"/>
                <a:gd name="T52" fmla="*/ 2 w 53"/>
                <a:gd name="T53" fmla="*/ 1 h 53"/>
                <a:gd name="T54" fmla="*/ 2 w 53"/>
                <a:gd name="T55" fmla="*/ 1 h 53"/>
                <a:gd name="T56" fmla="*/ 2 w 53"/>
                <a:gd name="T57" fmla="*/ 1 h 53"/>
                <a:gd name="T58" fmla="*/ 2 w 53"/>
                <a:gd name="T59" fmla="*/ 0 h 53"/>
                <a:gd name="T60" fmla="*/ 2 w 53"/>
                <a:gd name="T61" fmla="*/ 1 h 53"/>
                <a:gd name="T62" fmla="*/ 2 w 53"/>
                <a:gd name="T63" fmla="*/ 1 h 53"/>
                <a:gd name="T64" fmla="*/ 2 w 53"/>
                <a:gd name="T65" fmla="*/ 0 h 53"/>
                <a:gd name="T66" fmla="*/ 2 w 53"/>
                <a:gd name="T67" fmla="*/ 0 h 53"/>
                <a:gd name="T68" fmla="*/ 2 w 53"/>
                <a:gd name="T69" fmla="*/ 1 h 53"/>
                <a:gd name="T70" fmla="*/ 2 w 53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53"/>
                <a:gd name="T110" fmla="*/ 53 w 5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53">
                  <a:moveTo>
                    <a:pt x="24" y="14"/>
                  </a:moveTo>
                  <a:lnTo>
                    <a:pt x="10" y="2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24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43" y="43"/>
                  </a:lnTo>
                  <a:lnTo>
                    <a:pt x="29" y="53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43" y="53"/>
                  </a:moveTo>
                  <a:lnTo>
                    <a:pt x="29" y="53"/>
                  </a:lnTo>
                  <a:lnTo>
                    <a:pt x="38" y="48"/>
                  </a:lnTo>
                  <a:lnTo>
                    <a:pt x="43" y="53"/>
                  </a:lnTo>
                  <a:close/>
                  <a:moveTo>
                    <a:pt x="29" y="43"/>
                  </a:moveTo>
                  <a:lnTo>
                    <a:pt x="43" y="29"/>
                  </a:lnTo>
                  <a:lnTo>
                    <a:pt x="53" y="38"/>
                  </a:lnTo>
                  <a:lnTo>
                    <a:pt x="43" y="53"/>
                  </a:lnTo>
                  <a:lnTo>
                    <a:pt x="29" y="43"/>
                  </a:lnTo>
                  <a:close/>
                  <a:moveTo>
                    <a:pt x="53" y="29"/>
                  </a:moveTo>
                  <a:lnTo>
                    <a:pt x="53" y="38"/>
                  </a:lnTo>
                  <a:lnTo>
                    <a:pt x="48" y="33"/>
                  </a:lnTo>
                  <a:lnTo>
                    <a:pt x="53" y="29"/>
                  </a:lnTo>
                  <a:close/>
                  <a:moveTo>
                    <a:pt x="43" y="43"/>
                  </a:moveTo>
                  <a:lnTo>
                    <a:pt x="14" y="14"/>
                  </a:lnTo>
                  <a:lnTo>
                    <a:pt x="24" y="0"/>
                  </a:lnTo>
                  <a:lnTo>
                    <a:pt x="53" y="29"/>
                  </a:lnTo>
                  <a:lnTo>
                    <a:pt x="43" y="4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" name="Freeform 306"/>
            <p:cNvSpPr>
              <a:spLocks noChangeAspect="1"/>
            </p:cNvSpPr>
            <p:nvPr/>
          </p:nvSpPr>
          <p:spPr bwMode="auto">
            <a:xfrm>
              <a:off x="3368" y="7793"/>
              <a:ext cx="36" cy="30"/>
            </a:xfrm>
            <a:custGeom>
              <a:avLst/>
              <a:gdLst>
                <a:gd name="T0" fmla="*/ 2 w 44"/>
                <a:gd name="T1" fmla="*/ 0 h 44"/>
                <a:gd name="T2" fmla="*/ 0 w 44"/>
                <a:gd name="T3" fmla="*/ 1 h 44"/>
                <a:gd name="T4" fmla="*/ 2 w 44"/>
                <a:gd name="T5" fmla="*/ 1 h 44"/>
                <a:gd name="T6" fmla="*/ 2 w 44"/>
                <a:gd name="T7" fmla="*/ 1 h 44"/>
                <a:gd name="T8" fmla="*/ 2 w 4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4"/>
                <a:gd name="T17" fmla="*/ 44 w 4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4">
                  <a:moveTo>
                    <a:pt x="10" y="0"/>
                  </a:moveTo>
                  <a:lnTo>
                    <a:pt x="0" y="15"/>
                  </a:lnTo>
                  <a:lnTo>
                    <a:pt x="34" y="44"/>
                  </a:lnTo>
                  <a:lnTo>
                    <a:pt x="44" y="2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" name="Freeform 307"/>
            <p:cNvSpPr>
              <a:spLocks noChangeAspect="1" noEditPoints="1"/>
            </p:cNvSpPr>
            <p:nvPr/>
          </p:nvSpPr>
          <p:spPr bwMode="auto">
            <a:xfrm>
              <a:off x="3360" y="7790"/>
              <a:ext cx="48" cy="35"/>
            </a:xfrm>
            <a:custGeom>
              <a:avLst/>
              <a:gdLst>
                <a:gd name="T0" fmla="*/ 2 w 58"/>
                <a:gd name="T1" fmla="*/ 1 h 52"/>
                <a:gd name="T2" fmla="*/ 2 w 58"/>
                <a:gd name="T3" fmla="*/ 1 h 52"/>
                <a:gd name="T4" fmla="*/ 0 w 58"/>
                <a:gd name="T5" fmla="*/ 1 h 52"/>
                <a:gd name="T6" fmla="*/ 2 w 58"/>
                <a:gd name="T7" fmla="*/ 0 h 52"/>
                <a:gd name="T8" fmla="*/ 2 w 58"/>
                <a:gd name="T9" fmla="*/ 1 h 52"/>
                <a:gd name="T10" fmla="*/ 2 w 58"/>
                <a:gd name="T11" fmla="*/ 1 h 52"/>
                <a:gd name="T12" fmla="*/ 0 w 58"/>
                <a:gd name="T13" fmla="*/ 1 h 52"/>
                <a:gd name="T14" fmla="*/ 2 w 58"/>
                <a:gd name="T15" fmla="*/ 1 h 52"/>
                <a:gd name="T16" fmla="*/ 2 w 58"/>
                <a:gd name="T17" fmla="*/ 1 h 52"/>
                <a:gd name="T18" fmla="*/ 2 w 58"/>
                <a:gd name="T19" fmla="*/ 1 h 52"/>
                <a:gd name="T20" fmla="*/ 2 w 58"/>
                <a:gd name="T21" fmla="*/ 1 h 52"/>
                <a:gd name="T22" fmla="*/ 2 w 58"/>
                <a:gd name="T23" fmla="*/ 1 h 52"/>
                <a:gd name="T24" fmla="*/ 2 w 58"/>
                <a:gd name="T25" fmla="*/ 1 h 52"/>
                <a:gd name="T26" fmla="*/ 2 w 58"/>
                <a:gd name="T27" fmla="*/ 1 h 52"/>
                <a:gd name="T28" fmla="*/ 2 w 58"/>
                <a:gd name="T29" fmla="*/ 1 h 52"/>
                <a:gd name="T30" fmla="*/ 2 w 58"/>
                <a:gd name="T31" fmla="*/ 1 h 52"/>
                <a:gd name="T32" fmla="*/ 2 w 58"/>
                <a:gd name="T33" fmla="*/ 1 h 52"/>
                <a:gd name="T34" fmla="*/ 2 w 58"/>
                <a:gd name="T35" fmla="*/ 1 h 52"/>
                <a:gd name="T36" fmla="*/ 2 w 58"/>
                <a:gd name="T37" fmla="*/ 1 h 52"/>
                <a:gd name="T38" fmla="*/ 2 w 58"/>
                <a:gd name="T39" fmla="*/ 1 h 52"/>
                <a:gd name="T40" fmla="*/ 2 w 58"/>
                <a:gd name="T41" fmla="*/ 1 h 52"/>
                <a:gd name="T42" fmla="*/ 2 w 58"/>
                <a:gd name="T43" fmla="*/ 1 h 52"/>
                <a:gd name="T44" fmla="*/ 2 w 58"/>
                <a:gd name="T45" fmla="*/ 1 h 52"/>
                <a:gd name="T46" fmla="*/ 2 w 58"/>
                <a:gd name="T47" fmla="*/ 1 h 52"/>
                <a:gd name="T48" fmla="*/ 2 w 58"/>
                <a:gd name="T49" fmla="*/ 1 h 52"/>
                <a:gd name="T50" fmla="*/ 2 w 58"/>
                <a:gd name="T51" fmla="*/ 1 h 52"/>
                <a:gd name="T52" fmla="*/ 2 w 58"/>
                <a:gd name="T53" fmla="*/ 1 h 52"/>
                <a:gd name="T54" fmla="*/ 2 w 58"/>
                <a:gd name="T55" fmla="*/ 1 h 52"/>
                <a:gd name="T56" fmla="*/ 2 w 58"/>
                <a:gd name="T57" fmla="*/ 1 h 52"/>
                <a:gd name="T58" fmla="*/ 2 w 58"/>
                <a:gd name="T59" fmla="*/ 0 h 52"/>
                <a:gd name="T60" fmla="*/ 2 w 58"/>
                <a:gd name="T61" fmla="*/ 1 h 52"/>
                <a:gd name="T62" fmla="*/ 2 w 58"/>
                <a:gd name="T63" fmla="*/ 1 h 52"/>
                <a:gd name="T64" fmla="*/ 2 w 58"/>
                <a:gd name="T65" fmla="*/ 0 h 52"/>
                <a:gd name="T66" fmla="*/ 2 w 58"/>
                <a:gd name="T67" fmla="*/ 0 h 52"/>
                <a:gd name="T68" fmla="*/ 2 w 58"/>
                <a:gd name="T69" fmla="*/ 1 h 52"/>
                <a:gd name="T70" fmla="*/ 2 w 58"/>
                <a:gd name="T71" fmla="*/ 0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2"/>
                <a:gd name="T110" fmla="*/ 58 w 58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2">
                  <a:moveTo>
                    <a:pt x="24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9" y="19"/>
                  </a:lnTo>
                  <a:lnTo>
                    <a:pt x="5" y="24"/>
                  </a:lnTo>
                  <a:close/>
                  <a:moveTo>
                    <a:pt x="9" y="14"/>
                  </a:moveTo>
                  <a:lnTo>
                    <a:pt x="48" y="43"/>
                  </a:lnTo>
                  <a:lnTo>
                    <a:pt x="38" y="52"/>
                  </a:lnTo>
                  <a:lnTo>
                    <a:pt x="5" y="24"/>
                  </a:lnTo>
                  <a:lnTo>
                    <a:pt x="9" y="14"/>
                  </a:lnTo>
                  <a:close/>
                  <a:moveTo>
                    <a:pt x="53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53" y="52"/>
                  </a:lnTo>
                  <a:close/>
                  <a:moveTo>
                    <a:pt x="38" y="43"/>
                  </a:moveTo>
                  <a:lnTo>
                    <a:pt x="48" y="33"/>
                  </a:lnTo>
                  <a:lnTo>
                    <a:pt x="58" y="38"/>
                  </a:lnTo>
                  <a:lnTo>
                    <a:pt x="53" y="52"/>
                  </a:lnTo>
                  <a:lnTo>
                    <a:pt x="38" y="43"/>
                  </a:lnTo>
                  <a:close/>
                  <a:moveTo>
                    <a:pt x="58" y="28"/>
                  </a:moveTo>
                  <a:lnTo>
                    <a:pt x="58" y="38"/>
                  </a:lnTo>
                  <a:lnTo>
                    <a:pt x="53" y="33"/>
                  </a:lnTo>
                  <a:lnTo>
                    <a:pt x="58" y="28"/>
                  </a:lnTo>
                  <a:close/>
                  <a:moveTo>
                    <a:pt x="48" y="43"/>
                  </a:moveTo>
                  <a:lnTo>
                    <a:pt x="14" y="14"/>
                  </a:lnTo>
                  <a:lnTo>
                    <a:pt x="24" y="0"/>
                  </a:lnTo>
                  <a:lnTo>
                    <a:pt x="58" y="28"/>
                  </a:lnTo>
                  <a:lnTo>
                    <a:pt x="48" y="4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" name="Freeform 308"/>
            <p:cNvSpPr>
              <a:spLocks noChangeAspect="1"/>
            </p:cNvSpPr>
            <p:nvPr/>
          </p:nvSpPr>
          <p:spPr bwMode="auto">
            <a:xfrm>
              <a:off x="3397" y="7813"/>
              <a:ext cx="43" cy="26"/>
            </a:xfrm>
            <a:custGeom>
              <a:avLst/>
              <a:gdLst>
                <a:gd name="T0" fmla="*/ 2 w 53"/>
                <a:gd name="T1" fmla="*/ 0 h 39"/>
                <a:gd name="T2" fmla="*/ 0 w 53"/>
                <a:gd name="T3" fmla="*/ 1 h 39"/>
                <a:gd name="T4" fmla="*/ 2 w 53"/>
                <a:gd name="T5" fmla="*/ 1 h 39"/>
                <a:gd name="T6" fmla="*/ 2 w 53"/>
                <a:gd name="T7" fmla="*/ 1 h 39"/>
                <a:gd name="T8" fmla="*/ 2 w 53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9"/>
                <a:gd name="T17" fmla="*/ 53 w 5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9">
                  <a:moveTo>
                    <a:pt x="10" y="0"/>
                  </a:moveTo>
                  <a:lnTo>
                    <a:pt x="0" y="15"/>
                  </a:lnTo>
                  <a:lnTo>
                    <a:pt x="48" y="39"/>
                  </a:lnTo>
                  <a:lnTo>
                    <a:pt x="53" y="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" name="Freeform 309"/>
            <p:cNvSpPr>
              <a:spLocks noChangeAspect="1" noEditPoints="1"/>
            </p:cNvSpPr>
            <p:nvPr/>
          </p:nvSpPr>
          <p:spPr bwMode="auto">
            <a:xfrm>
              <a:off x="3391" y="7809"/>
              <a:ext cx="57" cy="34"/>
            </a:xfrm>
            <a:custGeom>
              <a:avLst/>
              <a:gdLst>
                <a:gd name="T0" fmla="*/ 3 w 68"/>
                <a:gd name="T1" fmla="*/ 1 h 48"/>
                <a:gd name="T2" fmla="*/ 3 w 68"/>
                <a:gd name="T3" fmla="*/ 1 h 48"/>
                <a:gd name="T4" fmla="*/ 0 w 68"/>
                <a:gd name="T5" fmla="*/ 1 h 48"/>
                <a:gd name="T6" fmla="*/ 3 w 68"/>
                <a:gd name="T7" fmla="*/ 1 h 48"/>
                <a:gd name="T8" fmla="*/ 3 w 68"/>
                <a:gd name="T9" fmla="*/ 1 h 48"/>
                <a:gd name="T10" fmla="*/ 3 w 68"/>
                <a:gd name="T11" fmla="*/ 1 h 48"/>
                <a:gd name="T12" fmla="*/ 0 w 68"/>
                <a:gd name="T13" fmla="*/ 1 h 48"/>
                <a:gd name="T14" fmla="*/ 3 w 68"/>
                <a:gd name="T15" fmla="*/ 1 h 48"/>
                <a:gd name="T16" fmla="*/ 3 w 68"/>
                <a:gd name="T17" fmla="*/ 1 h 48"/>
                <a:gd name="T18" fmla="*/ 3 w 68"/>
                <a:gd name="T19" fmla="*/ 1 h 48"/>
                <a:gd name="T20" fmla="*/ 3 w 68"/>
                <a:gd name="T21" fmla="*/ 1 h 48"/>
                <a:gd name="T22" fmla="*/ 3 w 68"/>
                <a:gd name="T23" fmla="*/ 1 h 48"/>
                <a:gd name="T24" fmla="*/ 3 w 68"/>
                <a:gd name="T25" fmla="*/ 1 h 48"/>
                <a:gd name="T26" fmla="*/ 3 w 68"/>
                <a:gd name="T27" fmla="*/ 1 h 48"/>
                <a:gd name="T28" fmla="*/ 3 w 68"/>
                <a:gd name="T29" fmla="*/ 1 h 48"/>
                <a:gd name="T30" fmla="*/ 3 w 68"/>
                <a:gd name="T31" fmla="*/ 1 h 48"/>
                <a:gd name="T32" fmla="*/ 3 w 68"/>
                <a:gd name="T33" fmla="*/ 1 h 48"/>
                <a:gd name="T34" fmla="*/ 3 w 68"/>
                <a:gd name="T35" fmla="*/ 1 h 48"/>
                <a:gd name="T36" fmla="*/ 3 w 68"/>
                <a:gd name="T37" fmla="*/ 1 h 48"/>
                <a:gd name="T38" fmla="*/ 3 w 68"/>
                <a:gd name="T39" fmla="*/ 1 h 48"/>
                <a:gd name="T40" fmla="*/ 3 w 68"/>
                <a:gd name="T41" fmla="*/ 1 h 48"/>
                <a:gd name="T42" fmla="*/ 3 w 68"/>
                <a:gd name="T43" fmla="*/ 1 h 48"/>
                <a:gd name="T44" fmla="*/ 3 w 68"/>
                <a:gd name="T45" fmla="*/ 1 h 48"/>
                <a:gd name="T46" fmla="*/ 3 w 68"/>
                <a:gd name="T47" fmla="*/ 1 h 48"/>
                <a:gd name="T48" fmla="*/ 3 w 68"/>
                <a:gd name="T49" fmla="*/ 1 h 48"/>
                <a:gd name="T50" fmla="*/ 3 w 68"/>
                <a:gd name="T51" fmla="*/ 1 h 48"/>
                <a:gd name="T52" fmla="*/ 3 w 68"/>
                <a:gd name="T53" fmla="*/ 1 h 48"/>
                <a:gd name="T54" fmla="*/ 3 w 68"/>
                <a:gd name="T55" fmla="*/ 1 h 48"/>
                <a:gd name="T56" fmla="*/ 3 w 68"/>
                <a:gd name="T57" fmla="*/ 1 h 48"/>
                <a:gd name="T58" fmla="*/ 3 w 68"/>
                <a:gd name="T59" fmla="*/ 0 h 48"/>
                <a:gd name="T60" fmla="*/ 3 w 68"/>
                <a:gd name="T61" fmla="*/ 1 h 48"/>
                <a:gd name="T62" fmla="*/ 3 w 68"/>
                <a:gd name="T63" fmla="*/ 1 h 48"/>
                <a:gd name="T64" fmla="*/ 3 w 68"/>
                <a:gd name="T65" fmla="*/ 1 h 48"/>
                <a:gd name="T66" fmla="*/ 3 w 68"/>
                <a:gd name="T67" fmla="*/ 0 h 48"/>
                <a:gd name="T68" fmla="*/ 3 w 68"/>
                <a:gd name="T69" fmla="*/ 1 h 48"/>
                <a:gd name="T70" fmla="*/ 3 w 68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48"/>
                <a:gd name="T110" fmla="*/ 68 w 68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48">
                  <a:moveTo>
                    <a:pt x="20" y="10"/>
                  </a:moveTo>
                  <a:lnTo>
                    <a:pt x="15" y="24"/>
                  </a:lnTo>
                  <a:lnTo>
                    <a:pt x="0" y="15"/>
                  </a:lnTo>
                  <a:lnTo>
                    <a:pt x="10" y="5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5"/>
                  </a:lnTo>
                  <a:lnTo>
                    <a:pt x="5" y="20"/>
                  </a:lnTo>
                  <a:lnTo>
                    <a:pt x="5" y="24"/>
                  </a:lnTo>
                  <a:close/>
                  <a:moveTo>
                    <a:pt x="10" y="15"/>
                  </a:moveTo>
                  <a:lnTo>
                    <a:pt x="58" y="39"/>
                  </a:lnTo>
                  <a:lnTo>
                    <a:pt x="48" y="48"/>
                  </a:lnTo>
                  <a:lnTo>
                    <a:pt x="5" y="24"/>
                  </a:lnTo>
                  <a:lnTo>
                    <a:pt x="10" y="15"/>
                  </a:lnTo>
                  <a:close/>
                  <a:moveTo>
                    <a:pt x="58" y="44"/>
                  </a:moveTo>
                  <a:lnTo>
                    <a:pt x="48" y="48"/>
                  </a:lnTo>
                  <a:lnTo>
                    <a:pt x="53" y="44"/>
                  </a:lnTo>
                  <a:lnTo>
                    <a:pt x="58" y="44"/>
                  </a:lnTo>
                  <a:close/>
                  <a:moveTo>
                    <a:pt x="48" y="39"/>
                  </a:moveTo>
                  <a:lnTo>
                    <a:pt x="53" y="24"/>
                  </a:lnTo>
                  <a:lnTo>
                    <a:pt x="68" y="29"/>
                  </a:lnTo>
                  <a:lnTo>
                    <a:pt x="58" y="44"/>
                  </a:lnTo>
                  <a:lnTo>
                    <a:pt x="48" y="39"/>
                  </a:lnTo>
                  <a:close/>
                  <a:moveTo>
                    <a:pt x="63" y="24"/>
                  </a:moveTo>
                  <a:lnTo>
                    <a:pt x="68" y="29"/>
                  </a:lnTo>
                  <a:lnTo>
                    <a:pt x="58" y="29"/>
                  </a:lnTo>
                  <a:lnTo>
                    <a:pt x="63" y="24"/>
                  </a:lnTo>
                  <a:close/>
                  <a:moveTo>
                    <a:pt x="53" y="34"/>
                  </a:moveTo>
                  <a:lnTo>
                    <a:pt x="10" y="15"/>
                  </a:lnTo>
                  <a:lnTo>
                    <a:pt x="20" y="0"/>
                  </a:lnTo>
                  <a:lnTo>
                    <a:pt x="63" y="24"/>
                  </a:lnTo>
                  <a:lnTo>
                    <a:pt x="53" y="34"/>
                  </a:lnTo>
                  <a:close/>
                  <a:moveTo>
                    <a:pt x="10" y="5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" name="Freeform 310"/>
            <p:cNvSpPr>
              <a:spLocks noChangeAspect="1"/>
            </p:cNvSpPr>
            <p:nvPr/>
          </p:nvSpPr>
          <p:spPr bwMode="auto">
            <a:xfrm>
              <a:off x="3436" y="7829"/>
              <a:ext cx="35" cy="14"/>
            </a:xfrm>
            <a:custGeom>
              <a:avLst/>
              <a:gdLst>
                <a:gd name="T0" fmla="*/ 2 w 43"/>
                <a:gd name="T1" fmla="*/ 0 h 19"/>
                <a:gd name="T2" fmla="*/ 0 w 43"/>
                <a:gd name="T3" fmla="*/ 1 h 19"/>
                <a:gd name="T4" fmla="*/ 2 w 43"/>
                <a:gd name="T5" fmla="*/ 1 h 19"/>
                <a:gd name="T6" fmla="*/ 2 w 43"/>
                <a:gd name="T7" fmla="*/ 1 h 19"/>
                <a:gd name="T8" fmla="*/ 2 w 4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9"/>
                <a:gd name="T17" fmla="*/ 43 w 4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9">
                  <a:moveTo>
                    <a:pt x="5" y="0"/>
                  </a:moveTo>
                  <a:lnTo>
                    <a:pt x="0" y="15"/>
                  </a:lnTo>
                  <a:lnTo>
                    <a:pt x="29" y="19"/>
                  </a:lnTo>
                  <a:lnTo>
                    <a:pt x="4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" name="Freeform 311"/>
            <p:cNvSpPr>
              <a:spLocks noChangeAspect="1" noEditPoints="1"/>
            </p:cNvSpPr>
            <p:nvPr/>
          </p:nvSpPr>
          <p:spPr bwMode="auto">
            <a:xfrm>
              <a:off x="3431" y="7823"/>
              <a:ext cx="45" cy="27"/>
            </a:xfrm>
            <a:custGeom>
              <a:avLst/>
              <a:gdLst>
                <a:gd name="T0" fmla="*/ 3 w 53"/>
                <a:gd name="T1" fmla="*/ 1 h 38"/>
                <a:gd name="T2" fmla="*/ 3 w 53"/>
                <a:gd name="T3" fmla="*/ 1 h 38"/>
                <a:gd name="T4" fmla="*/ 0 w 53"/>
                <a:gd name="T5" fmla="*/ 1 h 38"/>
                <a:gd name="T6" fmla="*/ 3 w 53"/>
                <a:gd name="T7" fmla="*/ 1 h 38"/>
                <a:gd name="T8" fmla="*/ 3 w 53"/>
                <a:gd name="T9" fmla="*/ 1 h 38"/>
                <a:gd name="T10" fmla="*/ 3 w 53"/>
                <a:gd name="T11" fmla="*/ 1 h 38"/>
                <a:gd name="T12" fmla="*/ 0 w 53"/>
                <a:gd name="T13" fmla="*/ 1 h 38"/>
                <a:gd name="T14" fmla="*/ 3 w 53"/>
                <a:gd name="T15" fmla="*/ 1 h 38"/>
                <a:gd name="T16" fmla="*/ 3 w 53"/>
                <a:gd name="T17" fmla="*/ 1 h 38"/>
                <a:gd name="T18" fmla="*/ 3 w 53"/>
                <a:gd name="T19" fmla="*/ 1 h 38"/>
                <a:gd name="T20" fmla="*/ 3 w 53"/>
                <a:gd name="T21" fmla="*/ 1 h 38"/>
                <a:gd name="T22" fmla="*/ 3 w 53"/>
                <a:gd name="T23" fmla="*/ 1 h 38"/>
                <a:gd name="T24" fmla="*/ 3 w 53"/>
                <a:gd name="T25" fmla="*/ 1 h 38"/>
                <a:gd name="T26" fmla="*/ 3 w 53"/>
                <a:gd name="T27" fmla="*/ 1 h 38"/>
                <a:gd name="T28" fmla="*/ 3 w 53"/>
                <a:gd name="T29" fmla="*/ 1 h 38"/>
                <a:gd name="T30" fmla="*/ 3 w 53"/>
                <a:gd name="T31" fmla="*/ 1 h 38"/>
                <a:gd name="T32" fmla="*/ 3 w 53"/>
                <a:gd name="T33" fmla="*/ 1 h 38"/>
                <a:gd name="T34" fmla="*/ 3 w 53"/>
                <a:gd name="T35" fmla="*/ 1 h 38"/>
                <a:gd name="T36" fmla="*/ 3 w 53"/>
                <a:gd name="T37" fmla="*/ 1 h 38"/>
                <a:gd name="T38" fmla="*/ 3 w 53"/>
                <a:gd name="T39" fmla="*/ 1 h 38"/>
                <a:gd name="T40" fmla="*/ 3 w 53"/>
                <a:gd name="T41" fmla="*/ 1 h 38"/>
                <a:gd name="T42" fmla="*/ 3 w 53"/>
                <a:gd name="T43" fmla="*/ 1 h 38"/>
                <a:gd name="T44" fmla="*/ 3 w 53"/>
                <a:gd name="T45" fmla="*/ 1 h 38"/>
                <a:gd name="T46" fmla="*/ 3 w 53"/>
                <a:gd name="T47" fmla="*/ 1 h 38"/>
                <a:gd name="T48" fmla="*/ 3 w 53"/>
                <a:gd name="T49" fmla="*/ 1 h 38"/>
                <a:gd name="T50" fmla="*/ 3 w 53"/>
                <a:gd name="T51" fmla="*/ 1 h 38"/>
                <a:gd name="T52" fmla="*/ 3 w 53"/>
                <a:gd name="T53" fmla="*/ 1 h 38"/>
                <a:gd name="T54" fmla="*/ 3 w 53"/>
                <a:gd name="T55" fmla="*/ 1 h 38"/>
                <a:gd name="T56" fmla="*/ 3 w 53"/>
                <a:gd name="T57" fmla="*/ 1 h 38"/>
                <a:gd name="T58" fmla="*/ 3 w 53"/>
                <a:gd name="T59" fmla="*/ 0 h 38"/>
                <a:gd name="T60" fmla="*/ 3 w 53"/>
                <a:gd name="T61" fmla="*/ 1 h 38"/>
                <a:gd name="T62" fmla="*/ 3 w 53"/>
                <a:gd name="T63" fmla="*/ 1 h 38"/>
                <a:gd name="T64" fmla="*/ 3 w 53"/>
                <a:gd name="T65" fmla="*/ 1 h 38"/>
                <a:gd name="T66" fmla="*/ 3 w 53"/>
                <a:gd name="T67" fmla="*/ 0 h 38"/>
                <a:gd name="T68" fmla="*/ 3 w 53"/>
                <a:gd name="T69" fmla="*/ 1 h 38"/>
                <a:gd name="T70" fmla="*/ 3 w 53"/>
                <a:gd name="T71" fmla="*/ 1 h 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38"/>
                <a:gd name="T110" fmla="*/ 53 w 53"/>
                <a:gd name="T111" fmla="*/ 38 h 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38">
                  <a:moveTo>
                    <a:pt x="20" y="9"/>
                  </a:moveTo>
                  <a:lnTo>
                    <a:pt x="10" y="24"/>
                  </a:lnTo>
                  <a:lnTo>
                    <a:pt x="0" y="19"/>
                  </a:lnTo>
                  <a:lnTo>
                    <a:pt x="5" y="4"/>
                  </a:lnTo>
                  <a:lnTo>
                    <a:pt x="20" y="9"/>
                  </a:lnTo>
                  <a:close/>
                  <a:moveTo>
                    <a:pt x="5" y="28"/>
                  </a:moveTo>
                  <a:lnTo>
                    <a:pt x="0" y="19"/>
                  </a:lnTo>
                  <a:lnTo>
                    <a:pt x="5" y="24"/>
                  </a:lnTo>
                  <a:lnTo>
                    <a:pt x="5" y="28"/>
                  </a:lnTo>
                  <a:close/>
                  <a:moveTo>
                    <a:pt x="5" y="14"/>
                  </a:moveTo>
                  <a:lnTo>
                    <a:pt x="39" y="24"/>
                  </a:lnTo>
                  <a:lnTo>
                    <a:pt x="34" y="38"/>
                  </a:lnTo>
                  <a:lnTo>
                    <a:pt x="5" y="28"/>
                  </a:lnTo>
                  <a:lnTo>
                    <a:pt x="5" y="14"/>
                  </a:lnTo>
                  <a:close/>
                  <a:moveTo>
                    <a:pt x="44" y="33"/>
                  </a:moveTo>
                  <a:lnTo>
                    <a:pt x="34" y="38"/>
                  </a:lnTo>
                  <a:lnTo>
                    <a:pt x="34" y="28"/>
                  </a:lnTo>
                  <a:lnTo>
                    <a:pt x="44" y="33"/>
                  </a:lnTo>
                  <a:close/>
                  <a:moveTo>
                    <a:pt x="29" y="24"/>
                  </a:moveTo>
                  <a:lnTo>
                    <a:pt x="39" y="9"/>
                  </a:lnTo>
                  <a:lnTo>
                    <a:pt x="53" y="19"/>
                  </a:lnTo>
                  <a:lnTo>
                    <a:pt x="44" y="33"/>
                  </a:lnTo>
                  <a:lnTo>
                    <a:pt x="29" y="24"/>
                  </a:lnTo>
                  <a:close/>
                  <a:moveTo>
                    <a:pt x="48" y="9"/>
                  </a:moveTo>
                  <a:lnTo>
                    <a:pt x="53" y="19"/>
                  </a:lnTo>
                  <a:lnTo>
                    <a:pt x="48" y="14"/>
                  </a:lnTo>
                  <a:lnTo>
                    <a:pt x="48" y="9"/>
                  </a:lnTo>
                  <a:close/>
                  <a:moveTo>
                    <a:pt x="44" y="2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48" y="9"/>
                  </a:lnTo>
                  <a:lnTo>
                    <a:pt x="44" y="24"/>
                  </a:lnTo>
                  <a:close/>
                  <a:moveTo>
                    <a:pt x="5" y="4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" name="Freeform 312"/>
            <p:cNvSpPr>
              <a:spLocks noChangeAspect="1"/>
            </p:cNvSpPr>
            <p:nvPr/>
          </p:nvSpPr>
          <p:spPr bwMode="auto">
            <a:xfrm>
              <a:off x="3459" y="7832"/>
              <a:ext cx="40" cy="18"/>
            </a:xfrm>
            <a:custGeom>
              <a:avLst/>
              <a:gdLst>
                <a:gd name="T0" fmla="*/ 3 w 48"/>
                <a:gd name="T1" fmla="*/ 0 h 24"/>
                <a:gd name="T2" fmla="*/ 0 w 48"/>
                <a:gd name="T3" fmla="*/ 2 h 24"/>
                <a:gd name="T4" fmla="*/ 3 w 48"/>
                <a:gd name="T5" fmla="*/ 2 h 24"/>
                <a:gd name="T6" fmla="*/ 3 w 48"/>
                <a:gd name="T7" fmla="*/ 2 h 24"/>
                <a:gd name="T8" fmla="*/ 3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4"/>
                <a:gd name="T17" fmla="*/ 48 w 4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4">
                  <a:moveTo>
                    <a:pt x="14" y="0"/>
                  </a:moveTo>
                  <a:lnTo>
                    <a:pt x="0" y="14"/>
                  </a:lnTo>
                  <a:lnTo>
                    <a:pt x="48" y="24"/>
                  </a:lnTo>
                  <a:lnTo>
                    <a:pt x="48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" name="Freeform 313"/>
            <p:cNvSpPr>
              <a:spLocks noChangeAspect="1" noEditPoints="1"/>
            </p:cNvSpPr>
            <p:nvPr/>
          </p:nvSpPr>
          <p:spPr bwMode="auto">
            <a:xfrm>
              <a:off x="3456" y="7829"/>
              <a:ext cx="51" cy="23"/>
            </a:xfrm>
            <a:custGeom>
              <a:avLst/>
              <a:gdLst>
                <a:gd name="T0" fmla="*/ 2 w 63"/>
                <a:gd name="T1" fmla="*/ 1 h 34"/>
                <a:gd name="T2" fmla="*/ 2 w 63"/>
                <a:gd name="T3" fmla="*/ 1 h 34"/>
                <a:gd name="T4" fmla="*/ 0 w 63"/>
                <a:gd name="T5" fmla="*/ 1 h 34"/>
                <a:gd name="T6" fmla="*/ 2 w 63"/>
                <a:gd name="T7" fmla="*/ 0 h 34"/>
                <a:gd name="T8" fmla="*/ 2 w 63"/>
                <a:gd name="T9" fmla="*/ 1 h 34"/>
                <a:gd name="T10" fmla="*/ 2 w 63"/>
                <a:gd name="T11" fmla="*/ 1 h 34"/>
                <a:gd name="T12" fmla="*/ 0 w 63"/>
                <a:gd name="T13" fmla="*/ 1 h 34"/>
                <a:gd name="T14" fmla="*/ 2 w 63"/>
                <a:gd name="T15" fmla="*/ 1 h 34"/>
                <a:gd name="T16" fmla="*/ 2 w 63"/>
                <a:gd name="T17" fmla="*/ 1 h 34"/>
                <a:gd name="T18" fmla="*/ 2 w 63"/>
                <a:gd name="T19" fmla="*/ 1 h 34"/>
                <a:gd name="T20" fmla="*/ 2 w 63"/>
                <a:gd name="T21" fmla="*/ 1 h 34"/>
                <a:gd name="T22" fmla="*/ 2 w 63"/>
                <a:gd name="T23" fmla="*/ 1 h 34"/>
                <a:gd name="T24" fmla="*/ 2 w 63"/>
                <a:gd name="T25" fmla="*/ 1 h 34"/>
                <a:gd name="T26" fmla="*/ 2 w 63"/>
                <a:gd name="T27" fmla="*/ 1 h 34"/>
                <a:gd name="T28" fmla="*/ 2 w 63"/>
                <a:gd name="T29" fmla="*/ 1 h 34"/>
                <a:gd name="T30" fmla="*/ 2 w 63"/>
                <a:gd name="T31" fmla="*/ 1 h 34"/>
                <a:gd name="T32" fmla="*/ 2 w 63"/>
                <a:gd name="T33" fmla="*/ 1 h 34"/>
                <a:gd name="T34" fmla="*/ 2 w 63"/>
                <a:gd name="T35" fmla="*/ 1 h 34"/>
                <a:gd name="T36" fmla="*/ 2 w 63"/>
                <a:gd name="T37" fmla="*/ 1 h 34"/>
                <a:gd name="T38" fmla="*/ 2 w 63"/>
                <a:gd name="T39" fmla="*/ 1 h 34"/>
                <a:gd name="T40" fmla="*/ 2 w 63"/>
                <a:gd name="T41" fmla="*/ 1 h 34"/>
                <a:gd name="T42" fmla="*/ 2 w 63"/>
                <a:gd name="T43" fmla="*/ 1 h 34"/>
                <a:gd name="T44" fmla="*/ 2 w 63"/>
                <a:gd name="T45" fmla="*/ 1 h 34"/>
                <a:gd name="T46" fmla="*/ 2 w 63"/>
                <a:gd name="T47" fmla="*/ 1 h 34"/>
                <a:gd name="T48" fmla="*/ 2 w 63"/>
                <a:gd name="T49" fmla="*/ 1 h 34"/>
                <a:gd name="T50" fmla="*/ 2 w 63"/>
                <a:gd name="T51" fmla="*/ 1 h 34"/>
                <a:gd name="T52" fmla="*/ 2 w 63"/>
                <a:gd name="T53" fmla="*/ 1 h 34"/>
                <a:gd name="T54" fmla="*/ 2 w 63"/>
                <a:gd name="T55" fmla="*/ 1 h 34"/>
                <a:gd name="T56" fmla="*/ 2 w 63"/>
                <a:gd name="T57" fmla="*/ 1 h 34"/>
                <a:gd name="T58" fmla="*/ 2 w 63"/>
                <a:gd name="T59" fmla="*/ 0 h 34"/>
                <a:gd name="T60" fmla="*/ 2 w 63"/>
                <a:gd name="T61" fmla="*/ 1 h 34"/>
                <a:gd name="T62" fmla="*/ 2 w 63"/>
                <a:gd name="T63" fmla="*/ 1 h 34"/>
                <a:gd name="T64" fmla="*/ 2 w 63"/>
                <a:gd name="T65" fmla="*/ 0 h 34"/>
                <a:gd name="T66" fmla="*/ 2 w 63"/>
                <a:gd name="T67" fmla="*/ 0 h 34"/>
                <a:gd name="T68" fmla="*/ 2 w 63"/>
                <a:gd name="T69" fmla="*/ 1 h 34"/>
                <a:gd name="T70" fmla="*/ 2 w 63"/>
                <a:gd name="T71" fmla="*/ 0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34"/>
                <a:gd name="T110" fmla="*/ 63 w 63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34">
                  <a:moveTo>
                    <a:pt x="24" y="10"/>
                  </a:moveTo>
                  <a:lnTo>
                    <a:pt x="15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5" y="29"/>
                  </a:moveTo>
                  <a:lnTo>
                    <a:pt x="0" y="15"/>
                  </a:lnTo>
                  <a:lnTo>
                    <a:pt x="5" y="19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4"/>
                  </a:lnTo>
                  <a:lnTo>
                    <a:pt x="53" y="34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29"/>
                  </a:moveTo>
                  <a:lnTo>
                    <a:pt x="53" y="34"/>
                  </a:lnTo>
                  <a:lnTo>
                    <a:pt x="53" y="29"/>
                  </a:lnTo>
                  <a:lnTo>
                    <a:pt x="58" y="29"/>
                  </a:lnTo>
                  <a:close/>
                  <a:moveTo>
                    <a:pt x="43" y="29"/>
                  </a:moveTo>
                  <a:lnTo>
                    <a:pt x="48" y="15"/>
                  </a:lnTo>
                  <a:lnTo>
                    <a:pt x="63" y="15"/>
                  </a:lnTo>
                  <a:lnTo>
                    <a:pt x="58" y="29"/>
                  </a:lnTo>
                  <a:lnTo>
                    <a:pt x="43" y="29"/>
                  </a:lnTo>
                  <a:close/>
                  <a:moveTo>
                    <a:pt x="53" y="5"/>
                  </a:moveTo>
                  <a:lnTo>
                    <a:pt x="63" y="15"/>
                  </a:lnTo>
                  <a:lnTo>
                    <a:pt x="53" y="15"/>
                  </a:lnTo>
                  <a:lnTo>
                    <a:pt x="53" y="5"/>
                  </a:lnTo>
                  <a:close/>
                  <a:moveTo>
                    <a:pt x="53" y="19"/>
                  </a:moveTo>
                  <a:lnTo>
                    <a:pt x="15" y="15"/>
                  </a:lnTo>
                  <a:lnTo>
                    <a:pt x="19" y="0"/>
                  </a:lnTo>
                  <a:lnTo>
                    <a:pt x="53" y="5"/>
                  </a:lnTo>
                  <a:lnTo>
                    <a:pt x="53" y="19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" name="Freeform 314"/>
            <p:cNvSpPr>
              <a:spLocks noChangeAspect="1"/>
            </p:cNvSpPr>
            <p:nvPr/>
          </p:nvSpPr>
          <p:spPr bwMode="auto">
            <a:xfrm>
              <a:off x="3499" y="7832"/>
              <a:ext cx="59" cy="18"/>
            </a:xfrm>
            <a:custGeom>
              <a:avLst/>
              <a:gdLst>
                <a:gd name="T0" fmla="*/ 0 w 72"/>
                <a:gd name="T1" fmla="*/ 2 h 24"/>
                <a:gd name="T2" fmla="*/ 0 w 72"/>
                <a:gd name="T3" fmla="*/ 2 h 24"/>
                <a:gd name="T4" fmla="*/ 2 w 72"/>
                <a:gd name="T5" fmla="*/ 2 h 24"/>
                <a:gd name="T6" fmla="*/ 2 w 72"/>
                <a:gd name="T7" fmla="*/ 0 h 24"/>
                <a:gd name="T8" fmla="*/ 0 w 72"/>
                <a:gd name="T9" fmla="*/ 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0" y="10"/>
                  </a:moveTo>
                  <a:lnTo>
                    <a:pt x="0" y="24"/>
                  </a:lnTo>
                  <a:lnTo>
                    <a:pt x="72" y="14"/>
                  </a:lnTo>
                  <a:lnTo>
                    <a:pt x="7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" name="Freeform 315"/>
            <p:cNvSpPr>
              <a:spLocks noChangeAspect="1" noEditPoints="1"/>
            </p:cNvSpPr>
            <p:nvPr/>
          </p:nvSpPr>
          <p:spPr bwMode="auto">
            <a:xfrm>
              <a:off x="3491" y="7829"/>
              <a:ext cx="76" cy="27"/>
            </a:xfrm>
            <a:custGeom>
              <a:avLst/>
              <a:gdLst>
                <a:gd name="T0" fmla="*/ 2 w 92"/>
                <a:gd name="T1" fmla="*/ 1 h 39"/>
                <a:gd name="T2" fmla="*/ 2 w 92"/>
                <a:gd name="T3" fmla="*/ 1 h 39"/>
                <a:gd name="T4" fmla="*/ 0 w 92"/>
                <a:gd name="T5" fmla="*/ 1 h 39"/>
                <a:gd name="T6" fmla="*/ 2 w 92"/>
                <a:gd name="T7" fmla="*/ 1 h 39"/>
                <a:gd name="T8" fmla="*/ 2 w 92"/>
                <a:gd name="T9" fmla="*/ 1 h 39"/>
                <a:gd name="T10" fmla="*/ 2 w 92"/>
                <a:gd name="T11" fmla="*/ 1 h 39"/>
                <a:gd name="T12" fmla="*/ 0 w 92"/>
                <a:gd name="T13" fmla="*/ 1 h 39"/>
                <a:gd name="T14" fmla="*/ 2 w 92"/>
                <a:gd name="T15" fmla="*/ 1 h 39"/>
                <a:gd name="T16" fmla="*/ 2 w 92"/>
                <a:gd name="T17" fmla="*/ 1 h 39"/>
                <a:gd name="T18" fmla="*/ 2 w 92"/>
                <a:gd name="T19" fmla="*/ 1 h 39"/>
                <a:gd name="T20" fmla="*/ 2 w 92"/>
                <a:gd name="T21" fmla="*/ 1 h 39"/>
                <a:gd name="T22" fmla="*/ 2 w 92"/>
                <a:gd name="T23" fmla="*/ 1 h 39"/>
                <a:gd name="T24" fmla="*/ 2 w 92"/>
                <a:gd name="T25" fmla="*/ 1 h 39"/>
                <a:gd name="T26" fmla="*/ 2 w 92"/>
                <a:gd name="T27" fmla="*/ 1 h 39"/>
                <a:gd name="T28" fmla="*/ 2 w 92"/>
                <a:gd name="T29" fmla="*/ 1 h 39"/>
                <a:gd name="T30" fmla="*/ 2 w 92"/>
                <a:gd name="T31" fmla="*/ 1 h 39"/>
                <a:gd name="T32" fmla="*/ 2 w 92"/>
                <a:gd name="T33" fmla="*/ 1 h 39"/>
                <a:gd name="T34" fmla="*/ 2 w 92"/>
                <a:gd name="T35" fmla="*/ 1 h 39"/>
                <a:gd name="T36" fmla="*/ 2 w 92"/>
                <a:gd name="T37" fmla="*/ 1 h 39"/>
                <a:gd name="T38" fmla="*/ 2 w 92"/>
                <a:gd name="T39" fmla="*/ 1 h 39"/>
                <a:gd name="T40" fmla="*/ 2 w 92"/>
                <a:gd name="T41" fmla="*/ 1 h 39"/>
                <a:gd name="T42" fmla="*/ 2 w 92"/>
                <a:gd name="T43" fmla="*/ 1 h 39"/>
                <a:gd name="T44" fmla="*/ 2 w 92"/>
                <a:gd name="T45" fmla="*/ 1 h 39"/>
                <a:gd name="T46" fmla="*/ 2 w 92"/>
                <a:gd name="T47" fmla="*/ 0 h 39"/>
                <a:gd name="T48" fmla="*/ 2 w 92"/>
                <a:gd name="T49" fmla="*/ 1 h 39"/>
                <a:gd name="T50" fmla="*/ 2 w 92"/>
                <a:gd name="T51" fmla="*/ 1 h 39"/>
                <a:gd name="T52" fmla="*/ 2 w 92"/>
                <a:gd name="T53" fmla="*/ 0 h 39"/>
                <a:gd name="T54" fmla="*/ 2 w 92"/>
                <a:gd name="T55" fmla="*/ 1 h 39"/>
                <a:gd name="T56" fmla="*/ 2 w 92"/>
                <a:gd name="T57" fmla="*/ 1 h 39"/>
                <a:gd name="T58" fmla="*/ 2 w 92"/>
                <a:gd name="T59" fmla="*/ 1 h 39"/>
                <a:gd name="T60" fmla="*/ 2 w 92"/>
                <a:gd name="T61" fmla="*/ 0 h 39"/>
                <a:gd name="T62" fmla="*/ 2 w 92"/>
                <a:gd name="T63" fmla="*/ 1 h 39"/>
                <a:gd name="T64" fmla="*/ 2 w 92"/>
                <a:gd name="T65" fmla="*/ 1 h 39"/>
                <a:gd name="T66" fmla="*/ 2 w 92"/>
                <a:gd name="T67" fmla="*/ 1 h 39"/>
                <a:gd name="T68" fmla="*/ 2 w 92"/>
                <a:gd name="T69" fmla="*/ 1 h 39"/>
                <a:gd name="T70" fmla="*/ 2 w 92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2"/>
                <a:gd name="T109" fmla="*/ 0 h 39"/>
                <a:gd name="T110" fmla="*/ 92 w 92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2" h="39">
                  <a:moveTo>
                    <a:pt x="20" y="15"/>
                  </a:moveTo>
                  <a:lnTo>
                    <a:pt x="15" y="29"/>
                  </a:lnTo>
                  <a:lnTo>
                    <a:pt x="0" y="29"/>
                  </a:lnTo>
                  <a:lnTo>
                    <a:pt x="5" y="15"/>
                  </a:lnTo>
                  <a:lnTo>
                    <a:pt x="20" y="15"/>
                  </a:lnTo>
                  <a:close/>
                  <a:moveTo>
                    <a:pt x="10" y="39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9"/>
                  </a:lnTo>
                  <a:close/>
                  <a:moveTo>
                    <a:pt x="10" y="24"/>
                  </a:moveTo>
                  <a:lnTo>
                    <a:pt x="82" y="15"/>
                  </a:lnTo>
                  <a:lnTo>
                    <a:pt x="87" y="29"/>
                  </a:lnTo>
                  <a:lnTo>
                    <a:pt x="10" y="39"/>
                  </a:lnTo>
                  <a:lnTo>
                    <a:pt x="10" y="24"/>
                  </a:lnTo>
                  <a:close/>
                  <a:moveTo>
                    <a:pt x="92" y="19"/>
                  </a:moveTo>
                  <a:lnTo>
                    <a:pt x="87" y="29"/>
                  </a:lnTo>
                  <a:lnTo>
                    <a:pt x="82" y="19"/>
                  </a:lnTo>
                  <a:lnTo>
                    <a:pt x="92" y="19"/>
                  </a:lnTo>
                  <a:close/>
                  <a:moveTo>
                    <a:pt x="77" y="24"/>
                  </a:moveTo>
                  <a:lnTo>
                    <a:pt x="77" y="10"/>
                  </a:lnTo>
                  <a:lnTo>
                    <a:pt x="92" y="5"/>
                  </a:lnTo>
                  <a:lnTo>
                    <a:pt x="92" y="19"/>
                  </a:lnTo>
                  <a:lnTo>
                    <a:pt x="77" y="24"/>
                  </a:lnTo>
                  <a:close/>
                  <a:moveTo>
                    <a:pt x="82" y="0"/>
                  </a:moveTo>
                  <a:lnTo>
                    <a:pt x="92" y="5"/>
                  </a:lnTo>
                  <a:lnTo>
                    <a:pt x="82" y="5"/>
                  </a:lnTo>
                  <a:lnTo>
                    <a:pt x="82" y="0"/>
                  </a:lnTo>
                  <a:close/>
                  <a:moveTo>
                    <a:pt x="82" y="15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82" y="0"/>
                  </a:lnTo>
                  <a:lnTo>
                    <a:pt x="82" y="15"/>
                  </a:lnTo>
                  <a:close/>
                  <a:moveTo>
                    <a:pt x="5" y="15"/>
                  </a:moveTo>
                  <a:lnTo>
                    <a:pt x="10" y="5"/>
                  </a:lnTo>
                  <a:lnTo>
                    <a:pt x="10" y="15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" name="Freeform 316"/>
            <p:cNvSpPr>
              <a:spLocks noChangeAspect="1"/>
            </p:cNvSpPr>
            <p:nvPr/>
          </p:nvSpPr>
          <p:spPr bwMode="auto">
            <a:xfrm>
              <a:off x="3558" y="7823"/>
              <a:ext cx="65" cy="20"/>
            </a:xfrm>
            <a:custGeom>
              <a:avLst/>
              <a:gdLst>
                <a:gd name="T0" fmla="*/ 0 w 77"/>
                <a:gd name="T1" fmla="*/ 1 h 28"/>
                <a:gd name="T2" fmla="*/ 0 w 77"/>
                <a:gd name="T3" fmla="*/ 1 h 28"/>
                <a:gd name="T4" fmla="*/ 3 w 77"/>
                <a:gd name="T5" fmla="*/ 1 h 28"/>
                <a:gd name="T6" fmla="*/ 3 w 77"/>
                <a:gd name="T7" fmla="*/ 0 h 28"/>
                <a:gd name="T8" fmla="*/ 0 w 77"/>
                <a:gd name="T9" fmla="*/ 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28"/>
                <a:gd name="T17" fmla="*/ 77 w 7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28">
                  <a:moveTo>
                    <a:pt x="0" y="14"/>
                  </a:moveTo>
                  <a:lnTo>
                    <a:pt x="0" y="28"/>
                  </a:lnTo>
                  <a:lnTo>
                    <a:pt x="77" y="14"/>
                  </a:lnTo>
                  <a:lnTo>
                    <a:pt x="72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0" name="Freeform 317"/>
            <p:cNvSpPr>
              <a:spLocks noChangeAspect="1" noEditPoints="1"/>
            </p:cNvSpPr>
            <p:nvPr/>
          </p:nvSpPr>
          <p:spPr bwMode="auto">
            <a:xfrm>
              <a:off x="3555" y="7819"/>
              <a:ext cx="75" cy="31"/>
            </a:xfrm>
            <a:custGeom>
              <a:avLst/>
              <a:gdLst>
                <a:gd name="T0" fmla="*/ 2 w 91"/>
                <a:gd name="T1" fmla="*/ 1 h 43"/>
                <a:gd name="T2" fmla="*/ 2 w 91"/>
                <a:gd name="T3" fmla="*/ 1 h 43"/>
                <a:gd name="T4" fmla="*/ 0 w 91"/>
                <a:gd name="T5" fmla="*/ 1 h 43"/>
                <a:gd name="T6" fmla="*/ 0 w 91"/>
                <a:gd name="T7" fmla="*/ 1 h 43"/>
                <a:gd name="T8" fmla="*/ 2 w 91"/>
                <a:gd name="T9" fmla="*/ 1 h 43"/>
                <a:gd name="T10" fmla="*/ 2 w 91"/>
                <a:gd name="T11" fmla="*/ 1 h 43"/>
                <a:gd name="T12" fmla="*/ 0 w 91"/>
                <a:gd name="T13" fmla="*/ 1 h 43"/>
                <a:gd name="T14" fmla="*/ 2 w 91"/>
                <a:gd name="T15" fmla="*/ 1 h 43"/>
                <a:gd name="T16" fmla="*/ 2 w 91"/>
                <a:gd name="T17" fmla="*/ 1 h 43"/>
                <a:gd name="T18" fmla="*/ 2 w 91"/>
                <a:gd name="T19" fmla="*/ 1 h 43"/>
                <a:gd name="T20" fmla="*/ 2 w 91"/>
                <a:gd name="T21" fmla="*/ 1 h 43"/>
                <a:gd name="T22" fmla="*/ 2 w 91"/>
                <a:gd name="T23" fmla="*/ 1 h 43"/>
                <a:gd name="T24" fmla="*/ 2 w 91"/>
                <a:gd name="T25" fmla="*/ 1 h 43"/>
                <a:gd name="T26" fmla="*/ 2 w 91"/>
                <a:gd name="T27" fmla="*/ 1 h 43"/>
                <a:gd name="T28" fmla="*/ 2 w 91"/>
                <a:gd name="T29" fmla="*/ 1 h 43"/>
                <a:gd name="T30" fmla="*/ 2 w 91"/>
                <a:gd name="T31" fmla="*/ 1 h 43"/>
                <a:gd name="T32" fmla="*/ 2 w 91"/>
                <a:gd name="T33" fmla="*/ 1 h 43"/>
                <a:gd name="T34" fmla="*/ 2 w 91"/>
                <a:gd name="T35" fmla="*/ 1 h 43"/>
                <a:gd name="T36" fmla="*/ 2 w 91"/>
                <a:gd name="T37" fmla="*/ 1 h 43"/>
                <a:gd name="T38" fmla="*/ 2 w 91"/>
                <a:gd name="T39" fmla="*/ 1 h 43"/>
                <a:gd name="T40" fmla="*/ 2 w 91"/>
                <a:gd name="T41" fmla="*/ 1 h 43"/>
                <a:gd name="T42" fmla="*/ 2 w 91"/>
                <a:gd name="T43" fmla="*/ 1 h 43"/>
                <a:gd name="T44" fmla="*/ 2 w 91"/>
                <a:gd name="T45" fmla="*/ 1 h 43"/>
                <a:gd name="T46" fmla="*/ 2 w 91"/>
                <a:gd name="T47" fmla="*/ 0 h 43"/>
                <a:gd name="T48" fmla="*/ 2 w 91"/>
                <a:gd name="T49" fmla="*/ 1 h 43"/>
                <a:gd name="T50" fmla="*/ 2 w 91"/>
                <a:gd name="T51" fmla="*/ 1 h 43"/>
                <a:gd name="T52" fmla="*/ 2 w 91"/>
                <a:gd name="T53" fmla="*/ 0 h 43"/>
                <a:gd name="T54" fmla="*/ 2 w 91"/>
                <a:gd name="T55" fmla="*/ 1 h 43"/>
                <a:gd name="T56" fmla="*/ 2 w 91"/>
                <a:gd name="T57" fmla="*/ 1 h 43"/>
                <a:gd name="T58" fmla="*/ 2 w 91"/>
                <a:gd name="T59" fmla="*/ 1 h 43"/>
                <a:gd name="T60" fmla="*/ 2 w 91"/>
                <a:gd name="T61" fmla="*/ 0 h 43"/>
                <a:gd name="T62" fmla="*/ 2 w 91"/>
                <a:gd name="T63" fmla="*/ 1 h 43"/>
                <a:gd name="T64" fmla="*/ 0 w 91"/>
                <a:gd name="T65" fmla="*/ 1 h 43"/>
                <a:gd name="T66" fmla="*/ 2 w 91"/>
                <a:gd name="T67" fmla="*/ 1 h 43"/>
                <a:gd name="T68" fmla="*/ 2 w 91"/>
                <a:gd name="T69" fmla="*/ 1 h 43"/>
                <a:gd name="T70" fmla="*/ 0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15" y="19"/>
                  </a:moveTo>
                  <a:lnTo>
                    <a:pt x="15" y="3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15" y="19"/>
                  </a:lnTo>
                  <a:close/>
                  <a:moveTo>
                    <a:pt x="10" y="43"/>
                  </a:moveTo>
                  <a:lnTo>
                    <a:pt x="0" y="38"/>
                  </a:lnTo>
                  <a:lnTo>
                    <a:pt x="5" y="33"/>
                  </a:lnTo>
                  <a:lnTo>
                    <a:pt x="10" y="43"/>
                  </a:lnTo>
                  <a:close/>
                  <a:moveTo>
                    <a:pt x="5" y="29"/>
                  </a:moveTo>
                  <a:lnTo>
                    <a:pt x="82" y="14"/>
                  </a:lnTo>
                  <a:lnTo>
                    <a:pt x="82" y="29"/>
                  </a:lnTo>
                  <a:lnTo>
                    <a:pt x="10" y="43"/>
                  </a:lnTo>
                  <a:lnTo>
                    <a:pt x="5" y="29"/>
                  </a:lnTo>
                  <a:close/>
                  <a:moveTo>
                    <a:pt x="91" y="19"/>
                  </a:moveTo>
                  <a:lnTo>
                    <a:pt x="82" y="29"/>
                  </a:lnTo>
                  <a:lnTo>
                    <a:pt x="82" y="19"/>
                  </a:lnTo>
                  <a:lnTo>
                    <a:pt x="91" y="19"/>
                  </a:lnTo>
                  <a:close/>
                  <a:moveTo>
                    <a:pt x="77" y="24"/>
                  </a:moveTo>
                  <a:lnTo>
                    <a:pt x="72" y="9"/>
                  </a:lnTo>
                  <a:lnTo>
                    <a:pt x="82" y="5"/>
                  </a:lnTo>
                  <a:lnTo>
                    <a:pt x="91" y="19"/>
                  </a:lnTo>
                  <a:lnTo>
                    <a:pt x="77" y="24"/>
                  </a:lnTo>
                  <a:close/>
                  <a:moveTo>
                    <a:pt x="77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7" y="0"/>
                  </a:lnTo>
                  <a:close/>
                  <a:moveTo>
                    <a:pt x="77" y="14"/>
                  </a:moveTo>
                  <a:lnTo>
                    <a:pt x="5" y="29"/>
                  </a:lnTo>
                  <a:lnTo>
                    <a:pt x="5" y="14"/>
                  </a:lnTo>
                  <a:lnTo>
                    <a:pt x="77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1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1" name="Freeform 318"/>
            <p:cNvSpPr>
              <a:spLocks noChangeAspect="1"/>
            </p:cNvSpPr>
            <p:nvPr/>
          </p:nvSpPr>
          <p:spPr bwMode="auto">
            <a:xfrm>
              <a:off x="3618" y="7799"/>
              <a:ext cx="56" cy="33"/>
            </a:xfrm>
            <a:custGeom>
              <a:avLst/>
              <a:gdLst>
                <a:gd name="T0" fmla="*/ 0 w 67"/>
                <a:gd name="T1" fmla="*/ 1 h 48"/>
                <a:gd name="T2" fmla="*/ 3 w 67"/>
                <a:gd name="T3" fmla="*/ 1 h 48"/>
                <a:gd name="T4" fmla="*/ 3 w 67"/>
                <a:gd name="T5" fmla="*/ 1 h 48"/>
                <a:gd name="T6" fmla="*/ 3 w 67"/>
                <a:gd name="T7" fmla="*/ 0 h 48"/>
                <a:gd name="T8" fmla="*/ 0 w 67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8"/>
                <a:gd name="T17" fmla="*/ 67 w 6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8">
                  <a:moveTo>
                    <a:pt x="0" y="34"/>
                  </a:moveTo>
                  <a:lnTo>
                    <a:pt x="5" y="48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2" name="Freeform 319"/>
            <p:cNvSpPr>
              <a:spLocks noChangeAspect="1" noEditPoints="1"/>
            </p:cNvSpPr>
            <p:nvPr/>
          </p:nvSpPr>
          <p:spPr bwMode="auto">
            <a:xfrm>
              <a:off x="3615" y="7797"/>
              <a:ext cx="62" cy="42"/>
            </a:xfrm>
            <a:custGeom>
              <a:avLst/>
              <a:gdLst>
                <a:gd name="T0" fmla="*/ 2 w 77"/>
                <a:gd name="T1" fmla="*/ 1 h 63"/>
                <a:gd name="T2" fmla="*/ 2 w 77"/>
                <a:gd name="T3" fmla="*/ 1 h 63"/>
                <a:gd name="T4" fmla="*/ 2 w 77"/>
                <a:gd name="T5" fmla="*/ 1 h 63"/>
                <a:gd name="T6" fmla="*/ 0 w 77"/>
                <a:gd name="T7" fmla="*/ 1 h 63"/>
                <a:gd name="T8" fmla="*/ 2 w 77"/>
                <a:gd name="T9" fmla="*/ 1 h 63"/>
                <a:gd name="T10" fmla="*/ 2 w 77"/>
                <a:gd name="T11" fmla="*/ 1 h 63"/>
                <a:gd name="T12" fmla="*/ 2 w 77"/>
                <a:gd name="T13" fmla="*/ 1 h 63"/>
                <a:gd name="T14" fmla="*/ 2 w 77"/>
                <a:gd name="T15" fmla="*/ 1 h 63"/>
                <a:gd name="T16" fmla="*/ 2 w 77"/>
                <a:gd name="T17" fmla="*/ 1 h 63"/>
                <a:gd name="T18" fmla="*/ 2 w 77"/>
                <a:gd name="T19" fmla="*/ 1 h 63"/>
                <a:gd name="T20" fmla="*/ 2 w 77"/>
                <a:gd name="T21" fmla="*/ 1 h 63"/>
                <a:gd name="T22" fmla="*/ 2 w 77"/>
                <a:gd name="T23" fmla="*/ 1 h 63"/>
                <a:gd name="T24" fmla="*/ 2 w 77"/>
                <a:gd name="T25" fmla="*/ 1 h 63"/>
                <a:gd name="T26" fmla="*/ 2 w 77"/>
                <a:gd name="T27" fmla="*/ 1 h 63"/>
                <a:gd name="T28" fmla="*/ 2 w 77"/>
                <a:gd name="T29" fmla="*/ 1 h 63"/>
                <a:gd name="T30" fmla="*/ 2 w 77"/>
                <a:gd name="T31" fmla="*/ 1 h 63"/>
                <a:gd name="T32" fmla="*/ 2 w 77"/>
                <a:gd name="T33" fmla="*/ 1 h 63"/>
                <a:gd name="T34" fmla="*/ 2 w 77"/>
                <a:gd name="T35" fmla="*/ 1 h 63"/>
                <a:gd name="T36" fmla="*/ 2 w 77"/>
                <a:gd name="T37" fmla="*/ 1 h 63"/>
                <a:gd name="T38" fmla="*/ 2 w 77"/>
                <a:gd name="T39" fmla="*/ 1 h 63"/>
                <a:gd name="T40" fmla="*/ 2 w 77"/>
                <a:gd name="T41" fmla="*/ 0 h 63"/>
                <a:gd name="T42" fmla="*/ 2 w 77"/>
                <a:gd name="T43" fmla="*/ 1 h 63"/>
                <a:gd name="T44" fmla="*/ 2 w 77"/>
                <a:gd name="T45" fmla="*/ 1 h 63"/>
                <a:gd name="T46" fmla="*/ 2 w 77"/>
                <a:gd name="T47" fmla="*/ 0 h 63"/>
                <a:gd name="T48" fmla="*/ 2 w 77"/>
                <a:gd name="T49" fmla="*/ 0 h 63"/>
                <a:gd name="T50" fmla="*/ 2 w 77"/>
                <a:gd name="T51" fmla="*/ 1 h 63"/>
                <a:gd name="T52" fmla="*/ 2 w 77"/>
                <a:gd name="T53" fmla="*/ 0 h 63"/>
                <a:gd name="T54" fmla="*/ 2 w 77"/>
                <a:gd name="T55" fmla="*/ 1 h 63"/>
                <a:gd name="T56" fmla="*/ 2 w 77"/>
                <a:gd name="T57" fmla="*/ 1 h 63"/>
                <a:gd name="T58" fmla="*/ 0 w 77"/>
                <a:gd name="T59" fmla="*/ 1 h 63"/>
                <a:gd name="T60" fmla="*/ 2 w 77"/>
                <a:gd name="T61" fmla="*/ 0 h 63"/>
                <a:gd name="T62" fmla="*/ 2 w 77"/>
                <a:gd name="T63" fmla="*/ 1 h 63"/>
                <a:gd name="T64" fmla="*/ 0 w 77"/>
                <a:gd name="T65" fmla="*/ 1 h 63"/>
                <a:gd name="T66" fmla="*/ 0 w 77"/>
                <a:gd name="T67" fmla="*/ 1 h 63"/>
                <a:gd name="T68" fmla="*/ 2 w 77"/>
                <a:gd name="T69" fmla="*/ 1 h 63"/>
                <a:gd name="T70" fmla="*/ 0 w 77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3"/>
                <a:gd name="T110" fmla="*/ 77 w 77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3">
                  <a:moveTo>
                    <a:pt x="10" y="39"/>
                  </a:moveTo>
                  <a:lnTo>
                    <a:pt x="19" y="53"/>
                  </a:lnTo>
                  <a:lnTo>
                    <a:pt x="5" y="58"/>
                  </a:lnTo>
                  <a:lnTo>
                    <a:pt x="0" y="43"/>
                  </a:lnTo>
                  <a:lnTo>
                    <a:pt x="10" y="39"/>
                  </a:lnTo>
                  <a:close/>
                  <a:moveTo>
                    <a:pt x="15" y="63"/>
                  </a:moveTo>
                  <a:lnTo>
                    <a:pt x="5" y="58"/>
                  </a:lnTo>
                  <a:lnTo>
                    <a:pt x="10" y="53"/>
                  </a:lnTo>
                  <a:lnTo>
                    <a:pt x="15" y="63"/>
                  </a:lnTo>
                  <a:close/>
                  <a:moveTo>
                    <a:pt x="5" y="48"/>
                  </a:moveTo>
                  <a:lnTo>
                    <a:pt x="67" y="10"/>
                  </a:lnTo>
                  <a:lnTo>
                    <a:pt x="77" y="24"/>
                  </a:lnTo>
                  <a:lnTo>
                    <a:pt x="15" y="63"/>
                  </a:lnTo>
                  <a:lnTo>
                    <a:pt x="5" y="48"/>
                  </a:lnTo>
                  <a:close/>
                  <a:moveTo>
                    <a:pt x="77" y="15"/>
                  </a:moveTo>
                  <a:lnTo>
                    <a:pt x="77" y="24"/>
                  </a:lnTo>
                  <a:lnTo>
                    <a:pt x="72" y="15"/>
                  </a:lnTo>
                  <a:lnTo>
                    <a:pt x="77" y="15"/>
                  </a:lnTo>
                  <a:close/>
                  <a:moveTo>
                    <a:pt x="63" y="19"/>
                  </a:moveTo>
                  <a:lnTo>
                    <a:pt x="58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3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0" y="48"/>
                  </a:lnTo>
                  <a:lnTo>
                    <a:pt x="0" y="34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43"/>
                  </a:moveTo>
                  <a:lnTo>
                    <a:pt x="0" y="34"/>
                  </a:lnTo>
                  <a:lnTo>
                    <a:pt x="5" y="3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3" name="Freeform 320"/>
            <p:cNvSpPr>
              <a:spLocks noChangeAspect="1"/>
            </p:cNvSpPr>
            <p:nvPr/>
          </p:nvSpPr>
          <p:spPr bwMode="auto">
            <a:xfrm>
              <a:off x="3666" y="7771"/>
              <a:ext cx="56" cy="35"/>
            </a:xfrm>
            <a:custGeom>
              <a:avLst/>
              <a:gdLst>
                <a:gd name="T0" fmla="*/ 0 w 67"/>
                <a:gd name="T1" fmla="*/ 1 h 53"/>
                <a:gd name="T2" fmla="*/ 3 w 67"/>
                <a:gd name="T3" fmla="*/ 1 h 53"/>
                <a:gd name="T4" fmla="*/ 3 w 67"/>
                <a:gd name="T5" fmla="*/ 1 h 53"/>
                <a:gd name="T6" fmla="*/ 3 w 67"/>
                <a:gd name="T7" fmla="*/ 0 h 53"/>
                <a:gd name="T8" fmla="*/ 0 w 67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3"/>
                <a:gd name="T17" fmla="*/ 67 w 67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3">
                  <a:moveTo>
                    <a:pt x="0" y="43"/>
                  </a:moveTo>
                  <a:lnTo>
                    <a:pt x="9" y="53"/>
                  </a:lnTo>
                  <a:lnTo>
                    <a:pt x="67" y="9"/>
                  </a:lnTo>
                  <a:lnTo>
                    <a:pt x="5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4" name="Freeform 321"/>
            <p:cNvSpPr>
              <a:spLocks noChangeAspect="1" noEditPoints="1"/>
            </p:cNvSpPr>
            <p:nvPr/>
          </p:nvSpPr>
          <p:spPr bwMode="auto">
            <a:xfrm>
              <a:off x="3663" y="7768"/>
              <a:ext cx="62" cy="45"/>
            </a:xfrm>
            <a:custGeom>
              <a:avLst/>
              <a:gdLst>
                <a:gd name="T0" fmla="*/ 2 w 77"/>
                <a:gd name="T1" fmla="*/ 1 h 67"/>
                <a:gd name="T2" fmla="*/ 2 w 77"/>
                <a:gd name="T3" fmla="*/ 1 h 67"/>
                <a:gd name="T4" fmla="*/ 2 w 77"/>
                <a:gd name="T5" fmla="*/ 1 h 67"/>
                <a:gd name="T6" fmla="*/ 0 w 77"/>
                <a:gd name="T7" fmla="*/ 1 h 67"/>
                <a:gd name="T8" fmla="*/ 2 w 77"/>
                <a:gd name="T9" fmla="*/ 1 h 67"/>
                <a:gd name="T10" fmla="*/ 2 w 77"/>
                <a:gd name="T11" fmla="*/ 1 h 67"/>
                <a:gd name="T12" fmla="*/ 2 w 77"/>
                <a:gd name="T13" fmla="*/ 1 h 67"/>
                <a:gd name="T14" fmla="*/ 2 w 77"/>
                <a:gd name="T15" fmla="*/ 1 h 67"/>
                <a:gd name="T16" fmla="*/ 2 w 77"/>
                <a:gd name="T17" fmla="*/ 1 h 67"/>
                <a:gd name="T18" fmla="*/ 2 w 77"/>
                <a:gd name="T19" fmla="*/ 1 h 67"/>
                <a:gd name="T20" fmla="*/ 2 w 77"/>
                <a:gd name="T21" fmla="*/ 1 h 67"/>
                <a:gd name="T22" fmla="*/ 2 w 77"/>
                <a:gd name="T23" fmla="*/ 1 h 67"/>
                <a:gd name="T24" fmla="*/ 2 w 77"/>
                <a:gd name="T25" fmla="*/ 1 h 67"/>
                <a:gd name="T26" fmla="*/ 2 w 77"/>
                <a:gd name="T27" fmla="*/ 1 h 67"/>
                <a:gd name="T28" fmla="*/ 2 w 77"/>
                <a:gd name="T29" fmla="*/ 1 h 67"/>
                <a:gd name="T30" fmla="*/ 2 w 77"/>
                <a:gd name="T31" fmla="*/ 1 h 67"/>
                <a:gd name="T32" fmla="*/ 2 w 77"/>
                <a:gd name="T33" fmla="*/ 1 h 67"/>
                <a:gd name="T34" fmla="*/ 2 w 77"/>
                <a:gd name="T35" fmla="*/ 1 h 67"/>
                <a:gd name="T36" fmla="*/ 2 w 77"/>
                <a:gd name="T37" fmla="*/ 1 h 67"/>
                <a:gd name="T38" fmla="*/ 2 w 77"/>
                <a:gd name="T39" fmla="*/ 1 h 67"/>
                <a:gd name="T40" fmla="*/ 2 w 77"/>
                <a:gd name="T41" fmla="*/ 0 h 67"/>
                <a:gd name="T42" fmla="*/ 2 w 77"/>
                <a:gd name="T43" fmla="*/ 1 h 67"/>
                <a:gd name="T44" fmla="*/ 2 w 77"/>
                <a:gd name="T45" fmla="*/ 1 h 67"/>
                <a:gd name="T46" fmla="*/ 2 w 77"/>
                <a:gd name="T47" fmla="*/ 0 h 67"/>
                <a:gd name="T48" fmla="*/ 2 w 77"/>
                <a:gd name="T49" fmla="*/ 0 h 67"/>
                <a:gd name="T50" fmla="*/ 2 w 77"/>
                <a:gd name="T51" fmla="*/ 1 h 67"/>
                <a:gd name="T52" fmla="*/ 2 w 77"/>
                <a:gd name="T53" fmla="*/ 0 h 67"/>
                <a:gd name="T54" fmla="*/ 2 w 77"/>
                <a:gd name="T55" fmla="*/ 1 h 67"/>
                <a:gd name="T56" fmla="*/ 2 w 77"/>
                <a:gd name="T57" fmla="*/ 1 h 67"/>
                <a:gd name="T58" fmla="*/ 0 w 77"/>
                <a:gd name="T59" fmla="*/ 1 h 67"/>
                <a:gd name="T60" fmla="*/ 2 w 77"/>
                <a:gd name="T61" fmla="*/ 0 h 67"/>
                <a:gd name="T62" fmla="*/ 2 w 77"/>
                <a:gd name="T63" fmla="*/ 1 h 67"/>
                <a:gd name="T64" fmla="*/ 0 w 77"/>
                <a:gd name="T65" fmla="*/ 1 h 67"/>
                <a:gd name="T66" fmla="*/ 0 w 77"/>
                <a:gd name="T67" fmla="*/ 1 h 67"/>
                <a:gd name="T68" fmla="*/ 2 w 77"/>
                <a:gd name="T69" fmla="*/ 1 h 67"/>
                <a:gd name="T70" fmla="*/ 0 w 77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7"/>
                <a:gd name="T110" fmla="*/ 77 w 77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7">
                  <a:moveTo>
                    <a:pt x="9" y="43"/>
                  </a:moveTo>
                  <a:lnTo>
                    <a:pt x="19" y="58"/>
                  </a:lnTo>
                  <a:lnTo>
                    <a:pt x="5" y="62"/>
                  </a:lnTo>
                  <a:lnTo>
                    <a:pt x="0" y="53"/>
                  </a:lnTo>
                  <a:lnTo>
                    <a:pt x="9" y="43"/>
                  </a:lnTo>
                  <a:close/>
                  <a:moveTo>
                    <a:pt x="19" y="67"/>
                  </a:moveTo>
                  <a:lnTo>
                    <a:pt x="5" y="62"/>
                  </a:lnTo>
                  <a:lnTo>
                    <a:pt x="14" y="58"/>
                  </a:lnTo>
                  <a:lnTo>
                    <a:pt x="19" y="67"/>
                  </a:lnTo>
                  <a:close/>
                  <a:moveTo>
                    <a:pt x="9" y="53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67"/>
                  </a:lnTo>
                  <a:lnTo>
                    <a:pt x="9" y="53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4"/>
                  </a:lnTo>
                  <a:lnTo>
                    <a:pt x="77" y="10"/>
                  </a:lnTo>
                  <a:close/>
                  <a:moveTo>
                    <a:pt x="67" y="19"/>
                  </a:moveTo>
                  <a:lnTo>
                    <a:pt x="57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7" y="10"/>
                  </a:moveTo>
                  <a:lnTo>
                    <a:pt x="9" y="53"/>
                  </a:lnTo>
                  <a:lnTo>
                    <a:pt x="0" y="43"/>
                  </a:lnTo>
                  <a:lnTo>
                    <a:pt x="57" y="0"/>
                  </a:lnTo>
                  <a:lnTo>
                    <a:pt x="67" y="10"/>
                  </a:lnTo>
                  <a:close/>
                  <a:moveTo>
                    <a:pt x="0" y="53"/>
                  </a:moveTo>
                  <a:lnTo>
                    <a:pt x="0" y="43"/>
                  </a:lnTo>
                  <a:lnTo>
                    <a:pt x="5" y="4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5" name="Freeform 322"/>
            <p:cNvSpPr>
              <a:spLocks noChangeAspect="1"/>
            </p:cNvSpPr>
            <p:nvPr/>
          </p:nvSpPr>
          <p:spPr bwMode="auto">
            <a:xfrm>
              <a:off x="3714" y="7735"/>
              <a:ext cx="51" cy="42"/>
            </a:xfrm>
            <a:custGeom>
              <a:avLst/>
              <a:gdLst>
                <a:gd name="T0" fmla="*/ 0 w 63"/>
                <a:gd name="T1" fmla="*/ 1 h 62"/>
                <a:gd name="T2" fmla="*/ 2 w 63"/>
                <a:gd name="T3" fmla="*/ 1 h 62"/>
                <a:gd name="T4" fmla="*/ 2 w 63"/>
                <a:gd name="T5" fmla="*/ 1 h 62"/>
                <a:gd name="T6" fmla="*/ 2 w 63"/>
                <a:gd name="T7" fmla="*/ 0 h 62"/>
                <a:gd name="T8" fmla="*/ 0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0" y="53"/>
                  </a:moveTo>
                  <a:lnTo>
                    <a:pt x="10" y="62"/>
                  </a:lnTo>
                  <a:lnTo>
                    <a:pt x="63" y="10"/>
                  </a:lnTo>
                  <a:lnTo>
                    <a:pt x="53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6" name="Freeform 323"/>
            <p:cNvSpPr>
              <a:spLocks noChangeAspect="1" noEditPoints="1"/>
            </p:cNvSpPr>
            <p:nvPr/>
          </p:nvSpPr>
          <p:spPr bwMode="auto">
            <a:xfrm>
              <a:off x="3709" y="7732"/>
              <a:ext cx="61" cy="49"/>
            </a:xfrm>
            <a:custGeom>
              <a:avLst/>
              <a:gdLst>
                <a:gd name="T0" fmla="*/ 3 w 73"/>
                <a:gd name="T1" fmla="*/ 1 h 72"/>
                <a:gd name="T2" fmla="*/ 3 w 73"/>
                <a:gd name="T3" fmla="*/ 1 h 72"/>
                <a:gd name="T4" fmla="*/ 3 w 73"/>
                <a:gd name="T5" fmla="*/ 1 h 72"/>
                <a:gd name="T6" fmla="*/ 0 w 73"/>
                <a:gd name="T7" fmla="*/ 1 h 72"/>
                <a:gd name="T8" fmla="*/ 3 w 73"/>
                <a:gd name="T9" fmla="*/ 1 h 72"/>
                <a:gd name="T10" fmla="*/ 3 w 73"/>
                <a:gd name="T11" fmla="*/ 1 h 72"/>
                <a:gd name="T12" fmla="*/ 3 w 73"/>
                <a:gd name="T13" fmla="*/ 1 h 72"/>
                <a:gd name="T14" fmla="*/ 3 w 73"/>
                <a:gd name="T15" fmla="*/ 1 h 72"/>
                <a:gd name="T16" fmla="*/ 3 w 73"/>
                <a:gd name="T17" fmla="*/ 1 h 72"/>
                <a:gd name="T18" fmla="*/ 3 w 73"/>
                <a:gd name="T19" fmla="*/ 1 h 72"/>
                <a:gd name="T20" fmla="*/ 3 w 73"/>
                <a:gd name="T21" fmla="*/ 1 h 72"/>
                <a:gd name="T22" fmla="*/ 3 w 73"/>
                <a:gd name="T23" fmla="*/ 1 h 72"/>
                <a:gd name="T24" fmla="*/ 3 w 73"/>
                <a:gd name="T25" fmla="*/ 1 h 72"/>
                <a:gd name="T26" fmla="*/ 3 w 73"/>
                <a:gd name="T27" fmla="*/ 1 h 72"/>
                <a:gd name="T28" fmla="*/ 3 w 73"/>
                <a:gd name="T29" fmla="*/ 1 h 72"/>
                <a:gd name="T30" fmla="*/ 3 w 73"/>
                <a:gd name="T31" fmla="*/ 1 h 72"/>
                <a:gd name="T32" fmla="*/ 3 w 73"/>
                <a:gd name="T33" fmla="*/ 1 h 72"/>
                <a:gd name="T34" fmla="*/ 3 w 73"/>
                <a:gd name="T35" fmla="*/ 1 h 72"/>
                <a:gd name="T36" fmla="*/ 3 w 73"/>
                <a:gd name="T37" fmla="*/ 1 h 72"/>
                <a:gd name="T38" fmla="*/ 3 w 73"/>
                <a:gd name="T39" fmla="*/ 1 h 72"/>
                <a:gd name="T40" fmla="*/ 3 w 73"/>
                <a:gd name="T41" fmla="*/ 0 h 72"/>
                <a:gd name="T42" fmla="*/ 3 w 73"/>
                <a:gd name="T43" fmla="*/ 1 h 72"/>
                <a:gd name="T44" fmla="*/ 3 w 73"/>
                <a:gd name="T45" fmla="*/ 1 h 72"/>
                <a:gd name="T46" fmla="*/ 3 w 73"/>
                <a:gd name="T47" fmla="*/ 0 h 72"/>
                <a:gd name="T48" fmla="*/ 3 w 73"/>
                <a:gd name="T49" fmla="*/ 0 h 72"/>
                <a:gd name="T50" fmla="*/ 3 w 73"/>
                <a:gd name="T51" fmla="*/ 1 h 72"/>
                <a:gd name="T52" fmla="*/ 3 w 73"/>
                <a:gd name="T53" fmla="*/ 0 h 72"/>
                <a:gd name="T54" fmla="*/ 3 w 73"/>
                <a:gd name="T55" fmla="*/ 1 h 72"/>
                <a:gd name="T56" fmla="*/ 3 w 73"/>
                <a:gd name="T57" fmla="*/ 1 h 72"/>
                <a:gd name="T58" fmla="*/ 0 w 73"/>
                <a:gd name="T59" fmla="*/ 1 h 72"/>
                <a:gd name="T60" fmla="*/ 3 w 73"/>
                <a:gd name="T61" fmla="*/ 0 h 72"/>
                <a:gd name="T62" fmla="*/ 3 w 73"/>
                <a:gd name="T63" fmla="*/ 1 h 72"/>
                <a:gd name="T64" fmla="*/ 0 w 73"/>
                <a:gd name="T65" fmla="*/ 1 h 72"/>
                <a:gd name="T66" fmla="*/ 0 w 73"/>
                <a:gd name="T67" fmla="*/ 1 h 72"/>
                <a:gd name="T68" fmla="*/ 3 w 73"/>
                <a:gd name="T69" fmla="*/ 1 h 72"/>
                <a:gd name="T70" fmla="*/ 0 w 73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3"/>
                <a:gd name="T109" fmla="*/ 0 h 72"/>
                <a:gd name="T110" fmla="*/ 73 w 73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3" h="72">
                  <a:moveTo>
                    <a:pt x="10" y="53"/>
                  </a:moveTo>
                  <a:lnTo>
                    <a:pt x="20" y="63"/>
                  </a:lnTo>
                  <a:lnTo>
                    <a:pt x="10" y="72"/>
                  </a:lnTo>
                  <a:lnTo>
                    <a:pt x="0" y="63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10" y="72"/>
                  </a:lnTo>
                  <a:lnTo>
                    <a:pt x="15" y="67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3" y="10"/>
                  </a:lnTo>
                  <a:lnTo>
                    <a:pt x="73" y="19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3" y="10"/>
                  </a:moveTo>
                  <a:lnTo>
                    <a:pt x="73" y="19"/>
                  </a:lnTo>
                  <a:lnTo>
                    <a:pt x="68" y="15"/>
                  </a:lnTo>
                  <a:lnTo>
                    <a:pt x="73" y="10"/>
                  </a:lnTo>
                  <a:close/>
                  <a:moveTo>
                    <a:pt x="63" y="24"/>
                  </a:moveTo>
                  <a:lnTo>
                    <a:pt x="53" y="15"/>
                  </a:lnTo>
                  <a:lnTo>
                    <a:pt x="63" y="0"/>
                  </a:lnTo>
                  <a:lnTo>
                    <a:pt x="73" y="10"/>
                  </a:lnTo>
                  <a:lnTo>
                    <a:pt x="63" y="24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5"/>
                  </a:lnTo>
                  <a:lnTo>
                    <a:pt x="53" y="0"/>
                  </a:lnTo>
                  <a:close/>
                  <a:moveTo>
                    <a:pt x="63" y="15"/>
                  </a:moveTo>
                  <a:lnTo>
                    <a:pt x="10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3" y="15"/>
                  </a:lnTo>
                  <a:close/>
                  <a:moveTo>
                    <a:pt x="0" y="63"/>
                  </a:moveTo>
                  <a:lnTo>
                    <a:pt x="0" y="53"/>
                  </a:lnTo>
                  <a:lnTo>
                    <a:pt x="5" y="58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" name="Freeform 324"/>
            <p:cNvSpPr>
              <a:spLocks noChangeAspect="1"/>
            </p:cNvSpPr>
            <p:nvPr/>
          </p:nvSpPr>
          <p:spPr bwMode="auto">
            <a:xfrm>
              <a:off x="3757" y="7686"/>
              <a:ext cx="53" cy="56"/>
            </a:xfrm>
            <a:custGeom>
              <a:avLst/>
              <a:gdLst>
                <a:gd name="T0" fmla="*/ 0 w 63"/>
                <a:gd name="T1" fmla="*/ 1 h 82"/>
                <a:gd name="T2" fmla="*/ 3 w 63"/>
                <a:gd name="T3" fmla="*/ 1 h 82"/>
                <a:gd name="T4" fmla="*/ 3 w 63"/>
                <a:gd name="T5" fmla="*/ 1 h 82"/>
                <a:gd name="T6" fmla="*/ 3 w 63"/>
                <a:gd name="T7" fmla="*/ 0 h 82"/>
                <a:gd name="T8" fmla="*/ 0 w 6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82"/>
                <a:gd name="T17" fmla="*/ 63 w 6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82">
                  <a:moveTo>
                    <a:pt x="0" y="72"/>
                  </a:moveTo>
                  <a:lnTo>
                    <a:pt x="10" y="82"/>
                  </a:lnTo>
                  <a:lnTo>
                    <a:pt x="63" y="10"/>
                  </a:lnTo>
                  <a:lnTo>
                    <a:pt x="4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" name="Freeform 325"/>
            <p:cNvSpPr>
              <a:spLocks noChangeAspect="1" noEditPoints="1"/>
            </p:cNvSpPr>
            <p:nvPr/>
          </p:nvSpPr>
          <p:spPr bwMode="auto">
            <a:xfrm>
              <a:off x="3750" y="7684"/>
              <a:ext cx="63" cy="64"/>
            </a:xfrm>
            <a:custGeom>
              <a:avLst/>
              <a:gdLst>
                <a:gd name="T0" fmla="*/ 2 w 76"/>
                <a:gd name="T1" fmla="*/ 1 h 96"/>
                <a:gd name="T2" fmla="*/ 2 w 76"/>
                <a:gd name="T3" fmla="*/ 1 h 96"/>
                <a:gd name="T4" fmla="*/ 2 w 76"/>
                <a:gd name="T5" fmla="*/ 1 h 96"/>
                <a:gd name="T6" fmla="*/ 2 w 76"/>
                <a:gd name="T7" fmla="*/ 1 h 96"/>
                <a:gd name="T8" fmla="*/ 2 w 76"/>
                <a:gd name="T9" fmla="*/ 1 h 96"/>
                <a:gd name="T10" fmla="*/ 2 w 76"/>
                <a:gd name="T11" fmla="*/ 1 h 96"/>
                <a:gd name="T12" fmla="*/ 2 w 76"/>
                <a:gd name="T13" fmla="*/ 1 h 96"/>
                <a:gd name="T14" fmla="*/ 2 w 76"/>
                <a:gd name="T15" fmla="*/ 1 h 96"/>
                <a:gd name="T16" fmla="*/ 2 w 76"/>
                <a:gd name="T17" fmla="*/ 1 h 96"/>
                <a:gd name="T18" fmla="*/ 2 w 76"/>
                <a:gd name="T19" fmla="*/ 1 h 96"/>
                <a:gd name="T20" fmla="*/ 2 w 76"/>
                <a:gd name="T21" fmla="*/ 1 h 96"/>
                <a:gd name="T22" fmla="*/ 2 w 76"/>
                <a:gd name="T23" fmla="*/ 1 h 96"/>
                <a:gd name="T24" fmla="*/ 2 w 76"/>
                <a:gd name="T25" fmla="*/ 1 h 96"/>
                <a:gd name="T26" fmla="*/ 2 w 76"/>
                <a:gd name="T27" fmla="*/ 1 h 96"/>
                <a:gd name="T28" fmla="*/ 2 w 76"/>
                <a:gd name="T29" fmla="*/ 1 h 96"/>
                <a:gd name="T30" fmla="*/ 2 w 76"/>
                <a:gd name="T31" fmla="*/ 1 h 96"/>
                <a:gd name="T32" fmla="*/ 2 w 76"/>
                <a:gd name="T33" fmla="*/ 1 h 96"/>
                <a:gd name="T34" fmla="*/ 2 w 76"/>
                <a:gd name="T35" fmla="*/ 1 h 96"/>
                <a:gd name="T36" fmla="*/ 2 w 76"/>
                <a:gd name="T37" fmla="*/ 1 h 96"/>
                <a:gd name="T38" fmla="*/ 2 w 76"/>
                <a:gd name="T39" fmla="*/ 1 h 96"/>
                <a:gd name="T40" fmla="*/ 2 w 76"/>
                <a:gd name="T41" fmla="*/ 0 h 96"/>
                <a:gd name="T42" fmla="*/ 2 w 76"/>
                <a:gd name="T43" fmla="*/ 1 h 96"/>
                <a:gd name="T44" fmla="*/ 2 w 76"/>
                <a:gd name="T45" fmla="*/ 1 h 96"/>
                <a:gd name="T46" fmla="*/ 2 w 76"/>
                <a:gd name="T47" fmla="*/ 1 h 96"/>
                <a:gd name="T48" fmla="*/ 2 w 76"/>
                <a:gd name="T49" fmla="*/ 0 h 96"/>
                <a:gd name="T50" fmla="*/ 2 w 76"/>
                <a:gd name="T51" fmla="*/ 1 h 96"/>
                <a:gd name="T52" fmla="*/ 2 w 76"/>
                <a:gd name="T53" fmla="*/ 1 h 96"/>
                <a:gd name="T54" fmla="*/ 2 w 76"/>
                <a:gd name="T55" fmla="*/ 1 h 96"/>
                <a:gd name="T56" fmla="*/ 2 w 76"/>
                <a:gd name="T57" fmla="*/ 1 h 96"/>
                <a:gd name="T58" fmla="*/ 0 w 76"/>
                <a:gd name="T59" fmla="*/ 1 h 96"/>
                <a:gd name="T60" fmla="*/ 2 w 76"/>
                <a:gd name="T61" fmla="*/ 1 h 96"/>
                <a:gd name="T62" fmla="*/ 2 w 76"/>
                <a:gd name="T63" fmla="*/ 1 h 96"/>
                <a:gd name="T64" fmla="*/ 2 w 76"/>
                <a:gd name="T65" fmla="*/ 1 h 96"/>
                <a:gd name="T66" fmla="*/ 0 w 76"/>
                <a:gd name="T67" fmla="*/ 1 h 96"/>
                <a:gd name="T68" fmla="*/ 2 w 76"/>
                <a:gd name="T69" fmla="*/ 1 h 96"/>
                <a:gd name="T70" fmla="*/ 2 w 76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96"/>
                <a:gd name="T110" fmla="*/ 76 w 7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96">
                  <a:moveTo>
                    <a:pt x="14" y="72"/>
                  </a:moveTo>
                  <a:lnTo>
                    <a:pt x="24" y="82"/>
                  </a:lnTo>
                  <a:lnTo>
                    <a:pt x="14" y="96"/>
                  </a:lnTo>
                  <a:lnTo>
                    <a:pt x="4" y="87"/>
                  </a:lnTo>
                  <a:lnTo>
                    <a:pt x="14" y="72"/>
                  </a:lnTo>
                  <a:close/>
                  <a:moveTo>
                    <a:pt x="24" y="91"/>
                  </a:moveTo>
                  <a:lnTo>
                    <a:pt x="14" y="96"/>
                  </a:lnTo>
                  <a:lnTo>
                    <a:pt x="19" y="87"/>
                  </a:lnTo>
                  <a:lnTo>
                    <a:pt x="24" y="91"/>
                  </a:lnTo>
                  <a:close/>
                  <a:moveTo>
                    <a:pt x="14" y="87"/>
                  </a:moveTo>
                  <a:lnTo>
                    <a:pt x="62" y="10"/>
                  </a:lnTo>
                  <a:lnTo>
                    <a:pt x="76" y="19"/>
                  </a:lnTo>
                  <a:lnTo>
                    <a:pt x="24" y="91"/>
                  </a:lnTo>
                  <a:lnTo>
                    <a:pt x="14" y="87"/>
                  </a:lnTo>
                  <a:close/>
                  <a:moveTo>
                    <a:pt x="72" y="10"/>
                  </a:moveTo>
                  <a:lnTo>
                    <a:pt x="76" y="19"/>
                  </a:lnTo>
                  <a:lnTo>
                    <a:pt x="72" y="15"/>
                  </a:lnTo>
                  <a:lnTo>
                    <a:pt x="72" y="10"/>
                  </a:lnTo>
                  <a:close/>
                  <a:moveTo>
                    <a:pt x="67" y="19"/>
                  </a:moveTo>
                  <a:lnTo>
                    <a:pt x="52" y="15"/>
                  </a:lnTo>
                  <a:lnTo>
                    <a:pt x="62" y="0"/>
                  </a:lnTo>
                  <a:lnTo>
                    <a:pt x="72" y="10"/>
                  </a:lnTo>
                  <a:lnTo>
                    <a:pt x="67" y="19"/>
                  </a:lnTo>
                  <a:close/>
                  <a:moveTo>
                    <a:pt x="52" y="5"/>
                  </a:moveTo>
                  <a:lnTo>
                    <a:pt x="62" y="0"/>
                  </a:lnTo>
                  <a:lnTo>
                    <a:pt x="57" y="5"/>
                  </a:lnTo>
                  <a:lnTo>
                    <a:pt x="52" y="5"/>
                  </a:lnTo>
                  <a:close/>
                  <a:moveTo>
                    <a:pt x="62" y="10"/>
                  </a:moveTo>
                  <a:lnTo>
                    <a:pt x="14" y="82"/>
                  </a:lnTo>
                  <a:lnTo>
                    <a:pt x="0" y="77"/>
                  </a:lnTo>
                  <a:lnTo>
                    <a:pt x="52" y="5"/>
                  </a:lnTo>
                  <a:lnTo>
                    <a:pt x="62" y="10"/>
                  </a:lnTo>
                  <a:close/>
                  <a:moveTo>
                    <a:pt x="4" y="87"/>
                  </a:moveTo>
                  <a:lnTo>
                    <a:pt x="0" y="77"/>
                  </a:lnTo>
                  <a:lnTo>
                    <a:pt x="9" y="77"/>
                  </a:lnTo>
                  <a:lnTo>
                    <a:pt x="4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" name="Freeform 326"/>
            <p:cNvSpPr>
              <a:spLocks noChangeAspect="1"/>
            </p:cNvSpPr>
            <p:nvPr/>
          </p:nvSpPr>
          <p:spPr bwMode="auto">
            <a:xfrm>
              <a:off x="3797" y="7638"/>
              <a:ext cx="40" cy="55"/>
            </a:xfrm>
            <a:custGeom>
              <a:avLst/>
              <a:gdLst>
                <a:gd name="T0" fmla="*/ 0 w 48"/>
                <a:gd name="T1" fmla="*/ 1 h 82"/>
                <a:gd name="T2" fmla="*/ 3 w 48"/>
                <a:gd name="T3" fmla="*/ 1 h 82"/>
                <a:gd name="T4" fmla="*/ 3 w 48"/>
                <a:gd name="T5" fmla="*/ 1 h 82"/>
                <a:gd name="T6" fmla="*/ 3 w 48"/>
                <a:gd name="T7" fmla="*/ 0 h 82"/>
                <a:gd name="T8" fmla="*/ 0 w 48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2"/>
                <a:gd name="T17" fmla="*/ 48 w 4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2">
                  <a:moveTo>
                    <a:pt x="0" y="72"/>
                  </a:moveTo>
                  <a:lnTo>
                    <a:pt x="15" y="82"/>
                  </a:lnTo>
                  <a:lnTo>
                    <a:pt x="48" y="10"/>
                  </a:lnTo>
                  <a:lnTo>
                    <a:pt x="39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" name="Freeform 327"/>
            <p:cNvSpPr>
              <a:spLocks noChangeAspect="1" noEditPoints="1"/>
            </p:cNvSpPr>
            <p:nvPr/>
          </p:nvSpPr>
          <p:spPr bwMode="auto">
            <a:xfrm>
              <a:off x="3794" y="7635"/>
              <a:ext cx="50" cy="61"/>
            </a:xfrm>
            <a:custGeom>
              <a:avLst/>
              <a:gdLst>
                <a:gd name="T0" fmla="*/ 2 w 63"/>
                <a:gd name="T1" fmla="*/ 1 h 91"/>
                <a:gd name="T2" fmla="*/ 2 w 63"/>
                <a:gd name="T3" fmla="*/ 1 h 91"/>
                <a:gd name="T4" fmla="*/ 2 w 63"/>
                <a:gd name="T5" fmla="*/ 1 h 91"/>
                <a:gd name="T6" fmla="*/ 0 w 63"/>
                <a:gd name="T7" fmla="*/ 1 h 91"/>
                <a:gd name="T8" fmla="*/ 2 w 63"/>
                <a:gd name="T9" fmla="*/ 1 h 91"/>
                <a:gd name="T10" fmla="*/ 2 w 63"/>
                <a:gd name="T11" fmla="*/ 1 h 91"/>
                <a:gd name="T12" fmla="*/ 2 w 63"/>
                <a:gd name="T13" fmla="*/ 1 h 91"/>
                <a:gd name="T14" fmla="*/ 2 w 63"/>
                <a:gd name="T15" fmla="*/ 1 h 91"/>
                <a:gd name="T16" fmla="*/ 2 w 63"/>
                <a:gd name="T17" fmla="*/ 1 h 91"/>
                <a:gd name="T18" fmla="*/ 2 w 63"/>
                <a:gd name="T19" fmla="*/ 1 h 91"/>
                <a:gd name="T20" fmla="*/ 2 w 63"/>
                <a:gd name="T21" fmla="*/ 1 h 91"/>
                <a:gd name="T22" fmla="*/ 2 w 63"/>
                <a:gd name="T23" fmla="*/ 1 h 91"/>
                <a:gd name="T24" fmla="*/ 2 w 63"/>
                <a:gd name="T25" fmla="*/ 1 h 91"/>
                <a:gd name="T26" fmla="*/ 2 w 63"/>
                <a:gd name="T27" fmla="*/ 1 h 91"/>
                <a:gd name="T28" fmla="*/ 2 w 63"/>
                <a:gd name="T29" fmla="*/ 1 h 91"/>
                <a:gd name="T30" fmla="*/ 2 w 63"/>
                <a:gd name="T31" fmla="*/ 1 h 91"/>
                <a:gd name="T32" fmla="*/ 2 w 63"/>
                <a:gd name="T33" fmla="*/ 1 h 91"/>
                <a:gd name="T34" fmla="*/ 2 w 63"/>
                <a:gd name="T35" fmla="*/ 1 h 91"/>
                <a:gd name="T36" fmla="*/ 2 w 63"/>
                <a:gd name="T37" fmla="*/ 1 h 91"/>
                <a:gd name="T38" fmla="*/ 2 w 63"/>
                <a:gd name="T39" fmla="*/ 1 h 91"/>
                <a:gd name="T40" fmla="*/ 2 w 63"/>
                <a:gd name="T41" fmla="*/ 0 h 91"/>
                <a:gd name="T42" fmla="*/ 2 w 63"/>
                <a:gd name="T43" fmla="*/ 1 h 91"/>
                <a:gd name="T44" fmla="*/ 2 w 63"/>
                <a:gd name="T45" fmla="*/ 1 h 91"/>
                <a:gd name="T46" fmla="*/ 2 w 63"/>
                <a:gd name="T47" fmla="*/ 1 h 91"/>
                <a:gd name="T48" fmla="*/ 2 w 63"/>
                <a:gd name="T49" fmla="*/ 0 h 91"/>
                <a:gd name="T50" fmla="*/ 2 w 63"/>
                <a:gd name="T51" fmla="*/ 1 h 91"/>
                <a:gd name="T52" fmla="*/ 2 w 63"/>
                <a:gd name="T53" fmla="*/ 1 h 91"/>
                <a:gd name="T54" fmla="*/ 2 w 63"/>
                <a:gd name="T55" fmla="*/ 1 h 91"/>
                <a:gd name="T56" fmla="*/ 2 w 63"/>
                <a:gd name="T57" fmla="*/ 1 h 91"/>
                <a:gd name="T58" fmla="*/ 0 w 63"/>
                <a:gd name="T59" fmla="*/ 1 h 91"/>
                <a:gd name="T60" fmla="*/ 2 w 63"/>
                <a:gd name="T61" fmla="*/ 1 h 91"/>
                <a:gd name="T62" fmla="*/ 2 w 63"/>
                <a:gd name="T63" fmla="*/ 1 h 91"/>
                <a:gd name="T64" fmla="*/ 0 w 63"/>
                <a:gd name="T65" fmla="*/ 1 h 91"/>
                <a:gd name="T66" fmla="*/ 0 w 63"/>
                <a:gd name="T67" fmla="*/ 1 h 91"/>
                <a:gd name="T68" fmla="*/ 2 w 63"/>
                <a:gd name="T69" fmla="*/ 1 h 91"/>
                <a:gd name="T70" fmla="*/ 0 w 63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91"/>
                <a:gd name="T110" fmla="*/ 63 w 63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91">
                  <a:moveTo>
                    <a:pt x="10" y="72"/>
                  </a:moveTo>
                  <a:lnTo>
                    <a:pt x="20" y="82"/>
                  </a:lnTo>
                  <a:lnTo>
                    <a:pt x="15" y="91"/>
                  </a:lnTo>
                  <a:lnTo>
                    <a:pt x="0" y="87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7"/>
                  </a:lnTo>
                  <a:lnTo>
                    <a:pt x="24" y="91"/>
                  </a:lnTo>
                  <a:close/>
                  <a:moveTo>
                    <a:pt x="10" y="82"/>
                  </a:moveTo>
                  <a:lnTo>
                    <a:pt x="48" y="10"/>
                  </a:lnTo>
                  <a:lnTo>
                    <a:pt x="63" y="15"/>
                  </a:lnTo>
                  <a:lnTo>
                    <a:pt x="24" y="91"/>
                  </a:lnTo>
                  <a:lnTo>
                    <a:pt x="10" y="82"/>
                  </a:lnTo>
                  <a:close/>
                  <a:moveTo>
                    <a:pt x="58" y="5"/>
                  </a:moveTo>
                  <a:lnTo>
                    <a:pt x="63" y="15"/>
                  </a:lnTo>
                  <a:lnTo>
                    <a:pt x="53" y="15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5"/>
                  </a:lnTo>
                  <a:lnTo>
                    <a:pt x="44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4" y="0"/>
                  </a:lnTo>
                  <a:lnTo>
                    <a:pt x="44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0" y="82"/>
                  </a:lnTo>
                  <a:lnTo>
                    <a:pt x="0" y="77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0" y="87"/>
                  </a:moveTo>
                  <a:lnTo>
                    <a:pt x="0" y="77"/>
                  </a:lnTo>
                  <a:lnTo>
                    <a:pt x="5" y="7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" name="Freeform 328"/>
            <p:cNvSpPr>
              <a:spLocks noChangeAspect="1"/>
            </p:cNvSpPr>
            <p:nvPr/>
          </p:nvSpPr>
          <p:spPr bwMode="auto">
            <a:xfrm>
              <a:off x="3830" y="7578"/>
              <a:ext cx="40" cy="67"/>
            </a:xfrm>
            <a:custGeom>
              <a:avLst/>
              <a:gdLst>
                <a:gd name="T0" fmla="*/ 0 w 48"/>
                <a:gd name="T1" fmla="*/ 1 h 101"/>
                <a:gd name="T2" fmla="*/ 3 w 48"/>
                <a:gd name="T3" fmla="*/ 1 h 101"/>
                <a:gd name="T4" fmla="*/ 3 w 48"/>
                <a:gd name="T5" fmla="*/ 1 h 101"/>
                <a:gd name="T6" fmla="*/ 3 w 48"/>
                <a:gd name="T7" fmla="*/ 0 h 101"/>
                <a:gd name="T8" fmla="*/ 0 w 4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01"/>
                <a:gd name="T17" fmla="*/ 48 w 4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01">
                  <a:moveTo>
                    <a:pt x="0" y="91"/>
                  </a:moveTo>
                  <a:lnTo>
                    <a:pt x="9" y="101"/>
                  </a:lnTo>
                  <a:lnTo>
                    <a:pt x="48" y="5"/>
                  </a:lnTo>
                  <a:lnTo>
                    <a:pt x="33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" name="Freeform 329"/>
            <p:cNvSpPr>
              <a:spLocks noChangeAspect="1" noEditPoints="1"/>
            </p:cNvSpPr>
            <p:nvPr/>
          </p:nvSpPr>
          <p:spPr bwMode="auto">
            <a:xfrm>
              <a:off x="3822" y="7573"/>
              <a:ext cx="51" cy="75"/>
            </a:xfrm>
            <a:custGeom>
              <a:avLst/>
              <a:gdLst>
                <a:gd name="T0" fmla="*/ 2 w 62"/>
                <a:gd name="T1" fmla="*/ 1 h 110"/>
                <a:gd name="T2" fmla="*/ 2 w 62"/>
                <a:gd name="T3" fmla="*/ 1 h 110"/>
                <a:gd name="T4" fmla="*/ 2 w 62"/>
                <a:gd name="T5" fmla="*/ 1 h 110"/>
                <a:gd name="T6" fmla="*/ 2 w 62"/>
                <a:gd name="T7" fmla="*/ 1 h 110"/>
                <a:gd name="T8" fmla="*/ 2 w 62"/>
                <a:gd name="T9" fmla="*/ 1 h 110"/>
                <a:gd name="T10" fmla="*/ 2 w 62"/>
                <a:gd name="T11" fmla="*/ 1 h 110"/>
                <a:gd name="T12" fmla="*/ 2 w 62"/>
                <a:gd name="T13" fmla="*/ 1 h 110"/>
                <a:gd name="T14" fmla="*/ 2 w 62"/>
                <a:gd name="T15" fmla="*/ 1 h 110"/>
                <a:gd name="T16" fmla="*/ 2 w 62"/>
                <a:gd name="T17" fmla="*/ 1 h 110"/>
                <a:gd name="T18" fmla="*/ 2 w 62"/>
                <a:gd name="T19" fmla="*/ 1 h 110"/>
                <a:gd name="T20" fmla="*/ 2 w 62"/>
                <a:gd name="T21" fmla="*/ 1 h 110"/>
                <a:gd name="T22" fmla="*/ 2 w 62"/>
                <a:gd name="T23" fmla="*/ 1 h 110"/>
                <a:gd name="T24" fmla="*/ 2 w 62"/>
                <a:gd name="T25" fmla="*/ 1 h 110"/>
                <a:gd name="T26" fmla="*/ 2 w 62"/>
                <a:gd name="T27" fmla="*/ 1 h 110"/>
                <a:gd name="T28" fmla="*/ 2 w 62"/>
                <a:gd name="T29" fmla="*/ 0 h 110"/>
                <a:gd name="T30" fmla="*/ 2 w 62"/>
                <a:gd name="T31" fmla="*/ 1 h 110"/>
                <a:gd name="T32" fmla="*/ 2 w 62"/>
                <a:gd name="T33" fmla="*/ 1 h 110"/>
                <a:gd name="T34" fmla="*/ 2 w 62"/>
                <a:gd name="T35" fmla="*/ 0 h 110"/>
                <a:gd name="T36" fmla="*/ 2 w 62"/>
                <a:gd name="T37" fmla="*/ 1 h 110"/>
                <a:gd name="T38" fmla="*/ 2 w 62"/>
                <a:gd name="T39" fmla="*/ 1 h 110"/>
                <a:gd name="T40" fmla="*/ 2 w 62"/>
                <a:gd name="T41" fmla="*/ 0 h 110"/>
                <a:gd name="T42" fmla="*/ 2 w 62"/>
                <a:gd name="T43" fmla="*/ 0 h 110"/>
                <a:gd name="T44" fmla="*/ 2 w 62"/>
                <a:gd name="T45" fmla="*/ 1 h 110"/>
                <a:gd name="T46" fmla="*/ 2 w 62"/>
                <a:gd name="T47" fmla="*/ 0 h 110"/>
                <a:gd name="T48" fmla="*/ 2 w 62"/>
                <a:gd name="T49" fmla="*/ 0 h 110"/>
                <a:gd name="T50" fmla="*/ 2 w 62"/>
                <a:gd name="T51" fmla="*/ 1 h 110"/>
                <a:gd name="T52" fmla="*/ 2 w 62"/>
                <a:gd name="T53" fmla="*/ 0 h 110"/>
                <a:gd name="T54" fmla="*/ 2 w 62"/>
                <a:gd name="T55" fmla="*/ 1 h 110"/>
                <a:gd name="T56" fmla="*/ 2 w 62"/>
                <a:gd name="T57" fmla="*/ 1 h 110"/>
                <a:gd name="T58" fmla="*/ 0 w 62"/>
                <a:gd name="T59" fmla="*/ 1 h 110"/>
                <a:gd name="T60" fmla="*/ 2 w 62"/>
                <a:gd name="T61" fmla="*/ 0 h 110"/>
                <a:gd name="T62" fmla="*/ 2 w 62"/>
                <a:gd name="T63" fmla="*/ 1 h 110"/>
                <a:gd name="T64" fmla="*/ 2 w 62"/>
                <a:gd name="T65" fmla="*/ 1 h 110"/>
                <a:gd name="T66" fmla="*/ 0 w 62"/>
                <a:gd name="T67" fmla="*/ 1 h 110"/>
                <a:gd name="T68" fmla="*/ 2 w 62"/>
                <a:gd name="T69" fmla="*/ 1 h 110"/>
                <a:gd name="T70" fmla="*/ 2 w 6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10"/>
                <a:gd name="T110" fmla="*/ 62 w 6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10">
                  <a:moveTo>
                    <a:pt x="10" y="91"/>
                  </a:moveTo>
                  <a:lnTo>
                    <a:pt x="24" y="96"/>
                  </a:lnTo>
                  <a:lnTo>
                    <a:pt x="19" y="110"/>
                  </a:lnTo>
                  <a:lnTo>
                    <a:pt x="5" y="106"/>
                  </a:lnTo>
                  <a:lnTo>
                    <a:pt x="10" y="91"/>
                  </a:lnTo>
                  <a:close/>
                  <a:moveTo>
                    <a:pt x="29" y="106"/>
                  </a:moveTo>
                  <a:lnTo>
                    <a:pt x="19" y="110"/>
                  </a:lnTo>
                  <a:lnTo>
                    <a:pt x="19" y="106"/>
                  </a:lnTo>
                  <a:lnTo>
                    <a:pt x="29" y="106"/>
                  </a:lnTo>
                  <a:close/>
                  <a:moveTo>
                    <a:pt x="14" y="101"/>
                  </a:moveTo>
                  <a:lnTo>
                    <a:pt x="53" y="5"/>
                  </a:lnTo>
                  <a:lnTo>
                    <a:pt x="62" y="10"/>
                  </a:lnTo>
                  <a:lnTo>
                    <a:pt x="29" y="106"/>
                  </a:lnTo>
                  <a:lnTo>
                    <a:pt x="14" y="101"/>
                  </a:lnTo>
                  <a:close/>
                  <a:moveTo>
                    <a:pt x="58" y="0"/>
                  </a:moveTo>
                  <a:lnTo>
                    <a:pt x="62" y="10"/>
                  </a:lnTo>
                  <a:lnTo>
                    <a:pt x="58" y="10"/>
                  </a:lnTo>
                  <a:lnTo>
                    <a:pt x="58" y="0"/>
                  </a:lnTo>
                  <a:close/>
                  <a:moveTo>
                    <a:pt x="53" y="14"/>
                  </a:moveTo>
                  <a:lnTo>
                    <a:pt x="43" y="1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53" y="14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5"/>
                  </a:lnTo>
                  <a:lnTo>
                    <a:pt x="38" y="0"/>
                  </a:lnTo>
                  <a:close/>
                  <a:moveTo>
                    <a:pt x="48" y="5"/>
                  </a:moveTo>
                  <a:lnTo>
                    <a:pt x="14" y="101"/>
                  </a:lnTo>
                  <a:lnTo>
                    <a:pt x="0" y="96"/>
                  </a:lnTo>
                  <a:lnTo>
                    <a:pt x="38" y="0"/>
                  </a:lnTo>
                  <a:lnTo>
                    <a:pt x="48" y="5"/>
                  </a:lnTo>
                  <a:close/>
                  <a:moveTo>
                    <a:pt x="5" y="106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5" y="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" name="Freeform 330"/>
            <p:cNvSpPr>
              <a:spLocks noChangeAspect="1"/>
            </p:cNvSpPr>
            <p:nvPr/>
          </p:nvSpPr>
          <p:spPr bwMode="auto">
            <a:xfrm>
              <a:off x="3856" y="7460"/>
              <a:ext cx="48" cy="120"/>
            </a:xfrm>
            <a:custGeom>
              <a:avLst/>
              <a:gdLst>
                <a:gd name="T0" fmla="*/ 0 w 58"/>
                <a:gd name="T1" fmla="*/ 1 h 178"/>
                <a:gd name="T2" fmla="*/ 2 w 58"/>
                <a:gd name="T3" fmla="*/ 1 h 178"/>
                <a:gd name="T4" fmla="*/ 2 w 58"/>
                <a:gd name="T5" fmla="*/ 0 h 178"/>
                <a:gd name="T6" fmla="*/ 2 w 58"/>
                <a:gd name="T7" fmla="*/ 0 h 178"/>
                <a:gd name="T8" fmla="*/ 0 w 58"/>
                <a:gd name="T9" fmla="*/ 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8"/>
                <a:gd name="T17" fmla="*/ 58 w 58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8">
                  <a:moveTo>
                    <a:pt x="0" y="173"/>
                  </a:moveTo>
                  <a:lnTo>
                    <a:pt x="15" y="178"/>
                  </a:lnTo>
                  <a:lnTo>
                    <a:pt x="58" y="0"/>
                  </a:lnTo>
                  <a:lnTo>
                    <a:pt x="43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" name="Freeform 331"/>
            <p:cNvSpPr>
              <a:spLocks noChangeAspect="1" noEditPoints="1"/>
            </p:cNvSpPr>
            <p:nvPr/>
          </p:nvSpPr>
          <p:spPr bwMode="auto">
            <a:xfrm>
              <a:off x="3853" y="7455"/>
              <a:ext cx="56" cy="128"/>
            </a:xfrm>
            <a:custGeom>
              <a:avLst/>
              <a:gdLst>
                <a:gd name="T0" fmla="*/ 2 w 68"/>
                <a:gd name="T1" fmla="*/ 1 h 191"/>
                <a:gd name="T2" fmla="*/ 2 w 68"/>
                <a:gd name="T3" fmla="*/ 1 h 191"/>
                <a:gd name="T4" fmla="*/ 2 w 68"/>
                <a:gd name="T5" fmla="*/ 1 h 191"/>
                <a:gd name="T6" fmla="*/ 2 w 68"/>
                <a:gd name="T7" fmla="*/ 1 h 191"/>
                <a:gd name="T8" fmla="*/ 2 w 68"/>
                <a:gd name="T9" fmla="*/ 1 h 191"/>
                <a:gd name="T10" fmla="*/ 2 w 68"/>
                <a:gd name="T11" fmla="*/ 1 h 191"/>
                <a:gd name="T12" fmla="*/ 2 w 68"/>
                <a:gd name="T13" fmla="*/ 1 h 191"/>
                <a:gd name="T14" fmla="*/ 2 w 68"/>
                <a:gd name="T15" fmla="*/ 1 h 191"/>
                <a:gd name="T16" fmla="*/ 2 w 68"/>
                <a:gd name="T17" fmla="*/ 1 h 191"/>
                <a:gd name="T18" fmla="*/ 2 w 68"/>
                <a:gd name="T19" fmla="*/ 1 h 191"/>
                <a:gd name="T20" fmla="*/ 2 w 68"/>
                <a:gd name="T21" fmla="*/ 1 h 191"/>
                <a:gd name="T22" fmla="*/ 2 w 68"/>
                <a:gd name="T23" fmla="*/ 1 h 191"/>
                <a:gd name="T24" fmla="*/ 2 w 68"/>
                <a:gd name="T25" fmla="*/ 1 h 191"/>
                <a:gd name="T26" fmla="*/ 2 w 68"/>
                <a:gd name="T27" fmla="*/ 1 h 191"/>
                <a:gd name="T28" fmla="*/ 2 w 68"/>
                <a:gd name="T29" fmla="*/ 1 h 191"/>
                <a:gd name="T30" fmla="*/ 2 w 68"/>
                <a:gd name="T31" fmla="*/ 1 h 191"/>
                <a:gd name="T32" fmla="*/ 2 w 68"/>
                <a:gd name="T33" fmla="*/ 1 h 191"/>
                <a:gd name="T34" fmla="*/ 2 w 68"/>
                <a:gd name="T35" fmla="*/ 1 h 191"/>
                <a:gd name="T36" fmla="*/ 2 w 68"/>
                <a:gd name="T37" fmla="*/ 1 h 191"/>
                <a:gd name="T38" fmla="*/ 2 w 68"/>
                <a:gd name="T39" fmla="*/ 1 h 191"/>
                <a:gd name="T40" fmla="*/ 2 w 68"/>
                <a:gd name="T41" fmla="*/ 0 h 191"/>
                <a:gd name="T42" fmla="*/ 2 w 68"/>
                <a:gd name="T43" fmla="*/ 1 h 191"/>
                <a:gd name="T44" fmla="*/ 2 w 68"/>
                <a:gd name="T45" fmla="*/ 1 h 191"/>
                <a:gd name="T46" fmla="*/ 2 w 68"/>
                <a:gd name="T47" fmla="*/ 1 h 191"/>
                <a:gd name="T48" fmla="*/ 2 w 68"/>
                <a:gd name="T49" fmla="*/ 0 h 191"/>
                <a:gd name="T50" fmla="*/ 2 w 68"/>
                <a:gd name="T51" fmla="*/ 1 h 191"/>
                <a:gd name="T52" fmla="*/ 2 w 68"/>
                <a:gd name="T53" fmla="*/ 1 h 191"/>
                <a:gd name="T54" fmla="*/ 2 w 68"/>
                <a:gd name="T55" fmla="*/ 1 h 191"/>
                <a:gd name="T56" fmla="*/ 2 w 68"/>
                <a:gd name="T57" fmla="*/ 1 h 191"/>
                <a:gd name="T58" fmla="*/ 0 w 68"/>
                <a:gd name="T59" fmla="*/ 1 h 191"/>
                <a:gd name="T60" fmla="*/ 2 w 68"/>
                <a:gd name="T61" fmla="*/ 1 h 191"/>
                <a:gd name="T62" fmla="*/ 2 w 68"/>
                <a:gd name="T63" fmla="*/ 1 h 191"/>
                <a:gd name="T64" fmla="*/ 2 w 68"/>
                <a:gd name="T65" fmla="*/ 1 h 191"/>
                <a:gd name="T66" fmla="*/ 0 w 68"/>
                <a:gd name="T67" fmla="*/ 1 h 191"/>
                <a:gd name="T68" fmla="*/ 2 w 68"/>
                <a:gd name="T69" fmla="*/ 1 h 191"/>
                <a:gd name="T70" fmla="*/ 2 w 68"/>
                <a:gd name="T71" fmla="*/ 1 h 1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191"/>
                <a:gd name="T110" fmla="*/ 68 w 68"/>
                <a:gd name="T111" fmla="*/ 191 h 1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191">
                  <a:moveTo>
                    <a:pt x="10" y="177"/>
                  </a:moveTo>
                  <a:lnTo>
                    <a:pt x="20" y="177"/>
                  </a:lnTo>
                  <a:lnTo>
                    <a:pt x="15" y="191"/>
                  </a:lnTo>
                  <a:lnTo>
                    <a:pt x="5" y="187"/>
                  </a:lnTo>
                  <a:lnTo>
                    <a:pt x="10" y="177"/>
                  </a:lnTo>
                  <a:close/>
                  <a:moveTo>
                    <a:pt x="24" y="187"/>
                  </a:moveTo>
                  <a:lnTo>
                    <a:pt x="15" y="191"/>
                  </a:lnTo>
                  <a:lnTo>
                    <a:pt x="20" y="187"/>
                  </a:lnTo>
                  <a:lnTo>
                    <a:pt x="24" y="187"/>
                  </a:lnTo>
                  <a:close/>
                  <a:moveTo>
                    <a:pt x="10" y="182"/>
                  </a:moveTo>
                  <a:lnTo>
                    <a:pt x="58" y="9"/>
                  </a:lnTo>
                  <a:lnTo>
                    <a:pt x="68" y="14"/>
                  </a:lnTo>
                  <a:lnTo>
                    <a:pt x="24" y="187"/>
                  </a:lnTo>
                  <a:lnTo>
                    <a:pt x="10" y="182"/>
                  </a:lnTo>
                  <a:close/>
                  <a:moveTo>
                    <a:pt x="63" y="4"/>
                  </a:moveTo>
                  <a:lnTo>
                    <a:pt x="68" y="14"/>
                  </a:lnTo>
                  <a:lnTo>
                    <a:pt x="63" y="9"/>
                  </a:lnTo>
                  <a:lnTo>
                    <a:pt x="63" y="4"/>
                  </a:lnTo>
                  <a:close/>
                  <a:moveTo>
                    <a:pt x="63" y="19"/>
                  </a:moveTo>
                  <a:lnTo>
                    <a:pt x="48" y="14"/>
                  </a:lnTo>
                  <a:lnTo>
                    <a:pt x="48" y="0"/>
                  </a:lnTo>
                  <a:lnTo>
                    <a:pt x="63" y="4"/>
                  </a:lnTo>
                  <a:lnTo>
                    <a:pt x="63" y="19"/>
                  </a:lnTo>
                  <a:close/>
                  <a:moveTo>
                    <a:pt x="44" y="9"/>
                  </a:moveTo>
                  <a:lnTo>
                    <a:pt x="48" y="0"/>
                  </a:lnTo>
                  <a:lnTo>
                    <a:pt x="48" y="9"/>
                  </a:lnTo>
                  <a:lnTo>
                    <a:pt x="44" y="9"/>
                  </a:lnTo>
                  <a:close/>
                  <a:moveTo>
                    <a:pt x="53" y="9"/>
                  </a:moveTo>
                  <a:lnTo>
                    <a:pt x="15" y="182"/>
                  </a:lnTo>
                  <a:lnTo>
                    <a:pt x="0" y="182"/>
                  </a:lnTo>
                  <a:lnTo>
                    <a:pt x="44" y="9"/>
                  </a:lnTo>
                  <a:lnTo>
                    <a:pt x="53" y="9"/>
                  </a:lnTo>
                  <a:close/>
                  <a:moveTo>
                    <a:pt x="5" y="187"/>
                  </a:moveTo>
                  <a:lnTo>
                    <a:pt x="0" y="182"/>
                  </a:lnTo>
                  <a:lnTo>
                    <a:pt x="5" y="18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" name="Freeform 332"/>
            <p:cNvSpPr>
              <a:spLocks noChangeAspect="1"/>
            </p:cNvSpPr>
            <p:nvPr/>
          </p:nvSpPr>
          <p:spPr bwMode="auto">
            <a:xfrm>
              <a:off x="3892" y="7403"/>
              <a:ext cx="21" cy="57"/>
            </a:xfrm>
            <a:custGeom>
              <a:avLst/>
              <a:gdLst>
                <a:gd name="T0" fmla="*/ 0 w 24"/>
                <a:gd name="T1" fmla="*/ 1 h 86"/>
                <a:gd name="T2" fmla="*/ 4 w 24"/>
                <a:gd name="T3" fmla="*/ 1 h 86"/>
                <a:gd name="T4" fmla="*/ 4 w 24"/>
                <a:gd name="T5" fmla="*/ 0 h 86"/>
                <a:gd name="T6" fmla="*/ 4 w 24"/>
                <a:gd name="T7" fmla="*/ 0 h 86"/>
                <a:gd name="T8" fmla="*/ 0 w 24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6"/>
                <a:gd name="T17" fmla="*/ 24 w 2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6">
                  <a:moveTo>
                    <a:pt x="0" y="86"/>
                  </a:moveTo>
                  <a:lnTo>
                    <a:pt x="15" y="86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" name="Freeform 333"/>
            <p:cNvSpPr>
              <a:spLocks noChangeAspect="1" noEditPoints="1"/>
            </p:cNvSpPr>
            <p:nvPr/>
          </p:nvSpPr>
          <p:spPr bwMode="auto">
            <a:xfrm>
              <a:off x="3889" y="7396"/>
              <a:ext cx="27" cy="71"/>
            </a:xfrm>
            <a:custGeom>
              <a:avLst/>
              <a:gdLst>
                <a:gd name="T0" fmla="*/ 2 w 33"/>
                <a:gd name="T1" fmla="*/ 1 h 106"/>
                <a:gd name="T2" fmla="*/ 2 w 33"/>
                <a:gd name="T3" fmla="*/ 1 h 106"/>
                <a:gd name="T4" fmla="*/ 2 w 33"/>
                <a:gd name="T5" fmla="*/ 1 h 106"/>
                <a:gd name="T6" fmla="*/ 2 w 33"/>
                <a:gd name="T7" fmla="*/ 1 h 106"/>
                <a:gd name="T8" fmla="*/ 2 w 33"/>
                <a:gd name="T9" fmla="*/ 1 h 106"/>
                <a:gd name="T10" fmla="*/ 2 w 33"/>
                <a:gd name="T11" fmla="*/ 1 h 106"/>
                <a:gd name="T12" fmla="*/ 2 w 33"/>
                <a:gd name="T13" fmla="*/ 1 h 106"/>
                <a:gd name="T14" fmla="*/ 2 w 33"/>
                <a:gd name="T15" fmla="*/ 1 h 106"/>
                <a:gd name="T16" fmla="*/ 2 w 33"/>
                <a:gd name="T17" fmla="*/ 1 h 106"/>
                <a:gd name="T18" fmla="*/ 2 w 33"/>
                <a:gd name="T19" fmla="*/ 1 h 106"/>
                <a:gd name="T20" fmla="*/ 2 w 33"/>
                <a:gd name="T21" fmla="*/ 1 h 106"/>
                <a:gd name="T22" fmla="*/ 2 w 33"/>
                <a:gd name="T23" fmla="*/ 1 h 106"/>
                <a:gd name="T24" fmla="*/ 2 w 33"/>
                <a:gd name="T25" fmla="*/ 1 h 106"/>
                <a:gd name="T26" fmla="*/ 2 w 33"/>
                <a:gd name="T27" fmla="*/ 1 h 106"/>
                <a:gd name="T28" fmla="*/ 2 w 33"/>
                <a:gd name="T29" fmla="*/ 1 h 106"/>
                <a:gd name="T30" fmla="*/ 2 w 33"/>
                <a:gd name="T31" fmla="*/ 1 h 106"/>
                <a:gd name="T32" fmla="*/ 2 w 33"/>
                <a:gd name="T33" fmla="*/ 1 h 106"/>
                <a:gd name="T34" fmla="*/ 2 w 33"/>
                <a:gd name="T35" fmla="*/ 1 h 106"/>
                <a:gd name="T36" fmla="*/ 2 w 33"/>
                <a:gd name="T37" fmla="*/ 1 h 106"/>
                <a:gd name="T38" fmla="*/ 2 w 33"/>
                <a:gd name="T39" fmla="*/ 1 h 106"/>
                <a:gd name="T40" fmla="*/ 2 w 33"/>
                <a:gd name="T41" fmla="*/ 0 h 106"/>
                <a:gd name="T42" fmla="*/ 2 w 33"/>
                <a:gd name="T43" fmla="*/ 1 h 106"/>
                <a:gd name="T44" fmla="*/ 2 w 33"/>
                <a:gd name="T45" fmla="*/ 1 h 106"/>
                <a:gd name="T46" fmla="*/ 2 w 33"/>
                <a:gd name="T47" fmla="*/ 1 h 106"/>
                <a:gd name="T48" fmla="*/ 2 w 33"/>
                <a:gd name="T49" fmla="*/ 0 h 106"/>
                <a:gd name="T50" fmla="*/ 2 w 33"/>
                <a:gd name="T51" fmla="*/ 1 h 106"/>
                <a:gd name="T52" fmla="*/ 2 w 33"/>
                <a:gd name="T53" fmla="*/ 1 h 106"/>
                <a:gd name="T54" fmla="*/ 2 w 33"/>
                <a:gd name="T55" fmla="*/ 1 h 106"/>
                <a:gd name="T56" fmla="*/ 2 w 33"/>
                <a:gd name="T57" fmla="*/ 1 h 106"/>
                <a:gd name="T58" fmla="*/ 0 w 33"/>
                <a:gd name="T59" fmla="*/ 1 h 106"/>
                <a:gd name="T60" fmla="*/ 2 w 33"/>
                <a:gd name="T61" fmla="*/ 1 h 106"/>
                <a:gd name="T62" fmla="*/ 2 w 33"/>
                <a:gd name="T63" fmla="*/ 1 h 106"/>
                <a:gd name="T64" fmla="*/ 2 w 33"/>
                <a:gd name="T65" fmla="*/ 1 h 106"/>
                <a:gd name="T66" fmla="*/ 0 w 33"/>
                <a:gd name="T67" fmla="*/ 1 h 106"/>
                <a:gd name="T68" fmla="*/ 2 w 33"/>
                <a:gd name="T69" fmla="*/ 1 h 106"/>
                <a:gd name="T70" fmla="*/ 2 w 33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6"/>
                <a:gd name="T110" fmla="*/ 33 w 3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6">
                  <a:moveTo>
                    <a:pt x="4" y="87"/>
                  </a:moveTo>
                  <a:lnTo>
                    <a:pt x="19" y="91"/>
                  </a:lnTo>
                  <a:lnTo>
                    <a:pt x="19" y="106"/>
                  </a:lnTo>
                  <a:lnTo>
                    <a:pt x="4" y="101"/>
                  </a:lnTo>
                  <a:lnTo>
                    <a:pt x="4" y="87"/>
                  </a:lnTo>
                  <a:close/>
                  <a:moveTo>
                    <a:pt x="28" y="101"/>
                  </a:moveTo>
                  <a:lnTo>
                    <a:pt x="19" y="106"/>
                  </a:lnTo>
                  <a:lnTo>
                    <a:pt x="19" y="96"/>
                  </a:lnTo>
                  <a:lnTo>
                    <a:pt x="28" y="101"/>
                  </a:lnTo>
                  <a:close/>
                  <a:moveTo>
                    <a:pt x="14" y="96"/>
                  </a:moveTo>
                  <a:lnTo>
                    <a:pt x="19" y="10"/>
                  </a:lnTo>
                  <a:lnTo>
                    <a:pt x="33" y="10"/>
                  </a:lnTo>
                  <a:lnTo>
                    <a:pt x="28" y="101"/>
                  </a:lnTo>
                  <a:lnTo>
                    <a:pt x="14" y="96"/>
                  </a:lnTo>
                  <a:close/>
                  <a:moveTo>
                    <a:pt x="28" y="5"/>
                  </a:moveTo>
                  <a:lnTo>
                    <a:pt x="33" y="10"/>
                  </a:lnTo>
                  <a:lnTo>
                    <a:pt x="28" y="10"/>
                  </a:lnTo>
                  <a:lnTo>
                    <a:pt x="28" y="5"/>
                  </a:lnTo>
                  <a:close/>
                  <a:moveTo>
                    <a:pt x="24" y="19"/>
                  </a:moveTo>
                  <a:lnTo>
                    <a:pt x="9" y="15"/>
                  </a:lnTo>
                  <a:lnTo>
                    <a:pt x="14" y="0"/>
                  </a:lnTo>
                  <a:lnTo>
                    <a:pt x="28" y="5"/>
                  </a:lnTo>
                  <a:lnTo>
                    <a:pt x="24" y="19"/>
                  </a:lnTo>
                  <a:close/>
                  <a:moveTo>
                    <a:pt x="4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10"/>
                  </a:lnTo>
                  <a:close/>
                  <a:moveTo>
                    <a:pt x="19" y="10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4" y="10"/>
                  </a:lnTo>
                  <a:lnTo>
                    <a:pt x="19" y="10"/>
                  </a:lnTo>
                  <a:close/>
                  <a:moveTo>
                    <a:pt x="4" y="101"/>
                  </a:moveTo>
                  <a:lnTo>
                    <a:pt x="0" y="96"/>
                  </a:lnTo>
                  <a:lnTo>
                    <a:pt x="4" y="96"/>
                  </a:lnTo>
                  <a:lnTo>
                    <a:pt x="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" name="Freeform 334"/>
            <p:cNvSpPr>
              <a:spLocks noChangeAspect="1"/>
            </p:cNvSpPr>
            <p:nvPr/>
          </p:nvSpPr>
          <p:spPr bwMode="auto">
            <a:xfrm>
              <a:off x="3901" y="7345"/>
              <a:ext cx="15" cy="58"/>
            </a:xfrm>
            <a:custGeom>
              <a:avLst/>
              <a:gdLst>
                <a:gd name="T0" fmla="*/ 0 w 19"/>
                <a:gd name="T1" fmla="*/ 1 h 87"/>
                <a:gd name="T2" fmla="*/ 2 w 19"/>
                <a:gd name="T3" fmla="*/ 1 h 87"/>
                <a:gd name="T4" fmla="*/ 2 w 19"/>
                <a:gd name="T5" fmla="*/ 0 h 87"/>
                <a:gd name="T6" fmla="*/ 2 w 19"/>
                <a:gd name="T7" fmla="*/ 0 h 87"/>
                <a:gd name="T8" fmla="*/ 0 w 19"/>
                <a:gd name="T9" fmla="*/ 1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7"/>
                <a:gd name="T17" fmla="*/ 19 w 19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7">
                  <a:moveTo>
                    <a:pt x="0" y="87"/>
                  </a:moveTo>
                  <a:lnTo>
                    <a:pt x="14" y="87"/>
                  </a:lnTo>
                  <a:lnTo>
                    <a:pt x="19" y="0"/>
                  </a:lnTo>
                  <a:lnTo>
                    <a:pt x="5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" name="Freeform 335"/>
            <p:cNvSpPr>
              <a:spLocks noChangeAspect="1" noEditPoints="1"/>
            </p:cNvSpPr>
            <p:nvPr/>
          </p:nvSpPr>
          <p:spPr bwMode="auto">
            <a:xfrm>
              <a:off x="3892" y="7338"/>
              <a:ext cx="32" cy="71"/>
            </a:xfrm>
            <a:custGeom>
              <a:avLst/>
              <a:gdLst>
                <a:gd name="T0" fmla="*/ 2 w 39"/>
                <a:gd name="T1" fmla="*/ 1 h 105"/>
                <a:gd name="T2" fmla="*/ 2 w 39"/>
                <a:gd name="T3" fmla="*/ 1 h 105"/>
                <a:gd name="T4" fmla="*/ 2 w 39"/>
                <a:gd name="T5" fmla="*/ 1 h 105"/>
                <a:gd name="T6" fmla="*/ 2 w 39"/>
                <a:gd name="T7" fmla="*/ 1 h 105"/>
                <a:gd name="T8" fmla="*/ 2 w 39"/>
                <a:gd name="T9" fmla="*/ 1 h 105"/>
                <a:gd name="T10" fmla="*/ 2 w 39"/>
                <a:gd name="T11" fmla="*/ 1 h 105"/>
                <a:gd name="T12" fmla="*/ 2 w 39"/>
                <a:gd name="T13" fmla="*/ 1 h 105"/>
                <a:gd name="T14" fmla="*/ 2 w 39"/>
                <a:gd name="T15" fmla="*/ 1 h 105"/>
                <a:gd name="T16" fmla="*/ 2 w 39"/>
                <a:gd name="T17" fmla="*/ 1 h 105"/>
                <a:gd name="T18" fmla="*/ 2 w 39"/>
                <a:gd name="T19" fmla="*/ 1 h 105"/>
                <a:gd name="T20" fmla="*/ 2 w 39"/>
                <a:gd name="T21" fmla="*/ 1 h 105"/>
                <a:gd name="T22" fmla="*/ 2 w 39"/>
                <a:gd name="T23" fmla="*/ 1 h 105"/>
                <a:gd name="T24" fmla="*/ 2 w 39"/>
                <a:gd name="T25" fmla="*/ 1 h 105"/>
                <a:gd name="T26" fmla="*/ 2 w 39"/>
                <a:gd name="T27" fmla="*/ 1 h 105"/>
                <a:gd name="T28" fmla="*/ 2 w 39"/>
                <a:gd name="T29" fmla="*/ 0 h 105"/>
                <a:gd name="T30" fmla="*/ 2 w 39"/>
                <a:gd name="T31" fmla="*/ 1 h 105"/>
                <a:gd name="T32" fmla="*/ 2 w 39"/>
                <a:gd name="T33" fmla="*/ 1 h 105"/>
                <a:gd name="T34" fmla="*/ 2 w 39"/>
                <a:gd name="T35" fmla="*/ 0 h 105"/>
                <a:gd name="T36" fmla="*/ 2 w 39"/>
                <a:gd name="T37" fmla="*/ 1 h 105"/>
                <a:gd name="T38" fmla="*/ 2 w 39"/>
                <a:gd name="T39" fmla="*/ 1 h 105"/>
                <a:gd name="T40" fmla="*/ 2 w 39"/>
                <a:gd name="T41" fmla="*/ 0 h 105"/>
                <a:gd name="T42" fmla="*/ 2 w 39"/>
                <a:gd name="T43" fmla="*/ 0 h 105"/>
                <a:gd name="T44" fmla="*/ 2 w 39"/>
                <a:gd name="T45" fmla="*/ 1 h 105"/>
                <a:gd name="T46" fmla="*/ 2 w 39"/>
                <a:gd name="T47" fmla="*/ 1 h 105"/>
                <a:gd name="T48" fmla="*/ 2 w 39"/>
                <a:gd name="T49" fmla="*/ 0 h 105"/>
                <a:gd name="T50" fmla="*/ 2 w 39"/>
                <a:gd name="T51" fmla="*/ 1 h 105"/>
                <a:gd name="T52" fmla="*/ 2 w 39"/>
                <a:gd name="T53" fmla="*/ 1 h 105"/>
                <a:gd name="T54" fmla="*/ 2 w 39"/>
                <a:gd name="T55" fmla="*/ 1 h 105"/>
                <a:gd name="T56" fmla="*/ 2 w 39"/>
                <a:gd name="T57" fmla="*/ 1 h 105"/>
                <a:gd name="T58" fmla="*/ 0 w 39"/>
                <a:gd name="T59" fmla="*/ 1 h 105"/>
                <a:gd name="T60" fmla="*/ 2 w 39"/>
                <a:gd name="T61" fmla="*/ 1 h 105"/>
                <a:gd name="T62" fmla="*/ 2 w 39"/>
                <a:gd name="T63" fmla="*/ 1 h 105"/>
                <a:gd name="T64" fmla="*/ 2 w 39"/>
                <a:gd name="T65" fmla="*/ 1 h 105"/>
                <a:gd name="T66" fmla="*/ 0 w 39"/>
                <a:gd name="T67" fmla="*/ 1 h 105"/>
                <a:gd name="T68" fmla="*/ 2 w 39"/>
                <a:gd name="T69" fmla="*/ 1 h 105"/>
                <a:gd name="T70" fmla="*/ 2 w 39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05"/>
                <a:gd name="T110" fmla="*/ 39 w 39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05">
                  <a:moveTo>
                    <a:pt x="10" y="86"/>
                  </a:moveTo>
                  <a:lnTo>
                    <a:pt x="24" y="91"/>
                  </a:lnTo>
                  <a:lnTo>
                    <a:pt x="20" y="105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96"/>
                  </a:moveTo>
                  <a:lnTo>
                    <a:pt x="20" y="105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5" y="96"/>
                  </a:moveTo>
                  <a:lnTo>
                    <a:pt x="24" y="9"/>
                  </a:lnTo>
                  <a:lnTo>
                    <a:pt x="39" y="9"/>
                  </a:lnTo>
                  <a:lnTo>
                    <a:pt x="29" y="96"/>
                  </a:lnTo>
                  <a:lnTo>
                    <a:pt x="15" y="96"/>
                  </a:lnTo>
                  <a:close/>
                  <a:moveTo>
                    <a:pt x="29" y="0"/>
                  </a:moveTo>
                  <a:lnTo>
                    <a:pt x="39" y="9"/>
                  </a:lnTo>
                  <a:lnTo>
                    <a:pt x="29" y="9"/>
                  </a:lnTo>
                  <a:lnTo>
                    <a:pt x="29" y="0"/>
                  </a:lnTo>
                  <a:close/>
                  <a:moveTo>
                    <a:pt x="29" y="14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10" y="9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10" y="9"/>
                  </a:lnTo>
                  <a:close/>
                  <a:moveTo>
                    <a:pt x="24" y="9"/>
                  </a:moveTo>
                  <a:lnTo>
                    <a:pt x="15" y="96"/>
                  </a:lnTo>
                  <a:lnTo>
                    <a:pt x="0" y="96"/>
                  </a:lnTo>
                  <a:lnTo>
                    <a:pt x="10" y="9"/>
                  </a:lnTo>
                  <a:lnTo>
                    <a:pt x="24" y="9"/>
                  </a:lnTo>
                  <a:close/>
                  <a:moveTo>
                    <a:pt x="5" y="101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" name="Freeform 336"/>
            <p:cNvSpPr>
              <a:spLocks noChangeAspect="1"/>
            </p:cNvSpPr>
            <p:nvPr/>
          </p:nvSpPr>
          <p:spPr bwMode="auto">
            <a:xfrm>
              <a:off x="3901" y="7285"/>
              <a:ext cx="15" cy="60"/>
            </a:xfrm>
            <a:custGeom>
              <a:avLst/>
              <a:gdLst>
                <a:gd name="T0" fmla="*/ 2 w 19"/>
                <a:gd name="T1" fmla="*/ 1 h 86"/>
                <a:gd name="T2" fmla="*/ 2 w 19"/>
                <a:gd name="T3" fmla="*/ 1 h 86"/>
                <a:gd name="T4" fmla="*/ 2 w 19"/>
                <a:gd name="T5" fmla="*/ 0 h 86"/>
                <a:gd name="T6" fmla="*/ 0 w 19"/>
                <a:gd name="T7" fmla="*/ 0 h 86"/>
                <a:gd name="T8" fmla="*/ 2 w 1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6"/>
                <a:gd name="T17" fmla="*/ 19 w 1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6">
                  <a:moveTo>
                    <a:pt x="5" y="86"/>
                  </a:moveTo>
                  <a:lnTo>
                    <a:pt x="19" y="8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5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" name="Freeform 337"/>
            <p:cNvSpPr>
              <a:spLocks noChangeAspect="1" noEditPoints="1"/>
            </p:cNvSpPr>
            <p:nvPr/>
          </p:nvSpPr>
          <p:spPr bwMode="auto">
            <a:xfrm>
              <a:off x="3892" y="7279"/>
              <a:ext cx="32" cy="68"/>
            </a:xfrm>
            <a:custGeom>
              <a:avLst/>
              <a:gdLst>
                <a:gd name="T0" fmla="*/ 2 w 39"/>
                <a:gd name="T1" fmla="*/ 1 h 101"/>
                <a:gd name="T2" fmla="*/ 2 w 39"/>
                <a:gd name="T3" fmla="*/ 1 h 101"/>
                <a:gd name="T4" fmla="*/ 2 w 39"/>
                <a:gd name="T5" fmla="*/ 1 h 101"/>
                <a:gd name="T6" fmla="*/ 2 w 39"/>
                <a:gd name="T7" fmla="*/ 1 h 101"/>
                <a:gd name="T8" fmla="*/ 2 w 39"/>
                <a:gd name="T9" fmla="*/ 1 h 101"/>
                <a:gd name="T10" fmla="*/ 2 w 39"/>
                <a:gd name="T11" fmla="*/ 1 h 101"/>
                <a:gd name="T12" fmla="*/ 2 w 39"/>
                <a:gd name="T13" fmla="*/ 1 h 101"/>
                <a:gd name="T14" fmla="*/ 2 w 39"/>
                <a:gd name="T15" fmla="*/ 1 h 101"/>
                <a:gd name="T16" fmla="*/ 2 w 39"/>
                <a:gd name="T17" fmla="*/ 1 h 101"/>
                <a:gd name="T18" fmla="*/ 2 w 39"/>
                <a:gd name="T19" fmla="*/ 1 h 101"/>
                <a:gd name="T20" fmla="*/ 2 w 39"/>
                <a:gd name="T21" fmla="*/ 1 h 101"/>
                <a:gd name="T22" fmla="*/ 2 w 39"/>
                <a:gd name="T23" fmla="*/ 1 h 101"/>
                <a:gd name="T24" fmla="*/ 2 w 39"/>
                <a:gd name="T25" fmla="*/ 1 h 101"/>
                <a:gd name="T26" fmla="*/ 2 w 39"/>
                <a:gd name="T27" fmla="*/ 1 h 101"/>
                <a:gd name="T28" fmla="*/ 2 w 39"/>
                <a:gd name="T29" fmla="*/ 0 h 101"/>
                <a:gd name="T30" fmla="*/ 2 w 39"/>
                <a:gd name="T31" fmla="*/ 1 h 101"/>
                <a:gd name="T32" fmla="*/ 2 w 39"/>
                <a:gd name="T33" fmla="*/ 1 h 101"/>
                <a:gd name="T34" fmla="*/ 2 w 39"/>
                <a:gd name="T35" fmla="*/ 0 h 101"/>
                <a:gd name="T36" fmla="*/ 2 w 39"/>
                <a:gd name="T37" fmla="*/ 1 h 101"/>
                <a:gd name="T38" fmla="*/ 2 w 39"/>
                <a:gd name="T39" fmla="*/ 1 h 101"/>
                <a:gd name="T40" fmla="*/ 2 w 39"/>
                <a:gd name="T41" fmla="*/ 0 h 101"/>
                <a:gd name="T42" fmla="*/ 2 w 39"/>
                <a:gd name="T43" fmla="*/ 0 h 101"/>
                <a:gd name="T44" fmla="*/ 2 w 39"/>
                <a:gd name="T45" fmla="*/ 1 h 101"/>
                <a:gd name="T46" fmla="*/ 0 w 39"/>
                <a:gd name="T47" fmla="*/ 1 h 101"/>
                <a:gd name="T48" fmla="*/ 2 w 39"/>
                <a:gd name="T49" fmla="*/ 0 h 101"/>
                <a:gd name="T50" fmla="*/ 2 w 39"/>
                <a:gd name="T51" fmla="*/ 1 h 101"/>
                <a:gd name="T52" fmla="*/ 0 w 39"/>
                <a:gd name="T53" fmla="*/ 1 h 101"/>
                <a:gd name="T54" fmla="*/ 2 w 39"/>
                <a:gd name="T55" fmla="*/ 1 h 101"/>
                <a:gd name="T56" fmla="*/ 2 w 39"/>
                <a:gd name="T57" fmla="*/ 1 h 101"/>
                <a:gd name="T58" fmla="*/ 2 w 39"/>
                <a:gd name="T59" fmla="*/ 1 h 101"/>
                <a:gd name="T60" fmla="*/ 0 w 39"/>
                <a:gd name="T61" fmla="*/ 1 h 101"/>
                <a:gd name="T62" fmla="*/ 2 w 39"/>
                <a:gd name="T63" fmla="*/ 1 h 101"/>
                <a:gd name="T64" fmla="*/ 2 w 39"/>
                <a:gd name="T65" fmla="*/ 1 h 101"/>
                <a:gd name="T66" fmla="*/ 2 w 39"/>
                <a:gd name="T67" fmla="*/ 1 h 101"/>
                <a:gd name="T68" fmla="*/ 2 w 39"/>
                <a:gd name="T69" fmla="*/ 1 h 101"/>
                <a:gd name="T70" fmla="*/ 2 w 39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01"/>
                <a:gd name="T110" fmla="*/ 39 w 39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01">
                  <a:moveTo>
                    <a:pt x="15" y="87"/>
                  </a:moveTo>
                  <a:lnTo>
                    <a:pt x="29" y="87"/>
                  </a:lnTo>
                  <a:lnTo>
                    <a:pt x="29" y="101"/>
                  </a:lnTo>
                  <a:lnTo>
                    <a:pt x="15" y="101"/>
                  </a:lnTo>
                  <a:lnTo>
                    <a:pt x="15" y="87"/>
                  </a:lnTo>
                  <a:close/>
                  <a:moveTo>
                    <a:pt x="39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9" y="96"/>
                  </a:lnTo>
                  <a:close/>
                  <a:moveTo>
                    <a:pt x="24" y="96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39" y="96"/>
                  </a:lnTo>
                  <a:lnTo>
                    <a:pt x="24" y="96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0" y="0"/>
                  </a:lnTo>
                  <a:close/>
                  <a:moveTo>
                    <a:pt x="24" y="15"/>
                  </a:moveTo>
                  <a:lnTo>
                    <a:pt x="10" y="15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24" y="96"/>
                  </a:lnTo>
                  <a:lnTo>
                    <a:pt x="10" y="96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15" y="101"/>
                  </a:moveTo>
                  <a:lnTo>
                    <a:pt x="10" y="96"/>
                  </a:lnTo>
                  <a:lnTo>
                    <a:pt x="15" y="96"/>
                  </a:lnTo>
                  <a:lnTo>
                    <a:pt x="1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" name="Freeform 338"/>
            <p:cNvSpPr>
              <a:spLocks noChangeAspect="1"/>
            </p:cNvSpPr>
            <p:nvPr/>
          </p:nvSpPr>
          <p:spPr bwMode="auto">
            <a:xfrm>
              <a:off x="3892" y="7225"/>
              <a:ext cx="21" cy="60"/>
            </a:xfrm>
            <a:custGeom>
              <a:avLst/>
              <a:gdLst>
                <a:gd name="T0" fmla="*/ 4 w 24"/>
                <a:gd name="T1" fmla="*/ 1 h 91"/>
                <a:gd name="T2" fmla="*/ 4 w 24"/>
                <a:gd name="T3" fmla="*/ 1 h 91"/>
                <a:gd name="T4" fmla="*/ 4 w 24"/>
                <a:gd name="T5" fmla="*/ 0 h 91"/>
                <a:gd name="T6" fmla="*/ 0 w 24"/>
                <a:gd name="T7" fmla="*/ 1 h 91"/>
                <a:gd name="T8" fmla="*/ 4 w 24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1"/>
                <a:gd name="T17" fmla="*/ 24 w 24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1">
                  <a:moveTo>
                    <a:pt x="10" y="91"/>
                  </a:moveTo>
                  <a:lnTo>
                    <a:pt x="24" y="9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2" name="Freeform 339"/>
            <p:cNvSpPr>
              <a:spLocks noChangeAspect="1" noEditPoints="1"/>
            </p:cNvSpPr>
            <p:nvPr/>
          </p:nvSpPr>
          <p:spPr bwMode="auto">
            <a:xfrm>
              <a:off x="3889" y="7221"/>
              <a:ext cx="27" cy="69"/>
            </a:xfrm>
            <a:custGeom>
              <a:avLst/>
              <a:gdLst>
                <a:gd name="T0" fmla="*/ 2 w 33"/>
                <a:gd name="T1" fmla="*/ 1 h 101"/>
                <a:gd name="T2" fmla="*/ 2 w 33"/>
                <a:gd name="T3" fmla="*/ 1 h 101"/>
                <a:gd name="T4" fmla="*/ 2 w 33"/>
                <a:gd name="T5" fmla="*/ 1 h 101"/>
                <a:gd name="T6" fmla="*/ 2 w 33"/>
                <a:gd name="T7" fmla="*/ 1 h 101"/>
                <a:gd name="T8" fmla="*/ 2 w 33"/>
                <a:gd name="T9" fmla="*/ 1 h 101"/>
                <a:gd name="T10" fmla="*/ 2 w 33"/>
                <a:gd name="T11" fmla="*/ 1 h 101"/>
                <a:gd name="T12" fmla="*/ 2 w 33"/>
                <a:gd name="T13" fmla="*/ 1 h 101"/>
                <a:gd name="T14" fmla="*/ 2 w 33"/>
                <a:gd name="T15" fmla="*/ 1 h 101"/>
                <a:gd name="T16" fmla="*/ 2 w 33"/>
                <a:gd name="T17" fmla="*/ 1 h 101"/>
                <a:gd name="T18" fmla="*/ 2 w 33"/>
                <a:gd name="T19" fmla="*/ 1 h 101"/>
                <a:gd name="T20" fmla="*/ 2 w 33"/>
                <a:gd name="T21" fmla="*/ 1 h 101"/>
                <a:gd name="T22" fmla="*/ 2 w 33"/>
                <a:gd name="T23" fmla="*/ 1 h 101"/>
                <a:gd name="T24" fmla="*/ 2 w 33"/>
                <a:gd name="T25" fmla="*/ 1 h 101"/>
                <a:gd name="T26" fmla="*/ 2 w 33"/>
                <a:gd name="T27" fmla="*/ 1 h 101"/>
                <a:gd name="T28" fmla="*/ 2 w 33"/>
                <a:gd name="T29" fmla="*/ 0 h 101"/>
                <a:gd name="T30" fmla="*/ 2 w 33"/>
                <a:gd name="T31" fmla="*/ 1 h 101"/>
                <a:gd name="T32" fmla="*/ 2 w 33"/>
                <a:gd name="T33" fmla="*/ 1 h 101"/>
                <a:gd name="T34" fmla="*/ 2 w 33"/>
                <a:gd name="T35" fmla="*/ 0 h 101"/>
                <a:gd name="T36" fmla="*/ 2 w 33"/>
                <a:gd name="T37" fmla="*/ 1 h 101"/>
                <a:gd name="T38" fmla="*/ 2 w 33"/>
                <a:gd name="T39" fmla="*/ 1 h 101"/>
                <a:gd name="T40" fmla="*/ 2 w 33"/>
                <a:gd name="T41" fmla="*/ 0 h 101"/>
                <a:gd name="T42" fmla="*/ 2 w 33"/>
                <a:gd name="T43" fmla="*/ 0 h 101"/>
                <a:gd name="T44" fmla="*/ 2 w 33"/>
                <a:gd name="T45" fmla="*/ 1 h 101"/>
                <a:gd name="T46" fmla="*/ 0 w 33"/>
                <a:gd name="T47" fmla="*/ 1 h 101"/>
                <a:gd name="T48" fmla="*/ 2 w 33"/>
                <a:gd name="T49" fmla="*/ 0 h 101"/>
                <a:gd name="T50" fmla="*/ 2 w 33"/>
                <a:gd name="T51" fmla="*/ 1 h 101"/>
                <a:gd name="T52" fmla="*/ 0 w 33"/>
                <a:gd name="T53" fmla="*/ 1 h 101"/>
                <a:gd name="T54" fmla="*/ 2 w 33"/>
                <a:gd name="T55" fmla="*/ 1 h 101"/>
                <a:gd name="T56" fmla="*/ 2 w 33"/>
                <a:gd name="T57" fmla="*/ 1 h 101"/>
                <a:gd name="T58" fmla="*/ 2 w 33"/>
                <a:gd name="T59" fmla="*/ 1 h 101"/>
                <a:gd name="T60" fmla="*/ 0 w 33"/>
                <a:gd name="T61" fmla="*/ 1 h 101"/>
                <a:gd name="T62" fmla="*/ 2 w 33"/>
                <a:gd name="T63" fmla="*/ 1 h 101"/>
                <a:gd name="T64" fmla="*/ 2 w 33"/>
                <a:gd name="T65" fmla="*/ 1 h 101"/>
                <a:gd name="T66" fmla="*/ 2 w 33"/>
                <a:gd name="T67" fmla="*/ 1 h 101"/>
                <a:gd name="T68" fmla="*/ 2 w 33"/>
                <a:gd name="T69" fmla="*/ 1 h 101"/>
                <a:gd name="T70" fmla="*/ 2 w 3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1"/>
                <a:gd name="T110" fmla="*/ 33 w 3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1">
                  <a:moveTo>
                    <a:pt x="9" y="86"/>
                  </a:moveTo>
                  <a:lnTo>
                    <a:pt x="24" y="86"/>
                  </a:lnTo>
                  <a:lnTo>
                    <a:pt x="28" y="101"/>
                  </a:lnTo>
                  <a:lnTo>
                    <a:pt x="14" y="101"/>
                  </a:lnTo>
                  <a:lnTo>
                    <a:pt x="9" y="86"/>
                  </a:lnTo>
                  <a:close/>
                  <a:moveTo>
                    <a:pt x="33" y="96"/>
                  </a:moveTo>
                  <a:lnTo>
                    <a:pt x="28" y="101"/>
                  </a:lnTo>
                  <a:lnTo>
                    <a:pt x="28" y="96"/>
                  </a:lnTo>
                  <a:lnTo>
                    <a:pt x="33" y="96"/>
                  </a:lnTo>
                  <a:close/>
                  <a:moveTo>
                    <a:pt x="19" y="96"/>
                  </a:moveTo>
                  <a:lnTo>
                    <a:pt x="9" y="5"/>
                  </a:lnTo>
                  <a:lnTo>
                    <a:pt x="24" y="5"/>
                  </a:lnTo>
                  <a:lnTo>
                    <a:pt x="33" y="96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4" y="14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4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3" name="Freeform 340"/>
            <p:cNvSpPr>
              <a:spLocks noChangeAspect="1"/>
            </p:cNvSpPr>
            <p:nvPr/>
          </p:nvSpPr>
          <p:spPr bwMode="auto">
            <a:xfrm>
              <a:off x="3856" y="7122"/>
              <a:ext cx="48" cy="106"/>
            </a:xfrm>
            <a:custGeom>
              <a:avLst/>
              <a:gdLst>
                <a:gd name="T0" fmla="*/ 2 w 58"/>
                <a:gd name="T1" fmla="*/ 1 h 159"/>
                <a:gd name="T2" fmla="*/ 2 w 58"/>
                <a:gd name="T3" fmla="*/ 1 h 159"/>
                <a:gd name="T4" fmla="*/ 2 w 58"/>
                <a:gd name="T5" fmla="*/ 0 h 159"/>
                <a:gd name="T6" fmla="*/ 0 w 58"/>
                <a:gd name="T7" fmla="*/ 1 h 159"/>
                <a:gd name="T8" fmla="*/ 2 w 58"/>
                <a:gd name="T9" fmla="*/ 1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59"/>
                <a:gd name="T17" fmla="*/ 58 w 58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59">
                  <a:moveTo>
                    <a:pt x="43" y="159"/>
                  </a:moveTo>
                  <a:lnTo>
                    <a:pt x="58" y="154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3" y="15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4" name="Freeform 341"/>
            <p:cNvSpPr>
              <a:spLocks noChangeAspect="1" noEditPoints="1"/>
            </p:cNvSpPr>
            <p:nvPr/>
          </p:nvSpPr>
          <p:spPr bwMode="auto">
            <a:xfrm>
              <a:off x="3853" y="7117"/>
              <a:ext cx="56" cy="113"/>
            </a:xfrm>
            <a:custGeom>
              <a:avLst/>
              <a:gdLst>
                <a:gd name="T0" fmla="*/ 2 w 68"/>
                <a:gd name="T1" fmla="*/ 1 h 168"/>
                <a:gd name="T2" fmla="*/ 2 w 68"/>
                <a:gd name="T3" fmla="*/ 1 h 168"/>
                <a:gd name="T4" fmla="*/ 2 w 68"/>
                <a:gd name="T5" fmla="*/ 1 h 168"/>
                <a:gd name="T6" fmla="*/ 2 w 68"/>
                <a:gd name="T7" fmla="*/ 1 h 168"/>
                <a:gd name="T8" fmla="*/ 2 w 68"/>
                <a:gd name="T9" fmla="*/ 1 h 168"/>
                <a:gd name="T10" fmla="*/ 2 w 68"/>
                <a:gd name="T11" fmla="*/ 1 h 168"/>
                <a:gd name="T12" fmla="*/ 2 w 68"/>
                <a:gd name="T13" fmla="*/ 1 h 168"/>
                <a:gd name="T14" fmla="*/ 2 w 68"/>
                <a:gd name="T15" fmla="*/ 1 h 168"/>
                <a:gd name="T16" fmla="*/ 2 w 68"/>
                <a:gd name="T17" fmla="*/ 1 h 168"/>
                <a:gd name="T18" fmla="*/ 2 w 68"/>
                <a:gd name="T19" fmla="*/ 1 h 168"/>
                <a:gd name="T20" fmla="*/ 2 w 68"/>
                <a:gd name="T21" fmla="*/ 1 h 168"/>
                <a:gd name="T22" fmla="*/ 2 w 68"/>
                <a:gd name="T23" fmla="*/ 1 h 168"/>
                <a:gd name="T24" fmla="*/ 2 w 68"/>
                <a:gd name="T25" fmla="*/ 1 h 168"/>
                <a:gd name="T26" fmla="*/ 2 w 68"/>
                <a:gd name="T27" fmla="*/ 1 h 168"/>
                <a:gd name="T28" fmla="*/ 2 w 68"/>
                <a:gd name="T29" fmla="*/ 0 h 168"/>
                <a:gd name="T30" fmla="*/ 2 w 68"/>
                <a:gd name="T31" fmla="*/ 1 h 168"/>
                <a:gd name="T32" fmla="*/ 2 w 68"/>
                <a:gd name="T33" fmla="*/ 1 h 168"/>
                <a:gd name="T34" fmla="*/ 2 w 68"/>
                <a:gd name="T35" fmla="*/ 0 h 168"/>
                <a:gd name="T36" fmla="*/ 2 w 68"/>
                <a:gd name="T37" fmla="*/ 1 h 168"/>
                <a:gd name="T38" fmla="*/ 2 w 68"/>
                <a:gd name="T39" fmla="*/ 1 h 168"/>
                <a:gd name="T40" fmla="*/ 0 w 68"/>
                <a:gd name="T41" fmla="*/ 1 h 168"/>
                <a:gd name="T42" fmla="*/ 2 w 68"/>
                <a:gd name="T43" fmla="*/ 0 h 168"/>
                <a:gd name="T44" fmla="*/ 2 w 68"/>
                <a:gd name="T45" fmla="*/ 1 h 168"/>
                <a:gd name="T46" fmla="*/ 0 w 68"/>
                <a:gd name="T47" fmla="*/ 1 h 168"/>
                <a:gd name="T48" fmla="*/ 0 w 68"/>
                <a:gd name="T49" fmla="*/ 1 h 168"/>
                <a:gd name="T50" fmla="*/ 2 w 68"/>
                <a:gd name="T51" fmla="*/ 1 h 168"/>
                <a:gd name="T52" fmla="*/ 0 w 68"/>
                <a:gd name="T53" fmla="*/ 1 h 168"/>
                <a:gd name="T54" fmla="*/ 2 w 68"/>
                <a:gd name="T55" fmla="*/ 1 h 168"/>
                <a:gd name="T56" fmla="*/ 2 w 68"/>
                <a:gd name="T57" fmla="*/ 1 h 168"/>
                <a:gd name="T58" fmla="*/ 2 w 68"/>
                <a:gd name="T59" fmla="*/ 1 h 168"/>
                <a:gd name="T60" fmla="*/ 0 w 68"/>
                <a:gd name="T61" fmla="*/ 1 h 168"/>
                <a:gd name="T62" fmla="*/ 2 w 68"/>
                <a:gd name="T63" fmla="*/ 1 h 168"/>
                <a:gd name="T64" fmla="*/ 2 w 68"/>
                <a:gd name="T65" fmla="*/ 1 h 168"/>
                <a:gd name="T66" fmla="*/ 2 w 68"/>
                <a:gd name="T67" fmla="*/ 1 h 168"/>
                <a:gd name="T68" fmla="*/ 2 w 68"/>
                <a:gd name="T69" fmla="*/ 1 h 168"/>
                <a:gd name="T70" fmla="*/ 2 w 68"/>
                <a:gd name="T71" fmla="*/ 1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168"/>
                <a:gd name="T110" fmla="*/ 68 w 68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168">
                  <a:moveTo>
                    <a:pt x="48" y="154"/>
                  </a:moveTo>
                  <a:lnTo>
                    <a:pt x="63" y="154"/>
                  </a:lnTo>
                  <a:lnTo>
                    <a:pt x="63" y="168"/>
                  </a:lnTo>
                  <a:lnTo>
                    <a:pt x="48" y="168"/>
                  </a:lnTo>
                  <a:lnTo>
                    <a:pt x="48" y="154"/>
                  </a:lnTo>
                  <a:close/>
                  <a:moveTo>
                    <a:pt x="68" y="159"/>
                  </a:moveTo>
                  <a:lnTo>
                    <a:pt x="63" y="168"/>
                  </a:lnTo>
                  <a:lnTo>
                    <a:pt x="63" y="159"/>
                  </a:lnTo>
                  <a:lnTo>
                    <a:pt x="68" y="159"/>
                  </a:lnTo>
                  <a:close/>
                  <a:moveTo>
                    <a:pt x="58" y="164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68" y="159"/>
                  </a:lnTo>
                  <a:lnTo>
                    <a:pt x="58" y="164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20" y="5"/>
                  </a:lnTo>
                  <a:lnTo>
                    <a:pt x="15" y="0"/>
                  </a:lnTo>
                  <a:close/>
                  <a:moveTo>
                    <a:pt x="20" y="15"/>
                  </a:moveTo>
                  <a:lnTo>
                    <a:pt x="10" y="20"/>
                  </a:lnTo>
                  <a:lnTo>
                    <a:pt x="0" y="5"/>
                  </a:lnTo>
                  <a:lnTo>
                    <a:pt x="15" y="0"/>
                  </a:lnTo>
                  <a:lnTo>
                    <a:pt x="20" y="15"/>
                  </a:lnTo>
                  <a:close/>
                  <a:moveTo>
                    <a:pt x="0" y="15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0" y="15"/>
                  </a:lnTo>
                  <a:close/>
                  <a:moveTo>
                    <a:pt x="10" y="10"/>
                  </a:moveTo>
                  <a:lnTo>
                    <a:pt x="53" y="164"/>
                  </a:lnTo>
                  <a:lnTo>
                    <a:pt x="44" y="164"/>
                  </a:lnTo>
                  <a:lnTo>
                    <a:pt x="0" y="15"/>
                  </a:lnTo>
                  <a:lnTo>
                    <a:pt x="10" y="10"/>
                  </a:lnTo>
                  <a:close/>
                  <a:moveTo>
                    <a:pt x="48" y="168"/>
                  </a:moveTo>
                  <a:lnTo>
                    <a:pt x="44" y="164"/>
                  </a:lnTo>
                  <a:lnTo>
                    <a:pt x="48" y="164"/>
                  </a:lnTo>
                  <a:lnTo>
                    <a:pt x="48" y="1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5" name="Freeform 342"/>
            <p:cNvSpPr>
              <a:spLocks noChangeAspect="1"/>
            </p:cNvSpPr>
            <p:nvPr/>
          </p:nvSpPr>
          <p:spPr bwMode="auto">
            <a:xfrm>
              <a:off x="3864" y="7622"/>
              <a:ext cx="60" cy="94"/>
            </a:xfrm>
            <a:custGeom>
              <a:avLst/>
              <a:gdLst>
                <a:gd name="T0" fmla="*/ 2 w 72"/>
                <a:gd name="T1" fmla="*/ 1 h 139"/>
                <a:gd name="T2" fmla="*/ 2 w 72"/>
                <a:gd name="T3" fmla="*/ 0 h 139"/>
                <a:gd name="T4" fmla="*/ 0 w 72"/>
                <a:gd name="T5" fmla="*/ 1 h 139"/>
                <a:gd name="T6" fmla="*/ 2 w 72"/>
                <a:gd name="T7" fmla="*/ 1 h 139"/>
                <a:gd name="T8" fmla="*/ 2 w 72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9"/>
                <a:gd name="T17" fmla="*/ 72 w 72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9">
                  <a:moveTo>
                    <a:pt x="57" y="62"/>
                  </a:moveTo>
                  <a:lnTo>
                    <a:pt x="72" y="0"/>
                  </a:lnTo>
                  <a:lnTo>
                    <a:pt x="0" y="134"/>
                  </a:lnTo>
                  <a:lnTo>
                    <a:pt x="14" y="139"/>
                  </a:lnTo>
                  <a:lnTo>
                    <a:pt x="57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6" name="Freeform 343"/>
            <p:cNvSpPr>
              <a:spLocks noChangeAspect="1" noEditPoints="1"/>
            </p:cNvSpPr>
            <p:nvPr/>
          </p:nvSpPr>
          <p:spPr bwMode="auto">
            <a:xfrm>
              <a:off x="3861" y="7619"/>
              <a:ext cx="71" cy="104"/>
            </a:xfrm>
            <a:custGeom>
              <a:avLst/>
              <a:gdLst>
                <a:gd name="T0" fmla="*/ 2 w 86"/>
                <a:gd name="T1" fmla="*/ 1 h 154"/>
                <a:gd name="T2" fmla="*/ 2 w 86"/>
                <a:gd name="T3" fmla="*/ 0 h 154"/>
                <a:gd name="T4" fmla="*/ 2 w 86"/>
                <a:gd name="T5" fmla="*/ 1 h 154"/>
                <a:gd name="T6" fmla="*/ 2 w 86"/>
                <a:gd name="T7" fmla="*/ 1 h 154"/>
                <a:gd name="T8" fmla="*/ 2 w 86"/>
                <a:gd name="T9" fmla="*/ 1 h 154"/>
                <a:gd name="T10" fmla="*/ 2 w 86"/>
                <a:gd name="T11" fmla="*/ 0 h 154"/>
                <a:gd name="T12" fmla="*/ 2 w 86"/>
                <a:gd name="T13" fmla="*/ 1 h 154"/>
                <a:gd name="T14" fmla="*/ 2 w 86"/>
                <a:gd name="T15" fmla="*/ 1 h 154"/>
                <a:gd name="T16" fmla="*/ 2 w 86"/>
                <a:gd name="T17" fmla="*/ 0 h 154"/>
                <a:gd name="T18" fmla="*/ 2 w 86"/>
                <a:gd name="T19" fmla="*/ 1 h 154"/>
                <a:gd name="T20" fmla="*/ 2 w 86"/>
                <a:gd name="T21" fmla="*/ 1 h 154"/>
                <a:gd name="T22" fmla="*/ 0 w 86"/>
                <a:gd name="T23" fmla="*/ 1 h 154"/>
                <a:gd name="T24" fmla="*/ 2 w 86"/>
                <a:gd name="T25" fmla="*/ 0 h 154"/>
                <a:gd name="T26" fmla="*/ 2 w 86"/>
                <a:gd name="T27" fmla="*/ 1 h 154"/>
                <a:gd name="T28" fmla="*/ 0 w 86"/>
                <a:gd name="T29" fmla="*/ 1 h 154"/>
                <a:gd name="T30" fmla="*/ 0 w 86"/>
                <a:gd name="T31" fmla="*/ 1 h 154"/>
                <a:gd name="T32" fmla="*/ 2 w 86"/>
                <a:gd name="T33" fmla="*/ 1 h 154"/>
                <a:gd name="T34" fmla="*/ 0 w 86"/>
                <a:gd name="T35" fmla="*/ 1 h 154"/>
                <a:gd name="T36" fmla="*/ 2 w 86"/>
                <a:gd name="T37" fmla="*/ 1 h 154"/>
                <a:gd name="T38" fmla="*/ 2 w 86"/>
                <a:gd name="T39" fmla="*/ 1 h 154"/>
                <a:gd name="T40" fmla="*/ 2 w 86"/>
                <a:gd name="T41" fmla="*/ 1 h 154"/>
                <a:gd name="T42" fmla="*/ 0 w 86"/>
                <a:gd name="T43" fmla="*/ 1 h 154"/>
                <a:gd name="T44" fmla="*/ 2 w 86"/>
                <a:gd name="T45" fmla="*/ 1 h 154"/>
                <a:gd name="T46" fmla="*/ 2 w 86"/>
                <a:gd name="T47" fmla="*/ 1 h 154"/>
                <a:gd name="T48" fmla="*/ 2 w 86"/>
                <a:gd name="T49" fmla="*/ 1 h 154"/>
                <a:gd name="T50" fmla="*/ 2 w 86"/>
                <a:gd name="T51" fmla="*/ 1 h 154"/>
                <a:gd name="T52" fmla="*/ 2 w 86"/>
                <a:gd name="T53" fmla="*/ 1 h 154"/>
                <a:gd name="T54" fmla="*/ 2 w 86"/>
                <a:gd name="T55" fmla="*/ 1 h 154"/>
                <a:gd name="T56" fmla="*/ 2 w 86"/>
                <a:gd name="T57" fmla="*/ 1 h 154"/>
                <a:gd name="T58" fmla="*/ 2 w 86"/>
                <a:gd name="T59" fmla="*/ 1 h 154"/>
                <a:gd name="T60" fmla="*/ 2 w 86"/>
                <a:gd name="T61" fmla="*/ 1 h 154"/>
                <a:gd name="T62" fmla="*/ 2 w 86"/>
                <a:gd name="T63" fmla="*/ 1 h 154"/>
                <a:gd name="T64" fmla="*/ 2 w 86"/>
                <a:gd name="T65" fmla="*/ 1 h 154"/>
                <a:gd name="T66" fmla="*/ 2 w 86"/>
                <a:gd name="T67" fmla="*/ 1 h 154"/>
                <a:gd name="T68" fmla="*/ 2 w 86"/>
                <a:gd name="T69" fmla="*/ 1 h 154"/>
                <a:gd name="T70" fmla="*/ 2 w 86"/>
                <a:gd name="T71" fmla="*/ 1 h 1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54"/>
                <a:gd name="T110" fmla="*/ 86 w 86"/>
                <a:gd name="T111" fmla="*/ 154 h 1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54">
                  <a:moveTo>
                    <a:pt x="53" y="67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67" y="67"/>
                  </a:lnTo>
                  <a:lnTo>
                    <a:pt x="53" y="67"/>
                  </a:lnTo>
                  <a:close/>
                  <a:moveTo>
                    <a:pt x="72" y="0"/>
                  </a:moveTo>
                  <a:lnTo>
                    <a:pt x="86" y="5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86" y="10"/>
                  </a:moveTo>
                  <a:lnTo>
                    <a:pt x="10" y="144"/>
                  </a:lnTo>
                  <a:lnTo>
                    <a:pt x="0" y="135"/>
                  </a:lnTo>
                  <a:lnTo>
                    <a:pt x="72" y="0"/>
                  </a:lnTo>
                  <a:lnTo>
                    <a:pt x="86" y="10"/>
                  </a:lnTo>
                  <a:close/>
                  <a:moveTo>
                    <a:pt x="0" y="144"/>
                  </a:moveTo>
                  <a:lnTo>
                    <a:pt x="0" y="135"/>
                  </a:lnTo>
                  <a:lnTo>
                    <a:pt x="5" y="139"/>
                  </a:lnTo>
                  <a:lnTo>
                    <a:pt x="0" y="144"/>
                  </a:lnTo>
                  <a:close/>
                  <a:moveTo>
                    <a:pt x="10" y="135"/>
                  </a:moveTo>
                  <a:lnTo>
                    <a:pt x="19" y="139"/>
                  </a:lnTo>
                  <a:lnTo>
                    <a:pt x="14" y="154"/>
                  </a:lnTo>
                  <a:lnTo>
                    <a:pt x="0" y="144"/>
                  </a:lnTo>
                  <a:lnTo>
                    <a:pt x="10" y="135"/>
                  </a:lnTo>
                  <a:close/>
                  <a:moveTo>
                    <a:pt x="24" y="149"/>
                  </a:moveTo>
                  <a:lnTo>
                    <a:pt x="14" y="154"/>
                  </a:lnTo>
                  <a:lnTo>
                    <a:pt x="19" y="144"/>
                  </a:lnTo>
                  <a:lnTo>
                    <a:pt x="24" y="149"/>
                  </a:lnTo>
                  <a:close/>
                  <a:moveTo>
                    <a:pt x="10" y="144"/>
                  </a:moveTo>
                  <a:lnTo>
                    <a:pt x="53" y="63"/>
                  </a:lnTo>
                  <a:lnTo>
                    <a:pt x="67" y="72"/>
                  </a:lnTo>
                  <a:lnTo>
                    <a:pt x="24" y="149"/>
                  </a:lnTo>
                  <a:lnTo>
                    <a:pt x="10" y="144"/>
                  </a:lnTo>
                  <a:close/>
                  <a:moveTo>
                    <a:pt x="67" y="67"/>
                  </a:moveTo>
                  <a:lnTo>
                    <a:pt x="67" y="72"/>
                  </a:lnTo>
                  <a:lnTo>
                    <a:pt x="62" y="67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7" name="Freeform 344"/>
            <p:cNvSpPr>
              <a:spLocks noChangeAspect="1"/>
            </p:cNvSpPr>
            <p:nvPr/>
          </p:nvSpPr>
          <p:spPr bwMode="auto">
            <a:xfrm>
              <a:off x="3825" y="7712"/>
              <a:ext cx="51" cy="53"/>
            </a:xfrm>
            <a:custGeom>
              <a:avLst/>
              <a:gdLst>
                <a:gd name="T0" fmla="*/ 2 w 62"/>
                <a:gd name="T1" fmla="*/ 1 h 77"/>
                <a:gd name="T2" fmla="*/ 2 w 62"/>
                <a:gd name="T3" fmla="*/ 0 h 77"/>
                <a:gd name="T4" fmla="*/ 0 w 62"/>
                <a:gd name="T5" fmla="*/ 1 h 77"/>
                <a:gd name="T6" fmla="*/ 2 w 62"/>
                <a:gd name="T7" fmla="*/ 1 h 77"/>
                <a:gd name="T8" fmla="*/ 2 w 62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7"/>
                <a:gd name="T17" fmla="*/ 62 w 62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7">
                  <a:moveTo>
                    <a:pt x="62" y="5"/>
                  </a:moveTo>
                  <a:lnTo>
                    <a:pt x="48" y="0"/>
                  </a:lnTo>
                  <a:lnTo>
                    <a:pt x="0" y="72"/>
                  </a:lnTo>
                  <a:lnTo>
                    <a:pt x="9" y="77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" name="Freeform 345"/>
            <p:cNvSpPr>
              <a:spLocks noChangeAspect="1" noEditPoints="1"/>
            </p:cNvSpPr>
            <p:nvPr/>
          </p:nvSpPr>
          <p:spPr bwMode="auto">
            <a:xfrm>
              <a:off x="3816" y="7710"/>
              <a:ext cx="65" cy="61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0 h 91"/>
                <a:gd name="T6" fmla="*/ 3 w 77"/>
                <a:gd name="T7" fmla="*/ 1 h 91"/>
                <a:gd name="T8" fmla="*/ 3 w 77"/>
                <a:gd name="T9" fmla="*/ 1 h 91"/>
                <a:gd name="T10" fmla="*/ 3 w 77"/>
                <a:gd name="T11" fmla="*/ 0 h 91"/>
                <a:gd name="T12" fmla="*/ 3 w 77"/>
                <a:gd name="T13" fmla="*/ 0 h 91"/>
                <a:gd name="T14" fmla="*/ 3 w 77"/>
                <a:gd name="T15" fmla="*/ 1 h 91"/>
                <a:gd name="T16" fmla="*/ 3 w 77"/>
                <a:gd name="T17" fmla="*/ 0 h 91"/>
                <a:gd name="T18" fmla="*/ 3 w 77"/>
                <a:gd name="T19" fmla="*/ 1 h 91"/>
                <a:gd name="T20" fmla="*/ 3 w 77"/>
                <a:gd name="T21" fmla="*/ 1 h 91"/>
                <a:gd name="T22" fmla="*/ 0 w 77"/>
                <a:gd name="T23" fmla="*/ 1 h 91"/>
                <a:gd name="T24" fmla="*/ 3 w 77"/>
                <a:gd name="T25" fmla="*/ 0 h 91"/>
                <a:gd name="T26" fmla="*/ 3 w 77"/>
                <a:gd name="T27" fmla="*/ 1 h 91"/>
                <a:gd name="T28" fmla="*/ 3 w 77"/>
                <a:gd name="T29" fmla="*/ 1 h 91"/>
                <a:gd name="T30" fmla="*/ 0 w 77"/>
                <a:gd name="T31" fmla="*/ 1 h 91"/>
                <a:gd name="T32" fmla="*/ 3 w 77"/>
                <a:gd name="T33" fmla="*/ 1 h 91"/>
                <a:gd name="T34" fmla="*/ 3 w 77"/>
                <a:gd name="T35" fmla="*/ 1 h 91"/>
                <a:gd name="T36" fmla="*/ 3 w 77"/>
                <a:gd name="T37" fmla="*/ 1 h 91"/>
                <a:gd name="T38" fmla="*/ 3 w 77"/>
                <a:gd name="T39" fmla="*/ 1 h 91"/>
                <a:gd name="T40" fmla="*/ 3 w 77"/>
                <a:gd name="T41" fmla="*/ 1 h 91"/>
                <a:gd name="T42" fmla="*/ 3 w 77"/>
                <a:gd name="T43" fmla="*/ 1 h 91"/>
                <a:gd name="T44" fmla="*/ 3 w 77"/>
                <a:gd name="T45" fmla="*/ 1 h 91"/>
                <a:gd name="T46" fmla="*/ 3 w 77"/>
                <a:gd name="T47" fmla="*/ 1 h 91"/>
                <a:gd name="T48" fmla="*/ 3 w 77"/>
                <a:gd name="T49" fmla="*/ 1 h 91"/>
                <a:gd name="T50" fmla="*/ 3 w 77"/>
                <a:gd name="T51" fmla="*/ 1 h 91"/>
                <a:gd name="T52" fmla="*/ 3 w 77"/>
                <a:gd name="T53" fmla="*/ 1 h 91"/>
                <a:gd name="T54" fmla="*/ 3 w 77"/>
                <a:gd name="T55" fmla="*/ 1 h 91"/>
                <a:gd name="T56" fmla="*/ 3 w 77"/>
                <a:gd name="T57" fmla="*/ 1 h 91"/>
                <a:gd name="T58" fmla="*/ 3 w 77"/>
                <a:gd name="T59" fmla="*/ 1 h 91"/>
                <a:gd name="T60" fmla="*/ 3 w 77"/>
                <a:gd name="T61" fmla="*/ 1 h 91"/>
                <a:gd name="T62" fmla="*/ 3 w 77"/>
                <a:gd name="T63" fmla="*/ 1 h 91"/>
                <a:gd name="T64" fmla="*/ 3 w 77"/>
                <a:gd name="T65" fmla="*/ 1 h 91"/>
                <a:gd name="T66" fmla="*/ 3 w 77"/>
                <a:gd name="T67" fmla="*/ 1 h 91"/>
                <a:gd name="T68" fmla="*/ 3 w 77"/>
                <a:gd name="T69" fmla="*/ 1 h 91"/>
                <a:gd name="T70" fmla="*/ 3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67" y="19"/>
                  </a:moveTo>
                  <a:lnTo>
                    <a:pt x="53" y="9"/>
                  </a:lnTo>
                  <a:lnTo>
                    <a:pt x="63" y="0"/>
                  </a:lnTo>
                  <a:lnTo>
                    <a:pt x="72" y="4"/>
                  </a:lnTo>
                  <a:lnTo>
                    <a:pt x="67" y="19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4"/>
                  </a:lnTo>
                  <a:lnTo>
                    <a:pt x="53" y="0"/>
                  </a:lnTo>
                  <a:close/>
                  <a:moveTo>
                    <a:pt x="63" y="9"/>
                  </a:moveTo>
                  <a:lnTo>
                    <a:pt x="15" y="76"/>
                  </a:lnTo>
                  <a:lnTo>
                    <a:pt x="0" y="72"/>
                  </a:lnTo>
                  <a:lnTo>
                    <a:pt x="53" y="0"/>
                  </a:lnTo>
                  <a:lnTo>
                    <a:pt x="63" y="9"/>
                  </a:lnTo>
                  <a:close/>
                  <a:moveTo>
                    <a:pt x="5" y="81"/>
                  </a:moveTo>
                  <a:lnTo>
                    <a:pt x="0" y="72"/>
                  </a:lnTo>
                  <a:lnTo>
                    <a:pt x="10" y="76"/>
                  </a:lnTo>
                  <a:lnTo>
                    <a:pt x="5" y="81"/>
                  </a:lnTo>
                  <a:close/>
                  <a:moveTo>
                    <a:pt x="15" y="67"/>
                  </a:moveTo>
                  <a:lnTo>
                    <a:pt x="24" y="76"/>
                  </a:lnTo>
                  <a:lnTo>
                    <a:pt x="15" y="91"/>
                  </a:lnTo>
                  <a:lnTo>
                    <a:pt x="5" y="81"/>
                  </a:lnTo>
                  <a:lnTo>
                    <a:pt x="15" y="67"/>
                  </a:lnTo>
                  <a:close/>
                  <a:moveTo>
                    <a:pt x="24" y="86"/>
                  </a:moveTo>
                  <a:lnTo>
                    <a:pt x="15" y="91"/>
                  </a:lnTo>
                  <a:lnTo>
                    <a:pt x="19" y="81"/>
                  </a:lnTo>
                  <a:lnTo>
                    <a:pt x="24" y="86"/>
                  </a:lnTo>
                  <a:close/>
                  <a:moveTo>
                    <a:pt x="15" y="81"/>
                  </a:moveTo>
                  <a:lnTo>
                    <a:pt x="63" y="9"/>
                  </a:lnTo>
                  <a:lnTo>
                    <a:pt x="77" y="14"/>
                  </a:lnTo>
                  <a:lnTo>
                    <a:pt x="24" y="86"/>
                  </a:lnTo>
                  <a:lnTo>
                    <a:pt x="15" y="81"/>
                  </a:lnTo>
                  <a:close/>
                  <a:moveTo>
                    <a:pt x="72" y="4"/>
                  </a:moveTo>
                  <a:lnTo>
                    <a:pt x="77" y="14"/>
                  </a:lnTo>
                  <a:lnTo>
                    <a:pt x="72" y="9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9" name="Freeform 346"/>
            <p:cNvSpPr>
              <a:spLocks noChangeAspect="1"/>
            </p:cNvSpPr>
            <p:nvPr/>
          </p:nvSpPr>
          <p:spPr bwMode="auto">
            <a:xfrm>
              <a:off x="3782" y="7761"/>
              <a:ext cx="51" cy="42"/>
            </a:xfrm>
            <a:custGeom>
              <a:avLst/>
              <a:gdLst>
                <a:gd name="T0" fmla="*/ 2 w 62"/>
                <a:gd name="T1" fmla="*/ 1 h 63"/>
                <a:gd name="T2" fmla="*/ 2 w 62"/>
                <a:gd name="T3" fmla="*/ 0 h 63"/>
                <a:gd name="T4" fmla="*/ 0 w 62"/>
                <a:gd name="T5" fmla="*/ 1 h 63"/>
                <a:gd name="T6" fmla="*/ 2 w 62"/>
                <a:gd name="T7" fmla="*/ 1 h 63"/>
                <a:gd name="T8" fmla="*/ 2 w 62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63"/>
                <a:gd name="T17" fmla="*/ 62 w 6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63">
                  <a:moveTo>
                    <a:pt x="62" y="5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14" y="63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0" name="Freeform 347"/>
            <p:cNvSpPr>
              <a:spLocks noChangeAspect="1" noEditPoints="1"/>
            </p:cNvSpPr>
            <p:nvPr/>
          </p:nvSpPr>
          <p:spPr bwMode="auto">
            <a:xfrm>
              <a:off x="3777" y="7755"/>
              <a:ext cx="60" cy="54"/>
            </a:xfrm>
            <a:custGeom>
              <a:avLst/>
              <a:gdLst>
                <a:gd name="T0" fmla="*/ 2 w 72"/>
                <a:gd name="T1" fmla="*/ 1 h 81"/>
                <a:gd name="T2" fmla="*/ 2 w 72"/>
                <a:gd name="T3" fmla="*/ 1 h 81"/>
                <a:gd name="T4" fmla="*/ 2 w 72"/>
                <a:gd name="T5" fmla="*/ 0 h 81"/>
                <a:gd name="T6" fmla="*/ 2 w 72"/>
                <a:gd name="T7" fmla="*/ 1 h 81"/>
                <a:gd name="T8" fmla="*/ 2 w 72"/>
                <a:gd name="T9" fmla="*/ 1 h 81"/>
                <a:gd name="T10" fmla="*/ 2 w 72"/>
                <a:gd name="T11" fmla="*/ 1 h 81"/>
                <a:gd name="T12" fmla="*/ 2 w 72"/>
                <a:gd name="T13" fmla="*/ 0 h 81"/>
                <a:gd name="T14" fmla="*/ 2 w 72"/>
                <a:gd name="T15" fmla="*/ 1 h 81"/>
                <a:gd name="T16" fmla="*/ 2 w 72"/>
                <a:gd name="T17" fmla="*/ 1 h 81"/>
                <a:gd name="T18" fmla="*/ 2 w 72"/>
                <a:gd name="T19" fmla="*/ 1 h 81"/>
                <a:gd name="T20" fmla="*/ 2 w 72"/>
                <a:gd name="T21" fmla="*/ 1 h 81"/>
                <a:gd name="T22" fmla="*/ 0 w 72"/>
                <a:gd name="T23" fmla="*/ 1 h 81"/>
                <a:gd name="T24" fmla="*/ 2 w 72"/>
                <a:gd name="T25" fmla="*/ 1 h 81"/>
                <a:gd name="T26" fmla="*/ 2 w 72"/>
                <a:gd name="T27" fmla="*/ 1 h 81"/>
                <a:gd name="T28" fmla="*/ 0 w 72"/>
                <a:gd name="T29" fmla="*/ 1 h 81"/>
                <a:gd name="T30" fmla="*/ 0 w 72"/>
                <a:gd name="T31" fmla="*/ 1 h 81"/>
                <a:gd name="T32" fmla="*/ 2 w 72"/>
                <a:gd name="T33" fmla="*/ 1 h 81"/>
                <a:gd name="T34" fmla="*/ 0 w 72"/>
                <a:gd name="T35" fmla="*/ 1 h 81"/>
                <a:gd name="T36" fmla="*/ 2 w 72"/>
                <a:gd name="T37" fmla="*/ 1 h 81"/>
                <a:gd name="T38" fmla="*/ 2 w 72"/>
                <a:gd name="T39" fmla="*/ 1 h 81"/>
                <a:gd name="T40" fmla="*/ 2 w 72"/>
                <a:gd name="T41" fmla="*/ 1 h 81"/>
                <a:gd name="T42" fmla="*/ 0 w 72"/>
                <a:gd name="T43" fmla="*/ 1 h 81"/>
                <a:gd name="T44" fmla="*/ 2 w 72"/>
                <a:gd name="T45" fmla="*/ 1 h 81"/>
                <a:gd name="T46" fmla="*/ 2 w 72"/>
                <a:gd name="T47" fmla="*/ 1 h 81"/>
                <a:gd name="T48" fmla="*/ 2 w 72"/>
                <a:gd name="T49" fmla="*/ 1 h 81"/>
                <a:gd name="T50" fmla="*/ 2 w 72"/>
                <a:gd name="T51" fmla="*/ 1 h 81"/>
                <a:gd name="T52" fmla="*/ 2 w 72"/>
                <a:gd name="T53" fmla="*/ 1 h 81"/>
                <a:gd name="T54" fmla="*/ 2 w 72"/>
                <a:gd name="T55" fmla="*/ 1 h 81"/>
                <a:gd name="T56" fmla="*/ 2 w 72"/>
                <a:gd name="T57" fmla="*/ 1 h 81"/>
                <a:gd name="T58" fmla="*/ 2 w 72"/>
                <a:gd name="T59" fmla="*/ 1 h 81"/>
                <a:gd name="T60" fmla="*/ 2 w 72"/>
                <a:gd name="T61" fmla="*/ 1 h 81"/>
                <a:gd name="T62" fmla="*/ 2 w 72"/>
                <a:gd name="T63" fmla="*/ 1 h 81"/>
                <a:gd name="T64" fmla="*/ 2 w 72"/>
                <a:gd name="T65" fmla="*/ 1 h 81"/>
                <a:gd name="T66" fmla="*/ 2 w 72"/>
                <a:gd name="T67" fmla="*/ 1 h 81"/>
                <a:gd name="T68" fmla="*/ 2 w 72"/>
                <a:gd name="T69" fmla="*/ 1 h 81"/>
                <a:gd name="T70" fmla="*/ 2 w 72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81"/>
                <a:gd name="T110" fmla="*/ 72 w 72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81">
                  <a:moveTo>
                    <a:pt x="63" y="24"/>
                  </a:moveTo>
                  <a:lnTo>
                    <a:pt x="53" y="14"/>
                  </a:lnTo>
                  <a:lnTo>
                    <a:pt x="63" y="0"/>
                  </a:lnTo>
                  <a:lnTo>
                    <a:pt x="72" y="9"/>
                  </a:lnTo>
                  <a:lnTo>
                    <a:pt x="63" y="24"/>
                  </a:lnTo>
                  <a:close/>
                  <a:moveTo>
                    <a:pt x="53" y="5"/>
                  </a:moveTo>
                  <a:lnTo>
                    <a:pt x="63" y="0"/>
                  </a:lnTo>
                  <a:lnTo>
                    <a:pt x="58" y="9"/>
                  </a:lnTo>
                  <a:lnTo>
                    <a:pt x="53" y="5"/>
                  </a:lnTo>
                  <a:close/>
                  <a:moveTo>
                    <a:pt x="63" y="14"/>
                  </a:moveTo>
                  <a:lnTo>
                    <a:pt x="15" y="67"/>
                  </a:lnTo>
                  <a:lnTo>
                    <a:pt x="0" y="57"/>
                  </a:lnTo>
                  <a:lnTo>
                    <a:pt x="53" y="5"/>
                  </a:lnTo>
                  <a:lnTo>
                    <a:pt x="63" y="14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  <a:moveTo>
                    <a:pt x="10" y="57"/>
                  </a:moveTo>
                  <a:lnTo>
                    <a:pt x="24" y="67"/>
                  </a:lnTo>
                  <a:lnTo>
                    <a:pt x="15" y="81"/>
                  </a:lnTo>
                  <a:lnTo>
                    <a:pt x="0" y="67"/>
                  </a:lnTo>
                  <a:lnTo>
                    <a:pt x="10" y="57"/>
                  </a:lnTo>
                  <a:close/>
                  <a:moveTo>
                    <a:pt x="24" y="77"/>
                  </a:moveTo>
                  <a:lnTo>
                    <a:pt x="15" y="81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0" y="67"/>
                  </a:moveTo>
                  <a:lnTo>
                    <a:pt x="63" y="9"/>
                  </a:lnTo>
                  <a:lnTo>
                    <a:pt x="72" y="19"/>
                  </a:lnTo>
                  <a:lnTo>
                    <a:pt x="24" y="77"/>
                  </a:lnTo>
                  <a:lnTo>
                    <a:pt x="10" y="67"/>
                  </a:lnTo>
                  <a:close/>
                  <a:moveTo>
                    <a:pt x="72" y="9"/>
                  </a:moveTo>
                  <a:lnTo>
                    <a:pt x="72" y="19"/>
                  </a:lnTo>
                  <a:lnTo>
                    <a:pt x="67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1" name="Freeform 348"/>
            <p:cNvSpPr>
              <a:spLocks noChangeAspect="1"/>
            </p:cNvSpPr>
            <p:nvPr/>
          </p:nvSpPr>
          <p:spPr bwMode="auto">
            <a:xfrm>
              <a:off x="3737" y="7797"/>
              <a:ext cx="57" cy="42"/>
            </a:xfrm>
            <a:custGeom>
              <a:avLst/>
              <a:gdLst>
                <a:gd name="T0" fmla="*/ 3 w 67"/>
                <a:gd name="T1" fmla="*/ 1 h 63"/>
                <a:gd name="T2" fmla="*/ 3 w 67"/>
                <a:gd name="T3" fmla="*/ 0 h 63"/>
                <a:gd name="T4" fmla="*/ 0 w 67"/>
                <a:gd name="T5" fmla="*/ 1 h 63"/>
                <a:gd name="T6" fmla="*/ 3 w 67"/>
                <a:gd name="T7" fmla="*/ 1 h 63"/>
                <a:gd name="T8" fmla="*/ 3 w 67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3"/>
                <a:gd name="T17" fmla="*/ 67 w 6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3">
                  <a:moveTo>
                    <a:pt x="67" y="10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10" y="63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2" name="Freeform 349"/>
            <p:cNvSpPr>
              <a:spLocks noChangeAspect="1" noEditPoints="1"/>
            </p:cNvSpPr>
            <p:nvPr/>
          </p:nvSpPr>
          <p:spPr bwMode="auto">
            <a:xfrm>
              <a:off x="3734" y="7793"/>
              <a:ext cx="63" cy="50"/>
            </a:xfrm>
            <a:custGeom>
              <a:avLst/>
              <a:gdLst>
                <a:gd name="T0" fmla="*/ 2 w 77"/>
                <a:gd name="T1" fmla="*/ 1 h 72"/>
                <a:gd name="T2" fmla="*/ 2 w 77"/>
                <a:gd name="T3" fmla="*/ 1 h 72"/>
                <a:gd name="T4" fmla="*/ 2 w 77"/>
                <a:gd name="T5" fmla="*/ 0 h 72"/>
                <a:gd name="T6" fmla="*/ 2 w 77"/>
                <a:gd name="T7" fmla="*/ 1 h 72"/>
                <a:gd name="T8" fmla="*/ 2 w 77"/>
                <a:gd name="T9" fmla="*/ 1 h 72"/>
                <a:gd name="T10" fmla="*/ 2 w 77"/>
                <a:gd name="T11" fmla="*/ 0 h 72"/>
                <a:gd name="T12" fmla="*/ 2 w 77"/>
                <a:gd name="T13" fmla="*/ 0 h 72"/>
                <a:gd name="T14" fmla="*/ 2 w 77"/>
                <a:gd name="T15" fmla="*/ 1 h 72"/>
                <a:gd name="T16" fmla="*/ 2 w 77"/>
                <a:gd name="T17" fmla="*/ 0 h 72"/>
                <a:gd name="T18" fmla="*/ 2 w 77"/>
                <a:gd name="T19" fmla="*/ 1 h 72"/>
                <a:gd name="T20" fmla="*/ 2 w 77"/>
                <a:gd name="T21" fmla="*/ 1 h 72"/>
                <a:gd name="T22" fmla="*/ 0 w 77"/>
                <a:gd name="T23" fmla="*/ 1 h 72"/>
                <a:gd name="T24" fmla="*/ 2 w 77"/>
                <a:gd name="T25" fmla="*/ 0 h 72"/>
                <a:gd name="T26" fmla="*/ 2 w 77"/>
                <a:gd name="T27" fmla="*/ 1 h 72"/>
                <a:gd name="T28" fmla="*/ 0 w 77"/>
                <a:gd name="T29" fmla="*/ 1 h 72"/>
                <a:gd name="T30" fmla="*/ 0 w 77"/>
                <a:gd name="T31" fmla="*/ 1 h 72"/>
                <a:gd name="T32" fmla="*/ 2 w 77"/>
                <a:gd name="T33" fmla="*/ 1 h 72"/>
                <a:gd name="T34" fmla="*/ 0 w 77"/>
                <a:gd name="T35" fmla="*/ 1 h 72"/>
                <a:gd name="T36" fmla="*/ 2 w 77"/>
                <a:gd name="T37" fmla="*/ 1 h 72"/>
                <a:gd name="T38" fmla="*/ 2 w 77"/>
                <a:gd name="T39" fmla="*/ 1 h 72"/>
                <a:gd name="T40" fmla="*/ 2 w 77"/>
                <a:gd name="T41" fmla="*/ 1 h 72"/>
                <a:gd name="T42" fmla="*/ 0 w 77"/>
                <a:gd name="T43" fmla="*/ 1 h 72"/>
                <a:gd name="T44" fmla="*/ 2 w 77"/>
                <a:gd name="T45" fmla="*/ 1 h 72"/>
                <a:gd name="T46" fmla="*/ 2 w 77"/>
                <a:gd name="T47" fmla="*/ 1 h 72"/>
                <a:gd name="T48" fmla="*/ 2 w 77"/>
                <a:gd name="T49" fmla="*/ 1 h 72"/>
                <a:gd name="T50" fmla="*/ 2 w 77"/>
                <a:gd name="T51" fmla="*/ 1 h 72"/>
                <a:gd name="T52" fmla="*/ 2 w 77"/>
                <a:gd name="T53" fmla="*/ 1 h 72"/>
                <a:gd name="T54" fmla="*/ 2 w 77"/>
                <a:gd name="T55" fmla="*/ 1 h 72"/>
                <a:gd name="T56" fmla="*/ 2 w 77"/>
                <a:gd name="T57" fmla="*/ 1 h 72"/>
                <a:gd name="T58" fmla="*/ 2 w 77"/>
                <a:gd name="T59" fmla="*/ 1 h 72"/>
                <a:gd name="T60" fmla="*/ 2 w 77"/>
                <a:gd name="T61" fmla="*/ 1 h 72"/>
                <a:gd name="T62" fmla="*/ 2 w 77"/>
                <a:gd name="T63" fmla="*/ 1 h 72"/>
                <a:gd name="T64" fmla="*/ 2 w 77"/>
                <a:gd name="T65" fmla="*/ 1 h 72"/>
                <a:gd name="T66" fmla="*/ 2 w 77"/>
                <a:gd name="T67" fmla="*/ 1 h 72"/>
                <a:gd name="T68" fmla="*/ 2 w 77"/>
                <a:gd name="T69" fmla="*/ 1 h 72"/>
                <a:gd name="T70" fmla="*/ 2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8" y="24"/>
                  </a:moveTo>
                  <a:lnTo>
                    <a:pt x="53" y="10"/>
                  </a:lnTo>
                  <a:lnTo>
                    <a:pt x="63" y="0"/>
                  </a:lnTo>
                  <a:lnTo>
                    <a:pt x="77" y="10"/>
                  </a:lnTo>
                  <a:lnTo>
                    <a:pt x="68" y="24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5"/>
                  </a:lnTo>
                  <a:lnTo>
                    <a:pt x="53" y="0"/>
                  </a:lnTo>
                  <a:close/>
                  <a:moveTo>
                    <a:pt x="63" y="10"/>
                  </a:moveTo>
                  <a:lnTo>
                    <a:pt x="10" y="63"/>
                  </a:lnTo>
                  <a:lnTo>
                    <a:pt x="0" y="48"/>
                  </a:lnTo>
                  <a:lnTo>
                    <a:pt x="53" y="0"/>
                  </a:lnTo>
                  <a:lnTo>
                    <a:pt x="63" y="10"/>
                  </a:lnTo>
                  <a:close/>
                  <a:moveTo>
                    <a:pt x="0" y="58"/>
                  </a:moveTo>
                  <a:lnTo>
                    <a:pt x="0" y="48"/>
                  </a:lnTo>
                  <a:lnTo>
                    <a:pt x="5" y="58"/>
                  </a:lnTo>
                  <a:lnTo>
                    <a:pt x="0" y="58"/>
                  </a:lnTo>
                  <a:close/>
                  <a:moveTo>
                    <a:pt x="10" y="53"/>
                  </a:moveTo>
                  <a:lnTo>
                    <a:pt x="20" y="63"/>
                  </a:lnTo>
                  <a:lnTo>
                    <a:pt x="5" y="72"/>
                  </a:lnTo>
                  <a:lnTo>
                    <a:pt x="0" y="58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5" y="72"/>
                  </a:lnTo>
                  <a:lnTo>
                    <a:pt x="15" y="68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8" y="10"/>
                  </a:lnTo>
                  <a:lnTo>
                    <a:pt x="77" y="24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7" y="10"/>
                  </a:moveTo>
                  <a:lnTo>
                    <a:pt x="77" y="24"/>
                  </a:lnTo>
                  <a:lnTo>
                    <a:pt x="72" y="15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3" name="Freeform 350"/>
            <p:cNvSpPr>
              <a:spLocks noChangeAspect="1"/>
            </p:cNvSpPr>
            <p:nvPr/>
          </p:nvSpPr>
          <p:spPr bwMode="auto">
            <a:xfrm>
              <a:off x="3689" y="7832"/>
              <a:ext cx="57" cy="29"/>
            </a:xfrm>
            <a:custGeom>
              <a:avLst/>
              <a:gdLst>
                <a:gd name="T0" fmla="*/ 3 w 68"/>
                <a:gd name="T1" fmla="*/ 1 h 43"/>
                <a:gd name="T2" fmla="*/ 3 w 68"/>
                <a:gd name="T3" fmla="*/ 0 h 43"/>
                <a:gd name="T4" fmla="*/ 0 w 68"/>
                <a:gd name="T5" fmla="*/ 1 h 43"/>
                <a:gd name="T6" fmla="*/ 3 w 68"/>
                <a:gd name="T7" fmla="*/ 1 h 43"/>
                <a:gd name="T8" fmla="*/ 3 w 68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3"/>
                <a:gd name="T17" fmla="*/ 68 w 6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3">
                  <a:moveTo>
                    <a:pt x="68" y="10"/>
                  </a:moveTo>
                  <a:lnTo>
                    <a:pt x="58" y="0"/>
                  </a:lnTo>
                  <a:lnTo>
                    <a:pt x="0" y="34"/>
                  </a:lnTo>
                  <a:lnTo>
                    <a:pt x="10" y="43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4" name="Freeform 351"/>
            <p:cNvSpPr>
              <a:spLocks noChangeAspect="1" noEditPoints="1"/>
            </p:cNvSpPr>
            <p:nvPr/>
          </p:nvSpPr>
          <p:spPr bwMode="auto">
            <a:xfrm>
              <a:off x="3686" y="7825"/>
              <a:ext cx="64" cy="43"/>
            </a:xfrm>
            <a:custGeom>
              <a:avLst/>
              <a:gdLst>
                <a:gd name="T0" fmla="*/ 2 w 77"/>
                <a:gd name="T1" fmla="*/ 1 h 63"/>
                <a:gd name="T2" fmla="*/ 2 w 77"/>
                <a:gd name="T3" fmla="*/ 1 h 63"/>
                <a:gd name="T4" fmla="*/ 2 w 77"/>
                <a:gd name="T5" fmla="*/ 1 h 63"/>
                <a:gd name="T6" fmla="*/ 2 w 77"/>
                <a:gd name="T7" fmla="*/ 1 h 63"/>
                <a:gd name="T8" fmla="*/ 2 w 77"/>
                <a:gd name="T9" fmla="*/ 1 h 63"/>
                <a:gd name="T10" fmla="*/ 2 w 77"/>
                <a:gd name="T11" fmla="*/ 0 h 63"/>
                <a:gd name="T12" fmla="*/ 2 w 77"/>
                <a:gd name="T13" fmla="*/ 1 h 63"/>
                <a:gd name="T14" fmla="*/ 2 w 77"/>
                <a:gd name="T15" fmla="*/ 1 h 63"/>
                <a:gd name="T16" fmla="*/ 2 w 77"/>
                <a:gd name="T17" fmla="*/ 0 h 63"/>
                <a:gd name="T18" fmla="*/ 2 w 77"/>
                <a:gd name="T19" fmla="*/ 1 h 63"/>
                <a:gd name="T20" fmla="*/ 2 w 77"/>
                <a:gd name="T21" fmla="*/ 1 h 63"/>
                <a:gd name="T22" fmla="*/ 0 w 77"/>
                <a:gd name="T23" fmla="*/ 1 h 63"/>
                <a:gd name="T24" fmla="*/ 2 w 77"/>
                <a:gd name="T25" fmla="*/ 0 h 63"/>
                <a:gd name="T26" fmla="*/ 2 w 77"/>
                <a:gd name="T27" fmla="*/ 1 h 63"/>
                <a:gd name="T28" fmla="*/ 0 w 77"/>
                <a:gd name="T29" fmla="*/ 1 h 63"/>
                <a:gd name="T30" fmla="*/ 0 w 77"/>
                <a:gd name="T31" fmla="*/ 1 h 63"/>
                <a:gd name="T32" fmla="*/ 2 w 77"/>
                <a:gd name="T33" fmla="*/ 1 h 63"/>
                <a:gd name="T34" fmla="*/ 0 w 77"/>
                <a:gd name="T35" fmla="*/ 1 h 63"/>
                <a:gd name="T36" fmla="*/ 2 w 77"/>
                <a:gd name="T37" fmla="*/ 1 h 63"/>
                <a:gd name="T38" fmla="*/ 2 w 77"/>
                <a:gd name="T39" fmla="*/ 1 h 63"/>
                <a:gd name="T40" fmla="*/ 2 w 77"/>
                <a:gd name="T41" fmla="*/ 1 h 63"/>
                <a:gd name="T42" fmla="*/ 0 w 77"/>
                <a:gd name="T43" fmla="*/ 1 h 63"/>
                <a:gd name="T44" fmla="*/ 2 w 77"/>
                <a:gd name="T45" fmla="*/ 1 h 63"/>
                <a:gd name="T46" fmla="*/ 2 w 77"/>
                <a:gd name="T47" fmla="*/ 1 h 63"/>
                <a:gd name="T48" fmla="*/ 2 w 77"/>
                <a:gd name="T49" fmla="*/ 1 h 63"/>
                <a:gd name="T50" fmla="*/ 2 w 77"/>
                <a:gd name="T51" fmla="*/ 1 h 63"/>
                <a:gd name="T52" fmla="*/ 2 w 77"/>
                <a:gd name="T53" fmla="*/ 1 h 63"/>
                <a:gd name="T54" fmla="*/ 2 w 77"/>
                <a:gd name="T55" fmla="*/ 1 h 63"/>
                <a:gd name="T56" fmla="*/ 2 w 77"/>
                <a:gd name="T57" fmla="*/ 1 h 63"/>
                <a:gd name="T58" fmla="*/ 2 w 77"/>
                <a:gd name="T59" fmla="*/ 1 h 63"/>
                <a:gd name="T60" fmla="*/ 2 w 77"/>
                <a:gd name="T61" fmla="*/ 1 h 63"/>
                <a:gd name="T62" fmla="*/ 2 w 77"/>
                <a:gd name="T63" fmla="*/ 1 h 63"/>
                <a:gd name="T64" fmla="*/ 2 w 77"/>
                <a:gd name="T65" fmla="*/ 1 h 63"/>
                <a:gd name="T66" fmla="*/ 2 w 77"/>
                <a:gd name="T67" fmla="*/ 1 h 63"/>
                <a:gd name="T68" fmla="*/ 2 w 77"/>
                <a:gd name="T69" fmla="*/ 1 h 63"/>
                <a:gd name="T70" fmla="*/ 2 w 77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3"/>
                <a:gd name="T110" fmla="*/ 77 w 77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3">
                  <a:moveTo>
                    <a:pt x="62" y="24"/>
                  </a:moveTo>
                  <a:lnTo>
                    <a:pt x="57" y="10"/>
                  </a:lnTo>
                  <a:lnTo>
                    <a:pt x="67" y="5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7" y="0"/>
                  </a:lnTo>
                  <a:close/>
                  <a:moveTo>
                    <a:pt x="67" y="15"/>
                  </a:moveTo>
                  <a:lnTo>
                    <a:pt x="9" y="48"/>
                  </a:lnTo>
                  <a:lnTo>
                    <a:pt x="0" y="39"/>
                  </a:lnTo>
                  <a:lnTo>
                    <a:pt x="57" y="0"/>
                  </a:lnTo>
                  <a:lnTo>
                    <a:pt x="67" y="15"/>
                  </a:lnTo>
                  <a:close/>
                  <a:moveTo>
                    <a:pt x="0" y="48"/>
                  </a:moveTo>
                  <a:lnTo>
                    <a:pt x="0" y="39"/>
                  </a:lnTo>
                  <a:lnTo>
                    <a:pt x="4" y="44"/>
                  </a:lnTo>
                  <a:lnTo>
                    <a:pt x="0" y="48"/>
                  </a:lnTo>
                  <a:close/>
                  <a:moveTo>
                    <a:pt x="9" y="39"/>
                  </a:moveTo>
                  <a:lnTo>
                    <a:pt x="19" y="53"/>
                  </a:lnTo>
                  <a:lnTo>
                    <a:pt x="4" y="58"/>
                  </a:lnTo>
                  <a:lnTo>
                    <a:pt x="0" y="48"/>
                  </a:lnTo>
                  <a:lnTo>
                    <a:pt x="9" y="39"/>
                  </a:lnTo>
                  <a:close/>
                  <a:moveTo>
                    <a:pt x="14" y="63"/>
                  </a:moveTo>
                  <a:lnTo>
                    <a:pt x="4" y="58"/>
                  </a:lnTo>
                  <a:lnTo>
                    <a:pt x="14" y="53"/>
                  </a:lnTo>
                  <a:lnTo>
                    <a:pt x="14" y="63"/>
                  </a:lnTo>
                  <a:close/>
                  <a:moveTo>
                    <a:pt x="9" y="48"/>
                  </a:moveTo>
                  <a:lnTo>
                    <a:pt x="67" y="15"/>
                  </a:lnTo>
                  <a:lnTo>
                    <a:pt x="72" y="24"/>
                  </a:lnTo>
                  <a:lnTo>
                    <a:pt x="14" y="63"/>
                  </a:lnTo>
                  <a:lnTo>
                    <a:pt x="9" y="48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5" name="Freeform 352"/>
            <p:cNvSpPr>
              <a:spLocks noChangeAspect="1"/>
            </p:cNvSpPr>
            <p:nvPr/>
          </p:nvSpPr>
          <p:spPr bwMode="auto">
            <a:xfrm>
              <a:off x="3646" y="7856"/>
              <a:ext cx="51" cy="25"/>
            </a:xfrm>
            <a:custGeom>
              <a:avLst/>
              <a:gdLst>
                <a:gd name="T0" fmla="*/ 2 w 62"/>
                <a:gd name="T1" fmla="*/ 1 h 38"/>
                <a:gd name="T2" fmla="*/ 2 w 62"/>
                <a:gd name="T3" fmla="*/ 0 h 38"/>
                <a:gd name="T4" fmla="*/ 0 w 62"/>
                <a:gd name="T5" fmla="*/ 1 h 38"/>
                <a:gd name="T6" fmla="*/ 2 w 62"/>
                <a:gd name="T7" fmla="*/ 1 h 38"/>
                <a:gd name="T8" fmla="*/ 2 w 62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8"/>
                <a:gd name="T17" fmla="*/ 62 w 6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8">
                  <a:moveTo>
                    <a:pt x="62" y="9"/>
                  </a:moveTo>
                  <a:lnTo>
                    <a:pt x="52" y="0"/>
                  </a:lnTo>
                  <a:lnTo>
                    <a:pt x="0" y="28"/>
                  </a:lnTo>
                  <a:lnTo>
                    <a:pt x="4" y="38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" name="Freeform 353"/>
            <p:cNvSpPr>
              <a:spLocks noChangeAspect="1" noEditPoints="1"/>
            </p:cNvSpPr>
            <p:nvPr/>
          </p:nvSpPr>
          <p:spPr bwMode="auto">
            <a:xfrm>
              <a:off x="3638" y="7852"/>
              <a:ext cx="65" cy="36"/>
            </a:xfrm>
            <a:custGeom>
              <a:avLst/>
              <a:gdLst>
                <a:gd name="T0" fmla="*/ 3 w 77"/>
                <a:gd name="T1" fmla="*/ 1 h 53"/>
                <a:gd name="T2" fmla="*/ 3 w 77"/>
                <a:gd name="T3" fmla="*/ 1 h 53"/>
                <a:gd name="T4" fmla="*/ 3 w 77"/>
                <a:gd name="T5" fmla="*/ 0 h 53"/>
                <a:gd name="T6" fmla="*/ 3 w 77"/>
                <a:gd name="T7" fmla="*/ 1 h 53"/>
                <a:gd name="T8" fmla="*/ 3 w 77"/>
                <a:gd name="T9" fmla="*/ 1 h 53"/>
                <a:gd name="T10" fmla="*/ 3 w 77"/>
                <a:gd name="T11" fmla="*/ 0 h 53"/>
                <a:gd name="T12" fmla="*/ 3 w 77"/>
                <a:gd name="T13" fmla="*/ 0 h 53"/>
                <a:gd name="T14" fmla="*/ 3 w 77"/>
                <a:gd name="T15" fmla="*/ 1 h 53"/>
                <a:gd name="T16" fmla="*/ 3 w 77"/>
                <a:gd name="T17" fmla="*/ 0 h 53"/>
                <a:gd name="T18" fmla="*/ 3 w 77"/>
                <a:gd name="T19" fmla="*/ 1 h 53"/>
                <a:gd name="T20" fmla="*/ 3 w 77"/>
                <a:gd name="T21" fmla="*/ 1 h 53"/>
                <a:gd name="T22" fmla="*/ 3 w 77"/>
                <a:gd name="T23" fmla="*/ 1 h 53"/>
                <a:gd name="T24" fmla="*/ 3 w 77"/>
                <a:gd name="T25" fmla="*/ 0 h 53"/>
                <a:gd name="T26" fmla="*/ 3 w 77"/>
                <a:gd name="T27" fmla="*/ 1 h 53"/>
                <a:gd name="T28" fmla="*/ 0 w 77"/>
                <a:gd name="T29" fmla="*/ 1 h 53"/>
                <a:gd name="T30" fmla="*/ 3 w 77"/>
                <a:gd name="T31" fmla="*/ 1 h 53"/>
                <a:gd name="T32" fmla="*/ 3 w 77"/>
                <a:gd name="T33" fmla="*/ 1 h 53"/>
                <a:gd name="T34" fmla="*/ 0 w 77"/>
                <a:gd name="T35" fmla="*/ 1 h 53"/>
                <a:gd name="T36" fmla="*/ 3 w 77"/>
                <a:gd name="T37" fmla="*/ 1 h 53"/>
                <a:gd name="T38" fmla="*/ 3 w 77"/>
                <a:gd name="T39" fmla="*/ 1 h 53"/>
                <a:gd name="T40" fmla="*/ 3 w 77"/>
                <a:gd name="T41" fmla="*/ 1 h 53"/>
                <a:gd name="T42" fmla="*/ 0 w 77"/>
                <a:gd name="T43" fmla="*/ 1 h 53"/>
                <a:gd name="T44" fmla="*/ 3 w 77"/>
                <a:gd name="T45" fmla="*/ 1 h 53"/>
                <a:gd name="T46" fmla="*/ 3 w 77"/>
                <a:gd name="T47" fmla="*/ 1 h 53"/>
                <a:gd name="T48" fmla="*/ 3 w 77"/>
                <a:gd name="T49" fmla="*/ 1 h 53"/>
                <a:gd name="T50" fmla="*/ 3 w 77"/>
                <a:gd name="T51" fmla="*/ 1 h 53"/>
                <a:gd name="T52" fmla="*/ 3 w 77"/>
                <a:gd name="T53" fmla="*/ 1 h 53"/>
                <a:gd name="T54" fmla="*/ 3 w 77"/>
                <a:gd name="T55" fmla="*/ 1 h 53"/>
                <a:gd name="T56" fmla="*/ 3 w 77"/>
                <a:gd name="T57" fmla="*/ 1 h 53"/>
                <a:gd name="T58" fmla="*/ 3 w 77"/>
                <a:gd name="T59" fmla="*/ 1 h 53"/>
                <a:gd name="T60" fmla="*/ 3 w 77"/>
                <a:gd name="T61" fmla="*/ 1 h 53"/>
                <a:gd name="T62" fmla="*/ 3 w 77"/>
                <a:gd name="T63" fmla="*/ 1 h 53"/>
                <a:gd name="T64" fmla="*/ 3 w 77"/>
                <a:gd name="T65" fmla="*/ 1 h 53"/>
                <a:gd name="T66" fmla="*/ 3 w 77"/>
                <a:gd name="T67" fmla="*/ 1 h 53"/>
                <a:gd name="T68" fmla="*/ 3 w 77"/>
                <a:gd name="T69" fmla="*/ 1 h 53"/>
                <a:gd name="T70" fmla="*/ 3 w 77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3"/>
                <a:gd name="T110" fmla="*/ 77 w 77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3">
                  <a:moveTo>
                    <a:pt x="62" y="19"/>
                  </a:moveTo>
                  <a:lnTo>
                    <a:pt x="58" y="9"/>
                  </a:lnTo>
                  <a:lnTo>
                    <a:pt x="67" y="0"/>
                  </a:lnTo>
                  <a:lnTo>
                    <a:pt x="77" y="14"/>
                  </a:lnTo>
                  <a:lnTo>
                    <a:pt x="62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8" y="0"/>
                  </a:lnTo>
                  <a:close/>
                  <a:moveTo>
                    <a:pt x="67" y="9"/>
                  </a:moveTo>
                  <a:lnTo>
                    <a:pt x="10" y="38"/>
                  </a:lnTo>
                  <a:lnTo>
                    <a:pt x="5" y="24"/>
                  </a:lnTo>
                  <a:lnTo>
                    <a:pt x="58" y="0"/>
                  </a:lnTo>
                  <a:lnTo>
                    <a:pt x="67" y="9"/>
                  </a:lnTo>
                  <a:close/>
                  <a:moveTo>
                    <a:pt x="0" y="33"/>
                  </a:moveTo>
                  <a:lnTo>
                    <a:pt x="5" y="24"/>
                  </a:lnTo>
                  <a:lnTo>
                    <a:pt x="10" y="33"/>
                  </a:lnTo>
                  <a:lnTo>
                    <a:pt x="0" y="33"/>
                  </a:lnTo>
                  <a:close/>
                  <a:moveTo>
                    <a:pt x="14" y="29"/>
                  </a:moveTo>
                  <a:lnTo>
                    <a:pt x="19" y="43"/>
                  </a:lnTo>
                  <a:lnTo>
                    <a:pt x="5" y="48"/>
                  </a:lnTo>
                  <a:lnTo>
                    <a:pt x="0" y="33"/>
                  </a:lnTo>
                  <a:lnTo>
                    <a:pt x="14" y="29"/>
                  </a:lnTo>
                  <a:close/>
                  <a:moveTo>
                    <a:pt x="14" y="53"/>
                  </a:moveTo>
                  <a:lnTo>
                    <a:pt x="5" y="48"/>
                  </a:lnTo>
                  <a:lnTo>
                    <a:pt x="14" y="43"/>
                  </a:lnTo>
                  <a:lnTo>
                    <a:pt x="14" y="53"/>
                  </a:lnTo>
                  <a:close/>
                  <a:moveTo>
                    <a:pt x="10" y="38"/>
                  </a:moveTo>
                  <a:lnTo>
                    <a:pt x="67" y="9"/>
                  </a:lnTo>
                  <a:lnTo>
                    <a:pt x="72" y="24"/>
                  </a:lnTo>
                  <a:lnTo>
                    <a:pt x="14" y="53"/>
                  </a:lnTo>
                  <a:lnTo>
                    <a:pt x="10" y="38"/>
                  </a:lnTo>
                  <a:close/>
                  <a:moveTo>
                    <a:pt x="77" y="14"/>
                  </a:moveTo>
                  <a:lnTo>
                    <a:pt x="72" y="24"/>
                  </a:lnTo>
                  <a:lnTo>
                    <a:pt x="72" y="14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" name="Freeform 354"/>
            <p:cNvSpPr>
              <a:spLocks noChangeAspect="1"/>
            </p:cNvSpPr>
            <p:nvPr/>
          </p:nvSpPr>
          <p:spPr bwMode="auto">
            <a:xfrm>
              <a:off x="3586" y="7875"/>
              <a:ext cx="63" cy="16"/>
            </a:xfrm>
            <a:custGeom>
              <a:avLst/>
              <a:gdLst>
                <a:gd name="T0" fmla="*/ 2 w 76"/>
                <a:gd name="T1" fmla="*/ 1 h 24"/>
                <a:gd name="T2" fmla="*/ 2 w 76"/>
                <a:gd name="T3" fmla="*/ 0 h 24"/>
                <a:gd name="T4" fmla="*/ 0 w 76"/>
                <a:gd name="T5" fmla="*/ 1 h 24"/>
                <a:gd name="T6" fmla="*/ 2 w 76"/>
                <a:gd name="T7" fmla="*/ 1 h 24"/>
                <a:gd name="T8" fmla="*/ 2 w 7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24"/>
                <a:gd name="T17" fmla="*/ 76 w 7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24">
                  <a:moveTo>
                    <a:pt x="76" y="10"/>
                  </a:moveTo>
                  <a:lnTo>
                    <a:pt x="72" y="0"/>
                  </a:lnTo>
                  <a:lnTo>
                    <a:pt x="0" y="15"/>
                  </a:lnTo>
                  <a:lnTo>
                    <a:pt x="4" y="24"/>
                  </a:lnTo>
                  <a:lnTo>
                    <a:pt x="76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" name="Freeform 355"/>
            <p:cNvSpPr>
              <a:spLocks noChangeAspect="1" noEditPoints="1"/>
            </p:cNvSpPr>
            <p:nvPr/>
          </p:nvSpPr>
          <p:spPr bwMode="auto">
            <a:xfrm>
              <a:off x="3583" y="7868"/>
              <a:ext cx="72" cy="30"/>
            </a:xfrm>
            <a:custGeom>
              <a:avLst/>
              <a:gdLst>
                <a:gd name="T0" fmla="*/ 3 w 86"/>
                <a:gd name="T1" fmla="*/ 1 h 43"/>
                <a:gd name="T2" fmla="*/ 3 w 86"/>
                <a:gd name="T3" fmla="*/ 1 h 43"/>
                <a:gd name="T4" fmla="*/ 3 w 86"/>
                <a:gd name="T5" fmla="*/ 1 h 43"/>
                <a:gd name="T6" fmla="*/ 3 w 86"/>
                <a:gd name="T7" fmla="*/ 1 h 43"/>
                <a:gd name="T8" fmla="*/ 3 w 86"/>
                <a:gd name="T9" fmla="*/ 1 h 43"/>
                <a:gd name="T10" fmla="*/ 3 w 86"/>
                <a:gd name="T11" fmla="*/ 0 h 43"/>
                <a:gd name="T12" fmla="*/ 3 w 86"/>
                <a:gd name="T13" fmla="*/ 1 h 43"/>
                <a:gd name="T14" fmla="*/ 3 w 86"/>
                <a:gd name="T15" fmla="*/ 1 h 43"/>
                <a:gd name="T16" fmla="*/ 3 w 86"/>
                <a:gd name="T17" fmla="*/ 0 h 43"/>
                <a:gd name="T18" fmla="*/ 3 w 86"/>
                <a:gd name="T19" fmla="*/ 1 h 43"/>
                <a:gd name="T20" fmla="*/ 3 w 86"/>
                <a:gd name="T21" fmla="*/ 1 h 43"/>
                <a:gd name="T22" fmla="*/ 3 w 86"/>
                <a:gd name="T23" fmla="*/ 1 h 43"/>
                <a:gd name="T24" fmla="*/ 3 w 86"/>
                <a:gd name="T25" fmla="*/ 0 h 43"/>
                <a:gd name="T26" fmla="*/ 3 w 86"/>
                <a:gd name="T27" fmla="*/ 1 h 43"/>
                <a:gd name="T28" fmla="*/ 0 w 86"/>
                <a:gd name="T29" fmla="*/ 1 h 43"/>
                <a:gd name="T30" fmla="*/ 3 w 86"/>
                <a:gd name="T31" fmla="*/ 1 h 43"/>
                <a:gd name="T32" fmla="*/ 3 w 86"/>
                <a:gd name="T33" fmla="*/ 1 h 43"/>
                <a:gd name="T34" fmla="*/ 0 w 86"/>
                <a:gd name="T35" fmla="*/ 1 h 43"/>
                <a:gd name="T36" fmla="*/ 3 w 86"/>
                <a:gd name="T37" fmla="*/ 1 h 43"/>
                <a:gd name="T38" fmla="*/ 3 w 86"/>
                <a:gd name="T39" fmla="*/ 1 h 43"/>
                <a:gd name="T40" fmla="*/ 0 w 86"/>
                <a:gd name="T41" fmla="*/ 1 h 43"/>
                <a:gd name="T42" fmla="*/ 0 w 86"/>
                <a:gd name="T43" fmla="*/ 1 h 43"/>
                <a:gd name="T44" fmla="*/ 3 w 86"/>
                <a:gd name="T45" fmla="*/ 1 h 43"/>
                <a:gd name="T46" fmla="*/ 3 w 86"/>
                <a:gd name="T47" fmla="*/ 1 h 43"/>
                <a:gd name="T48" fmla="*/ 0 w 86"/>
                <a:gd name="T49" fmla="*/ 1 h 43"/>
                <a:gd name="T50" fmla="*/ 3 w 86"/>
                <a:gd name="T51" fmla="*/ 1 h 43"/>
                <a:gd name="T52" fmla="*/ 3 w 86"/>
                <a:gd name="T53" fmla="*/ 1 h 43"/>
                <a:gd name="T54" fmla="*/ 3 w 86"/>
                <a:gd name="T55" fmla="*/ 1 h 43"/>
                <a:gd name="T56" fmla="*/ 3 w 86"/>
                <a:gd name="T57" fmla="*/ 1 h 43"/>
                <a:gd name="T58" fmla="*/ 3 w 86"/>
                <a:gd name="T59" fmla="*/ 1 h 43"/>
                <a:gd name="T60" fmla="*/ 3 w 86"/>
                <a:gd name="T61" fmla="*/ 1 h 43"/>
                <a:gd name="T62" fmla="*/ 3 w 86"/>
                <a:gd name="T63" fmla="*/ 1 h 43"/>
                <a:gd name="T64" fmla="*/ 3 w 86"/>
                <a:gd name="T65" fmla="*/ 1 h 43"/>
                <a:gd name="T66" fmla="*/ 3 w 86"/>
                <a:gd name="T67" fmla="*/ 1 h 43"/>
                <a:gd name="T68" fmla="*/ 3 w 86"/>
                <a:gd name="T69" fmla="*/ 1 h 43"/>
                <a:gd name="T70" fmla="*/ 3 w 8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43"/>
                <a:gd name="T110" fmla="*/ 86 w 8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43">
                  <a:moveTo>
                    <a:pt x="72" y="24"/>
                  </a:moveTo>
                  <a:lnTo>
                    <a:pt x="67" y="9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7" y="9"/>
                  </a:lnTo>
                  <a:lnTo>
                    <a:pt x="72" y="0"/>
                  </a:lnTo>
                  <a:close/>
                  <a:moveTo>
                    <a:pt x="77" y="14"/>
                  </a:moveTo>
                  <a:lnTo>
                    <a:pt x="5" y="29"/>
                  </a:lnTo>
                  <a:lnTo>
                    <a:pt x="5" y="14"/>
                  </a:lnTo>
                  <a:lnTo>
                    <a:pt x="72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24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4" y="3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9" y="43"/>
                  </a:moveTo>
                  <a:lnTo>
                    <a:pt x="0" y="38"/>
                  </a:lnTo>
                  <a:lnTo>
                    <a:pt x="9" y="33"/>
                  </a:lnTo>
                  <a:lnTo>
                    <a:pt x="9" y="43"/>
                  </a:lnTo>
                  <a:close/>
                  <a:moveTo>
                    <a:pt x="5" y="29"/>
                  </a:moveTo>
                  <a:lnTo>
                    <a:pt x="77" y="14"/>
                  </a:lnTo>
                  <a:lnTo>
                    <a:pt x="81" y="29"/>
                  </a:lnTo>
                  <a:lnTo>
                    <a:pt x="9" y="43"/>
                  </a:lnTo>
                  <a:lnTo>
                    <a:pt x="5" y="29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9" name="Freeform 356"/>
            <p:cNvSpPr>
              <a:spLocks noChangeAspect="1"/>
            </p:cNvSpPr>
            <p:nvPr/>
          </p:nvSpPr>
          <p:spPr bwMode="auto">
            <a:xfrm>
              <a:off x="3531" y="7884"/>
              <a:ext cx="59" cy="14"/>
            </a:xfrm>
            <a:custGeom>
              <a:avLst/>
              <a:gdLst>
                <a:gd name="T0" fmla="*/ 2 w 72"/>
                <a:gd name="T1" fmla="*/ 1 h 19"/>
                <a:gd name="T2" fmla="*/ 2 w 72"/>
                <a:gd name="T3" fmla="*/ 0 h 19"/>
                <a:gd name="T4" fmla="*/ 0 w 72"/>
                <a:gd name="T5" fmla="*/ 1 h 19"/>
                <a:gd name="T6" fmla="*/ 0 w 72"/>
                <a:gd name="T7" fmla="*/ 1 h 19"/>
                <a:gd name="T8" fmla="*/ 2 w 72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9"/>
                <a:gd name="T17" fmla="*/ 72 w 72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9">
                  <a:moveTo>
                    <a:pt x="72" y="9"/>
                  </a:moveTo>
                  <a:lnTo>
                    <a:pt x="68" y="0"/>
                  </a:lnTo>
                  <a:lnTo>
                    <a:pt x="0" y="5"/>
                  </a:lnTo>
                  <a:lnTo>
                    <a:pt x="0" y="19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0" name="Freeform 357"/>
            <p:cNvSpPr>
              <a:spLocks noChangeAspect="1" noEditPoints="1"/>
            </p:cNvSpPr>
            <p:nvPr/>
          </p:nvSpPr>
          <p:spPr bwMode="auto">
            <a:xfrm>
              <a:off x="3524" y="7878"/>
              <a:ext cx="71" cy="23"/>
            </a:xfrm>
            <a:custGeom>
              <a:avLst/>
              <a:gdLst>
                <a:gd name="T0" fmla="*/ 2 w 86"/>
                <a:gd name="T1" fmla="*/ 1 h 34"/>
                <a:gd name="T2" fmla="*/ 2 w 86"/>
                <a:gd name="T3" fmla="*/ 1 h 34"/>
                <a:gd name="T4" fmla="*/ 2 w 86"/>
                <a:gd name="T5" fmla="*/ 1 h 34"/>
                <a:gd name="T6" fmla="*/ 2 w 86"/>
                <a:gd name="T7" fmla="*/ 1 h 34"/>
                <a:gd name="T8" fmla="*/ 2 w 86"/>
                <a:gd name="T9" fmla="*/ 1 h 34"/>
                <a:gd name="T10" fmla="*/ 2 w 86"/>
                <a:gd name="T11" fmla="*/ 0 h 34"/>
                <a:gd name="T12" fmla="*/ 2 w 86"/>
                <a:gd name="T13" fmla="*/ 1 h 34"/>
                <a:gd name="T14" fmla="*/ 2 w 86"/>
                <a:gd name="T15" fmla="*/ 1 h 34"/>
                <a:gd name="T16" fmla="*/ 2 w 86"/>
                <a:gd name="T17" fmla="*/ 0 h 34"/>
                <a:gd name="T18" fmla="*/ 2 w 86"/>
                <a:gd name="T19" fmla="*/ 1 h 34"/>
                <a:gd name="T20" fmla="*/ 2 w 86"/>
                <a:gd name="T21" fmla="*/ 1 h 34"/>
                <a:gd name="T22" fmla="*/ 2 w 86"/>
                <a:gd name="T23" fmla="*/ 1 h 34"/>
                <a:gd name="T24" fmla="*/ 2 w 86"/>
                <a:gd name="T25" fmla="*/ 0 h 34"/>
                <a:gd name="T26" fmla="*/ 2 w 86"/>
                <a:gd name="T27" fmla="*/ 1 h 34"/>
                <a:gd name="T28" fmla="*/ 0 w 86"/>
                <a:gd name="T29" fmla="*/ 1 h 34"/>
                <a:gd name="T30" fmla="*/ 2 w 86"/>
                <a:gd name="T31" fmla="*/ 1 h 34"/>
                <a:gd name="T32" fmla="*/ 2 w 86"/>
                <a:gd name="T33" fmla="*/ 1 h 34"/>
                <a:gd name="T34" fmla="*/ 0 w 86"/>
                <a:gd name="T35" fmla="*/ 1 h 34"/>
                <a:gd name="T36" fmla="*/ 2 w 86"/>
                <a:gd name="T37" fmla="*/ 1 h 34"/>
                <a:gd name="T38" fmla="*/ 2 w 86"/>
                <a:gd name="T39" fmla="*/ 1 h 34"/>
                <a:gd name="T40" fmla="*/ 0 w 86"/>
                <a:gd name="T41" fmla="*/ 1 h 34"/>
                <a:gd name="T42" fmla="*/ 0 w 86"/>
                <a:gd name="T43" fmla="*/ 1 h 34"/>
                <a:gd name="T44" fmla="*/ 2 w 86"/>
                <a:gd name="T45" fmla="*/ 1 h 34"/>
                <a:gd name="T46" fmla="*/ 2 w 86"/>
                <a:gd name="T47" fmla="*/ 1 h 34"/>
                <a:gd name="T48" fmla="*/ 0 w 86"/>
                <a:gd name="T49" fmla="*/ 1 h 34"/>
                <a:gd name="T50" fmla="*/ 2 w 86"/>
                <a:gd name="T51" fmla="*/ 1 h 34"/>
                <a:gd name="T52" fmla="*/ 2 w 86"/>
                <a:gd name="T53" fmla="*/ 1 h 34"/>
                <a:gd name="T54" fmla="*/ 2 w 86"/>
                <a:gd name="T55" fmla="*/ 1 h 34"/>
                <a:gd name="T56" fmla="*/ 2 w 86"/>
                <a:gd name="T57" fmla="*/ 1 h 34"/>
                <a:gd name="T58" fmla="*/ 2 w 86"/>
                <a:gd name="T59" fmla="*/ 1 h 34"/>
                <a:gd name="T60" fmla="*/ 2 w 86"/>
                <a:gd name="T61" fmla="*/ 1 h 34"/>
                <a:gd name="T62" fmla="*/ 2 w 86"/>
                <a:gd name="T63" fmla="*/ 1 h 34"/>
                <a:gd name="T64" fmla="*/ 2 w 86"/>
                <a:gd name="T65" fmla="*/ 1 h 34"/>
                <a:gd name="T66" fmla="*/ 2 w 86"/>
                <a:gd name="T67" fmla="*/ 1 h 34"/>
                <a:gd name="T68" fmla="*/ 2 w 86"/>
                <a:gd name="T69" fmla="*/ 1 h 34"/>
                <a:gd name="T70" fmla="*/ 2 w 8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34"/>
                <a:gd name="T110" fmla="*/ 86 w 8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34">
                  <a:moveTo>
                    <a:pt x="72" y="24"/>
                  </a:moveTo>
                  <a:lnTo>
                    <a:pt x="72" y="10"/>
                  </a:lnTo>
                  <a:lnTo>
                    <a:pt x="86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7" y="0"/>
                  </a:moveTo>
                  <a:lnTo>
                    <a:pt x="86" y="5"/>
                  </a:lnTo>
                  <a:lnTo>
                    <a:pt x="77" y="10"/>
                  </a:lnTo>
                  <a:lnTo>
                    <a:pt x="77" y="0"/>
                  </a:lnTo>
                  <a:close/>
                  <a:moveTo>
                    <a:pt x="77" y="15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77" y="0"/>
                  </a:lnTo>
                  <a:lnTo>
                    <a:pt x="77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5"/>
                  </a:lnTo>
                  <a:lnTo>
                    <a:pt x="0" y="15"/>
                  </a:lnTo>
                  <a:close/>
                  <a:moveTo>
                    <a:pt x="14" y="15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5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5" y="19"/>
                  </a:moveTo>
                  <a:lnTo>
                    <a:pt x="77" y="15"/>
                  </a:lnTo>
                  <a:lnTo>
                    <a:pt x="81" y="29"/>
                  </a:lnTo>
                  <a:lnTo>
                    <a:pt x="9" y="34"/>
                  </a:lnTo>
                  <a:lnTo>
                    <a:pt x="5" y="19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1" name="Freeform 358"/>
            <p:cNvSpPr>
              <a:spLocks noChangeAspect="1"/>
            </p:cNvSpPr>
            <p:nvPr/>
          </p:nvSpPr>
          <p:spPr bwMode="auto">
            <a:xfrm>
              <a:off x="3451" y="7884"/>
              <a:ext cx="80" cy="14"/>
            </a:xfrm>
            <a:custGeom>
              <a:avLst/>
              <a:gdLst>
                <a:gd name="T0" fmla="*/ 3 w 96"/>
                <a:gd name="T1" fmla="*/ 1 h 19"/>
                <a:gd name="T2" fmla="*/ 3 w 96"/>
                <a:gd name="T3" fmla="*/ 1 h 19"/>
                <a:gd name="T4" fmla="*/ 3 w 96"/>
                <a:gd name="T5" fmla="*/ 0 h 19"/>
                <a:gd name="T6" fmla="*/ 0 w 96"/>
                <a:gd name="T7" fmla="*/ 1 h 19"/>
                <a:gd name="T8" fmla="*/ 3 w 96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9"/>
                <a:gd name="T17" fmla="*/ 96 w 9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9">
                  <a:moveTo>
                    <a:pt x="96" y="19"/>
                  </a:moveTo>
                  <a:lnTo>
                    <a:pt x="96" y="5"/>
                  </a:lnTo>
                  <a:lnTo>
                    <a:pt x="5" y="0"/>
                  </a:lnTo>
                  <a:lnTo>
                    <a:pt x="0" y="9"/>
                  </a:lnTo>
                  <a:lnTo>
                    <a:pt x="9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2" name="Freeform 359"/>
            <p:cNvSpPr>
              <a:spLocks noChangeAspect="1" noEditPoints="1"/>
            </p:cNvSpPr>
            <p:nvPr/>
          </p:nvSpPr>
          <p:spPr bwMode="auto">
            <a:xfrm>
              <a:off x="3448" y="7878"/>
              <a:ext cx="87" cy="23"/>
            </a:xfrm>
            <a:custGeom>
              <a:avLst/>
              <a:gdLst>
                <a:gd name="T0" fmla="*/ 2 w 105"/>
                <a:gd name="T1" fmla="*/ 1 h 34"/>
                <a:gd name="T2" fmla="*/ 2 w 105"/>
                <a:gd name="T3" fmla="*/ 1 h 34"/>
                <a:gd name="T4" fmla="*/ 2 w 105"/>
                <a:gd name="T5" fmla="*/ 1 h 34"/>
                <a:gd name="T6" fmla="*/ 2 w 105"/>
                <a:gd name="T7" fmla="*/ 1 h 34"/>
                <a:gd name="T8" fmla="*/ 2 w 105"/>
                <a:gd name="T9" fmla="*/ 1 h 34"/>
                <a:gd name="T10" fmla="*/ 2 w 105"/>
                <a:gd name="T11" fmla="*/ 1 h 34"/>
                <a:gd name="T12" fmla="*/ 2 w 105"/>
                <a:gd name="T13" fmla="*/ 1 h 34"/>
                <a:gd name="T14" fmla="*/ 2 w 105"/>
                <a:gd name="T15" fmla="*/ 1 h 34"/>
                <a:gd name="T16" fmla="*/ 2 w 105"/>
                <a:gd name="T17" fmla="*/ 1 h 34"/>
                <a:gd name="T18" fmla="*/ 2 w 105"/>
                <a:gd name="T19" fmla="*/ 1 h 34"/>
                <a:gd name="T20" fmla="*/ 2 w 105"/>
                <a:gd name="T21" fmla="*/ 1 h 34"/>
                <a:gd name="T22" fmla="*/ 2 w 105"/>
                <a:gd name="T23" fmla="*/ 0 h 34"/>
                <a:gd name="T24" fmla="*/ 2 w 105"/>
                <a:gd name="T25" fmla="*/ 1 h 34"/>
                <a:gd name="T26" fmla="*/ 2 w 105"/>
                <a:gd name="T27" fmla="*/ 1 h 34"/>
                <a:gd name="T28" fmla="*/ 0 w 105"/>
                <a:gd name="T29" fmla="*/ 1 h 34"/>
                <a:gd name="T30" fmla="*/ 2 w 105"/>
                <a:gd name="T31" fmla="*/ 0 h 34"/>
                <a:gd name="T32" fmla="*/ 2 w 105"/>
                <a:gd name="T33" fmla="*/ 1 h 34"/>
                <a:gd name="T34" fmla="*/ 0 w 105"/>
                <a:gd name="T35" fmla="*/ 1 h 34"/>
                <a:gd name="T36" fmla="*/ 2 w 105"/>
                <a:gd name="T37" fmla="*/ 1 h 34"/>
                <a:gd name="T38" fmla="*/ 2 w 105"/>
                <a:gd name="T39" fmla="*/ 1 h 34"/>
                <a:gd name="T40" fmla="*/ 0 w 105"/>
                <a:gd name="T41" fmla="*/ 1 h 34"/>
                <a:gd name="T42" fmla="*/ 0 w 105"/>
                <a:gd name="T43" fmla="*/ 1 h 34"/>
                <a:gd name="T44" fmla="*/ 2 w 105"/>
                <a:gd name="T45" fmla="*/ 1 h 34"/>
                <a:gd name="T46" fmla="*/ 2 w 105"/>
                <a:gd name="T47" fmla="*/ 1 h 34"/>
                <a:gd name="T48" fmla="*/ 0 w 105"/>
                <a:gd name="T49" fmla="*/ 1 h 34"/>
                <a:gd name="T50" fmla="*/ 2 w 105"/>
                <a:gd name="T51" fmla="*/ 1 h 34"/>
                <a:gd name="T52" fmla="*/ 2 w 105"/>
                <a:gd name="T53" fmla="*/ 1 h 34"/>
                <a:gd name="T54" fmla="*/ 2 w 105"/>
                <a:gd name="T55" fmla="*/ 1 h 34"/>
                <a:gd name="T56" fmla="*/ 2 w 105"/>
                <a:gd name="T57" fmla="*/ 1 h 34"/>
                <a:gd name="T58" fmla="*/ 2 w 105"/>
                <a:gd name="T59" fmla="*/ 1 h 34"/>
                <a:gd name="T60" fmla="*/ 2 w 105"/>
                <a:gd name="T61" fmla="*/ 1 h 34"/>
                <a:gd name="T62" fmla="*/ 2 w 105"/>
                <a:gd name="T63" fmla="*/ 1 h 34"/>
                <a:gd name="T64" fmla="*/ 2 w 105"/>
                <a:gd name="T65" fmla="*/ 1 h 34"/>
                <a:gd name="T66" fmla="*/ 2 w 105"/>
                <a:gd name="T67" fmla="*/ 1 h 34"/>
                <a:gd name="T68" fmla="*/ 2 w 105"/>
                <a:gd name="T69" fmla="*/ 1 h 34"/>
                <a:gd name="T70" fmla="*/ 2 w 10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34"/>
                <a:gd name="T110" fmla="*/ 105 w 10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34">
                  <a:moveTo>
                    <a:pt x="91" y="29"/>
                  </a:moveTo>
                  <a:lnTo>
                    <a:pt x="91" y="15"/>
                  </a:lnTo>
                  <a:lnTo>
                    <a:pt x="105" y="15"/>
                  </a:lnTo>
                  <a:lnTo>
                    <a:pt x="105" y="29"/>
                  </a:lnTo>
                  <a:lnTo>
                    <a:pt x="91" y="29"/>
                  </a:lnTo>
                  <a:close/>
                  <a:moveTo>
                    <a:pt x="100" y="5"/>
                  </a:moveTo>
                  <a:lnTo>
                    <a:pt x="105" y="15"/>
                  </a:lnTo>
                  <a:lnTo>
                    <a:pt x="100" y="15"/>
                  </a:lnTo>
                  <a:lnTo>
                    <a:pt x="100" y="5"/>
                  </a:lnTo>
                  <a:close/>
                  <a:moveTo>
                    <a:pt x="96" y="19"/>
                  </a:moveTo>
                  <a:lnTo>
                    <a:pt x="4" y="15"/>
                  </a:lnTo>
                  <a:lnTo>
                    <a:pt x="9" y="0"/>
                  </a:lnTo>
                  <a:lnTo>
                    <a:pt x="100" y="5"/>
                  </a:lnTo>
                  <a:lnTo>
                    <a:pt x="96" y="19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5"/>
                  </a:lnTo>
                  <a:close/>
                  <a:moveTo>
                    <a:pt x="14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19"/>
                  </a:lnTo>
                  <a:lnTo>
                    <a:pt x="4" y="29"/>
                  </a:lnTo>
                  <a:close/>
                  <a:moveTo>
                    <a:pt x="4" y="15"/>
                  </a:moveTo>
                  <a:lnTo>
                    <a:pt x="100" y="19"/>
                  </a:lnTo>
                  <a:lnTo>
                    <a:pt x="100" y="34"/>
                  </a:lnTo>
                  <a:lnTo>
                    <a:pt x="4" y="29"/>
                  </a:lnTo>
                  <a:lnTo>
                    <a:pt x="4" y="15"/>
                  </a:lnTo>
                  <a:close/>
                  <a:moveTo>
                    <a:pt x="105" y="29"/>
                  </a:moveTo>
                  <a:lnTo>
                    <a:pt x="100" y="34"/>
                  </a:lnTo>
                  <a:lnTo>
                    <a:pt x="100" y="29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3" name="Freeform 360"/>
            <p:cNvSpPr>
              <a:spLocks noChangeAspect="1"/>
            </p:cNvSpPr>
            <p:nvPr/>
          </p:nvSpPr>
          <p:spPr bwMode="auto">
            <a:xfrm>
              <a:off x="3377" y="7868"/>
              <a:ext cx="79" cy="23"/>
            </a:xfrm>
            <a:custGeom>
              <a:avLst/>
              <a:gdLst>
                <a:gd name="T0" fmla="*/ 2 w 96"/>
                <a:gd name="T1" fmla="*/ 1 h 33"/>
                <a:gd name="T2" fmla="*/ 2 w 96"/>
                <a:gd name="T3" fmla="*/ 1 h 33"/>
                <a:gd name="T4" fmla="*/ 2 w 96"/>
                <a:gd name="T5" fmla="*/ 0 h 33"/>
                <a:gd name="T6" fmla="*/ 0 w 96"/>
                <a:gd name="T7" fmla="*/ 1 h 33"/>
                <a:gd name="T8" fmla="*/ 2 w 96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33"/>
                <a:gd name="T17" fmla="*/ 96 w 9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33">
                  <a:moveTo>
                    <a:pt x="91" y="33"/>
                  </a:moveTo>
                  <a:lnTo>
                    <a:pt x="96" y="2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91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" name="Freeform 361"/>
            <p:cNvSpPr>
              <a:spLocks noChangeAspect="1" noEditPoints="1"/>
            </p:cNvSpPr>
            <p:nvPr/>
          </p:nvSpPr>
          <p:spPr bwMode="auto">
            <a:xfrm>
              <a:off x="3368" y="7865"/>
              <a:ext cx="91" cy="33"/>
            </a:xfrm>
            <a:custGeom>
              <a:avLst/>
              <a:gdLst>
                <a:gd name="T0" fmla="*/ 2 w 111"/>
                <a:gd name="T1" fmla="*/ 1 h 48"/>
                <a:gd name="T2" fmla="*/ 2 w 111"/>
                <a:gd name="T3" fmla="*/ 1 h 48"/>
                <a:gd name="T4" fmla="*/ 2 w 111"/>
                <a:gd name="T5" fmla="*/ 1 h 48"/>
                <a:gd name="T6" fmla="*/ 2 w 111"/>
                <a:gd name="T7" fmla="*/ 1 h 48"/>
                <a:gd name="T8" fmla="*/ 2 w 111"/>
                <a:gd name="T9" fmla="*/ 1 h 48"/>
                <a:gd name="T10" fmla="*/ 2 w 111"/>
                <a:gd name="T11" fmla="*/ 1 h 48"/>
                <a:gd name="T12" fmla="*/ 2 w 111"/>
                <a:gd name="T13" fmla="*/ 1 h 48"/>
                <a:gd name="T14" fmla="*/ 2 w 111"/>
                <a:gd name="T15" fmla="*/ 1 h 48"/>
                <a:gd name="T16" fmla="*/ 2 w 111"/>
                <a:gd name="T17" fmla="*/ 1 h 48"/>
                <a:gd name="T18" fmla="*/ 2 w 111"/>
                <a:gd name="T19" fmla="*/ 1 h 48"/>
                <a:gd name="T20" fmla="*/ 2 w 111"/>
                <a:gd name="T21" fmla="*/ 1 h 48"/>
                <a:gd name="T22" fmla="*/ 2 w 111"/>
                <a:gd name="T23" fmla="*/ 0 h 48"/>
                <a:gd name="T24" fmla="*/ 2 w 111"/>
                <a:gd name="T25" fmla="*/ 1 h 48"/>
                <a:gd name="T26" fmla="*/ 2 w 111"/>
                <a:gd name="T27" fmla="*/ 1 h 48"/>
                <a:gd name="T28" fmla="*/ 2 w 111"/>
                <a:gd name="T29" fmla="*/ 1 h 48"/>
                <a:gd name="T30" fmla="*/ 2 w 111"/>
                <a:gd name="T31" fmla="*/ 0 h 48"/>
                <a:gd name="T32" fmla="*/ 2 w 111"/>
                <a:gd name="T33" fmla="*/ 1 h 48"/>
                <a:gd name="T34" fmla="*/ 2 w 111"/>
                <a:gd name="T35" fmla="*/ 1 h 48"/>
                <a:gd name="T36" fmla="*/ 2 w 111"/>
                <a:gd name="T37" fmla="*/ 1 h 48"/>
                <a:gd name="T38" fmla="*/ 2 w 111"/>
                <a:gd name="T39" fmla="*/ 1 h 48"/>
                <a:gd name="T40" fmla="*/ 0 w 111"/>
                <a:gd name="T41" fmla="*/ 1 h 48"/>
                <a:gd name="T42" fmla="*/ 2 w 111"/>
                <a:gd name="T43" fmla="*/ 1 h 48"/>
                <a:gd name="T44" fmla="*/ 2 w 111"/>
                <a:gd name="T45" fmla="*/ 1 h 48"/>
                <a:gd name="T46" fmla="*/ 2 w 111"/>
                <a:gd name="T47" fmla="*/ 1 h 48"/>
                <a:gd name="T48" fmla="*/ 0 w 111"/>
                <a:gd name="T49" fmla="*/ 1 h 48"/>
                <a:gd name="T50" fmla="*/ 2 w 111"/>
                <a:gd name="T51" fmla="*/ 1 h 48"/>
                <a:gd name="T52" fmla="*/ 2 w 111"/>
                <a:gd name="T53" fmla="*/ 1 h 48"/>
                <a:gd name="T54" fmla="*/ 2 w 111"/>
                <a:gd name="T55" fmla="*/ 1 h 48"/>
                <a:gd name="T56" fmla="*/ 2 w 111"/>
                <a:gd name="T57" fmla="*/ 1 h 48"/>
                <a:gd name="T58" fmla="*/ 2 w 111"/>
                <a:gd name="T59" fmla="*/ 1 h 48"/>
                <a:gd name="T60" fmla="*/ 2 w 111"/>
                <a:gd name="T61" fmla="*/ 1 h 48"/>
                <a:gd name="T62" fmla="*/ 2 w 111"/>
                <a:gd name="T63" fmla="*/ 1 h 48"/>
                <a:gd name="T64" fmla="*/ 2 w 111"/>
                <a:gd name="T65" fmla="*/ 1 h 48"/>
                <a:gd name="T66" fmla="*/ 2 w 111"/>
                <a:gd name="T67" fmla="*/ 1 h 48"/>
                <a:gd name="T68" fmla="*/ 2 w 111"/>
                <a:gd name="T69" fmla="*/ 1 h 48"/>
                <a:gd name="T70" fmla="*/ 2 w 111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48"/>
                <a:gd name="T110" fmla="*/ 111 w 111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48">
                  <a:moveTo>
                    <a:pt x="97" y="38"/>
                  </a:moveTo>
                  <a:lnTo>
                    <a:pt x="97" y="24"/>
                  </a:lnTo>
                  <a:lnTo>
                    <a:pt x="111" y="29"/>
                  </a:lnTo>
                  <a:lnTo>
                    <a:pt x="111" y="43"/>
                  </a:lnTo>
                  <a:lnTo>
                    <a:pt x="97" y="38"/>
                  </a:lnTo>
                  <a:close/>
                  <a:moveTo>
                    <a:pt x="106" y="19"/>
                  </a:moveTo>
                  <a:lnTo>
                    <a:pt x="111" y="29"/>
                  </a:lnTo>
                  <a:lnTo>
                    <a:pt x="106" y="29"/>
                  </a:lnTo>
                  <a:lnTo>
                    <a:pt x="106" y="19"/>
                  </a:lnTo>
                  <a:close/>
                  <a:moveTo>
                    <a:pt x="101" y="34"/>
                  </a:moveTo>
                  <a:lnTo>
                    <a:pt x="10" y="14"/>
                  </a:lnTo>
                  <a:lnTo>
                    <a:pt x="15" y="0"/>
                  </a:lnTo>
                  <a:lnTo>
                    <a:pt x="106" y="19"/>
                  </a:lnTo>
                  <a:lnTo>
                    <a:pt x="101" y="34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20" y="10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5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0"/>
                  </a:moveTo>
                  <a:lnTo>
                    <a:pt x="101" y="34"/>
                  </a:lnTo>
                  <a:lnTo>
                    <a:pt x="101" y="48"/>
                  </a:lnTo>
                  <a:lnTo>
                    <a:pt x="5" y="24"/>
                  </a:lnTo>
                  <a:lnTo>
                    <a:pt x="10" y="10"/>
                  </a:lnTo>
                  <a:close/>
                  <a:moveTo>
                    <a:pt x="111" y="43"/>
                  </a:moveTo>
                  <a:lnTo>
                    <a:pt x="101" y="48"/>
                  </a:lnTo>
                  <a:lnTo>
                    <a:pt x="101" y="38"/>
                  </a:lnTo>
                  <a:lnTo>
                    <a:pt x="111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" name="Freeform 362"/>
            <p:cNvSpPr>
              <a:spLocks noChangeAspect="1"/>
            </p:cNvSpPr>
            <p:nvPr/>
          </p:nvSpPr>
          <p:spPr bwMode="auto">
            <a:xfrm>
              <a:off x="3306" y="7839"/>
              <a:ext cx="74" cy="39"/>
            </a:xfrm>
            <a:custGeom>
              <a:avLst/>
              <a:gdLst>
                <a:gd name="T0" fmla="*/ 2 w 91"/>
                <a:gd name="T1" fmla="*/ 1 h 57"/>
                <a:gd name="T2" fmla="*/ 2 w 91"/>
                <a:gd name="T3" fmla="*/ 1 h 57"/>
                <a:gd name="T4" fmla="*/ 2 w 91"/>
                <a:gd name="T5" fmla="*/ 0 h 57"/>
                <a:gd name="T6" fmla="*/ 0 w 91"/>
                <a:gd name="T7" fmla="*/ 1 h 57"/>
                <a:gd name="T8" fmla="*/ 2 w 91"/>
                <a:gd name="T9" fmla="*/ 1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7"/>
                <a:gd name="T17" fmla="*/ 91 w 91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7">
                  <a:moveTo>
                    <a:pt x="86" y="57"/>
                  </a:moveTo>
                  <a:lnTo>
                    <a:pt x="91" y="43"/>
                  </a:lnTo>
                  <a:lnTo>
                    <a:pt x="4" y="0"/>
                  </a:lnTo>
                  <a:lnTo>
                    <a:pt x="0" y="14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6" name="Freeform 363"/>
            <p:cNvSpPr>
              <a:spLocks noChangeAspect="1" noEditPoints="1"/>
            </p:cNvSpPr>
            <p:nvPr/>
          </p:nvSpPr>
          <p:spPr bwMode="auto">
            <a:xfrm>
              <a:off x="3297" y="7836"/>
              <a:ext cx="88" cy="45"/>
            </a:xfrm>
            <a:custGeom>
              <a:avLst/>
              <a:gdLst>
                <a:gd name="T0" fmla="*/ 2 w 106"/>
                <a:gd name="T1" fmla="*/ 1 h 67"/>
                <a:gd name="T2" fmla="*/ 2 w 106"/>
                <a:gd name="T3" fmla="*/ 1 h 67"/>
                <a:gd name="T4" fmla="*/ 2 w 106"/>
                <a:gd name="T5" fmla="*/ 1 h 67"/>
                <a:gd name="T6" fmla="*/ 2 w 106"/>
                <a:gd name="T7" fmla="*/ 1 h 67"/>
                <a:gd name="T8" fmla="*/ 2 w 106"/>
                <a:gd name="T9" fmla="*/ 1 h 67"/>
                <a:gd name="T10" fmla="*/ 2 w 106"/>
                <a:gd name="T11" fmla="*/ 1 h 67"/>
                <a:gd name="T12" fmla="*/ 2 w 106"/>
                <a:gd name="T13" fmla="*/ 1 h 67"/>
                <a:gd name="T14" fmla="*/ 2 w 106"/>
                <a:gd name="T15" fmla="*/ 1 h 67"/>
                <a:gd name="T16" fmla="*/ 2 w 106"/>
                <a:gd name="T17" fmla="*/ 1 h 67"/>
                <a:gd name="T18" fmla="*/ 2 w 106"/>
                <a:gd name="T19" fmla="*/ 1 h 67"/>
                <a:gd name="T20" fmla="*/ 2 w 106"/>
                <a:gd name="T21" fmla="*/ 1 h 67"/>
                <a:gd name="T22" fmla="*/ 2 w 106"/>
                <a:gd name="T23" fmla="*/ 0 h 67"/>
                <a:gd name="T24" fmla="*/ 2 w 106"/>
                <a:gd name="T25" fmla="*/ 1 h 67"/>
                <a:gd name="T26" fmla="*/ 2 w 106"/>
                <a:gd name="T27" fmla="*/ 1 h 67"/>
                <a:gd name="T28" fmla="*/ 2 w 106"/>
                <a:gd name="T29" fmla="*/ 1 h 67"/>
                <a:gd name="T30" fmla="*/ 2 w 106"/>
                <a:gd name="T31" fmla="*/ 0 h 67"/>
                <a:gd name="T32" fmla="*/ 2 w 106"/>
                <a:gd name="T33" fmla="*/ 1 h 67"/>
                <a:gd name="T34" fmla="*/ 2 w 106"/>
                <a:gd name="T35" fmla="*/ 1 h 67"/>
                <a:gd name="T36" fmla="*/ 2 w 106"/>
                <a:gd name="T37" fmla="*/ 1 h 67"/>
                <a:gd name="T38" fmla="*/ 2 w 106"/>
                <a:gd name="T39" fmla="*/ 1 h 67"/>
                <a:gd name="T40" fmla="*/ 0 w 106"/>
                <a:gd name="T41" fmla="*/ 1 h 67"/>
                <a:gd name="T42" fmla="*/ 2 w 106"/>
                <a:gd name="T43" fmla="*/ 1 h 67"/>
                <a:gd name="T44" fmla="*/ 2 w 106"/>
                <a:gd name="T45" fmla="*/ 1 h 67"/>
                <a:gd name="T46" fmla="*/ 2 w 106"/>
                <a:gd name="T47" fmla="*/ 1 h 67"/>
                <a:gd name="T48" fmla="*/ 0 w 106"/>
                <a:gd name="T49" fmla="*/ 1 h 67"/>
                <a:gd name="T50" fmla="*/ 2 w 106"/>
                <a:gd name="T51" fmla="*/ 1 h 67"/>
                <a:gd name="T52" fmla="*/ 2 w 106"/>
                <a:gd name="T53" fmla="*/ 1 h 67"/>
                <a:gd name="T54" fmla="*/ 2 w 106"/>
                <a:gd name="T55" fmla="*/ 1 h 67"/>
                <a:gd name="T56" fmla="*/ 2 w 106"/>
                <a:gd name="T57" fmla="*/ 1 h 67"/>
                <a:gd name="T58" fmla="*/ 2 w 106"/>
                <a:gd name="T59" fmla="*/ 1 h 67"/>
                <a:gd name="T60" fmla="*/ 2 w 106"/>
                <a:gd name="T61" fmla="*/ 1 h 67"/>
                <a:gd name="T62" fmla="*/ 2 w 106"/>
                <a:gd name="T63" fmla="*/ 1 h 67"/>
                <a:gd name="T64" fmla="*/ 2 w 106"/>
                <a:gd name="T65" fmla="*/ 1 h 67"/>
                <a:gd name="T66" fmla="*/ 2 w 106"/>
                <a:gd name="T67" fmla="*/ 1 h 67"/>
                <a:gd name="T68" fmla="*/ 2 w 106"/>
                <a:gd name="T69" fmla="*/ 1 h 67"/>
                <a:gd name="T70" fmla="*/ 2 w 10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67"/>
                <a:gd name="T110" fmla="*/ 106 w 10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67">
                  <a:moveTo>
                    <a:pt x="86" y="57"/>
                  </a:moveTo>
                  <a:lnTo>
                    <a:pt x="91" y="48"/>
                  </a:lnTo>
                  <a:lnTo>
                    <a:pt x="106" y="53"/>
                  </a:lnTo>
                  <a:lnTo>
                    <a:pt x="101" y="62"/>
                  </a:lnTo>
                  <a:lnTo>
                    <a:pt x="86" y="57"/>
                  </a:lnTo>
                  <a:close/>
                  <a:moveTo>
                    <a:pt x="101" y="43"/>
                  </a:moveTo>
                  <a:lnTo>
                    <a:pt x="106" y="53"/>
                  </a:lnTo>
                  <a:lnTo>
                    <a:pt x="101" y="48"/>
                  </a:lnTo>
                  <a:lnTo>
                    <a:pt x="101" y="43"/>
                  </a:lnTo>
                  <a:close/>
                  <a:moveTo>
                    <a:pt x="96" y="53"/>
                  </a:moveTo>
                  <a:lnTo>
                    <a:pt x="10" y="14"/>
                  </a:lnTo>
                  <a:lnTo>
                    <a:pt x="19" y="0"/>
                  </a:lnTo>
                  <a:lnTo>
                    <a:pt x="101" y="43"/>
                  </a:lnTo>
                  <a:lnTo>
                    <a:pt x="96" y="53"/>
                  </a:lnTo>
                  <a:close/>
                  <a:moveTo>
                    <a:pt x="10" y="5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5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10" y="5"/>
                  </a:lnTo>
                  <a:lnTo>
                    <a:pt x="19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96" y="57"/>
                  </a:lnTo>
                  <a:lnTo>
                    <a:pt x="91" y="67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101" y="62"/>
                  </a:moveTo>
                  <a:lnTo>
                    <a:pt x="91" y="67"/>
                  </a:lnTo>
                  <a:lnTo>
                    <a:pt x="96" y="62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7" name="Freeform 364"/>
            <p:cNvSpPr>
              <a:spLocks noChangeAspect="1"/>
            </p:cNvSpPr>
            <p:nvPr/>
          </p:nvSpPr>
          <p:spPr bwMode="auto">
            <a:xfrm>
              <a:off x="3233" y="7806"/>
              <a:ext cx="76" cy="44"/>
            </a:xfrm>
            <a:custGeom>
              <a:avLst/>
              <a:gdLst>
                <a:gd name="T0" fmla="*/ 3 w 91"/>
                <a:gd name="T1" fmla="*/ 1 h 62"/>
                <a:gd name="T2" fmla="*/ 3 w 91"/>
                <a:gd name="T3" fmla="*/ 1 h 62"/>
                <a:gd name="T4" fmla="*/ 3 w 91"/>
                <a:gd name="T5" fmla="*/ 0 h 62"/>
                <a:gd name="T6" fmla="*/ 0 w 91"/>
                <a:gd name="T7" fmla="*/ 1 h 62"/>
                <a:gd name="T8" fmla="*/ 3 w 91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62"/>
                <a:gd name="T17" fmla="*/ 91 w 9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62">
                  <a:moveTo>
                    <a:pt x="87" y="62"/>
                  </a:moveTo>
                  <a:lnTo>
                    <a:pt x="91" y="48"/>
                  </a:lnTo>
                  <a:lnTo>
                    <a:pt x="5" y="0"/>
                  </a:lnTo>
                  <a:lnTo>
                    <a:pt x="0" y="9"/>
                  </a:lnTo>
                  <a:lnTo>
                    <a:pt x="87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" name="Freeform 365"/>
            <p:cNvSpPr>
              <a:spLocks noChangeAspect="1" noEditPoints="1"/>
            </p:cNvSpPr>
            <p:nvPr/>
          </p:nvSpPr>
          <p:spPr bwMode="auto">
            <a:xfrm>
              <a:off x="3226" y="7803"/>
              <a:ext cx="86" cy="49"/>
            </a:xfrm>
            <a:custGeom>
              <a:avLst/>
              <a:gdLst>
                <a:gd name="T0" fmla="*/ 2 w 105"/>
                <a:gd name="T1" fmla="*/ 1 h 72"/>
                <a:gd name="T2" fmla="*/ 2 w 105"/>
                <a:gd name="T3" fmla="*/ 1 h 72"/>
                <a:gd name="T4" fmla="*/ 2 w 105"/>
                <a:gd name="T5" fmla="*/ 1 h 72"/>
                <a:gd name="T6" fmla="*/ 2 w 105"/>
                <a:gd name="T7" fmla="*/ 1 h 72"/>
                <a:gd name="T8" fmla="*/ 2 w 105"/>
                <a:gd name="T9" fmla="*/ 1 h 72"/>
                <a:gd name="T10" fmla="*/ 2 w 105"/>
                <a:gd name="T11" fmla="*/ 1 h 72"/>
                <a:gd name="T12" fmla="*/ 2 w 105"/>
                <a:gd name="T13" fmla="*/ 1 h 72"/>
                <a:gd name="T14" fmla="*/ 2 w 105"/>
                <a:gd name="T15" fmla="*/ 1 h 72"/>
                <a:gd name="T16" fmla="*/ 2 w 105"/>
                <a:gd name="T17" fmla="*/ 1 h 72"/>
                <a:gd name="T18" fmla="*/ 2 w 105"/>
                <a:gd name="T19" fmla="*/ 1 h 72"/>
                <a:gd name="T20" fmla="*/ 2 w 105"/>
                <a:gd name="T21" fmla="*/ 1 h 72"/>
                <a:gd name="T22" fmla="*/ 2 w 105"/>
                <a:gd name="T23" fmla="*/ 0 h 72"/>
                <a:gd name="T24" fmla="*/ 2 w 105"/>
                <a:gd name="T25" fmla="*/ 1 h 72"/>
                <a:gd name="T26" fmla="*/ 2 w 105"/>
                <a:gd name="T27" fmla="*/ 1 h 72"/>
                <a:gd name="T28" fmla="*/ 2 w 105"/>
                <a:gd name="T29" fmla="*/ 0 h 72"/>
                <a:gd name="T30" fmla="*/ 2 w 105"/>
                <a:gd name="T31" fmla="*/ 0 h 72"/>
                <a:gd name="T32" fmla="*/ 2 w 105"/>
                <a:gd name="T33" fmla="*/ 1 h 72"/>
                <a:gd name="T34" fmla="*/ 2 w 105"/>
                <a:gd name="T35" fmla="*/ 0 h 72"/>
                <a:gd name="T36" fmla="*/ 2 w 105"/>
                <a:gd name="T37" fmla="*/ 1 h 72"/>
                <a:gd name="T38" fmla="*/ 2 w 105"/>
                <a:gd name="T39" fmla="*/ 1 h 72"/>
                <a:gd name="T40" fmla="*/ 0 w 105"/>
                <a:gd name="T41" fmla="*/ 1 h 72"/>
                <a:gd name="T42" fmla="*/ 2 w 105"/>
                <a:gd name="T43" fmla="*/ 0 h 72"/>
                <a:gd name="T44" fmla="*/ 2 w 105"/>
                <a:gd name="T45" fmla="*/ 1 h 72"/>
                <a:gd name="T46" fmla="*/ 2 w 105"/>
                <a:gd name="T47" fmla="*/ 1 h 72"/>
                <a:gd name="T48" fmla="*/ 0 w 105"/>
                <a:gd name="T49" fmla="*/ 1 h 72"/>
                <a:gd name="T50" fmla="*/ 2 w 105"/>
                <a:gd name="T51" fmla="*/ 1 h 72"/>
                <a:gd name="T52" fmla="*/ 2 w 105"/>
                <a:gd name="T53" fmla="*/ 1 h 72"/>
                <a:gd name="T54" fmla="*/ 2 w 105"/>
                <a:gd name="T55" fmla="*/ 1 h 72"/>
                <a:gd name="T56" fmla="*/ 2 w 105"/>
                <a:gd name="T57" fmla="*/ 1 h 72"/>
                <a:gd name="T58" fmla="*/ 2 w 105"/>
                <a:gd name="T59" fmla="*/ 1 h 72"/>
                <a:gd name="T60" fmla="*/ 2 w 105"/>
                <a:gd name="T61" fmla="*/ 1 h 72"/>
                <a:gd name="T62" fmla="*/ 2 w 105"/>
                <a:gd name="T63" fmla="*/ 1 h 72"/>
                <a:gd name="T64" fmla="*/ 2 w 105"/>
                <a:gd name="T65" fmla="*/ 1 h 72"/>
                <a:gd name="T66" fmla="*/ 2 w 105"/>
                <a:gd name="T67" fmla="*/ 1 h 72"/>
                <a:gd name="T68" fmla="*/ 2 w 105"/>
                <a:gd name="T69" fmla="*/ 1 h 72"/>
                <a:gd name="T70" fmla="*/ 2 w 105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72"/>
                <a:gd name="T110" fmla="*/ 105 w 105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72">
                  <a:moveTo>
                    <a:pt x="86" y="62"/>
                  </a:moveTo>
                  <a:lnTo>
                    <a:pt x="96" y="53"/>
                  </a:lnTo>
                  <a:lnTo>
                    <a:pt x="105" y="57"/>
                  </a:lnTo>
                  <a:lnTo>
                    <a:pt x="100" y="72"/>
                  </a:lnTo>
                  <a:lnTo>
                    <a:pt x="86" y="62"/>
                  </a:lnTo>
                  <a:close/>
                  <a:moveTo>
                    <a:pt x="105" y="48"/>
                  </a:moveTo>
                  <a:lnTo>
                    <a:pt x="105" y="57"/>
                  </a:lnTo>
                  <a:lnTo>
                    <a:pt x="100" y="53"/>
                  </a:lnTo>
                  <a:lnTo>
                    <a:pt x="105" y="48"/>
                  </a:lnTo>
                  <a:close/>
                  <a:moveTo>
                    <a:pt x="96" y="62"/>
                  </a:moveTo>
                  <a:lnTo>
                    <a:pt x="14" y="9"/>
                  </a:lnTo>
                  <a:lnTo>
                    <a:pt x="19" y="0"/>
                  </a:lnTo>
                  <a:lnTo>
                    <a:pt x="105" y="48"/>
                  </a:lnTo>
                  <a:lnTo>
                    <a:pt x="96" y="62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0"/>
                  </a:lnTo>
                  <a:close/>
                  <a:moveTo>
                    <a:pt x="24" y="9"/>
                  </a:moveTo>
                  <a:lnTo>
                    <a:pt x="14" y="19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4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9" y="14"/>
                  </a:lnTo>
                  <a:lnTo>
                    <a:pt x="4" y="24"/>
                  </a:lnTo>
                  <a:close/>
                  <a:moveTo>
                    <a:pt x="9" y="9"/>
                  </a:moveTo>
                  <a:lnTo>
                    <a:pt x="96" y="62"/>
                  </a:lnTo>
                  <a:lnTo>
                    <a:pt x="91" y="72"/>
                  </a:lnTo>
                  <a:lnTo>
                    <a:pt x="4" y="24"/>
                  </a:lnTo>
                  <a:lnTo>
                    <a:pt x="9" y="9"/>
                  </a:lnTo>
                  <a:close/>
                  <a:moveTo>
                    <a:pt x="100" y="72"/>
                  </a:moveTo>
                  <a:lnTo>
                    <a:pt x="91" y="72"/>
                  </a:lnTo>
                  <a:lnTo>
                    <a:pt x="96" y="67"/>
                  </a:lnTo>
                  <a:lnTo>
                    <a:pt x="10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9" name="Freeform 366"/>
            <p:cNvSpPr>
              <a:spLocks noChangeAspect="1"/>
            </p:cNvSpPr>
            <p:nvPr/>
          </p:nvSpPr>
          <p:spPr bwMode="auto">
            <a:xfrm>
              <a:off x="3167" y="7758"/>
              <a:ext cx="70" cy="55"/>
            </a:xfrm>
            <a:custGeom>
              <a:avLst/>
              <a:gdLst>
                <a:gd name="T0" fmla="*/ 2 w 86"/>
                <a:gd name="T1" fmla="*/ 1 h 81"/>
                <a:gd name="T2" fmla="*/ 2 w 86"/>
                <a:gd name="T3" fmla="*/ 1 h 81"/>
                <a:gd name="T4" fmla="*/ 2 w 86"/>
                <a:gd name="T5" fmla="*/ 0 h 81"/>
                <a:gd name="T6" fmla="*/ 0 w 86"/>
                <a:gd name="T7" fmla="*/ 1 h 81"/>
                <a:gd name="T8" fmla="*/ 2 w 8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81"/>
                <a:gd name="T17" fmla="*/ 86 w 8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81">
                  <a:moveTo>
                    <a:pt x="81" y="81"/>
                  </a:moveTo>
                  <a:lnTo>
                    <a:pt x="86" y="72"/>
                  </a:lnTo>
                  <a:lnTo>
                    <a:pt x="9" y="0"/>
                  </a:lnTo>
                  <a:lnTo>
                    <a:pt x="0" y="9"/>
                  </a:lnTo>
                  <a:lnTo>
                    <a:pt x="81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0" name="Freeform 367"/>
            <p:cNvSpPr>
              <a:spLocks noChangeAspect="1" noEditPoints="1"/>
            </p:cNvSpPr>
            <p:nvPr/>
          </p:nvSpPr>
          <p:spPr bwMode="auto">
            <a:xfrm>
              <a:off x="3161" y="7755"/>
              <a:ext cx="85" cy="64"/>
            </a:xfrm>
            <a:custGeom>
              <a:avLst/>
              <a:gdLst>
                <a:gd name="T0" fmla="*/ 3 w 101"/>
                <a:gd name="T1" fmla="*/ 1 h 96"/>
                <a:gd name="T2" fmla="*/ 3 w 101"/>
                <a:gd name="T3" fmla="*/ 1 h 96"/>
                <a:gd name="T4" fmla="*/ 3 w 101"/>
                <a:gd name="T5" fmla="*/ 1 h 96"/>
                <a:gd name="T6" fmla="*/ 3 w 101"/>
                <a:gd name="T7" fmla="*/ 1 h 96"/>
                <a:gd name="T8" fmla="*/ 3 w 101"/>
                <a:gd name="T9" fmla="*/ 1 h 96"/>
                <a:gd name="T10" fmla="*/ 3 w 101"/>
                <a:gd name="T11" fmla="*/ 1 h 96"/>
                <a:gd name="T12" fmla="*/ 3 w 101"/>
                <a:gd name="T13" fmla="*/ 1 h 96"/>
                <a:gd name="T14" fmla="*/ 3 w 101"/>
                <a:gd name="T15" fmla="*/ 1 h 96"/>
                <a:gd name="T16" fmla="*/ 3 w 101"/>
                <a:gd name="T17" fmla="*/ 1 h 96"/>
                <a:gd name="T18" fmla="*/ 3 w 101"/>
                <a:gd name="T19" fmla="*/ 1 h 96"/>
                <a:gd name="T20" fmla="*/ 3 w 101"/>
                <a:gd name="T21" fmla="*/ 1 h 96"/>
                <a:gd name="T22" fmla="*/ 3 w 101"/>
                <a:gd name="T23" fmla="*/ 0 h 96"/>
                <a:gd name="T24" fmla="*/ 3 w 101"/>
                <a:gd name="T25" fmla="*/ 1 h 96"/>
                <a:gd name="T26" fmla="*/ 3 w 101"/>
                <a:gd name="T27" fmla="*/ 1 h 96"/>
                <a:gd name="T28" fmla="*/ 3 w 101"/>
                <a:gd name="T29" fmla="*/ 0 h 96"/>
                <a:gd name="T30" fmla="*/ 3 w 101"/>
                <a:gd name="T31" fmla="*/ 0 h 96"/>
                <a:gd name="T32" fmla="*/ 3 w 101"/>
                <a:gd name="T33" fmla="*/ 1 h 96"/>
                <a:gd name="T34" fmla="*/ 3 w 101"/>
                <a:gd name="T35" fmla="*/ 0 h 96"/>
                <a:gd name="T36" fmla="*/ 3 w 101"/>
                <a:gd name="T37" fmla="*/ 1 h 96"/>
                <a:gd name="T38" fmla="*/ 3 w 101"/>
                <a:gd name="T39" fmla="*/ 1 h 96"/>
                <a:gd name="T40" fmla="*/ 0 w 101"/>
                <a:gd name="T41" fmla="*/ 1 h 96"/>
                <a:gd name="T42" fmla="*/ 3 w 101"/>
                <a:gd name="T43" fmla="*/ 0 h 96"/>
                <a:gd name="T44" fmla="*/ 3 w 101"/>
                <a:gd name="T45" fmla="*/ 1 h 96"/>
                <a:gd name="T46" fmla="*/ 0 w 101"/>
                <a:gd name="T47" fmla="*/ 1 h 96"/>
                <a:gd name="T48" fmla="*/ 0 w 101"/>
                <a:gd name="T49" fmla="*/ 1 h 96"/>
                <a:gd name="T50" fmla="*/ 3 w 101"/>
                <a:gd name="T51" fmla="*/ 1 h 96"/>
                <a:gd name="T52" fmla="*/ 0 w 101"/>
                <a:gd name="T53" fmla="*/ 1 h 96"/>
                <a:gd name="T54" fmla="*/ 3 w 101"/>
                <a:gd name="T55" fmla="*/ 1 h 96"/>
                <a:gd name="T56" fmla="*/ 3 w 101"/>
                <a:gd name="T57" fmla="*/ 1 h 96"/>
                <a:gd name="T58" fmla="*/ 3 w 101"/>
                <a:gd name="T59" fmla="*/ 1 h 96"/>
                <a:gd name="T60" fmla="*/ 0 w 101"/>
                <a:gd name="T61" fmla="*/ 1 h 96"/>
                <a:gd name="T62" fmla="*/ 3 w 101"/>
                <a:gd name="T63" fmla="*/ 1 h 96"/>
                <a:gd name="T64" fmla="*/ 3 w 101"/>
                <a:gd name="T65" fmla="*/ 1 h 96"/>
                <a:gd name="T66" fmla="*/ 3 w 101"/>
                <a:gd name="T67" fmla="*/ 1 h 96"/>
                <a:gd name="T68" fmla="*/ 3 w 101"/>
                <a:gd name="T69" fmla="*/ 1 h 96"/>
                <a:gd name="T70" fmla="*/ 3 w 101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6"/>
                <a:gd name="T110" fmla="*/ 101 w 101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6">
                  <a:moveTo>
                    <a:pt x="77" y="86"/>
                  </a:moveTo>
                  <a:lnTo>
                    <a:pt x="86" y="72"/>
                  </a:lnTo>
                  <a:lnTo>
                    <a:pt x="101" y="81"/>
                  </a:lnTo>
                  <a:lnTo>
                    <a:pt x="91" y="91"/>
                  </a:lnTo>
                  <a:lnTo>
                    <a:pt x="77" y="86"/>
                  </a:lnTo>
                  <a:close/>
                  <a:moveTo>
                    <a:pt x="96" y="72"/>
                  </a:moveTo>
                  <a:lnTo>
                    <a:pt x="101" y="81"/>
                  </a:lnTo>
                  <a:lnTo>
                    <a:pt x="91" y="77"/>
                  </a:lnTo>
                  <a:lnTo>
                    <a:pt x="96" y="72"/>
                  </a:lnTo>
                  <a:close/>
                  <a:moveTo>
                    <a:pt x="86" y="81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96" y="72"/>
                  </a:lnTo>
                  <a:lnTo>
                    <a:pt x="86" y="81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0"/>
                  </a:lnTo>
                  <a:close/>
                  <a:moveTo>
                    <a:pt x="19" y="9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24"/>
                  </a:lnTo>
                  <a:close/>
                  <a:moveTo>
                    <a:pt x="9" y="9"/>
                  </a:moveTo>
                  <a:lnTo>
                    <a:pt x="91" y="81"/>
                  </a:lnTo>
                  <a:lnTo>
                    <a:pt x="81" y="96"/>
                  </a:lnTo>
                  <a:lnTo>
                    <a:pt x="0" y="24"/>
                  </a:lnTo>
                  <a:lnTo>
                    <a:pt x="9" y="9"/>
                  </a:lnTo>
                  <a:close/>
                  <a:moveTo>
                    <a:pt x="91" y="91"/>
                  </a:moveTo>
                  <a:lnTo>
                    <a:pt x="81" y="96"/>
                  </a:lnTo>
                  <a:lnTo>
                    <a:pt x="86" y="86"/>
                  </a:lnTo>
                  <a:lnTo>
                    <a:pt x="91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1" name="Freeform 368"/>
            <p:cNvSpPr>
              <a:spLocks noChangeAspect="1"/>
            </p:cNvSpPr>
            <p:nvPr/>
          </p:nvSpPr>
          <p:spPr bwMode="auto">
            <a:xfrm>
              <a:off x="3113" y="7706"/>
              <a:ext cx="60" cy="59"/>
            </a:xfrm>
            <a:custGeom>
              <a:avLst/>
              <a:gdLst>
                <a:gd name="T0" fmla="*/ 2 w 72"/>
                <a:gd name="T1" fmla="*/ 1 h 86"/>
                <a:gd name="T2" fmla="*/ 2 w 72"/>
                <a:gd name="T3" fmla="*/ 1 h 86"/>
                <a:gd name="T4" fmla="*/ 2 w 72"/>
                <a:gd name="T5" fmla="*/ 0 h 86"/>
                <a:gd name="T6" fmla="*/ 0 w 72"/>
                <a:gd name="T7" fmla="*/ 1 h 86"/>
                <a:gd name="T8" fmla="*/ 2 w 72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86"/>
                <a:gd name="T17" fmla="*/ 72 w 7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86">
                  <a:moveTo>
                    <a:pt x="63" y="86"/>
                  </a:moveTo>
                  <a:lnTo>
                    <a:pt x="72" y="7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63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2" name="Freeform 369"/>
            <p:cNvSpPr>
              <a:spLocks noChangeAspect="1" noEditPoints="1"/>
            </p:cNvSpPr>
            <p:nvPr/>
          </p:nvSpPr>
          <p:spPr bwMode="auto">
            <a:xfrm>
              <a:off x="3109" y="7703"/>
              <a:ext cx="70" cy="68"/>
            </a:xfrm>
            <a:custGeom>
              <a:avLst/>
              <a:gdLst>
                <a:gd name="T0" fmla="*/ 3 w 82"/>
                <a:gd name="T1" fmla="*/ 1 h 101"/>
                <a:gd name="T2" fmla="*/ 3 w 82"/>
                <a:gd name="T3" fmla="*/ 1 h 101"/>
                <a:gd name="T4" fmla="*/ 3 w 82"/>
                <a:gd name="T5" fmla="*/ 1 h 101"/>
                <a:gd name="T6" fmla="*/ 3 w 82"/>
                <a:gd name="T7" fmla="*/ 1 h 101"/>
                <a:gd name="T8" fmla="*/ 3 w 82"/>
                <a:gd name="T9" fmla="*/ 1 h 101"/>
                <a:gd name="T10" fmla="*/ 3 w 82"/>
                <a:gd name="T11" fmla="*/ 1 h 101"/>
                <a:gd name="T12" fmla="*/ 3 w 82"/>
                <a:gd name="T13" fmla="*/ 1 h 101"/>
                <a:gd name="T14" fmla="*/ 3 w 82"/>
                <a:gd name="T15" fmla="*/ 1 h 101"/>
                <a:gd name="T16" fmla="*/ 3 w 82"/>
                <a:gd name="T17" fmla="*/ 1 h 101"/>
                <a:gd name="T18" fmla="*/ 3 w 82"/>
                <a:gd name="T19" fmla="*/ 1 h 101"/>
                <a:gd name="T20" fmla="*/ 3 w 82"/>
                <a:gd name="T21" fmla="*/ 1 h 101"/>
                <a:gd name="T22" fmla="*/ 3 w 82"/>
                <a:gd name="T23" fmla="*/ 0 h 101"/>
                <a:gd name="T24" fmla="*/ 3 w 82"/>
                <a:gd name="T25" fmla="*/ 1 h 101"/>
                <a:gd name="T26" fmla="*/ 3 w 82"/>
                <a:gd name="T27" fmla="*/ 1 h 101"/>
                <a:gd name="T28" fmla="*/ 3 w 82"/>
                <a:gd name="T29" fmla="*/ 0 h 101"/>
                <a:gd name="T30" fmla="*/ 3 w 82"/>
                <a:gd name="T31" fmla="*/ 0 h 101"/>
                <a:gd name="T32" fmla="*/ 3 w 82"/>
                <a:gd name="T33" fmla="*/ 1 h 101"/>
                <a:gd name="T34" fmla="*/ 3 w 82"/>
                <a:gd name="T35" fmla="*/ 0 h 101"/>
                <a:gd name="T36" fmla="*/ 3 w 82"/>
                <a:gd name="T37" fmla="*/ 1 h 101"/>
                <a:gd name="T38" fmla="*/ 3 w 82"/>
                <a:gd name="T39" fmla="*/ 1 h 101"/>
                <a:gd name="T40" fmla="*/ 0 w 82"/>
                <a:gd name="T41" fmla="*/ 1 h 101"/>
                <a:gd name="T42" fmla="*/ 3 w 82"/>
                <a:gd name="T43" fmla="*/ 0 h 101"/>
                <a:gd name="T44" fmla="*/ 3 w 82"/>
                <a:gd name="T45" fmla="*/ 1 h 101"/>
                <a:gd name="T46" fmla="*/ 0 w 82"/>
                <a:gd name="T47" fmla="*/ 1 h 101"/>
                <a:gd name="T48" fmla="*/ 0 w 82"/>
                <a:gd name="T49" fmla="*/ 1 h 101"/>
                <a:gd name="T50" fmla="*/ 3 w 82"/>
                <a:gd name="T51" fmla="*/ 1 h 101"/>
                <a:gd name="T52" fmla="*/ 0 w 82"/>
                <a:gd name="T53" fmla="*/ 1 h 101"/>
                <a:gd name="T54" fmla="*/ 3 w 82"/>
                <a:gd name="T55" fmla="*/ 1 h 101"/>
                <a:gd name="T56" fmla="*/ 3 w 82"/>
                <a:gd name="T57" fmla="*/ 1 h 101"/>
                <a:gd name="T58" fmla="*/ 3 w 82"/>
                <a:gd name="T59" fmla="*/ 1 h 101"/>
                <a:gd name="T60" fmla="*/ 0 w 82"/>
                <a:gd name="T61" fmla="*/ 1 h 101"/>
                <a:gd name="T62" fmla="*/ 3 w 82"/>
                <a:gd name="T63" fmla="*/ 1 h 101"/>
                <a:gd name="T64" fmla="*/ 3 w 82"/>
                <a:gd name="T65" fmla="*/ 1 h 101"/>
                <a:gd name="T66" fmla="*/ 3 w 82"/>
                <a:gd name="T67" fmla="*/ 1 h 101"/>
                <a:gd name="T68" fmla="*/ 3 w 82"/>
                <a:gd name="T69" fmla="*/ 1 h 101"/>
                <a:gd name="T70" fmla="*/ 3 w 82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01"/>
                <a:gd name="T110" fmla="*/ 82 w 82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01">
                  <a:moveTo>
                    <a:pt x="63" y="86"/>
                  </a:moveTo>
                  <a:lnTo>
                    <a:pt x="72" y="77"/>
                  </a:lnTo>
                  <a:lnTo>
                    <a:pt x="82" y="86"/>
                  </a:lnTo>
                  <a:lnTo>
                    <a:pt x="72" y="101"/>
                  </a:lnTo>
                  <a:lnTo>
                    <a:pt x="63" y="86"/>
                  </a:lnTo>
                  <a:close/>
                  <a:moveTo>
                    <a:pt x="82" y="77"/>
                  </a:moveTo>
                  <a:lnTo>
                    <a:pt x="82" y="86"/>
                  </a:lnTo>
                  <a:lnTo>
                    <a:pt x="77" y="82"/>
                  </a:lnTo>
                  <a:lnTo>
                    <a:pt x="82" y="77"/>
                  </a:lnTo>
                  <a:close/>
                  <a:moveTo>
                    <a:pt x="72" y="86"/>
                  </a:moveTo>
                  <a:lnTo>
                    <a:pt x="10" y="10"/>
                  </a:lnTo>
                  <a:lnTo>
                    <a:pt x="20" y="0"/>
                  </a:lnTo>
                  <a:lnTo>
                    <a:pt x="82" y="77"/>
                  </a:lnTo>
                  <a:lnTo>
                    <a:pt x="72" y="8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  <a:moveTo>
                    <a:pt x="20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20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72" y="86"/>
                  </a:lnTo>
                  <a:lnTo>
                    <a:pt x="63" y="96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72" y="101"/>
                  </a:moveTo>
                  <a:lnTo>
                    <a:pt x="63" y="96"/>
                  </a:lnTo>
                  <a:lnTo>
                    <a:pt x="68" y="91"/>
                  </a:lnTo>
                  <a:lnTo>
                    <a:pt x="72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3" name="Freeform 370"/>
            <p:cNvSpPr>
              <a:spLocks noChangeAspect="1"/>
            </p:cNvSpPr>
            <p:nvPr/>
          </p:nvSpPr>
          <p:spPr bwMode="auto">
            <a:xfrm>
              <a:off x="3066" y="7645"/>
              <a:ext cx="56" cy="67"/>
            </a:xfrm>
            <a:custGeom>
              <a:avLst/>
              <a:gdLst>
                <a:gd name="T0" fmla="*/ 3 w 67"/>
                <a:gd name="T1" fmla="*/ 1 h 100"/>
                <a:gd name="T2" fmla="*/ 3 w 67"/>
                <a:gd name="T3" fmla="*/ 1 h 100"/>
                <a:gd name="T4" fmla="*/ 3 w 67"/>
                <a:gd name="T5" fmla="*/ 0 h 100"/>
                <a:gd name="T6" fmla="*/ 0 w 67"/>
                <a:gd name="T7" fmla="*/ 1 h 100"/>
                <a:gd name="T8" fmla="*/ 3 w 67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0"/>
                <a:gd name="T17" fmla="*/ 67 w 67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0">
                  <a:moveTo>
                    <a:pt x="57" y="100"/>
                  </a:moveTo>
                  <a:lnTo>
                    <a:pt x="67" y="91"/>
                  </a:lnTo>
                  <a:lnTo>
                    <a:pt x="9" y="0"/>
                  </a:lnTo>
                  <a:lnTo>
                    <a:pt x="0" y="4"/>
                  </a:lnTo>
                  <a:lnTo>
                    <a:pt x="57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4" name="Freeform 371"/>
            <p:cNvSpPr>
              <a:spLocks noChangeAspect="1" noEditPoints="1"/>
            </p:cNvSpPr>
            <p:nvPr/>
          </p:nvSpPr>
          <p:spPr bwMode="auto">
            <a:xfrm>
              <a:off x="3058" y="7642"/>
              <a:ext cx="69" cy="74"/>
            </a:xfrm>
            <a:custGeom>
              <a:avLst/>
              <a:gdLst>
                <a:gd name="T0" fmla="*/ 3 w 82"/>
                <a:gd name="T1" fmla="*/ 1 h 110"/>
                <a:gd name="T2" fmla="*/ 3 w 82"/>
                <a:gd name="T3" fmla="*/ 1 h 110"/>
                <a:gd name="T4" fmla="*/ 3 w 82"/>
                <a:gd name="T5" fmla="*/ 1 h 110"/>
                <a:gd name="T6" fmla="*/ 3 w 82"/>
                <a:gd name="T7" fmla="*/ 1 h 110"/>
                <a:gd name="T8" fmla="*/ 3 w 82"/>
                <a:gd name="T9" fmla="*/ 1 h 110"/>
                <a:gd name="T10" fmla="*/ 3 w 82"/>
                <a:gd name="T11" fmla="*/ 1 h 110"/>
                <a:gd name="T12" fmla="*/ 3 w 82"/>
                <a:gd name="T13" fmla="*/ 1 h 110"/>
                <a:gd name="T14" fmla="*/ 3 w 82"/>
                <a:gd name="T15" fmla="*/ 1 h 110"/>
                <a:gd name="T16" fmla="*/ 3 w 82"/>
                <a:gd name="T17" fmla="*/ 1 h 110"/>
                <a:gd name="T18" fmla="*/ 3 w 82"/>
                <a:gd name="T19" fmla="*/ 1 h 110"/>
                <a:gd name="T20" fmla="*/ 3 w 82"/>
                <a:gd name="T21" fmla="*/ 1 h 110"/>
                <a:gd name="T22" fmla="*/ 3 w 82"/>
                <a:gd name="T23" fmla="*/ 0 h 110"/>
                <a:gd name="T24" fmla="*/ 3 w 82"/>
                <a:gd name="T25" fmla="*/ 1 h 110"/>
                <a:gd name="T26" fmla="*/ 3 w 82"/>
                <a:gd name="T27" fmla="*/ 1 h 110"/>
                <a:gd name="T28" fmla="*/ 3 w 82"/>
                <a:gd name="T29" fmla="*/ 0 h 110"/>
                <a:gd name="T30" fmla="*/ 3 w 82"/>
                <a:gd name="T31" fmla="*/ 0 h 110"/>
                <a:gd name="T32" fmla="*/ 3 w 82"/>
                <a:gd name="T33" fmla="*/ 1 h 110"/>
                <a:gd name="T34" fmla="*/ 3 w 82"/>
                <a:gd name="T35" fmla="*/ 0 h 110"/>
                <a:gd name="T36" fmla="*/ 3 w 82"/>
                <a:gd name="T37" fmla="*/ 1 h 110"/>
                <a:gd name="T38" fmla="*/ 3 w 82"/>
                <a:gd name="T39" fmla="*/ 1 h 110"/>
                <a:gd name="T40" fmla="*/ 3 w 82"/>
                <a:gd name="T41" fmla="*/ 1 h 110"/>
                <a:gd name="T42" fmla="*/ 3 w 82"/>
                <a:gd name="T43" fmla="*/ 0 h 110"/>
                <a:gd name="T44" fmla="*/ 3 w 82"/>
                <a:gd name="T45" fmla="*/ 1 h 110"/>
                <a:gd name="T46" fmla="*/ 0 w 82"/>
                <a:gd name="T47" fmla="*/ 1 h 110"/>
                <a:gd name="T48" fmla="*/ 3 w 82"/>
                <a:gd name="T49" fmla="*/ 1 h 110"/>
                <a:gd name="T50" fmla="*/ 3 w 82"/>
                <a:gd name="T51" fmla="*/ 1 h 110"/>
                <a:gd name="T52" fmla="*/ 0 w 82"/>
                <a:gd name="T53" fmla="*/ 1 h 110"/>
                <a:gd name="T54" fmla="*/ 3 w 82"/>
                <a:gd name="T55" fmla="*/ 1 h 110"/>
                <a:gd name="T56" fmla="*/ 3 w 82"/>
                <a:gd name="T57" fmla="*/ 1 h 110"/>
                <a:gd name="T58" fmla="*/ 3 w 82"/>
                <a:gd name="T59" fmla="*/ 1 h 110"/>
                <a:gd name="T60" fmla="*/ 0 w 82"/>
                <a:gd name="T61" fmla="*/ 1 h 110"/>
                <a:gd name="T62" fmla="*/ 3 w 82"/>
                <a:gd name="T63" fmla="*/ 1 h 110"/>
                <a:gd name="T64" fmla="*/ 3 w 82"/>
                <a:gd name="T65" fmla="*/ 1 h 110"/>
                <a:gd name="T66" fmla="*/ 3 w 82"/>
                <a:gd name="T67" fmla="*/ 1 h 110"/>
                <a:gd name="T68" fmla="*/ 3 w 82"/>
                <a:gd name="T69" fmla="*/ 1 h 110"/>
                <a:gd name="T70" fmla="*/ 3 w 8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10"/>
                <a:gd name="T110" fmla="*/ 82 w 8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10">
                  <a:moveTo>
                    <a:pt x="62" y="101"/>
                  </a:moveTo>
                  <a:lnTo>
                    <a:pt x="72" y="91"/>
                  </a:lnTo>
                  <a:lnTo>
                    <a:pt x="82" y="101"/>
                  </a:lnTo>
                  <a:lnTo>
                    <a:pt x="72" y="110"/>
                  </a:lnTo>
                  <a:lnTo>
                    <a:pt x="62" y="101"/>
                  </a:lnTo>
                  <a:close/>
                  <a:moveTo>
                    <a:pt x="82" y="91"/>
                  </a:moveTo>
                  <a:lnTo>
                    <a:pt x="82" y="101"/>
                  </a:lnTo>
                  <a:lnTo>
                    <a:pt x="77" y="96"/>
                  </a:lnTo>
                  <a:lnTo>
                    <a:pt x="82" y="91"/>
                  </a:lnTo>
                  <a:close/>
                  <a:moveTo>
                    <a:pt x="72" y="101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82" y="91"/>
                  </a:lnTo>
                  <a:lnTo>
                    <a:pt x="72" y="101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9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10" y="9"/>
                  </a:lnTo>
                  <a:lnTo>
                    <a:pt x="0" y="14"/>
                  </a:lnTo>
                  <a:close/>
                  <a:moveTo>
                    <a:pt x="14" y="9"/>
                  </a:moveTo>
                  <a:lnTo>
                    <a:pt x="72" y="101"/>
                  </a:lnTo>
                  <a:lnTo>
                    <a:pt x="58" y="110"/>
                  </a:lnTo>
                  <a:lnTo>
                    <a:pt x="0" y="14"/>
                  </a:lnTo>
                  <a:lnTo>
                    <a:pt x="14" y="9"/>
                  </a:lnTo>
                  <a:close/>
                  <a:moveTo>
                    <a:pt x="72" y="110"/>
                  </a:moveTo>
                  <a:lnTo>
                    <a:pt x="58" y="110"/>
                  </a:lnTo>
                  <a:lnTo>
                    <a:pt x="67" y="105"/>
                  </a:lnTo>
                  <a:lnTo>
                    <a:pt x="72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5" name="Freeform 372"/>
            <p:cNvSpPr>
              <a:spLocks noChangeAspect="1"/>
            </p:cNvSpPr>
            <p:nvPr/>
          </p:nvSpPr>
          <p:spPr bwMode="auto">
            <a:xfrm>
              <a:off x="3022" y="7578"/>
              <a:ext cx="52" cy="70"/>
            </a:xfrm>
            <a:custGeom>
              <a:avLst/>
              <a:gdLst>
                <a:gd name="T0" fmla="*/ 3 w 62"/>
                <a:gd name="T1" fmla="*/ 1 h 105"/>
                <a:gd name="T2" fmla="*/ 3 w 62"/>
                <a:gd name="T3" fmla="*/ 1 h 105"/>
                <a:gd name="T4" fmla="*/ 3 w 62"/>
                <a:gd name="T5" fmla="*/ 0 h 105"/>
                <a:gd name="T6" fmla="*/ 0 w 62"/>
                <a:gd name="T7" fmla="*/ 1 h 105"/>
                <a:gd name="T8" fmla="*/ 3 w 62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5"/>
                <a:gd name="T17" fmla="*/ 62 w 6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5">
                  <a:moveTo>
                    <a:pt x="53" y="105"/>
                  </a:moveTo>
                  <a:lnTo>
                    <a:pt x="62" y="101"/>
                  </a:lnTo>
                  <a:lnTo>
                    <a:pt x="14" y="0"/>
                  </a:lnTo>
                  <a:lnTo>
                    <a:pt x="0" y="5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6" name="Freeform 373"/>
            <p:cNvSpPr>
              <a:spLocks noChangeAspect="1" noEditPoints="1"/>
            </p:cNvSpPr>
            <p:nvPr/>
          </p:nvSpPr>
          <p:spPr bwMode="auto">
            <a:xfrm>
              <a:off x="3018" y="7573"/>
              <a:ext cx="64" cy="82"/>
            </a:xfrm>
            <a:custGeom>
              <a:avLst/>
              <a:gdLst>
                <a:gd name="T0" fmla="*/ 2 w 77"/>
                <a:gd name="T1" fmla="*/ 1 h 120"/>
                <a:gd name="T2" fmla="*/ 2 w 77"/>
                <a:gd name="T3" fmla="*/ 1 h 120"/>
                <a:gd name="T4" fmla="*/ 2 w 77"/>
                <a:gd name="T5" fmla="*/ 1 h 120"/>
                <a:gd name="T6" fmla="*/ 2 w 77"/>
                <a:gd name="T7" fmla="*/ 1 h 120"/>
                <a:gd name="T8" fmla="*/ 2 w 77"/>
                <a:gd name="T9" fmla="*/ 1 h 120"/>
                <a:gd name="T10" fmla="*/ 2 w 77"/>
                <a:gd name="T11" fmla="*/ 1 h 120"/>
                <a:gd name="T12" fmla="*/ 2 w 77"/>
                <a:gd name="T13" fmla="*/ 1 h 120"/>
                <a:gd name="T14" fmla="*/ 2 w 77"/>
                <a:gd name="T15" fmla="*/ 1 h 120"/>
                <a:gd name="T16" fmla="*/ 2 w 77"/>
                <a:gd name="T17" fmla="*/ 1 h 120"/>
                <a:gd name="T18" fmla="*/ 2 w 77"/>
                <a:gd name="T19" fmla="*/ 1 h 120"/>
                <a:gd name="T20" fmla="*/ 2 w 77"/>
                <a:gd name="T21" fmla="*/ 1 h 120"/>
                <a:gd name="T22" fmla="*/ 2 w 77"/>
                <a:gd name="T23" fmla="*/ 1 h 120"/>
                <a:gd name="T24" fmla="*/ 2 w 77"/>
                <a:gd name="T25" fmla="*/ 1 h 120"/>
                <a:gd name="T26" fmla="*/ 2 w 77"/>
                <a:gd name="T27" fmla="*/ 1 h 120"/>
                <a:gd name="T28" fmla="*/ 2 w 77"/>
                <a:gd name="T29" fmla="*/ 0 h 120"/>
                <a:gd name="T30" fmla="*/ 2 w 77"/>
                <a:gd name="T31" fmla="*/ 1 h 120"/>
                <a:gd name="T32" fmla="*/ 2 w 77"/>
                <a:gd name="T33" fmla="*/ 1 h 120"/>
                <a:gd name="T34" fmla="*/ 2 w 77"/>
                <a:gd name="T35" fmla="*/ 0 h 120"/>
                <a:gd name="T36" fmla="*/ 2 w 77"/>
                <a:gd name="T37" fmla="*/ 1 h 120"/>
                <a:gd name="T38" fmla="*/ 2 w 77"/>
                <a:gd name="T39" fmla="*/ 1 h 120"/>
                <a:gd name="T40" fmla="*/ 2 w 77"/>
                <a:gd name="T41" fmla="*/ 1 h 120"/>
                <a:gd name="T42" fmla="*/ 2 w 77"/>
                <a:gd name="T43" fmla="*/ 0 h 120"/>
                <a:gd name="T44" fmla="*/ 2 w 77"/>
                <a:gd name="T45" fmla="*/ 1 h 120"/>
                <a:gd name="T46" fmla="*/ 0 w 77"/>
                <a:gd name="T47" fmla="*/ 1 h 120"/>
                <a:gd name="T48" fmla="*/ 2 w 77"/>
                <a:gd name="T49" fmla="*/ 1 h 120"/>
                <a:gd name="T50" fmla="*/ 2 w 77"/>
                <a:gd name="T51" fmla="*/ 1 h 120"/>
                <a:gd name="T52" fmla="*/ 0 w 77"/>
                <a:gd name="T53" fmla="*/ 1 h 120"/>
                <a:gd name="T54" fmla="*/ 2 w 77"/>
                <a:gd name="T55" fmla="*/ 1 h 120"/>
                <a:gd name="T56" fmla="*/ 2 w 77"/>
                <a:gd name="T57" fmla="*/ 1 h 120"/>
                <a:gd name="T58" fmla="*/ 2 w 77"/>
                <a:gd name="T59" fmla="*/ 1 h 120"/>
                <a:gd name="T60" fmla="*/ 0 w 77"/>
                <a:gd name="T61" fmla="*/ 1 h 120"/>
                <a:gd name="T62" fmla="*/ 2 w 77"/>
                <a:gd name="T63" fmla="*/ 1 h 120"/>
                <a:gd name="T64" fmla="*/ 2 w 77"/>
                <a:gd name="T65" fmla="*/ 1 h 120"/>
                <a:gd name="T66" fmla="*/ 2 w 77"/>
                <a:gd name="T67" fmla="*/ 1 h 120"/>
                <a:gd name="T68" fmla="*/ 2 w 77"/>
                <a:gd name="T69" fmla="*/ 1 h 120"/>
                <a:gd name="T70" fmla="*/ 2 w 77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20"/>
                <a:gd name="T110" fmla="*/ 77 w 77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20">
                  <a:moveTo>
                    <a:pt x="53" y="106"/>
                  </a:moveTo>
                  <a:lnTo>
                    <a:pt x="62" y="101"/>
                  </a:lnTo>
                  <a:lnTo>
                    <a:pt x="72" y="110"/>
                  </a:lnTo>
                  <a:lnTo>
                    <a:pt x="58" y="120"/>
                  </a:lnTo>
                  <a:lnTo>
                    <a:pt x="53" y="106"/>
                  </a:lnTo>
                  <a:close/>
                  <a:moveTo>
                    <a:pt x="77" y="101"/>
                  </a:moveTo>
                  <a:lnTo>
                    <a:pt x="72" y="110"/>
                  </a:lnTo>
                  <a:lnTo>
                    <a:pt x="67" y="106"/>
                  </a:lnTo>
                  <a:lnTo>
                    <a:pt x="77" y="101"/>
                  </a:lnTo>
                  <a:close/>
                  <a:moveTo>
                    <a:pt x="62" y="110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77" y="101"/>
                  </a:lnTo>
                  <a:lnTo>
                    <a:pt x="62" y="110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19" y="14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62" y="110"/>
                  </a:lnTo>
                  <a:lnTo>
                    <a:pt x="48" y="115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58" y="120"/>
                  </a:moveTo>
                  <a:lnTo>
                    <a:pt x="48" y="115"/>
                  </a:lnTo>
                  <a:lnTo>
                    <a:pt x="58" y="110"/>
                  </a:lnTo>
                  <a:lnTo>
                    <a:pt x="58" y="12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7" name="Freeform 374"/>
            <p:cNvSpPr>
              <a:spLocks noChangeAspect="1"/>
            </p:cNvSpPr>
            <p:nvPr/>
          </p:nvSpPr>
          <p:spPr bwMode="auto">
            <a:xfrm>
              <a:off x="2998" y="7525"/>
              <a:ext cx="36" cy="55"/>
            </a:xfrm>
            <a:custGeom>
              <a:avLst/>
              <a:gdLst>
                <a:gd name="T0" fmla="*/ 3 w 43"/>
                <a:gd name="T1" fmla="*/ 1 h 82"/>
                <a:gd name="T2" fmla="*/ 3 w 43"/>
                <a:gd name="T3" fmla="*/ 1 h 82"/>
                <a:gd name="T4" fmla="*/ 3 w 43"/>
                <a:gd name="T5" fmla="*/ 0 h 82"/>
                <a:gd name="T6" fmla="*/ 0 w 43"/>
                <a:gd name="T7" fmla="*/ 1 h 82"/>
                <a:gd name="T8" fmla="*/ 3 w 4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29" y="82"/>
                  </a:moveTo>
                  <a:lnTo>
                    <a:pt x="43" y="7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9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" name="Freeform 375"/>
            <p:cNvSpPr>
              <a:spLocks noChangeAspect="1" noEditPoints="1"/>
            </p:cNvSpPr>
            <p:nvPr/>
          </p:nvSpPr>
          <p:spPr bwMode="auto">
            <a:xfrm>
              <a:off x="2995" y="7522"/>
              <a:ext cx="42" cy="65"/>
            </a:xfrm>
            <a:custGeom>
              <a:avLst/>
              <a:gdLst>
                <a:gd name="T0" fmla="*/ 2 w 53"/>
                <a:gd name="T1" fmla="*/ 1 h 96"/>
                <a:gd name="T2" fmla="*/ 2 w 53"/>
                <a:gd name="T3" fmla="*/ 1 h 96"/>
                <a:gd name="T4" fmla="*/ 2 w 53"/>
                <a:gd name="T5" fmla="*/ 1 h 96"/>
                <a:gd name="T6" fmla="*/ 2 w 53"/>
                <a:gd name="T7" fmla="*/ 1 h 96"/>
                <a:gd name="T8" fmla="*/ 2 w 53"/>
                <a:gd name="T9" fmla="*/ 1 h 96"/>
                <a:gd name="T10" fmla="*/ 2 w 53"/>
                <a:gd name="T11" fmla="*/ 1 h 96"/>
                <a:gd name="T12" fmla="*/ 2 w 53"/>
                <a:gd name="T13" fmla="*/ 1 h 96"/>
                <a:gd name="T14" fmla="*/ 2 w 53"/>
                <a:gd name="T15" fmla="*/ 1 h 96"/>
                <a:gd name="T16" fmla="*/ 2 w 53"/>
                <a:gd name="T17" fmla="*/ 1 h 96"/>
                <a:gd name="T18" fmla="*/ 2 w 53"/>
                <a:gd name="T19" fmla="*/ 1 h 96"/>
                <a:gd name="T20" fmla="*/ 2 w 53"/>
                <a:gd name="T21" fmla="*/ 1 h 96"/>
                <a:gd name="T22" fmla="*/ 2 w 53"/>
                <a:gd name="T23" fmla="*/ 1 h 96"/>
                <a:gd name="T24" fmla="*/ 2 w 53"/>
                <a:gd name="T25" fmla="*/ 1 h 96"/>
                <a:gd name="T26" fmla="*/ 2 w 53"/>
                <a:gd name="T27" fmla="*/ 1 h 96"/>
                <a:gd name="T28" fmla="*/ 2 w 53"/>
                <a:gd name="T29" fmla="*/ 0 h 96"/>
                <a:gd name="T30" fmla="*/ 2 w 53"/>
                <a:gd name="T31" fmla="*/ 1 h 96"/>
                <a:gd name="T32" fmla="*/ 2 w 53"/>
                <a:gd name="T33" fmla="*/ 1 h 96"/>
                <a:gd name="T34" fmla="*/ 2 w 53"/>
                <a:gd name="T35" fmla="*/ 0 h 96"/>
                <a:gd name="T36" fmla="*/ 2 w 53"/>
                <a:gd name="T37" fmla="*/ 1 h 96"/>
                <a:gd name="T38" fmla="*/ 2 w 53"/>
                <a:gd name="T39" fmla="*/ 1 h 96"/>
                <a:gd name="T40" fmla="*/ 2 w 53"/>
                <a:gd name="T41" fmla="*/ 0 h 96"/>
                <a:gd name="T42" fmla="*/ 2 w 53"/>
                <a:gd name="T43" fmla="*/ 0 h 96"/>
                <a:gd name="T44" fmla="*/ 2 w 53"/>
                <a:gd name="T45" fmla="*/ 1 h 96"/>
                <a:gd name="T46" fmla="*/ 0 w 53"/>
                <a:gd name="T47" fmla="*/ 1 h 96"/>
                <a:gd name="T48" fmla="*/ 2 w 53"/>
                <a:gd name="T49" fmla="*/ 0 h 96"/>
                <a:gd name="T50" fmla="*/ 2 w 53"/>
                <a:gd name="T51" fmla="*/ 1 h 96"/>
                <a:gd name="T52" fmla="*/ 0 w 53"/>
                <a:gd name="T53" fmla="*/ 1 h 96"/>
                <a:gd name="T54" fmla="*/ 2 w 53"/>
                <a:gd name="T55" fmla="*/ 1 h 96"/>
                <a:gd name="T56" fmla="*/ 2 w 53"/>
                <a:gd name="T57" fmla="*/ 1 h 96"/>
                <a:gd name="T58" fmla="*/ 2 w 53"/>
                <a:gd name="T59" fmla="*/ 1 h 96"/>
                <a:gd name="T60" fmla="*/ 0 w 53"/>
                <a:gd name="T61" fmla="*/ 1 h 96"/>
                <a:gd name="T62" fmla="*/ 2 w 53"/>
                <a:gd name="T63" fmla="*/ 1 h 96"/>
                <a:gd name="T64" fmla="*/ 2 w 53"/>
                <a:gd name="T65" fmla="*/ 1 h 96"/>
                <a:gd name="T66" fmla="*/ 2 w 53"/>
                <a:gd name="T67" fmla="*/ 1 h 96"/>
                <a:gd name="T68" fmla="*/ 2 w 53"/>
                <a:gd name="T69" fmla="*/ 1 h 96"/>
                <a:gd name="T70" fmla="*/ 2 w 53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96"/>
                <a:gd name="T110" fmla="*/ 53 w 53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96">
                  <a:moveTo>
                    <a:pt x="34" y="82"/>
                  </a:moveTo>
                  <a:lnTo>
                    <a:pt x="43" y="77"/>
                  </a:lnTo>
                  <a:lnTo>
                    <a:pt x="48" y="91"/>
                  </a:lnTo>
                  <a:lnTo>
                    <a:pt x="38" y="96"/>
                  </a:lnTo>
                  <a:lnTo>
                    <a:pt x="34" y="82"/>
                  </a:lnTo>
                  <a:close/>
                  <a:moveTo>
                    <a:pt x="53" y="82"/>
                  </a:moveTo>
                  <a:lnTo>
                    <a:pt x="48" y="91"/>
                  </a:lnTo>
                  <a:lnTo>
                    <a:pt x="48" y="82"/>
                  </a:lnTo>
                  <a:lnTo>
                    <a:pt x="53" y="82"/>
                  </a:lnTo>
                  <a:close/>
                  <a:moveTo>
                    <a:pt x="38" y="87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53" y="82"/>
                  </a:lnTo>
                  <a:lnTo>
                    <a:pt x="38" y="87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10" y="15"/>
                  </a:lnTo>
                  <a:lnTo>
                    <a:pt x="5" y="0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5"/>
                  </a:moveTo>
                  <a:lnTo>
                    <a:pt x="43" y="87"/>
                  </a:lnTo>
                  <a:lnTo>
                    <a:pt x="29" y="91"/>
                  </a:lnTo>
                  <a:lnTo>
                    <a:pt x="0" y="10"/>
                  </a:lnTo>
                  <a:lnTo>
                    <a:pt x="14" y="5"/>
                  </a:lnTo>
                  <a:close/>
                  <a:moveTo>
                    <a:pt x="38" y="96"/>
                  </a:moveTo>
                  <a:lnTo>
                    <a:pt x="29" y="91"/>
                  </a:lnTo>
                  <a:lnTo>
                    <a:pt x="34" y="87"/>
                  </a:lnTo>
                  <a:lnTo>
                    <a:pt x="38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" name="Freeform 376"/>
            <p:cNvSpPr>
              <a:spLocks noChangeAspect="1"/>
            </p:cNvSpPr>
            <p:nvPr/>
          </p:nvSpPr>
          <p:spPr bwMode="auto">
            <a:xfrm>
              <a:off x="2986" y="7471"/>
              <a:ext cx="24" cy="58"/>
            </a:xfrm>
            <a:custGeom>
              <a:avLst/>
              <a:gdLst>
                <a:gd name="T0" fmla="*/ 2 w 29"/>
                <a:gd name="T1" fmla="*/ 1 h 86"/>
                <a:gd name="T2" fmla="*/ 2 w 29"/>
                <a:gd name="T3" fmla="*/ 1 h 86"/>
                <a:gd name="T4" fmla="*/ 2 w 29"/>
                <a:gd name="T5" fmla="*/ 0 h 86"/>
                <a:gd name="T6" fmla="*/ 0 w 29"/>
                <a:gd name="T7" fmla="*/ 0 h 86"/>
                <a:gd name="T8" fmla="*/ 2 w 2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15" y="86"/>
                  </a:moveTo>
                  <a:lnTo>
                    <a:pt x="29" y="8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0" name="Freeform 377"/>
            <p:cNvSpPr>
              <a:spLocks noChangeAspect="1" noEditPoints="1"/>
            </p:cNvSpPr>
            <p:nvPr/>
          </p:nvSpPr>
          <p:spPr bwMode="auto">
            <a:xfrm>
              <a:off x="2983" y="7465"/>
              <a:ext cx="32" cy="67"/>
            </a:xfrm>
            <a:custGeom>
              <a:avLst/>
              <a:gdLst>
                <a:gd name="T0" fmla="*/ 3 w 38"/>
                <a:gd name="T1" fmla="*/ 1 h 101"/>
                <a:gd name="T2" fmla="*/ 3 w 38"/>
                <a:gd name="T3" fmla="*/ 1 h 101"/>
                <a:gd name="T4" fmla="*/ 3 w 38"/>
                <a:gd name="T5" fmla="*/ 1 h 101"/>
                <a:gd name="T6" fmla="*/ 3 w 38"/>
                <a:gd name="T7" fmla="*/ 1 h 101"/>
                <a:gd name="T8" fmla="*/ 3 w 38"/>
                <a:gd name="T9" fmla="*/ 1 h 101"/>
                <a:gd name="T10" fmla="*/ 3 w 38"/>
                <a:gd name="T11" fmla="*/ 1 h 101"/>
                <a:gd name="T12" fmla="*/ 3 w 38"/>
                <a:gd name="T13" fmla="*/ 1 h 101"/>
                <a:gd name="T14" fmla="*/ 3 w 38"/>
                <a:gd name="T15" fmla="*/ 1 h 101"/>
                <a:gd name="T16" fmla="*/ 3 w 38"/>
                <a:gd name="T17" fmla="*/ 1 h 101"/>
                <a:gd name="T18" fmla="*/ 3 w 38"/>
                <a:gd name="T19" fmla="*/ 1 h 101"/>
                <a:gd name="T20" fmla="*/ 3 w 38"/>
                <a:gd name="T21" fmla="*/ 1 h 101"/>
                <a:gd name="T22" fmla="*/ 3 w 38"/>
                <a:gd name="T23" fmla="*/ 1 h 101"/>
                <a:gd name="T24" fmla="*/ 3 w 38"/>
                <a:gd name="T25" fmla="*/ 1 h 101"/>
                <a:gd name="T26" fmla="*/ 3 w 38"/>
                <a:gd name="T27" fmla="*/ 1 h 101"/>
                <a:gd name="T28" fmla="*/ 3 w 38"/>
                <a:gd name="T29" fmla="*/ 0 h 101"/>
                <a:gd name="T30" fmla="*/ 3 w 38"/>
                <a:gd name="T31" fmla="*/ 1 h 101"/>
                <a:gd name="T32" fmla="*/ 3 w 38"/>
                <a:gd name="T33" fmla="*/ 1 h 101"/>
                <a:gd name="T34" fmla="*/ 3 w 38"/>
                <a:gd name="T35" fmla="*/ 0 h 101"/>
                <a:gd name="T36" fmla="*/ 3 w 38"/>
                <a:gd name="T37" fmla="*/ 1 h 101"/>
                <a:gd name="T38" fmla="*/ 3 w 38"/>
                <a:gd name="T39" fmla="*/ 1 h 101"/>
                <a:gd name="T40" fmla="*/ 3 w 38"/>
                <a:gd name="T41" fmla="*/ 0 h 101"/>
                <a:gd name="T42" fmla="*/ 3 w 38"/>
                <a:gd name="T43" fmla="*/ 0 h 101"/>
                <a:gd name="T44" fmla="*/ 3 w 38"/>
                <a:gd name="T45" fmla="*/ 1 h 101"/>
                <a:gd name="T46" fmla="*/ 0 w 38"/>
                <a:gd name="T47" fmla="*/ 1 h 101"/>
                <a:gd name="T48" fmla="*/ 3 w 38"/>
                <a:gd name="T49" fmla="*/ 0 h 101"/>
                <a:gd name="T50" fmla="*/ 3 w 38"/>
                <a:gd name="T51" fmla="*/ 1 h 101"/>
                <a:gd name="T52" fmla="*/ 0 w 38"/>
                <a:gd name="T53" fmla="*/ 1 h 101"/>
                <a:gd name="T54" fmla="*/ 3 w 38"/>
                <a:gd name="T55" fmla="*/ 1 h 101"/>
                <a:gd name="T56" fmla="*/ 3 w 38"/>
                <a:gd name="T57" fmla="*/ 1 h 101"/>
                <a:gd name="T58" fmla="*/ 3 w 38"/>
                <a:gd name="T59" fmla="*/ 1 h 101"/>
                <a:gd name="T60" fmla="*/ 0 w 38"/>
                <a:gd name="T61" fmla="*/ 1 h 101"/>
                <a:gd name="T62" fmla="*/ 3 w 38"/>
                <a:gd name="T63" fmla="*/ 1 h 101"/>
                <a:gd name="T64" fmla="*/ 3 w 38"/>
                <a:gd name="T65" fmla="*/ 1 h 101"/>
                <a:gd name="T66" fmla="*/ 3 w 38"/>
                <a:gd name="T67" fmla="*/ 1 h 101"/>
                <a:gd name="T68" fmla="*/ 3 w 38"/>
                <a:gd name="T69" fmla="*/ 1 h 101"/>
                <a:gd name="T70" fmla="*/ 3 w 38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1"/>
                <a:gd name="T110" fmla="*/ 38 w 38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1">
                  <a:moveTo>
                    <a:pt x="19" y="86"/>
                  </a:moveTo>
                  <a:lnTo>
                    <a:pt x="33" y="86"/>
                  </a:lnTo>
                  <a:lnTo>
                    <a:pt x="33" y="101"/>
                  </a:lnTo>
                  <a:lnTo>
                    <a:pt x="24" y="101"/>
                  </a:lnTo>
                  <a:lnTo>
                    <a:pt x="19" y="86"/>
                  </a:lnTo>
                  <a:close/>
                  <a:moveTo>
                    <a:pt x="38" y="91"/>
                  </a:moveTo>
                  <a:lnTo>
                    <a:pt x="33" y="101"/>
                  </a:lnTo>
                  <a:lnTo>
                    <a:pt x="33" y="91"/>
                  </a:lnTo>
                  <a:lnTo>
                    <a:pt x="38" y="91"/>
                  </a:lnTo>
                  <a:close/>
                  <a:moveTo>
                    <a:pt x="28" y="91"/>
                  </a:moveTo>
                  <a:lnTo>
                    <a:pt x="14" y="10"/>
                  </a:lnTo>
                  <a:lnTo>
                    <a:pt x="28" y="5"/>
                  </a:lnTo>
                  <a:lnTo>
                    <a:pt x="38" y="91"/>
                  </a:lnTo>
                  <a:lnTo>
                    <a:pt x="28" y="91"/>
                  </a:lnTo>
                  <a:close/>
                  <a:moveTo>
                    <a:pt x="19" y="0"/>
                  </a:moveTo>
                  <a:lnTo>
                    <a:pt x="28" y="5"/>
                  </a:lnTo>
                  <a:lnTo>
                    <a:pt x="19" y="10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4" y="14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8" y="96"/>
                  </a:lnTo>
                  <a:lnTo>
                    <a:pt x="1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24" y="101"/>
                  </a:moveTo>
                  <a:lnTo>
                    <a:pt x="14" y="96"/>
                  </a:lnTo>
                  <a:lnTo>
                    <a:pt x="19" y="96"/>
                  </a:lnTo>
                  <a:lnTo>
                    <a:pt x="2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" name="Freeform 378"/>
            <p:cNvSpPr>
              <a:spLocks noChangeAspect="1"/>
            </p:cNvSpPr>
            <p:nvPr/>
          </p:nvSpPr>
          <p:spPr bwMode="auto">
            <a:xfrm>
              <a:off x="2983" y="7416"/>
              <a:ext cx="15" cy="55"/>
            </a:xfrm>
            <a:custGeom>
              <a:avLst/>
              <a:gdLst>
                <a:gd name="T0" fmla="*/ 2 w 19"/>
                <a:gd name="T1" fmla="*/ 1 h 82"/>
                <a:gd name="T2" fmla="*/ 2 w 19"/>
                <a:gd name="T3" fmla="*/ 1 h 82"/>
                <a:gd name="T4" fmla="*/ 2 w 19"/>
                <a:gd name="T5" fmla="*/ 0 h 82"/>
                <a:gd name="T6" fmla="*/ 0 w 19"/>
                <a:gd name="T7" fmla="*/ 0 h 82"/>
                <a:gd name="T8" fmla="*/ 2 w 19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2"/>
                <a:gd name="T17" fmla="*/ 19 w 1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2">
                  <a:moveTo>
                    <a:pt x="4" y="82"/>
                  </a:moveTo>
                  <a:lnTo>
                    <a:pt x="19" y="8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" name="Freeform 379"/>
            <p:cNvSpPr>
              <a:spLocks noChangeAspect="1" noEditPoints="1"/>
            </p:cNvSpPr>
            <p:nvPr/>
          </p:nvSpPr>
          <p:spPr bwMode="auto">
            <a:xfrm>
              <a:off x="2975" y="7412"/>
              <a:ext cx="31" cy="62"/>
            </a:xfrm>
            <a:custGeom>
              <a:avLst/>
              <a:gdLst>
                <a:gd name="T0" fmla="*/ 2 w 38"/>
                <a:gd name="T1" fmla="*/ 1 h 91"/>
                <a:gd name="T2" fmla="*/ 2 w 38"/>
                <a:gd name="T3" fmla="*/ 1 h 91"/>
                <a:gd name="T4" fmla="*/ 2 w 38"/>
                <a:gd name="T5" fmla="*/ 1 h 91"/>
                <a:gd name="T6" fmla="*/ 2 w 38"/>
                <a:gd name="T7" fmla="*/ 1 h 91"/>
                <a:gd name="T8" fmla="*/ 2 w 38"/>
                <a:gd name="T9" fmla="*/ 1 h 91"/>
                <a:gd name="T10" fmla="*/ 2 w 38"/>
                <a:gd name="T11" fmla="*/ 1 h 91"/>
                <a:gd name="T12" fmla="*/ 2 w 38"/>
                <a:gd name="T13" fmla="*/ 1 h 91"/>
                <a:gd name="T14" fmla="*/ 2 w 38"/>
                <a:gd name="T15" fmla="*/ 1 h 91"/>
                <a:gd name="T16" fmla="*/ 2 w 38"/>
                <a:gd name="T17" fmla="*/ 1 h 91"/>
                <a:gd name="T18" fmla="*/ 2 w 38"/>
                <a:gd name="T19" fmla="*/ 1 h 91"/>
                <a:gd name="T20" fmla="*/ 2 w 38"/>
                <a:gd name="T21" fmla="*/ 1 h 91"/>
                <a:gd name="T22" fmla="*/ 2 w 38"/>
                <a:gd name="T23" fmla="*/ 1 h 91"/>
                <a:gd name="T24" fmla="*/ 2 w 38"/>
                <a:gd name="T25" fmla="*/ 1 h 91"/>
                <a:gd name="T26" fmla="*/ 2 w 38"/>
                <a:gd name="T27" fmla="*/ 1 h 91"/>
                <a:gd name="T28" fmla="*/ 2 w 38"/>
                <a:gd name="T29" fmla="*/ 0 h 91"/>
                <a:gd name="T30" fmla="*/ 2 w 38"/>
                <a:gd name="T31" fmla="*/ 1 h 91"/>
                <a:gd name="T32" fmla="*/ 2 w 38"/>
                <a:gd name="T33" fmla="*/ 1 h 91"/>
                <a:gd name="T34" fmla="*/ 2 w 38"/>
                <a:gd name="T35" fmla="*/ 0 h 91"/>
                <a:gd name="T36" fmla="*/ 2 w 38"/>
                <a:gd name="T37" fmla="*/ 1 h 91"/>
                <a:gd name="T38" fmla="*/ 2 w 38"/>
                <a:gd name="T39" fmla="*/ 1 h 91"/>
                <a:gd name="T40" fmla="*/ 2 w 38"/>
                <a:gd name="T41" fmla="*/ 0 h 91"/>
                <a:gd name="T42" fmla="*/ 2 w 38"/>
                <a:gd name="T43" fmla="*/ 0 h 91"/>
                <a:gd name="T44" fmla="*/ 2 w 38"/>
                <a:gd name="T45" fmla="*/ 1 h 91"/>
                <a:gd name="T46" fmla="*/ 0 w 38"/>
                <a:gd name="T47" fmla="*/ 1 h 91"/>
                <a:gd name="T48" fmla="*/ 2 w 38"/>
                <a:gd name="T49" fmla="*/ 0 h 91"/>
                <a:gd name="T50" fmla="*/ 2 w 38"/>
                <a:gd name="T51" fmla="*/ 1 h 91"/>
                <a:gd name="T52" fmla="*/ 0 w 38"/>
                <a:gd name="T53" fmla="*/ 1 h 91"/>
                <a:gd name="T54" fmla="*/ 2 w 38"/>
                <a:gd name="T55" fmla="*/ 1 h 91"/>
                <a:gd name="T56" fmla="*/ 2 w 38"/>
                <a:gd name="T57" fmla="*/ 1 h 91"/>
                <a:gd name="T58" fmla="*/ 2 w 38"/>
                <a:gd name="T59" fmla="*/ 1 h 91"/>
                <a:gd name="T60" fmla="*/ 0 w 38"/>
                <a:gd name="T61" fmla="*/ 1 h 91"/>
                <a:gd name="T62" fmla="*/ 2 w 38"/>
                <a:gd name="T63" fmla="*/ 1 h 91"/>
                <a:gd name="T64" fmla="*/ 2 w 38"/>
                <a:gd name="T65" fmla="*/ 1 h 91"/>
                <a:gd name="T66" fmla="*/ 2 w 38"/>
                <a:gd name="T67" fmla="*/ 1 h 91"/>
                <a:gd name="T68" fmla="*/ 2 w 38"/>
                <a:gd name="T69" fmla="*/ 1 h 91"/>
                <a:gd name="T70" fmla="*/ 2 w 3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91"/>
                <a:gd name="T110" fmla="*/ 38 w 3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91">
                  <a:moveTo>
                    <a:pt x="14" y="77"/>
                  </a:moveTo>
                  <a:lnTo>
                    <a:pt x="29" y="77"/>
                  </a:lnTo>
                  <a:lnTo>
                    <a:pt x="29" y="91"/>
                  </a:lnTo>
                  <a:lnTo>
                    <a:pt x="14" y="91"/>
                  </a:lnTo>
                  <a:lnTo>
                    <a:pt x="14" y="77"/>
                  </a:lnTo>
                  <a:close/>
                  <a:moveTo>
                    <a:pt x="38" y="82"/>
                  </a:moveTo>
                  <a:lnTo>
                    <a:pt x="29" y="91"/>
                  </a:lnTo>
                  <a:lnTo>
                    <a:pt x="29" y="87"/>
                  </a:lnTo>
                  <a:lnTo>
                    <a:pt x="38" y="82"/>
                  </a:lnTo>
                  <a:close/>
                  <a:moveTo>
                    <a:pt x="24" y="87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38" y="82"/>
                  </a:lnTo>
                  <a:lnTo>
                    <a:pt x="24" y="87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24" y="0"/>
                  </a:lnTo>
                  <a:close/>
                  <a:moveTo>
                    <a:pt x="24" y="15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10"/>
                  </a:lnTo>
                  <a:close/>
                  <a:moveTo>
                    <a:pt x="14" y="5"/>
                  </a:moveTo>
                  <a:lnTo>
                    <a:pt x="24" y="87"/>
                  </a:lnTo>
                  <a:lnTo>
                    <a:pt x="10" y="87"/>
                  </a:lnTo>
                  <a:lnTo>
                    <a:pt x="0" y="10"/>
                  </a:lnTo>
                  <a:lnTo>
                    <a:pt x="14" y="5"/>
                  </a:lnTo>
                  <a:close/>
                  <a:moveTo>
                    <a:pt x="14" y="91"/>
                  </a:moveTo>
                  <a:lnTo>
                    <a:pt x="10" y="87"/>
                  </a:lnTo>
                  <a:lnTo>
                    <a:pt x="14" y="87"/>
                  </a:lnTo>
                  <a:lnTo>
                    <a:pt x="1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3" name="Freeform 380"/>
            <p:cNvSpPr>
              <a:spLocks noChangeAspect="1"/>
            </p:cNvSpPr>
            <p:nvPr/>
          </p:nvSpPr>
          <p:spPr bwMode="auto">
            <a:xfrm>
              <a:off x="2983" y="7358"/>
              <a:ext cx="12" cy="58"/>
            </a:xfrm>
            <a:custGeom>
              <a:avLst/>
              <a:gdLst>
                <a:gd name="T0" fmla="*/ 0 w 14"/>
                <a:gd name="T1" fmla="*/ 1 h 86"/>
                <a:gd name="T2" fmla="*/ 3 w 14"/>
                <a:gd name="T3" fmla="*/ 1 h 86"/>
                <a:gd name="T4" fmla="*/ 3 w 14"/>
                <a:gd name="T5" fmla="*/ 1 h 86"/>
                <a:gd name="T6" fmla="*/ 0 w 14"/>
                <a:gd name="T7" fmla="*/ 0 h 86"/>
                <a:gd name="T8" fmla="*/ 0 w 14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86"/>
                <a:gd name="T17" fmla="*/ 14 w 1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86">
                  <a:moveTo>
                    <a:pt x="0" y="86"/>
                  </a:moveTo>
                  <a:lnTo>
                    <a:pt x="14" y="86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4" name="Freeform 381"/>
            <p:cNvSpPr>
              <a:spLocks noChangeAspect="1" noEditPoints="1"/>
            </p:cNvSpPr>
            <p:nvPr/>
          </p:nvSpPr>
          <p:spPr bwMode="auto">
            <a:xfrm>
              <a:off x="2975" y="7354"/>
              <a:ext cx="23" cy="69"/>
            </a:xfrm>
            <a:custGeom>
              <a:avLst/>
              <a:gdLst>
                <a:gd name="T0" fmla="*/ 2 w 29"/>
                <a:gd name="T1" fmla="*/ 1 h 101"/>
                <a:gd name="T2" fmla="*/ 2 w 29"/>
                <a:gd name="T3" fmla="*/ 1 h 101"/>
                <a:gd name="T4" fmla="*/ 2 w 29"/>
                <a:gd name="T5" fmla="*/ 1 h 101"/>
                <a:gd name="T6" fmla="*/ 2 w 29"/>
                <a:gd name="T7" fmla="*/ 1 h 101"/>
                <a:gd name="T8" fmla="*/ 2 w 29"/>
                <a:gd name="T9" fmla="*/ 1 h 101"/>
                <a:gd name="T10" fmla="*/ 2 w 29"/>
                <a:gd name="T11" fmla="*/ 1 h 101"/>
                <a:gd name="T12" fmla="*/ 2 w 29"/>
                <a:gd name="T13" fmla="*/ 1 h 101"/>
                <a:gd name="T14" fmla="*/ 2 w 29"/>
                <a:gd name="T15" fmla="*/ 1 h 101"/>
                <a:gd name="T16" fmla="*/ 2 w 29"/>
                <a:gd name="T17" fmla="*/ 1 h 101"/>
                <a:gd name="T18" fmla="*/ 2 w 29"/>
                <a:gd name="T19" fmla="*/ 1 h 101"/>
                <a:gd name="T20" fmla="*/ 2 w 29"/>
                <a:gd name="T21" fmla="*/ 1 h 101"/>
                <a:gd name="T22" fmla="*/ 2 w 29"/>
                <a:gd name="T23" fmla="*/ 1 h 101"/>
                <a:gd name="T24" fmla="*/ 2 w 29"/>
                <a:gd name="T25" fmla="*/ 1 h 101"/>
                <a:gd name="T26" fmla="*/ 2 w 29"/>
                <a:gd name="T27" fmla="*/ 1 h 101"/>
                <a:gd name="T28" fmla="*/ 2 w 29"/>
                <a:gd name="T29" fmla="*/ 0 h 101"/>
                <a:gd name="T30" fmla="*/ 2 w 29"/>
                <a:gd name="T31" fmla="*/ 1 h 101"/>
                <a:gd name="T32" fmla="*/ 2 w 29"/>
                <a:gd name="T33" fmla="*/ 1 h 101"/>
                <a:gd name="T34" fmla="*/ 2 w 29"/>
                <a:gd name="T35" fmla="*/ 0 h 101"/>
                <a:gd name="T36" fmla="*/ 2 w 29"/>
                <a:gd name="T37" fmla="*/ 1 h 101"/>
                <a:gd name="T38" fmla="*/ 2 w 29"/>
                <a:gd name="T39" fmla="*/ 1 h 101"/>
                <a:gd name="T40" fmla="*/ 2 w 29"/>
                <a:gd name="T41" fmla="*/ 0 h 101"/>
                <a:gd name="T42" fmla="*/ 2 w 29"/>
                <a:gd name="T43" fmla="*/ 0 h 101"/>
                <a:gd name="T44" fmla="*/ 2 w 29"/>
                <a:gd name="T45" fmla="*/ 1 h 101"/>
                <a:gd name="T46" fmla="*/ 0 w 29"/>
                <a:gd name="T47" fmla="*/ 1 h 101"/>
                <a:gd name="T48" fmla="*/ 2 w 29"/>
                <a:gd name="T49" fmla="*/ 0 h 101"/>
                <a:gd name="T50" fmla="*/ 2 w 29"/>
                <a:gd name="T51" fmla="*/ 1 h 101"/>
                <a:gd name="T52" fmla="*/ 0 w 29"/>
                <a:gd name="T53" fmla="*/ 1 h 101"/>
                <a:gd name="T54" fmla="*/ 2 w 29"/>
                <a:gd name="T55" fmla="*/ 1 h 101"/>
                <a:gd name="T56" fmla="*/ 2 w 29"/>
                <a:gd name="T57" fmla="*/ 1 h 101"/>
                <a:gd name="T58" fmla="*/ 0 w 29"/>
                <a:gd name="T59" fmla="*/ 1 h 101"/>
                <a:gd name="T60" fmla="*/ 0 w 29"/>
                <a:gd name="T61" fmla="*/ 1 h 101"/>
                <a:gd name="T62" fmla="*/ 2 w 29"/>
                <a:gd name="T63" fmla="*/ 1 h 101"/>
                <a:gd name="T64" fmla="*/ 2 w 29"/>
                <a:gd name="T65" fmla="*/ 1 h 101"/>
                <a:gd name="T66" fmla="*/ 0 w 29"/>
                <a:gd name="T67" fmla="*/ 1 h 101"/>
                <a:gd name="T68" fmla="*/ 2 w 29"/>
                <a:gd name="T69" fmla="*/ 1 h 101"/>
                <a:gd name="T70" fmla="*/ 2 w 29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01"/>
                <a:gd name="T110" fmla="*/ 29 w 29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01">
                  <a:moveTo>
                    <a:pt x="10" y="86"/>
                  </a:moveTo>
                  <a:lnTo>
                    <a:pt x="24" y="86"/>
                  </a:lnTo>
                  <a:lnTo>
                    <a:pt x="24" y="101"/>
                  </a:lnTo>
                  <a:lnTo>
                    <a:pt x="10" y="101"/>
                  </a:lnTo>
                  <a:lnTo>
                    <a:pt x="10" y="86"/>
                  </a:lnTo>
                  <a:close/>
                  <a:moveTo>
                    <a:pt x="29" y="91"/>
                  </a:moveTo>
                  <a:lnTo>
                    <a:pt x="24" y="101"/>
                  </a:lnTo>
                  <a:lnTo>
                    <a:pt x="24" y="91"/>
                  </a:lnTo>
                  <a:lnTo>
                    <a:pt x="29" y="91"/>
                  </a:lnTo>
                  <a:close/>
                  <a:moveTo>
                    <a:pt x="14" y="91"/>
                  </a:moveTo>
                  <a:lnTo>
                    <a:pt x="14" y="9"/>
                  </a:lnTo>
                  <a:lnTo>
                    <a:pt x="29" y="9"/>
                  </a:lnTo>
                  <a:lnTo>
                    <a:pt x="29" y="91"/>
                  </a:lnTo>
                  <a:lnTo>
                    <a:pt x="14" y="91"/>
                  </a:lnTo>
                  <a:close/>
                  <a:moveTo>
                    <a:pt x="24" y="0"/>
                  </a:moveTo>
                  <a:lnTo>
                    <a:pt x="29" y="9"/>
                  </a:lnTo>
                  <a:lnTo>
                    <a:pt x="24" y="9"/>
                  </a:lnTo>
                  <a:lnTo>
                    <a:pt x="24" y="0"/>
                  </a:lnTo>
                  <a:close/>
                  <a:moveTo>
                    <a:pt x="19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19" y="14"/>
                  </a:lnTo>
                  <a:close/>
                  <a:moveTo>
                    <a:pt x="0" y="5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close/>
                  <a:moveTo>
                    <a:pt x="14" y="5"/>
                  </a:moveTo>
                  <a:lnTo>
                    <a:pt x="14" y="91"/>
                  </a:lnTo>
                  <a:lnTo>
                    <a:pt x="0" y="91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10" y="101"/>
                  </a:moveTo>
                  <a:lnTo>
                    <a:pt x="0" y="91"/>
                  </a:lnTo>
                  <a:lnTo>
                    <a:pt x="10" y="91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5" name="Freeform 382"/>
            <p:cNvSpPr>
              <a:spLocks noChangeAspect="1"/>
            </p:cNvSpPr>
            <p:nvPr/>
          </p:nvSpPr>
          <p:spPr bwMode="auto">
            <a:xfrm>
              <a:off x="2983" y="7299"/>
              <a:ext cx="23" cy="62"/>
            </a:xfrm>
            <a:custGeom>
              <a:avLst/>
              <a:gdLst>
                <a:gd name="T0" fmla="*/ 0 w 28"/>
                <a:gd name="T1" fmla="*/ 1 h 91"/>
                <a:gd name="T2" fmla="*/ 2 w 28"/>
                <a:gd name="T3" fmla="*/ 1 h 91"/>
                <a:gd name="T4" fmla="*/ 2 w 28"/>
                <a:gd name="T5" fmla="*/ 1 h 91"/>
                <a:gd name="T6" fmla="*/ 2 w 28"/>
                <a:gd name="T7" fmla="*/ 0 h 91"/>
                <a:gd name="T8" fmla="*/ 0 w 2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1"/>
                <a:gd name="T17" fmla="*/ 28 w 2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1">
                  <a:moveTo>
                    <a:pt x="0" y="87"/>
                  </a:moveTo>
                  <a:lnTo>
                    <a:pt x="14" y="91"/>
                  </a:lnTo>
                  <a:lnTo>
                    <a:pt x="28" y="5"/>
                  </a:lnTo>
                  <a:lnTo>
                    <a:pt x="14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" name="Freeform 383"/>
            <p:cNvSpPr>
              <a:spLocks noChangeAspect="1" noEditPoints="1"/>
            </p:cNvSpPr>
            <p:nvPr/>
          </p:nvSpPr>
          <p:spPr bwMode="auto">
            <a:xfrm>
              <a:off x="2975" y="7296"/>
              <a:ext cx="35" cy="68"/>
            </a:xfrm>
            <a:custGeom>
              <a:avLst/>
              <a:gdLst>
                <a:gd name="T0" fmla="*/ 2 w 43"/>
                <a:gd name="T1" fmla="*/ 1 h 101"/>
                <a:gd name="T2" fmla="*/ 2 w 43"/>
                <a:gd name="T3" fmla="*/ 1 h 101"/>
                <a:gd name="T4" fmla="*/ 2 w 43"/>
                <a:gd name="T5" fmla="*/ 1 h 101"/>
                <a:gd name="T6" fmla="*/ 2 w 43"/>
                <a:gd name="T7" fmla="*/ 1 h 101"/>
                <a:gd name="T8" fmla="*/ 2 w 43"/>
                <a:gd name="T9" fmla="*/ 1 h 101"/>
                <a:gd name="T10" fmla="*/ 2 w 43"/>
                <a:gd name="T11" fmla="*/ 1 h 101"/>
                <a:gd name="T12" fmla="*/ 2 w 43"/>
                <a:gd name="T13" fmla="*/ 1 h 101"/>
                <a:gd name="T14" fmla="*/ 2 w 43"/>
                <a:gd name="T15" fmla="*/ 1 h 101"/>
                <a:gd name="T16" fmla="*/ 2 w 43"/>
                <a:gd name="T17" fmla="*/ 1 h 101"/>
                <a:gd name="T18" fmla="*/ 2 w 43"/>
                <a:gd name="T19" fmla="*/ 1 h 101"/>
                <a:gd name="T20" fmla="*/ 2 w 43"/>
                <a:gd name="T21" fmla="*/ 1 h 101"/>
                <a:gd name="T22" fmla="*/ 2 w 43"/>
                <a:gd name="T23" fmla="*/ 1 h 101"/>
                <a:gd name="T24" fmla="*/ 2 w 43"/>
                <a:gd name="T25" fmla="*/ 1 h 101"/>
                <a:gd name="T26" fmla="*/ 2 w 43"/>
                <a:gd name="T27" fmla="*/ 1 h 101"/>
                <a:gd name="T28" fmla="*/ 2 w 43"/>
                <a:gd name="T29" fmla="*/ 1 h 101"/>
                <a:gd name="T30" fmla="*/ 2 w 43"/>
                <a:gd name="T31" fmla="*/ 1 h 101"/>
                <a:gd name="T32" fmla="*/ 2 w 43"/>
                <a:gd name="T33" fmla="*/ 1 h 101"/>
                <a:gd name="T34" fmla="*/ 2 w 43"/>
                <a:gd name="T35" fmla="*/ 1 h 101"/>
                <a:gd name="T36" fmla="*/ 2 w 43"/>
                <a:gd name="T37" fmla="*/ 1 h 101"/>
                <a:gd name="T38" fmla="*/ 2 w 43"/>
                <a:gd name="T39" fmla="*/ 1 h 101"/>
                <a:gd name="T40" fmla="*/ 2 w 43"/>
                <a:gd name="T41" fmla="*/ 0 h 101"/>
                <a:gd name="T42" fmla="*/ 2 w 43"/>
                <a:gd name="T43" fmla="*/ 1 h 101"/>
                <a:gd name="T44" fmla="*/ 2 w 43"/>
                <a:gd name="T45" fmla="*/ 1 h 101"/>
                <a:gd name="T46" fmla="*/ 2 w 43"/>
                <a:gd name="T47" fmla="*/ 1 h 101"/>
                <a:gd name="T48" fmla="*/ 2 w 43"/>
                <a:gd name="T49" fmla="*/ 0 h 101"/>
                <a:gd name="T50" fmla="*/ 2 w 43"/>
                <a:gd name="T51" fmla="*/ 1 h 101"/>
                <a:gd name="T52" fmla="*/ 2 w 43"/>
                <a:gd name="T53" fmla="*/ 1 h 101"/>
                <a:gd name="T54" fmla="*/ 2 w 43"/>
                <a:gd name="T55" fmla="*/ 1 h 101"/>
                <a:gd name="T56" fmla="*/ 2 w 43"/>
                <a:gd name="T57" fmla="*/ 1 h 101"/>
                <a:gd name="T58" fmla="*/ 0 w 43"/>
                <a:gd name="T59" fmla="*/ 1 h 101"/>
                <a:gd name="T60" fmla="*/ 2 w 43"/>
                <a:gd name="T61" fmla="*/ 1 h 101"/>
                <a:gd name="T62" fmla="*/ 2 w 43"/>
                <a:gd name="T63" fmla="*/ 1 h 101"/>
                <a:gd name="T64" fmla="*/ 2 w 43"/>
                <a:gd name="T65" fmla="*/ 1 h 101"/>
                <a:gd name="T66" fmla="*/ 0 w 43"/>
                <a:gd name="T67" fmla="*/ 1 h 101"/>
                <a:gd name="T68" fmla="*/ 2 w 43"/>
                <a:gd name="T69" fmla="*/ 1 h 101"/>
                <a:gd name="T70" fmla="*/ 2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10" y="87"/>
                  </a:moveTo>
                  <a:lnTo>
                    <a:pt x="24" y="87"/>
                  </a:lnTo>
                  <a:lnTo>
                    <a:pt x="19" y="101"/>
                  </a:lnTo>
                  <a:lnTo>
                    <a:pt x="10" y="101"/>
                  </a:lnTo>
                  <a:lnTo>
                    <a:pt x="10" y="87"/>
                  </a:lnTo>
                  <a:close/>
                  <a:moveTo>
                    <a:pt x="29" y="96"/>
                  </a:moveTo>
                  <a:lnTo>
                    <a:pt x="19" y="101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2"/>
                  </a:moveTo>
                  <a:lnTo>
                    <a:pt x="29" y="10"/>
                  </a:lnTo>
                  <a:lnTo>
                    <a:pt x="43" y="10"/>
                  </a:lnTo>
                  <a:lnTo>
                    <a:pt x="29" y="96"/>
                  </a:lnTo>
                  <a:lnTo>
                    <a:pt x="14" y="92"/>
                  </a:lnTo>
                  <a:close/>
                  <a:moveTo>
                    <a:pt x="38" y="5"/>
                  </a:moveTo>
                  <a:lnTo>
                    <a:pt x="43" y="10"/>
                  </a:lnTo>
                  <a:lnTo>
                    <a:pt x="38" y="10"/>
                  </a:lnTo>
                  <a:lnTo>
                    <a:pt x="38" y="5"/>
                  </a:lnTo>
                  <a:close/>
                  <a:moveTo>
                    <a:pt x="34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8" y="5"/>
                  </a:lnTo>
                  <a:lnTo>
                    <a:pt x="34" y="15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24" y="5"/>
                  </a:lnTo>
                  <a:lnTo>
                    <a:pt x="14" y="5"/>
                  </a:lnTo>
                  <a:close/>
                  <a:moveTo>
                    <a:pt x="29" y="10"/>
                  </a:moveTo>
                  <a:lnTo>
                    <a:pt x="14" y="96"/>
                  </a:lnTo>
                  <a:lnTo>
                    <a:pt x="0" y="92"/>
                  </a:lnTo>
                  <a:lnTo>
                    <a:pt x="14" y="5"/>
                  </a:lnTo>
                  <a:lnTo>
                    <a:pt x="29" y="10"/>
                  </a:lnTo>
                  <a:close/>
                  <a:moveTo>
                    <a:pt x="10" y="101"/>
                  </a:moveTo>
                  <a:lnTo>
                    <a:pt x="0" y="92"/>
                  </a:lnTo>
                  <a:lnTo>
                    <a:pt x="10" y="92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" name="Freeform 384"/>
            <p:cNvSpPr>
              <a:spLocks noChangeAspect="1"/>
            </p:cNvSpPr>
            <p:nvPr/>
          </p:nvSpPr>
          <p:spPr bwMode="auto">
            <a:xfrm>
              <a:off x="2995" y="7247"/>
              <a:ext cx="27" cy="56"/>
            </a:xfrm>
            <a:custGeom>
              <a:avLst/>
              <a:gdLst>
                <a:gd name="T0" fmla="*/ 0 w 34"/>
                <a:gd name="T1" fmla="*/ 1 h 82"/>
                <a:gd name="T2" fmla="*/ 2 w 34"/>
                <a:gd name="T3" fmla="*/ 1 h 82"/>
                <a:gd name="T4" fmla="*/ 2 w 34"/>
                <a:gd name="T5" fmla="*/ 1 h 82"/>
                <a:gd name="T6" fmla="*/ 2 w 34"/>
                <a:gd name="T7" fmla="*/ 0 h 82"/>
                <a:gd name="T8" fmla="*/ 0 w 34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82"/>
                <a:gd name="T17" fmla="*/ 34 w 34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82">
                  <a:moveTo>
                    <a:pt x="0" y="77"/>
                  </a:moveTo>
                  <a:lnTo>
                    <a:pt x="14" y="82"/>
                  </a:lnTo>
                  <a:lnTo>
                    <a:pt x="34" y="5"/>
                  </a:lnTo>
                  <a:lnTo>
                    <a:pt x="19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" name="Freeform 385"/>
            <p:cNvSpPr>
              <a:spLocks noChangeAspect="1" noEditPoints="1"/>
            </p:cNvSpPr>
            <p:nvPr/>
          </p:nvSpPr>
          <p:spPr bwMode="auto">
            <a:xfrm>
              <a:off x="2986" y="7244"/>
              <a:ext cx="40" cy="62"/>
            </a:xfrm>
            <a:custGeom>
              <a:avLst/>
              <a:gdLst>
                <a:gd name="T0" fmla="*/ 3 w 48"/>
                <a:gd name="T1" fmla="*/ 1 h 91"/>
                <a:gd name="T2" fmla="*/ 3 w 48"/>
                <a:gd name="T3" fmla="*/ 1 h 91"/>
                <a:gd name="T4" fmla="*/ 3 w 48"/>
                <a:gd name="T5" fmla="*/ 1 h 91"/>
                <a:gd name="T6" fmla="*/ 3 w 48"/>
                <a:gd name="T7" fmla="*/ 1 h 91"/>
                <a:gd name="T8" fmla="*/ 3 w 48"/>
                <a:gd name="T9" fmla="*/ 1 h 91"/>
                <a:gd name="T10" fmla="*/ 3 w 48"/>
                <a:gd name="T11" fmla="*/ 1 h 91"/>
                <a:gd name="T12" fmla="*/ 3 w 48"/>
                <a:gd name="T13" fmla="*/ 1 h 91"/>
                <a:gd name="T14" fmla="*/ 3 w 48"/>
                <a:gd name="T15" fmla="*/ 1 h 91"/>
                <a:gd name="T16" fmla="*/ 3 w 48"/>
                <a:gd name="T17" fmla="*/ 1 h 91"/>
                <a:gd name="T18" fmla="*/ 3 w 48"/>
                <a:gd name="T19" fmla="*/ 1 h 91"/>
                <a:gd name="T20" fmla="*/ 3 w 48"/>
                <a:gd name="T21" fmla="*/ 1 h 91"/>
                <a:gd name="T22" fmla="*/ 3 w 48"/>
                <a:gd name="T23" fmla="*/ 1 h 91"/>
                <a:gd name="T24" fmla="*/ 3 w 48"/>
                <a:gd name="T25" fmla="*/ 1 h 91"/>
                <a:gd name="T26" fmla="*/ 3 w 48"/>
                <a:gd name="T27" fmla="*/ 1 h 91"/>
                <a:gd name="T28" fmla="*/ 3 w 48"/>
                <a:gd name="T29" fmla="*/ 0 h 91"/>
                <a:gd name="T30" fmla="*/ 3 w 48"/>
                <a:gd name="T31" fmla="*/ 1 h 91"/>
                <a:gd name="T32" fmla="*/ 3 w 48"/>
                <a:gd name="T33" fmla="*/ 1 h 91"/>
                <a:gd name="T34" fmla="*/ 3 w 48"/>
                <a:gd name="T35" fmla="*/ 0 h 91"/>
                <a:gd name="T36" fmla="*/ 3 w 48"/>
                <a:gd name="T37" fmla="*/ 1 h 91"/>
                <a:gd name="T38" fmla="*/ 3 w 48"/>
                <a:gd name="T39" fmla="*/ 1 h 91"/>
                <a:gd name="T40" fmla="*/ 3 w 48"/>
                <a:gd name="T41" fmla="*/ 0 h 91"/>
                <a:gd name="T42" fmla="*/ 3 w 48"/>
                <a:gd name="T43" fmla="*/ 0 h 91"/>
                <a:gd name="T44" fmla="*/ 3 w 48"/>
                <a:gd name="T45" fmla="*/ 1 h 91"/>
                <a:gd name="T46" fmla="*/ 3 w 48"/>
                <a:gd name="T47" fmla="*/ 1 h 91"/>
                <a:gd name="T48" fmla="*/ 3 w 48"/>
                <a:gd name="T49" fmla="*/ 0 h 91"/>
                <a:gd name="T50" fmla="*/ 3 w 48"/>
                <a:gd name="T51" fmla="*/ 1 h 91"/>
                <a:gd name="T52" fmla="*/ 3 w 48"/>
                <a:gd name="T53" fmla="*/ 1 h 91"/>
                <a:gd name="T54" fmla="*/ 3 w 48"/>
                <a:gd name="T55" fmla="*/ 1 h 91"/>
                <a:gd name="T56" fmla="*/ 3 w 48"/>
                <a:gd name="T57" fmla="*/ 1 h 91"/>
                <a:gd name="T58" fmla="*/ 0 w 48"/>
                <a:gd name="T59" fmla="*/ 1 h 91"/>
                <a:gd name="T60" fmla="*/ 3 w 48"/>
                <a:gd name="T61" fmla="*/ 1 h 91"/>
                <a:gd name="T62" fmla="*/ 3 w 48"/>
                <a:gd name="T63" fmla="*/ 1 h 91"/>
                <a:gd name="T64" fmla="*/ 3 w 48"/>
                <a:gd name="T65" fmla="*/ 1 h 91"/>
                <a:gd name="T66" fmla="*/ 0 w 48"/>
                <a:gd name="T67" fmla="*/ 1 h 91"/>
                <a:gd name="T68" fmla="*/ 3 w 48"/>
                <a:gd name="T69" fmla="*/ 1 h 91"/>
                <a:gd name="T70" fmla="*/ 3 w 4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91"/>
                <a:gd name="T110" fmla="*/ 48 w 4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91">
                  <a:moveTo>
                    <a:pt x="10" y="76"/>
                  </a:moveTo>
                  <a:lnTo>
                    <a:pt x="24" y="81"/>
                  </a:lnTo>
                  <a:lnTo>
                    <a:pt x="20" y="91"/>
                  </a:lnTo>
                  <a:lnTo>
                    <a:pt x="5" y="91"/>
                  </a:lnTo>
                  <a:lnTo>
                    <a:pt x="10" y="76"/>
                  </a:lnTo>
                  <a:close/>
                  <a:moveTo>
                    <a:pt x="29" y="86"/>
                  </a:moveTo>
                  <a:lnTo>
                    <a:pt x="20" y="91"/>
                  </a:lnTo>
                  <a:lnTo>
                    <a:pt x="24" y="86"/>
                  </a:lnTo>
                  <a:lnTo>
                    <a:pt x="29" y="86"/>
                  </a:lnTo>
                  <a:close/>
                  <a:moveTo>
                    <a:pt x="15" y="86"/>
                  </a:moveTo>
                  <a:lnTo>
                    <a:pt x="34" y="9"/>
                  </a:lnTo>
                  <a:lnTo>
                    <a:pt x="48" y="9"/>
                  </a:lnTo>
                  <a:lnTo>
                    <a:pt x="29" y="86"/>
                  </a:lnTo>
                  <a:lnTo>
                    <a:pt x="15" y="86"/>
                  </a:lnTo>
                  <a:close/>
                  <a:moveTo>
                    <a:pt x="44" y="0"/>
                  </a:moveTo>
                  <a:lnTo>
                    <a:pt x="48" y="9"/>
                  </a:lnTo>
                  <a:lnTo>
                    <a:pt x="44" y="9"/>
                  </a:lnTo>
                  <a:lnTo>
                    <a:pt x="44" y="0"/>
                  </a:lnTo>
                  <a:close/>
                  <a:moveTo>
                    <a:pt x="39" y="14"/>
                  </a:moveTo>
                  <a:lnTo>
                    <a:pt x="29" y="9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39" y="14"/>
                  </a:lnTo>
                  <a:close/>
                  <a:moveTo>
                    <a:pt x="24" y="4"/>
                  </a:moveTo>
                  <a:lnTo>
                    <a:pt x="34" y="0"/>
                  </a:lnTo>
                  <a:lnTo>
                    <a:pt x="29" y="4"/>
                  </a:lnTo>
                  <a:lnTo>
                    <a:pt x="24" y="4"/>
                  </a:lnTo>
                  <a:close/>
                  <a:moveTo>
                    <a:pt x="39" y="4"/>
                  </a:moveTo>
                  <a:lnTo>
                    <a:pt x="15" y="86"/>
                  </a:lnTo>
                  <a:lnTo>
                    <a:pt x="0" y="81"/>
                  </a:lnTo>
                  <a:lnTo>
                    <a:pt x="24" y="4"/>
                  </a:lnTo>
                  <a:lnTo>
                    <a:pt x="39" y="4"/>
                  </a:lnTo>
                  <a:close/>
                  <a:moveTo>
                    <a:pt x="5" y="91"/>
                  </a:moveTo>
                  <a:lnTo>
                    <a:pt x="0" y="81"/>
                  </a:lnTo>
                  <a:lnTo>
                    <a:pt x="10" y="81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" name="Freeform 386"/>
            <p:cNvSpPr>
              <a:spLocks noChangeAspect="1"/>
            </p:cNvSpPr>
            <p:nvPr/>
          </p:nvSpPr>
          <p:spPr bwMode="auto">
            <a:xfrm>
              <a:off x="3010" y="7193"/>
              <a:ext cx="39" cy="58"/>
            </a:xfrm>
            <a:custGeom>
              <a:avLst/>
              <a:gdLst>
                <a:gd name="T0" fmla="*/ 0 w 48"/>
                <a:gd name="T1" fmla="*/ 1 h 86"/>
                <a:gd name="T2" fmla="*/ 2 w 48"/>
                <a:gd name="T3" fmla="*/ 1 h 86"/>
                <a:gd name="T4" fmla="*/ 2 w 48"/>
                <a:gd name="T5" fmla="*/ 1 h 86"/>
                <a:gd name="T6" fmla="*/ 2 w 48"/>
                <a:gd name="T7" fmla="*/ 0 h 86"/>
                <a:gd name="T8" fmla="*/ 0 w 48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6"/>
                <a:gd name="T17" fmla="*/ 48 w 4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6">
                  <a:moveTo>
                    <a:pt x="0" y="81"/>
                  </a:moveTo>
                  <a:lnTo>
                    <a:pt x="15" y="86"/>
                  </a:lnTo>
                  <a:lnTo>
                    <a:pt x="48" y="9"/>
                  </a:lnTo>
                  <a:lnTo>
                    <a:pt x="3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0" name="Freeform 387"/>
            <p:cNvSpPr>
              <a:spLocks noChangeAspect="1" noEditPoints="1"/>
            </p:cNvSpPr>
            <p:nvPr/>
          </p:nvSpPr>
          <p:spPr bwMode="auto">
            <a:xfrm>
              <a:off x="3006" y="7189"/>
              <a:ext cx="52" cy="65"/>
            </a:xfrm>
            <a:custGeom>
              <a:avLst/>
              <a:gdLst>
                <a:gd name="T0" fmla="*/ 2 w 63"/>
                <a:gd name="T1" fmla="*/ 1 h 96"/>
                <a:gd name="T2" fmla="*/ 2 w 63"/>
                <a:gd name="T3" fmla="*/ 1 h 96"/>
                <a:gd name="T4" fmla="*/ 2 w 63"/>
                <a:gd name="T5" fmla="*/ 1 h 96"/>
                <a:gd name="T6" fmla="*/ 2 w 63"/>
                <a:gd name="T7" fmla="*/ 1 h 96"/>
                <a:gd name="T8" fmla="*/ 2 w 63"/>
                <a:gd name="T9" fmla="*/ 1 h 96"/>
                <a:gd name="T10" fmla="*/ 2 w 63"/>
                <a:gd name="T11" fmla="*/ 1 h 96"/>
                <a:gd name="T12" fmla="*/ 2 w 63"/>
                <a:gd name="T13" fmla="*/ 1 h 96"/>
                <a:gd name="T14" fmla="*/ 2 w 63"/>
                <a:gd name="T15" fmla="*/ 1 h 96"/>
                <a:gd name="T16" fmla="*/ 2 w 63"/>
                <a:gd name="T17" fmla="*/ 1 h 96"/>
                <a:gd name="T18" fmla="*/ 2 w 63"/>
                <a:gd name="T19" fmla="*/ 1 h 96"/>
                <a:gd name="T20" fmla="*/ 2 w 63"/>
                <a:gd name="T21" fmla="*/ 1 h 96"/>
                <a:gd name="T22" fmla="*/ 2 w 63"/>
                <a:gd name="T23" fmla="*/ 1 h 96"/>
                <a:gd name="T24" fmla="*/ 2 w 63"/>
                <a:gd name="T25" fmla="*/ 1 h 96"/>
                <a:gd name="T26" fmla="*/ 2 w 63"/>
                <a:gd name="T27" fmla="*/ 1 h 96"/>
                <a:gd name="T28" fmla="*/ 2 w 63"/>
                <a:gd name="T29" fmla="*/ 1 h 96"/>
                <a:gd name="T30" fmla="*/ 2 w 63"/>
                <a:gd name="T31" fmla="*/ 1 h 96"/>
                <a:gd name="T32" fmla="*/ 2 w 63"/>
                <a:gd name="T33" fmla="*/ 1 h 96"/>
                <a:gd name="T34" fmla="*/ 2 w 63"/>
                <a:gd name="T35" fmla="*/ 1 h 96"/>
                <a:gd name="T36" fmla="*/ 2 w 63"/>
                <a:gd name="T37" fmla="*/ 1 h 96"/>
                <a:gd name="T38" fmla="*/ 2 w 63"/>
                <a:gd name="T39" fmla="*/ 1 h 96"/>
                <a:gd name="T40" fmla="*/ 2 w 63"/>
                <a:gd name="T41" fmla="*/ 0 h 96"/>
                <a:gd name="T42" fmla="*/ 2 w 63"/>
                <a:gd name="T43" fmla="*/ 1 h 96"/>
                <a:gd name="T44" fmla="*/ 2 w 63"/>
                <a:gd name="T45" fmla="*/ 1 h 96"/>
                <a:gd name="T46" fmla="*/ 2 w 63"/>
                <a:gd name="T47" fmla="*/ 1 h 96"/>
                <a:gd name="T48" fmla="*/ 2 w 63"/>
                <a:gd name="T49" fmla="*/ 0 h 96"/>
                <a:gd name="T50" fmla="*/ 2 w 63"/>
                <a:gd name="T51" fmla="*/ 1 h 96"/>
                <a:gd name="T52" fmla="*/ 2 w 63"/>
                <a:gd name="T53" fmla="*/ 1 h 96"/>
                <a:gd name="T54" fmla="*/ 2 w 63"/>
                <a:gd name="T55" fmla="*/ 1 h 96"/>
                <a:gd name="T56" fmla="*/ 2 w 63"/>
                <a:gd name="T57" fmla="*/ 1 h 96"/>
                <a:gd name="T58" fmla="*/ 0 w 63"/>
                <a:gd name="T59" fmla="*/ 1 h 96"/>
                <a:gd name="T60" fmla="*/ 2 w 63"/>
                <a:gd name="T61" fmla="*/ 1 h 96"/>
                <a:gd name="T62" fmla="*/ 2 w 63"/>
                <a:gd name="T63" fmla="*/ 1 h 96"/>
                <a:gd name="T64" fmla="*/ 2 w 63"/>
                <a:gd name="T65" fmla="*/ 1 h 96"/>
                <a:gd name="T66" fmla="*/ 0 w 63"/>
                <a:gd name="T67" fmla="*/ 1 h 96"/>
                <a:gd name="T68" fmla="*/ 2 w 63"/>
                <a:gd name="T69" fmla="*/ 1 h 96"/>
                <a:gd name="T70" fmla="*/ 2 w 63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96"/>
                <a:gd name="T110" fmla="*/ 63 w 63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96">
                  <a:moveTo>
                    <a:pt x="10" y="82"/>
                  </a:moveTo>
                  <a:lnTo>
                    <a:pt x="20" y="82"/>
                  </a:lnTo>
                  <a:lnTo>
                    <a:pt x="15" y="96"/>
                  </a:lnTo>
                  <a:lnTo>
                    <a:pt x="5" y="91"/>
                  </a:lnTo>
                  <a:lnTo>
                    <a:pt x="10" y="82"/>
                  </a:lnTo>
                  <a:close/>
                  <a:moveTo>
                    <a:pt x="24" y="96"/>
                  </a:moveTo>
                  <a:lnTo>
                    <a:pt x="15" y="96"/>
                  </a:lnTo>
                  <a:lnTo>
                    <a:pt x="20" y="91"/>
                  </a:lnTo>
                  <a:lnTo>
                    <a:pt x="24" y="96"/>
                  </a:lnTo>
                  <a:close/>
                  <a:moveTo>
                    <a:pt x="15" y="86"/>
                  </a:moveTo>
                  <a:lnTo>
                    <a:pt x="48" y="10"/>
                  </a:lnTo>
                  <a:lnTo>
                    <a:pt x="63" y="14"/>
                  </a:lnTo>
                  <a:lnTo>
                    <a:pt x="24" y="96"/>
                  </a:lnTo>
                  <a:lnTo>
                    <a:pt x="15" y="86"/>
                  </a:lnTo>
                  <a:close/>
                  <a:moveTo>
                    <a:pt x="58" y="5"/>
                  </a:moveTo>
                  <a:lnTo>
                    <a:pt x="63" y="14"/>
                  </a:lnTo>
                  <a:lnTo>
                    <a:pt x="53" y="14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4"/>
                  </a:lnTo>
                  <a:lnTo>
                    <a:pt x="44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4" y="0"/>
                  </a:lnTo>
                  <a:lnTo>
                    <a:pt x="44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91"/>
                  </a:lnTo>
                  <a:lnTo>
                    <a:pt x="0" y="82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5" y="86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1" name="Freeform 388"/>
            <p:cNvSpPr>
              <a:spLocks noChangeAspect="1"/>
            </p:cNvSpPr>
            <p:nvPr/>
          </p:nvSpPr>
          <p:spPr bwMode="auto">
            <a:xfrm>
              <a:off x="3043" y="7141"/>
              <a:ext cx="42" cy="58"/>
            </a:xfrm>
            <a:custGeom>
              <a:avLst/>
              <a:gdLst>
                <a:gd name="T0" fmla="*/ 0 w 53"/>
                <a:gd name="T1" fmla="*/ 1 h 86"/>
                <a:gd name="T2" fmla="*/ 2 w 53"/>
                <a:gd name="T3" fmla="*/ 1 h 86"/>
                <a:gd name="T4" fmla="*/ 2 w 53"/>
                <a:gd name="T5" fmla="*/ 1 h 86"/>
                <a:gd name="T6" fmla="*/ 2 w 53"/>
                <a:gd name="T7" fmla="*/ 0 h 86"/>
                <a:gd name="T8" fmla="*/ 0 w 53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6"/>
                <a:gd name="T17" fmla="*/ 53 w 53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6">
                  <a:moveTo>
                    <a:pt x="0" y="77"/>
                  </a:moveTo>
                  <a:lnTo>
                    <a:pt x="9" y="86"/>
                  </a:lnTo>
                  <a:lnTo>
                    <a:pt x="53" y="10"/>
                  </a:lnTo>
                  <a:lnTo>
                    <a:pt x="43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2" name="Freeform 389"/>
            <p:cNvSpPr>
              <a:spLocks noChangeAspect="1" noEditPoints="1"/>
            </p:cNvSpPr>
            <p:nvPr/>
          </p:nvSpPr>
          <p:spPr bwMode="auto">
            <a:xfrm>
              <a:off x="3034" y="7137"/>
              <a:ext cx="55" cy="66"/>
            </a:xfrm>
            <a:custGeom>
              <a:avLst/>
              <a:gdLst>
                <a:gd name="T0" fmla="*/ 2 w 67"/>
                <a:gd name="T1" fmla="*/ 1 h 96"/>
                <a:gd name="T2" fmla="*/ 2 w 67"/>
                <a:gd name="T3" fmla="*/ 1 h 96"/>
                <a:gd name="T4" fmla="*/ 2 w 67"/>
                <a:gd name="T5" fmla="*/ 1 h 96"/>
                <a:gd name="T6" fmla="*/ 2 w 67"/>
                <a:gd name="T7" fmla="*/ 1 h 96"/>
                <a:gd name="T8" fmla="*/ 2 w 67"/>
                <a:gd name="T9" fmla="*/ 1 h 96"/>
                <a:gd name="T10" fmla="*/ 2 w 67"/>
                <a:gd name="T11" fmla="*/ 1 h 96"/>
                <a:gd name="T12" fmla="*/ 2 w 67"/>
                <a:gd name="T13" fmla="*/ 1 h 96"/>
                <a:gd name="T14" fmla="*/ 2 w 67"/>
                <a:gd name="T15" fmla="*/ 1 h 96"/>
                <a:gd name="T16" fmla="*/ 2 w 67"/>
                <a:gd name="T17" fmla="*/ 1 h 96"/>
                <a:gd name="T18" fmla="*/ 2 w 67"/>
                <a:gd name="T19" fmla="*/ 1 h 96"/>
                <a:gd name="T20" fmla="*/ 2 w 67"/>
                <a:gd name="T21" fmla="*/ 1 h 96"/>
                <a:gd name="T22" fmla="*/ 2 w 67"/>
                <a:gd name="T23" fmla="*/ 1 h 96"/>
                <a:gd name="T24" fmla="*/ 2 w 67"/>
                <a:gd name="T25" fmla="*/ 1 h 96"/>
                <a:gd name="T26" fmla="*/ 2 w 67"/>
                <a:gd name="T27" fmla="*/ 1 h 96"/>
                <a:gd name="T28" fmla="*/ 2 w 67"/>
                <a:gd name="T29" fmla="*/ 1 h 96"/>
                <a:gd name="T30" fmla="*/ 2 w 67"/>
                <a:gd name="T31" fmla="*/ 1 h 96"/>
                <a:gd name="T32" fmla="*/ 2 w 67"/>
                <a:gd name="T33" fmla="*/ 1 h 96"/>
                <a:gd name="T34" fmla="*/ 2 w 67"/>
                <a:gd name="T35" fmla="*/ 1 h 96"/>
                <a:gd name="T36" fmla="*/ 2 w 67"/>
                <a:gd name="T37" fmla="*/ 1 h 96"/>
                <a:gd name="T38" fmla="*/ 2 w 67"/>
                <a:gd name="T39" fmla="*/ 1 h 96"/>
                <a:gd name="T40" fmla="*/ 2 w 67"/>
                <a:gd name="T41" fmla="*/ 0 h 96"/>
                <a:gd name="T42" fmla="*/ 2 w 67"/>
                <a:gd name="T43" fmla="*/ 1 h 96"/>
                <a:gd name="T44" fmla="*/ 2 w 67"/>
                <a:gd name="T45" fmla="*/ 1 h 96"/>
                <a:gd name="T46" fmla="*/ 2 w 67"/>
                <a:gd name="T47" fmla="*/ 0 h 96"/>
                <a:gd name="T48" fmla="*/ 2 w 67"/>
                <a:gd name="T49" fmla="*/ 0 h 96"/>
                <a:gd name="T50" fmla="*/ 2 w 67"/>
                <a:gd name="T51" fmla="*/ 1 h 96"/>
                <a:gd name="T52" fmla="*/ 2 w 67"/>
                <a:gd name="T53" fmla="*/ 0 h 96"/>
                <a:gd name="T54" fmla="*/ 2 w 67"/>
                <a:gd name="T55" fmla="*/ 1 h 96"/>
                <a:gd name="T56" fmla="*/ 2 w 67"/>
                <a:gd name="T57" fmla="*/ 1 h 96"/>
                <a:gd name="T58" fmla="*/ 0 w 67"/>
                <a:gd name="T59" fmla="*/ 1 h 96"/>
                <a:gd name="T60" fmla="*/ 2 w 67"/>
                <a:gd name="T61" fmla="*/ 0 h 96"/>
                <a:gd name="T62" fmla="*/ 2 w 67"/>
                <a:gd name="T63" fmla="*/ 1 h 96"/>
                <a:gd name="T64" fmla="*/ 2 w 67"/>
                <a:gd name="T65" fmla="*/ 1 h 96"/>
                <a:gd name="T66" fmla="*/ 0 w 67"/>
                <a:gd name="T67" fmla="*/ 1 h 96"/>
                <a:gd name="T68" fmla="*/ 2 w 67"/>
                <a:gd name="T69" fmla="*/ 1 h 96"/>
                <a:gd name="T70" fmla="*/ 2 w 6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6"/>
                <a:gd name="T110" fmla="*/ 67 w 6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6">
                  <a:moveTo>
                    <a:pt x="10" y="77"/>
                  </a:moveTo>
                  <a:lnTo>
                    <a:pt x="24" y="82"/>
                  </a:lnTo>
                  <a:lnTo>
                    <a:pt x="19" y="96"/>
                  </a:lnTo>
                  <a:lnTo>
                    <a:pt x="5" y="91"/>
                  </a:lnTo>
                  <a:lnTo>
                    <a:pt x="10" y="77"/>
                  </a:lnTo>
                  <a:close/>
                  <a:moveTo>
                    <a:pt x="29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9" y="91"/>
                  </a:lnTo>
                  <a:close/>
                  <a:moveTo>
                    <a:pt x="14" y="87"/>
                  </a:moveTo>
                  <a:lnTo>
                    <a:pt x="58" y="10"/>
                  </a:lnTo>
                  <a:lnTo>
                    <a:pt x="67" y="15"/>
                  </a:lnTo>
                  <a:lnTo>
                    <a:pt x="29" y="91"/>
                  </a:lnTo>
                  <a:lnTo>
                    <a:pt x="14" y="87"/>
                  </a:lnTo>
                  <a:close/>
                  <a:moveTo>
                    <a:pt x="67" y="5"/>
                  </a:moveTo>
                  <a:lnTo>
                    <a:pt x="67" y="15"/>
                  </a:lnTo>
                  <a:lnTo>
                    <a:pt x="63" y="15"/>
                  </a:lnTo>
                  <a:lnTo>
                    <a:pt x="67" y="5"/>
                  </a:lnTo>
                  <a:close/>
                  <a:moveTo>
                    <a:pt x="58" y="19"/>
                  </a:moveTo>
                  <a:lnTo>
                    <a:pt x="48" y="10"/>
                  </a:lnTo>
                  <a:lnTo>
                    <a:pt x="58" y="0"/>
                  </a:lnTo>
                  <a:lnTo>
                    <a:pt x="67" y="5"/>
                  </a:lnTo>
                  <a:lnTo>
                    <a:pt x="58" y="19"/>
                  </a:lnTo>
                  <a:close/>
                  <a:moveTo>
                    <a:pt x="43" y="0"/>
                  </a:moveTo>
                  <a:lnTo>
                    <a:pt x="58" y="0"/>
                  </a:lnTo>
                  <a:lnTo>
                    <a:pt x="53" y="5"/>
                  </a:lnTo>
                  <a:lnTo>
                    <a:pt x="43" y="0"/>
                  </a:lnTo>
                  <a:close/>
                  <a:moveTo>
                    <a:pt x="58" y="10"/>
                  </a:moveTo>
                  <a:lnTo>
                    <a:pt x="14" y="87"/>
                  </a:lnTo>
                  <a:lnTo>
                    <a:pt x="0" y="82"/>
                  </a:lnTo>
                  <a:lnTo>
                    <a:pt x="43" y="0"/>
                  </a:lnTo>
                  <a:lnTo>
                    <a:pt x="5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10" y="82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3" name="Freeform 390"/>
            <p:cNvSpPr>
              <a:spLocks noChangeAspect="1"/>
            </p:cNvSpPr>
            <p:nvPr/>
          </p:nvSpPr>
          <p:spPr bwMode="auto">
            <a:xfrm>
              <a:off x="3077" y="7092"/>
              <a:ext cx="57" cy="56"/>
            </a:xfrm>
            <a:custGeom>
              <a:avLst/>
              <a:gdLst>
                <a:gd name="T0" fmla="*/ 0 w 67"/>
                <a:gd name="T1" fmla="*/ 1 h 82"/>
                <a:gd name="T2" fmla="*/ 3 w 67"/>
                <a:gd name="T3" fmla="*/ 1 h 82"/>
                <a:gd name="T4" fmla="*/ 3 w 67"/>
                <a:gd name="T5" fmla="*/ 1 h 82"/>
                <a:gd name="T6" fmla="*/ 3 w 67"/>
                <a:gd name="T7" fmla="*/ 0 h 82"/>
                <a:gd name="T8" fmla="*/ 0 w 67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2"/>
                <a:gd name="T17" fmla="*/ 67 w 6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2">
                  <a:moveTo>
                    <a:pt x="0" y="72"/>
                  </a:moveTo>
                  <a:lnTo>
                    <a:pt x="10" y="82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4" name="Freeform 391"/>
            <p:cNvSpPr>
              <a:spLocks noChangeAspect="1" noEditPoints="1"/>
            </p:cNvSpPr>
            <p:nvPr/>
          </p:nvSpPr>
          <p:spPr bwMode="auto">
            <a:xfrm>
              <a:off x="3074" y="7089"/>
              <a:ext cx="65" cy="61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1 h 91"/>
                <a:gd name="T6" fmla="*/ 0 w 77"/>
                <a:gd name="T7" fmla="*/ 1 h 91"/>
                <a:gd name="T8" fmla="*/ 3 w 77"/>
                <a:gd name="T9" fmla="*/ 1 h 91"/>
                <a:gd name="T10" fmla="*/ 3 w 77"/>
                <a:gd name="T11" fmla="*/ 1 h 91"/>
                <a:gd name="T12" fmla="*/ 3 w 77"/>
                <a:gd name="T13" fmla="*/ 1 h 91"/>
                <a:gd name="T14" fmla="*/ 3 w 77"/>
                <a:gd name="T15" fmla="*/ 1 h 91"/>
                <a:gd name="T16" fmla="*/ 3 w 77"/>
                <a:gd name="T17" fmla="*/ 1 h 91"/>
                <a:gd name="T18" fmla="*/ 3 w 77"/>
                <a:gd name="T19" fmla="*/ 1 h 91"/>
                <a:gd name="T20" fmla="*/ 3 w 77"/>
                <a:gd name="T21" fmla="*/ 1 h 91"/>
                <a:gd name="T22" fmla="*/ 3 w 77"/>
                <a:gd name="T23" fmla="*/ 1 h 91"/>
                <a:gd name="T24" fmla="*/ 3 w 77"/>
                <a:gd name="T25" fmla="*/ 1 h 91"/>
                <a:gd name="T26" fmla="*/ 3 w 77"/>
                <a:gd name="T27" fmla="*/ 1 h 91"/>
                <a:gd name="T28" fmla="*/ 3 w 77"/>
                <a:gd name="T29" fmla="*/ 1 h 91"/>
                <a:gd name="T30" fmla="*/ 3 w 77"/>
                <a:gd name="T31" fmla="*/ 1 h 91"/>
                <a:gd name="T32" fmla="*/ 3 w 77"/>
                <a:gd name="T33" fmla="*/ 1 h 91"/>
                <a:gd name="T34" fmla="*/ 3 w 77"/>
                <a:gd name="T35" fmla="*/ 1 h 91"/>
                <a:gd name="T36" fmla="*/ 3 w 77"/>
                <a:gd name="T37" fmla="*/ 1 h 91"/>
                <a:gd name="T38" fmla="*/ 3 w 77"/>
                <a:gd name="T39" fmla="*/ 1 h 91"/>
                <a:gd name="T40" fmla="*/ 3 w 77"/>
                <a:gd name="T41" fmla="*/ 0 h 91"/>
                <a:gd name="T42" fmla="*/ 3 w 77"/>
                <a:gd name="T43" fmla="*/ 1 h 91"/>
                <a:gd name="T44" fmla="*/ 3 w 77"/>
                <a:gd name="T45" fmla="*/ 1 h 91"/>
                <a:gd name="T46" fmla="*/ 3 w 77"/>
                <a:gd name="T47" fmla="*/ 0 h 91"/>
                <a:gd name="T48" fmla="*/ 3 w 77"/>
                <a:gd name="T49" fmla="*/ 0 h 91"/>
                <a:gd name="T50" fmla="*/ 3 w 77"/>
                <a:gd name="T51" fmla="*/ 1 h 91"/>
                <a:gd name="T52" fmla="*/ 3 w 77"/>
                <a:gd name="T53" fmla="*/ 0 h 91"/>
                <a:gd name="T54" fmla="*/ 3 w 77"/>
                <a:gd name="T55" fmla="*/ 1 h 91"/>
                <a:gd name="T56" fmla="*/ 3 w 77"/>
                <a:gd name="T57" fmla="*/ 1 h 91"/>
                <a:gd name="T58" fmla="*/ 0 w 77"/>
                <a:gd name="T59" fmla="*/ 1 h 91"/>
                <a:gd name="T60" fmla="*/ 3 w 77"/>
                <a:gd name="T61" fmla="*/ 0 h 91"/>
                <a:gd name="T62" fmla="*/ 3 w 77"/>
                <a:gd name="T63" fmla="*/ 1 h 91"/>
                <a:gd name="T64" fmla="*/ 0 w 77"/>
                <a:gd name="T65" fmla="*/ 1 h 91"/>
                <a:gd name="T66" fmla="*/ 0 w 77"/>
                <a:gd name="T67" fmla="*/ 1 h 91"/>
                <a:gd name="T68" fmla="*/ 3 w 77"/>
                <a:gd name="T69" fmla="*/ 1 h 91"/>
                <a:gd name="T70" fmla="*/ 0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10" y="72"/>
                  </a:moveTo>
                  <a:lnTo>
                    <a:pt x="19" y="77"/>
                  </a:lnTo>
                  <a:lnTo>
                    <a:pt x="10" y="91"/>
                  </a:lnTo>
                  <a:lnTo>
                    <a:pt x="0" y="82"/>
                  </a:lnTo>
                  <a:lnTo>
                    <a:pt x="10" y="72"/>
                  </a:lnTo>
                  <a:close/>
                  <a:moveTo>
                    <a:pt x="19" y="87"/>
                  </a:moveTo>
                  <a:lnTo>
                    <a:pt x="10" y="91"/>
                  </a:lnTo>
                  <a:lnTo>
                    <a:pt x="15" y="87"/>
                  </a:lnTo>
                  <a:lnTo>
                    <a:pt x="19" y="87"/>
                  </a:lnTo>
                  <a:close/>
                  <a:moveTo>
                    <a:pt x="10" y="82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87"/>
                  </a:lnTo>
                  <a:lnTo>
                    <a:pt x="10" y="82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5"/>
                  </a:lnTo>
                  <a:lnTo>
                    <a:pt x="77" y="10"/>
                  </a:lnTo>
                  <a:close/>
                  <a:moveTo>
                    <a:pt x="67" y="19"/>
                  </a:moveTo>
                  <a:lnTo>
                    <a:pt x="58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0" y="82"/>
                  </a:lnTo>
                  <a:lnTo>
                    <a:pt x="0" y="72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5" y="7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5" name="Freeform 392"/>
            <p:cNvSpPr>
              <a:spLocks noChangeAspect="1"/>
            </p:cNvSpPr>
            <p:nvPr/>
          </p:nvSpPr>
          <p:spPr bwMode="auto">
            <a:xfrm>
              <a:off x="3127" y="7053"/>
              <a:ext cx="55" cy="46"/>
            </a:xfrm>
            <a:custGeom>
              <a:avLst/>
              <a:gdLst>
                <a:gd name="T0" fmla="*/ 0 w 67"/>
                <a:gd name="T1" fmla="*/ 1 h 68"/>
                <a:gd name="T2" fmla="*/ 2 w 67"/>
                <a:gd name="T3" fmla="*/ 1 h 68"/>
                <a:gd name="T4" fmla="*/ 2 w 67"/>
                <a:gd name="T5" fmla="*/ 1 h 68"/>
                <a:gd name="T6" fmla="*/ 2 w 67"/>
                <a:gd name="T7" fmla="*/ 0 h 68"/>
                <a:gd name="T8" fmla="*/ 0 w 67"/>
                <a:gd name="T9" fmla="*/ 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8"/>
                <a:gd name="T17" fmla="*/ 67 w 67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8">
                  <a:moveTo>
                    <a:pt x="0" y="58"/>
                  </a:moveTo>
                  <a:lnTo>
                    <a:pt x="9" y="68"/>
                  </a:lnTo>
                  <a:lnTo>
                    <a:pt x="67" y="10"/>
                  </a:lnTo>
                  <a:lnTo>
                    <a:pt x="57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6" name="Freeform 393"/>
            <p:cNvSpPr>
              <a:spLocks noChangeAspect="1" noEditPoints="1"/>
            </p:cNvSpPr>
            <p:nvPr/>
          </p:nvSpPr>
          <p:spPr bwMode="auto">
            <a:xfrm>
              <a:off x="3122" y="7050"/>
              <a:ext cx="64" cy="51"/>
            </a:xfrm>
            <a:custGeom>
              <a:avLst/>
              <a:gdLst>
                <a:gd name="T0" fmla="*/ 2 w 77"/>
                <a:gd name="T1" fmla="*/ 1 h 76"/>
                <a:gd name="T2" fmla="*/ 2 w 77"/>
                <a:gd name="T3" fmla="*/ 1 h 76"/>
                <a:gd name="T4" fmla="*/ 2 w 77"/>
                <a:gd name="T5" fmla="*/ 1 h 76"/>
                <a:gd name="T6" fmla="*/ 0 w 77"/>
                <a:gd name="T7" fmla="*/ 1 h 76"/>
                <a:gd name="T8" fmla="*/ 2 w 77"/>
                <a:gd name="T9" fmla="*/ 1 h 76"/>
                <a:gd name="T10" fmla="*/ 2 w 77"/>
                <a:gd name="T11" fmla="*/ 1 h 76"/>
                <a:gd name="T12" fmla="*/ 2 w 77"/>
                <a:gd name="T13" fmla="*/ 1 h 76"/>
                <a:gd name="T14" fmla="*/ 2 w 77"/>
                <a:gd name="T15" fmla="*/ 1 h 76"/>
                <a:gd name="T16" fmla="*/ 2 w 77"/>
                <a:gd name="T17" fmla="*/ 1 h 76"/>
                <a:gd name="T18" fmla="*/ 2 w 77"/>
                <a:gd name="T19" fmla="*/ 1 h 76"/>
                <a:gd name="T20" fmla="*/ 2 w 77"/>
                <a:gd name="T21" fmla="*/ 1 h 76"/>
                <a:gd name="T22" fmla="*/ 2 w 77"/>
                <a:gd name="T23" fmla="*/ 1 h 76"/>
                <a:gd name="T24" fmla="*/ 2 w 77"/>
                <a:gd name="T25" fmla="*/ 1 h 76"/>
                <a:gd name="T26" fmla="*/ 2 w 77"/>
                <a:gd name="T27" fmla="*/ 1 h 76"/>
                <a:gd name="T28" fmla="*/ 2 w 77"/>
                <a:gd name="T29" fmla="*/ 1 h 76"/>
                <a:gd name="T30" fmla="*/ 2 w 77"/>
                <a:gd name="T31" fmla="*/ 1 h 76"/>
                <a:gd name="T32" fmla="*/ 2 w 77"/>
                <a:gd name="T33" fmla="*/ 1 h 76"/>
                <a:gd name="T34" fmla="*/ 2 w 77"/>
                <a:gd name="T35" fmla="*/ 1 h 76"/>
                <a:gd name="T36" fmla="*/ 2 w 77"/>
                <a:gd name="T37" fmla="*/ 1 h 76"/>
                <a:gd name="T38" fmla="*/ 2 w 77"/>
                <a:gd name="T39" fmla="*/ 1 h 76"/>
                <a:gd name="T40" fmla="*/ 2 w 77"/>
                <a:gd name="T41" fmla="*/ 0 h 76"/>
                <a:gd name="T42" fmla="*/ 2 w 77"/>
                <a:gd name="T43" fmla="*/ 1 h 76"/>
                <a:gd name="T44" fmla="*/ 2 w 77"/>
                <a:gd name="T45" fmla="*/ 1 h 76"/>
                <a:gd name="T46" fmla="*/ 2 w 77"/>
                <a:gd name="T47" fmla="*/ 0 h 76"/>
                <a:gd name="T48" fmla="*/ 2 w 77"/>
                <a:gd name="T49" fmla="*/ 0 h 76"/>
                <a:gd name="T50" fmla="*/ 2 w 77"/>
                <a:gd name="T51" fmla="*/ 1 h 76"/>
                <a:gd name="T52" fmla="*/ 2 w 77"/>
                <a:gd name="T53" fmla="*/ 0 h 76"/>
                <a:gd name="T54" fmla="*/ 2 w 77"/>
                <a:gd name="T55" fmla="*/ 1 h 76"/>
                <a:gd name="T56" fmla="*/ 2 w 77"/>
                <a:gd name="T57" fmla="*/ 1 h 76"/>
                <a:gd name="T58" fmla="*/ 0 w 77"/>
                <a:gd name="T59" fmla="*/ 1 h 76"/>
                <a:gd name="T60" fmla="*/ 2 w 77"/>
                <a:gd name="T61" fmla="*/ 0 h 76"/>
                <a:gd name="T62" fmla="*/ 2 w 77"/>
                <a:gd name="T63" fmla="*/ 1 h 76"/>
                <a:gd name="T64" fmla="*/ 0 w 77"/>
                <a:gd name="T65" fmla="*/ 1 h 76"/>
                <a:gd name="T66" fmla="*/ 0 w 77"/>
                <a:gd name="T67" fmla="*/ 1 h 76"/>
                <a:gd name="T68" fmla="*/ 2 w 77"/>
                <a:gd name="T69" fmla="*/ 1 h 76"/>
                <a:gd name="T70" fmla="*/ 0 w 77"/>
                <a:gd name="T71" fmla="*/ 1 h 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6"/>
                <a:gd name="T110" fmla="*/ 77 w 77"/>
                <a:gd name="T111" fmla="*/ 76 h 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6">
                  <a:moveTo>
                    <a:pt x="9" y="57"/>
                  </a:moveTo>
                  <a:lnTo>
                    <a:pt x="19" y="67"/>
                  </a:lnTo>
                  <a:lnTo>
                    <a:pt x="9" y="76"/>
                  </a:lnTo>
                  <a:lnTo>
                    <a:pt x="0" y="67"/>
                  </a:lnTo>
                  <a:lnTo>
                    <a:pt x="9" y="57"/>
                  </a:lnTo>
                  <a:close/>
                  <a:moveTo>
                    <a:pt x="19" y="76"/>
                  </a:moveTo>
                  <a:lnTo>
                    <a:pt x="9" y="76"/>
                  </a:lnTo>
                  <a:lnTo>
                    <a:pt x="14" y="72"/>
                  </a:lnTo>
                  <a:lnTo>
                    <a:pt x="19" y="76"/>
                  </a:lnTo>
                  <a:close/>
                  <a:moveTo>
                    <a:pt x="9" y="67"/>
                  </a:moveTo>
                  <a:lnTo>
                    <a:pt x="67" y="9"/>
                  </a:lnTo>
                  <a:lnTo>
                    <a:pt x="77" y="19"/>
                  </a:lnTo>
                  <a:lnTo>
                    <a:pt x="19" y="76"/>
                  </a:lnTo>
                  <a:lnTo>
                    <a:pt x="9" y="67"/>
                  </a:lnTo>
                  <a:close/>
                  <a:moveTo>
                    <a:pt x="77" y="9"/>
                  </a:moveTo>
                  <a:lnTo>
                    <a:pt x="77" y="19"/>
                  </a:lnTo>
                  <a:lnTo>
                    <a:pt x="72" y="14"/>
                  </a:lnTo>
                  <a:lnTo>
                    <a:pt x="77" y="9"/>
                  </a:lnTo>
                  <a:close/>
                  <a:moveTo>
                    <a:pt x="62" y="19"/>
                  </a:moveTo>
                  <a:lnTo>
                    <a:pt x="57" y="9"/>
                  </a:lnTo>
                  <a:lnTo>
                    <a:pt x="67" y="0"/>
                  </a:lnTo>
                  <a:lnTo>
                    <a:pt x="77" y="9"/>
                  </a:lnTo>
                  <a:lnTo>
                    <a:pt x="62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4"/>
                  </a:lnTo>
                  <a:lnTo>
                    <a:pt x="57" y="0"/>
                  </a:lnTo>
                  <a:close/>
                  <a:moveTo>
                    <a:pt x="67" y="9"/>
                  </a:moveTo>
                  <a:lnTo>
                    <a:pt x="9" y="67"/>
                  </a:lnTo>
                  <a:lnTo>
                    <a:pt x="0" y="57"/>
                  </a:lnTo>
                  <a:lnTo>
                    <a:pt x="57" y="0"/>
                  </a:lnTo>
                  <a:lnTo>
                    <a:pt x="67" y="9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7" name="Freeform 394"/>
            <p:cNvSpPr>
              <a:spLocks noChangeAspect="1"/>
            </p:cNvSpPr>
            <p:nvPr/>
          </p:nvSpPr>
          <p:spPr bwMode="auto">
            <a:xfrm>
              <a:off x="3173" y="7015"/>
              <a:ext cx="64" cy="45"/>
            </a:xfrm>
            <a:custGeom>
              <a:avLst/>
              <a:gdLst>
                <a:gd name="T0" fmla="*/ 0 w 77"/>
                <a:gd name="T1" fmla="*/ 1 h 67"/>
                <a:gd name="T2" fmla="*/ 2 w 77"/>
                <a:gd name="T3" fmla="*/ 1 h 67"/>
                <a:gd name="T4" fmla="*/ 2 w 77"/>
                <a:gd name="T5" fmla="*/ 1 h 67"/>
                <a:gd name="T6" fmla="*/ 2 w 77"/>
                <a:gd name="T7" fmla="*/ 0 h 67"/>
                <a:gd name="T8" fmla="*/ 0 w 77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67"/>
                <a:gd name="T17" fmla="*/ 77 w 7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67">
                  <a:moveTo>
                    <a:pt x="0" y="57"/>
                  </a:moveTo>
                  <a:lnTo>
                    <a:pt x="10" y="67"/>
                  </a:lnTo>
                  <a:lnTo>
                    <a:pt x="77" y="9"/>
                  </a:lnTo>
                  <a:lnTo>
                    <a:pt x="7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8" name="Freeform 395"/>
            <p:cNvSpPr>
              <a:spLocks noChangeAspect="1" noEditPoints="1"/>
            </p:cNvSpPr>
            <p:nvPr/>
          </p:nvSpPr>
          <p:spPr bwMode="auto">
            <a:xfrm>
              <a:off x="3170" y="7011"/>
              <a:ext cx="71" cy="53"/>
            </a:xfrm>
            <a:custGeom>
              <a:avLst/>
              <a:gdLst>
                <a:gd name="T0" fmla="*/ 2 w 87"/>
                <a:gd name="T1" fmla="*/ 1 h 77"/>
                <a:gd name="T2" fmla="*/ 2 w 87"/>
                <a:gd name="T3" fmla="*/ 1 h 77"/>
                <a:gd name="T4" fmla="*/ 2 w 87"/>
                <a:gd name="T5" fmla="*/ 1 h 77"/>
                <a:gd name="T6" fmla="*/ 0 w 87"/>
                <a:gd name="T7" fmla="*/ 1 h 77"/>
                <a:gd name="T8" fmla="*/ 2 w 87"/>
                <a:gd name="T9" fmla="*/ 1 h 77"/>
                <a:gd name="T10" fmla="*/ 2 w 87"/>
                <a:gd name="T11" fmla="*/ 1 h 77"/>
                <a:gd name="T12" fmla="*/ 2 w 87"/>
                <a:gd name="T13" fmla="*/ 1 h 77"/>
                <a:gd name="T14" fmla="*/ 2 w 87"/>
                <a:gd name="T15" fmla="*/ 1 h 77"/>
                <a:gd name="T16" fmla="*/ 2 w 87"/>
                <a:gd name="T17" fmla="*/ 1 h 77"/>
                <a:gd name="T18" fmla="*/ 2 w 87"/>
                <a:gd name="T19" fmla="*/ 1 h 77"/>
                <a:gd name="T20" fmla="*/ 2 w 87"/>
                <a:gd name="T21" fmla="*/ 1 h 77"/>
                <a:gd name="T22" fmla="*/ 2 w 87"/>
                <a:gd name="T23" fmla="*/ 1 h 77"/>
                <a:gd name="T24" fmla="*/ 2 w 87"/>
                <a:gd name="T25" fmla="*/ 1 h 77"/>
                <a:gd name="T26" fmla="*/ 2 w 87"/>
                <a:gd name="T27" fmla="*/ 1 h 77"/>
                <a:gd name="T28" fmla="*/ 2 w 87"/>
                <a:gd name="T29" fmla="*/ 1 h 77"/>
                <a:gd name="T30" fmla="*/ 2 w 87"/>
                <a:gd name="T31" fmla="*/ 1 h 77"/>
                <a:gd name="T32" fmla="*/ 2 w 87"/>
                <a:gd name="T33" fmla="*/ 1 h 77"/>
                <a:gd name="T34" fmla="*/ 2 w 87"/>
                <a:gd name="T35" fmla="*/ 1 h 77"/>
                <a:gd name="T36" fmla="*/ 2 w 87"/>
                <a:gd name="T37" fmla="*/ 1 h 77"/>
                <a:gd name="T38" fmla="*/ 2 w 87"/>
                <a:gd name="T39" fmla="*/ 1 h 77"/>
                <a:gd name="T40" fmla="*/ 2 w 87"/>
                <a:gd name="T41" fmla="*/ 0 h 77"/>
                <a:gd name="T42" fmla="*/ 2 w 87"/>
                <a:gd name="T43" fmla="*/ 1 h 77"/>
                <a:gd name="T44" fmla="*/ 2 w 87"/>
                <a:gd name="T45" fmla="*/ 1 h 77"/>
                <a:gd name="T46" fmla="*/ 2 w 87"/>
                <a:gd name="T47" fmla="*/ 0 h 77"/>
                <a:gd name="T48" fmla="*/ 2 w 87"/>
                <a:gd name="T49" fmla="*/ 0 h 77"/>
                <a:gd name="T50" fmla="*/ 2 w 87"/>
                <a:gd name="T51" fmla="*/ 1 h 77"/>
                <a:gd name="T52" fmla="*/ 2 w 87"/>
                <a:gd name="T53" fmla="*/ 0 h 77"/>
                <a:gd name="T54" fmla="*/ 2 w 87"/>
                <a:gd name="T55" fmla="*/ 1 h 77"/>
                <a:gd name="T56" fmla="*/ 2 w 87"/>
                <a:gd name="T57" fmla="*/ 1 h 77"/>
                <a:gd name="T58" fmla="*/ 0 w 87"/>
                <a:gd name="T59" fmla="*/ 1 h 77"/>
                <a:gd name="T60" fmla="*/ 2 w 87"/>
                <a:gd name="T61" fmla="*/ 0 h 77"/>
                <a:gd name="T62" fmla="*/ 2 w 87"/>
                <a:gd name="T63" fmla="*/ 1 h 77"/>
                <a:gd name="T64" fmla="*/ 0 w 87"/>
                <a:gd name="T65" fmla="*/ 1 h 77"/>
                <a:gd name="T66" fmla="*/ 0 w 87"/>
                <a:gd name="T67" fmla="*/ 1 h 77"/>
                <a:gd name="T68" fmla="*/ 2 w 87"/>
                <a:gd name="T69" fmla="*/ 1 h 77"/>
                <a:gd name="T70" fmla="*/ 0 w 8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77"/>
                <a:gd name="T110" fmla="*/ 87 w 8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77">
                  <a:moveTo>
                    <a:pt x="10" y="58"/>
                  </a:moveTo>
                  <a:lnTo>
                    <a:pt x="20" y="67"/>
                  </a:lnTo>
                  <a:lnTo>
                    <a:pt x="5" y="77"/>
                  </a:lnTo>
                  <a:lnTo>
                    <a:pt x="0" y="67"/>
                  </a:lnTo>
                  <a:lnTo>
                    <a:pt x="10" y="58"/>
                  </a:lnTo>
                  <a:close/>
                  <a:moveTo>
                    <a:pt x="20" y="77"/>
                  </a:moveTo>
                  <a:lnTo>
                    <a:pt x="5" y="77"/>
                  </a:lnTo>
                  <a:lnTo>
                    <a:pt x="15" y="72"/>
                  </a:lnTo>
                  <a:lnTo>
                    <a:pt x="20" y="77"/>
                  </a:lnTo>
                  <a:close/>
                  <a:moveTo>
                    <a:pt x="10" y="67"/>
                  </a:moveTo>
                  <a:lnTo>
                    <a:pt x="77" y="10"/>
                  </a:lnTo>
                  <a:lnTo>
                    <a:pt x="87" y="24"/>
                  </a:lnTo>
                  <a:lnTo>
                    <a:pt x="20" y="77"/>
                  </a:lnTo>
                  <a:lnTo>
                    <a:pt x="10" y="67"/>
                  </a:lnTo>
                  <a:close/>
                  <a:moveTo>
                    <a:pt x="87" y="14"/>
                  </a:moveTo>
                  <a:lnTo>
                    <a:pt x="87" y="24"/>
                  </a:lnTo>
                  <a:lnTo>
                    <a:pt x="82" y="14"/>
                  </a:lnTo>
                  <a:lnTo>
                    <a:pt x="87" y="14"/>
                  </a:lnTo>
                  <a:close/>
                  <a:moveTo>
                    <a:pt x="77" y="19"/>
                  </a:moveTo>
                  <a:lnTo>
                    <a:pt x="68" y="10"/>
                  </a:lnTo>
                  <a:lnTo>
                    <a:pt x="82" y="0"/>
                  </a:lnTo>
                  <a:lnTo>
                    <a:pt x="87" y="14"/>
                  </a:lnTo>
                  <a:lnTo>
                    <a:pt x="77" y="19"/>
                  </a:lnTo>
                  <a:close/>
                  <a:moveTo>
                    <a:pt x="72" y="0"/>
                  </a:moveTo>
                  <a:lnTo>
                    <a:pt x="82" y="0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82" y="10"/>
                  </a:moveTo>
                  <a:lnTo>
                    <a:pt x="10" y="67"/>
                  </a:lnTo>
                  <a:lnTo>
                    <a:pt x="0" y="58"/>
                  </a:lnTo>
                  <a:lnTo>
                    <a:pt x="72" y="0"/>
                  </a:lnTo>
                  <a:lnTo>
                    <a:pt x="82" y="10"/>
                  </a:lnTo>
                  <a:close/>
                  <a:moveTo>
                    <a:pt x="0" y="67"/>
                  </a:moveTo>
                  <a:lnTo>
                    <a:pt x="0" y="58"/>
                  </a:lnTo>
                  <a:lnTo>
                    <a:pt x="5" y="6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" name="Freeform 396"/>
            <p:cNvSpPr>
              <a:spLocks noChangeAspect="1"/>
            </p:cNvSpPr>
            <p:nvPr/>
          </p:nvSpPr>
          <p:spPr bwMode="auto">
            <a:xfrm>
              <a:off x="3233" y="6986"/>
              <a:ext cx="68" cy="35"/>
            </a:xfrm>
            <a:custGeom>
              <a:avLst/>
              <a:gdLst>
                <a:gd name="T0" fmla="*/ 0 w 82"/>
                <a:gd name="T1" fmla="*/ 1 h 52"/>
                <a:gd name="T2" fmla="*/ 2 w 82"/>
                <a:gd name="T3" fmla="*/ 1 h 52"/>
                <a:gd name="T4" fmla="*/ 2 w 82"/>
                <a:gd name="T5" fmla="*/ 1 h 52"/>
                <a:gd name="T6" fmla="*/ 2 w 82"/>
                <a:gd name="T7" fmla="*/ 0 h 52"/>
                <a:gd name="T8" fmla="*/ 0 w 82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52"/>
                <a:gd name="T17" fmla="*/ 82 w 8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52">
                  <a:moveTo>
                    <a:pt x="0" y="43"/>
                  </a:moveTo>
                  <a:lnTo>
                    <a:pt x="5" y="52"/>
                  </a:lnTo>
                  <a:lnTo>
                    <a:pt x="82" y="14"/>
                  </a:lnTo>
                  <a:lnTo>
                    <a:pt x="7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0" name="Freeform 397"/>
            <p:cNvSpPr>
              <a:spLocks noChangeAspect="1" noEditPoints="1"/>
            </p:cNvSpPr>
            <p:nvPr/>
          </p:nvSpPr>
          <p:spPr bwMode="auto">
            <a:xfrm>
              <a:off x="3226" y="6983"/>
              <a:ext cx="83" cy="45"/>
            </a:xfrm>
            <a:custGeom>
              <a:avLst/>
              <a:gdLst>
                <a:gd name="T0" fmla="*/ 2 w 100"/>
                <a:gd name="T1" fmla="*/ 1 h 67"/>
                <a:gd name="T2" fmla="*/ 2 w 100"/>
                <a:gd name="T3" fmla="*/ 1 h 67"/>
                <a:gd name="T4" fmla="*/ 2 w 100"/>
                <a:gd name="T5" fmla="*/ 1 h 67"/>
                <a:gd name="T6" fmla="*/ 0 w 100"/>
                <a:gd name="T7" fmla="*/ 1 h 67"/>
                <a:gd name="T8" fmla="*/ 2 w 100"/>
                <a:gd name="T9" fmla="*/ 1 h 67"/>
                <a:gd name="T10" fmla="*/ 2 w 100"/>
                <a:gd name="T11" fmla="*/ 1 h 67"/>
                <a:gd name="T12" fmla="*/ 2 w 100"/>
                <a:gd name="T13" fmla="*/ 1 h 67"/>
                <a:gd name="T14" fmla="*/ 2 w 100"/>
                <a:gd name="T15" fmla="*/ 1 h 67"/>
                <a:gd name="T16" fmla="*/ 2 w 100"/>
                <a:gd name="T17" fmla="*/ 1 h 67"/>
                <a:gd name="T18" fmla="*/ 2 w 100"/>
                <a:gd name="T19" fmla="*/ 1 h 67"/>
                <a:gd name="T20" fmla="*/ 2 w 100"/>
                <a:gd name="T21" fmla="*/ 1 h 67"/>
                <a:gd name="T22" fmla="*/ 2 w 100"/>
                <a:gd name="T23" fmla="*/ 1 h 67"/>
                <a:gd name="T24" fmla="*/ 2 w 100"/>
                <a:gd name="T25" fmla="*/ 1 h 67"/>
                <a:gd name="T26" fmla="*/ 2 w 100"/>
                <a:gd name="T27" fmla="*/ 1 h 67"/>
                <a:gd name="T28" fmla="*/ 2 w 100"/>
                <a:gd name="T29" fmla="*/ 1 h 67"/>
                <a:gd name="T30" fmla="*/ 2 w 100"/>
                <a:gd name="T31" fmla="*/ 1 h 67"/>
                <a:gd name="T32" fmla="*/ 2 w 100"/>
                <a:gd name="T33" fmla="*/ 1 h 67"/>
                <a:gd name="T34" fmla="*/ 2 w 100"/>
                <a:gd name="T35" fmla="*/ 1 h 67"/>
                <a:gd name="T36" fmla="*/ 2 w 100"/>
                <a:gd name="T37" fmla="*/ 1 h 67"/>
                <a:gd name="T38" fmla="*/ 2 w 100"/>
                <a:gd name="T39" fmla="*/ 1 h 67"/>
                <a:gd name="T40" fmla="*/ 2 w 100"/>
                <a:gd name="T41" fmla="*/ 0 h 67"/>
                <a:gd name="T42" fmla="*/ 2 w 100"/>
                <a:gd name="T43" fmla="*/ 1 h 67"/>
                <a:gd name="T44" fmla="*/ 2 w 100"/>
                <a:gd name="T45" fmla="*/ 1 h 67"/>
                <a:gd name="T46" fmla="*/ 2 w 100"/>
                <a:gd name="T47" fmla="*/ 0 h 67"/>
                <a:gd name="T48" fmla="*/ 2 w 100"/>
                <a:gd name="T49" fmla="*/ 0 h 67"/>
                <a:gd name="T50" fmla="*/ 2 w 100"/>
                <a:gd name="T51" fmla="*/ 1 h 67"/>
                <a:gd name="T52" fmla="*/ 2 w 100"/>
                <a:gd name="T53" fmla="*/ 0 h 67"/>
                <a:gd name="T54" fmla="*/ 2 w 100"/>
                <a:gd name="T55" fmla="*/ 1 h 67"/>
                <a:gd name="T56" fmla="*/ 2 w 100"/>
                <a:gd name="T57" fmla="*/ 1 h 67"/>
                <a:gd name="T58" fmla="*/ 2 w 100"/>
                <a:gd name="T59" fmla="*/ 1 h 67"/>
                <a:gd name="T60" fmla="*/ 2 w 100"/>
                <a:gd name="T61" fmla="*/ 0 h 67"/>
                <a:gd name="T62" fmla="*/ 2 w 100"/>
                <a:gd name="T63" fmla="*/ 1 h 67"/>
                <a:gd name="T64" fmla="*/ 0 w 100"/>
                <a:gd name="T65" fmla="*/ 1 h 67"/>
                <a:gd name="T66" fmla="*/ 2 w 100"/>
                <a:gd name="T67" fmla="*/ 1 h 67"/>
                <a:gd name="T68" fmla="*/ 2 w 100"/>
                <a:gd name="T69" fmla="*/ 1 h 67"/>
                <a:gd name="T70" fmla="*/ 0 w 100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67"/>
                <a:gd name="T110" fmla="*/ 100 w 100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67">
                  <a:moveTo>
                    <a:pt x="14" y="43"/>
                  </a:moveTo>
                  <a:lnTo>
                    <a:pt x="19" y="57"/>
                  </a:lnTo>
                  <a:lnTo>
                    <a:pt x="9" y="62"/>
                  </a:lnTo>
                  <a:lnTo>
                    <a:pt x="0" y="53"/>
                  </a:lnTo>
                  <a:lnTo>
                    <a:pt x="14" y="43"/>
                  </a:lnTo>
                  <a:close/>
                  <a:moveTo>
                    <a:pt x="19" y="67"/>
                  </a:moveTo>
                  <a:lnTo>
                    <a:pt x="9" y="62"/>
                  </a:lnTo>
                  <a:lnTo>
                    <a:pt x="14" y="57"/>
                  </a:lnTo>
                  <a:lnTo>
                    <a:pt x="19" y="67"/>
                  </a:lnTo>
                  <a:close/>
                  <a:moveTo>
                    <a:pt x="14" y="53"/>
                  </a:moveTo>
                  <a:lnTo>
                    <a:pt x="91" y="10"/>
                  </a:lnTo>
                  <a:lnTo>
                    <a:pt x="96" y="24"/>
                  </a:lnTo>
                  <a:lnTo>
                    <a:pt x="19" y="67"/>
                  </a:lnTo>
                  <a:lnTo>
                    <a:pt x="14" y="53"/>
                  </a:lnTo>
                  <a:close/>
                  <a:moveTo>
                    <a:pt x="100" y="14"/>
                  </a:moveTo>
                  <a:lnTo>
                    <a:pt x="96" y="24"/>
                  </a:lnTo>
                  <a:lnTo>
                    <a:pt x="91" y="19"/>
                  </a:lnTo>
                  <a:lnTo>
                    <a:pt x="100" y="14"/>
                  </a:lnTo>
                  <a:close/>
                  <a:moveTo>
                    <a:pt x="86" y="19"/>
                  </a:moveTo>
                  <a:lnTo>
                    <a:pt x="81" y="10"/>
                  </a:lnTo>
                  <a:lnTo>
                    <a:pt x="96" y="0"/>
                  </a:lnTo>
                  <a:lnTo>
                    <a:pt x="100" y="14"/>
                  </a:lnTo>
                  <a:lnTo>
                    <a:pt x="86" y="19"/>
                  </a:lnTo>
                  <a:close/>
                  <a:moveTo>
                    <a:pt x="81" y="0"/>
                  </a:moveTo>
                  <a:lnTo>
                    <a:pt x="96" y="0"/>
                  </a:lnTo>
                  <a:lnTo>
                    <a:pt x="86" y="5"/>
                  </a:lnTo>
                  <a:lnTo>
                    <a:pt x="81" y="0"/>
                  </a:lnTo>
                  <a:close/>
                  <a:moveTo>
                    <a:pt x="91" y="10"/>
                  </a:moveTo>
                  <a:lnTo>
                    <a:pt x="9" y="53"/>
                  </a:lnTo>
                  <a:lnTo>
                    <a:pt x="4" y="43"/>
                  </a:lnTo>
                  <a:lnTo>
                    <a:pt x="81" y="0"/>
                  </a:lnTo>
                  <a:lnTo>
                    <a:pt x="91" y="10"/>
                  </a:lnTo>
                  <a:close/>
                  <a:moveTo>
                    <a:pt x="0" y="53"/>
                  </a:moveTo>
                  <a:lnTo>
                    <a:pt x="4" y="43"/>
                  </a:lnTo>
                  <a:lnTo>
                    <a:pt x="9" y="4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1" name="Freeform 398"/>
            <p:cNvSpPr>
              <a:spLocks noChangeAspect="1"/>
            </p:cNvSpPr>
            <p:nvPr/>
          </p:nvSpPr>
          <p:spPr bwMode="auto">
            <a:xfrm>
              <a:off x="3297" y="6960"/>
              <a:ext cx="74" cy="35"/>
            </a:xfrm>
            <a:custGeom>
              <a:avLst/>
              <a:gdLst>
                <a:gd name="T0" fmla="*/ 0 w 91"/>
                <a:gd name="T1" fmla="*/ 1 h 53"/>
                <a:gd name="T2" fmla="*/ 2 w 91"/>
                <a:gd name="T3" fmla="*/ 1 h 53"/>
                <a:gd name="T4" fmla="*/ 2 w 91"/>
                <a:gd name="T5" fmla="*/ 1 h 53"/>
                <a:gd name="T6" fmla="*/ 2 w 91"/>
                <a:gd name="T7" fmla="*/ 0 h 53"/>
                <a:gd name="T8" fmla="*/ 0 w 91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3"/>
                <a:gd name="T17" fmla="*/ 91 w 91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3">
                  <a:moveTo>
                    <a:pt x="0" y="39"/>
                  </a:moveTo>
                  <a:lnTo>
                    <a:pt x="5" y="53"/>
                  </a:lnTo>
                  <a:lnTo>
                    <a:pt x="91" y="15"/>
                  </a:lnTo>
                  <a:lnTo>
                    <a:pt x="86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2" name="Freeform 399"/>
            <p:cNvSpPr>
              <a:spLocks noChangeAspect="1" noEditPoints="1"/>
            </p:cNvSpPr>
            <p:nvPr/>
          </p:nvSpPr>
          <p:spPr bwMode="auto">
            <a:xfrm>
              <a:off x="3292" y="6958"/>
              <a:ext cx="85" cy="41"/>
            </a:xfrm>
            <a:custGeom>
              <a:avLst/>
              <a:gdLst>
                <a:gd name="T0" fmla="*/ 3 w 101"/>
                <a:gd name="T1" fmla="*/ 1 h 62"/>
                <a:gd name="T2" fmla="*/ 3 w 101"/>
                <a:gd name="T3" fmla="*/ 1 h 62"/>
                <a:gd name="T4" fmla="*/ 3 w 101"/>
                <a:gd name="T5" fmla="*/ 1 h 62"/>
                <a:gd name="T6" fmla="*/ 0 w 101"/>
                <a:gd name="T7" fmla="*/ 1 h 62"/>
                <a:gd name="T8" fmla="*/ 3 w 101"/>
                <a:gd name="T9" fmla="*/ 1 h 62"/>
                <a:gd name="T10" fmla="*/ 3 w 101"/>
                <a:gd name="T11" fmla="*/ 1 h 62"/>
                <a:gd name="T12" fmla="*/ 3 w 101"/>
                <a:gd name="T13" fmla="*/ 1 h 62"/>
                <a:gd name="T14" fmla="*/ 3 w 101"/>
                <a:gd name="T15" fmla="*/ 1 h 62"/>
                <a:gd name="T16" fmla="*/ 3 w 101"/>
                <a:gd name="T17" fmla="*/ 1 h 62"/>
                <a:gd name="T18" fmla="*/ 3 w 101"/>
                <a:gd name="T19" fmla="*/ 1 h 62"/>
                <a:gd name="T20" fmla="*/ 3 w 101"/>
                <a:gd name="T21" fmla="*/ 1 h 62"/>
                <a:gd name="T22" fmla="*/ 3 w 101"/>
                <a:gd name="T23" fmla="*/ 1 h 62"/>
                <a:gd name="T24" fmla="*/ 3 w 101"/>
                <a:gd name="T25" fmla="*/ 1 h 62"/>
                <a:gd name="T26" fmla="*/ 3 w 101"/>
                <a:gd name="T27" fmla="*/ 1 h 62"/>
                <a:gd name="T28" fmla="*/ 3 w 101"/>
                <a:gd name="T29" fmla="*/ 1 h 62"/>
                <a:gd name="T30" fmla="*/ 3 w 101"/>
                <a:gd name="T31" fmla="*/ 1 h 62"/>
                <a:gd name="T32" fmla="*/ 3 w 101"/>
                <a:gd name="T33" fmla="*/ 1 h 62"/>
                <a:gd name="T34" fmla="*/ 3 w 101"/>
                <a:gd name="T35" fmla="*/ 1 h 62"/>
                <a:gd name="T36" fmla="*/ 3 w 101"/>
                <a:gd name="T37" fmla="*/ 1 h 62"/>
                <a:gd name="T38" fmla="*/ 3 w 101"/>
                <a:gd name="T39" fmla="*/ 1 h 62"/>
                <a:gd name="T40" fmla="*/ 3 w 101"/>
                <a:gd name="T41" fmla="*/ 1 h 62"/>
                <a:gd name="T42" fmla="*/ 3 w 101"/>
                <a:gd name="T43" fmla="*/ 1 h 62"/>
                <a:gd name="T44" fmla="*/ 3 w 101"/>
                <a:gd name="T45" fmla="*/ 1 h 62"/>
                <a:gd name="T46" fmla="*/ 3 w 101"/>
                <a:gd name="T47" fmla="*/ 0 h 62"/>
                <a:gd name="T48" fmla="*/ 3 w 101"/>
                <a:gd name="T49" fmla="*/ 1 h 62"/>
                <a:gd name="T50" fmla="*/ 3 w 101"/>
                <a:gd name="T51" fmla="*/ 1 h 62"/>
                <a:gd name="T52" fmla="*/ 3 w 101"/>
                <a:gd name="T53" fmla="*/ 0 h 62"/>
                <a:gd name="T54" fmla="*/ 3 w 101"/>
                <a:gd name="T55" fmla="*/ 1 h 62"/>
                <a:gd name="T56" fmla="*/ 3 w 101"/>
                <a:gd name="T57" fmla="*/ 1 h 62"/>
                <a:gd name="T58" fmla="*/ 3 w 101"/>
                <a:gd name="T59" fmla="*/ 1 h 62"/>
                <a:gd name="T60" fmla="*/ 3 w 101"/>
                <a:gd name="T61" fmla="*/ 0 h 62"/>
                <a:gd name="T62" fmla="*/ 3 w 101"/>
                <a:gd name="T63" fmla="*/ 1 h 62"/>
                <a:gd name="T64" fmla="*/ 0 w 101"/>
                <a:gd name="T65" fmla="*/ 1 h 62"/>
                <a:gd name="T66" fmla="*/ 3 w 101"/>
                <a:gd name="T67" fmla="*/ 1 h 62"/>
                <a:gd name="T68" fmla="*/ 3 w 101"/>
                <a:gd name="T69" fmla="*/ 1 h 62"/>
                <a:gd name="T70" fmla="*/ 0 w 101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62"/>
                <a:gd name="T110" fmla="*/ 101 w 101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62">
                  <a:moveTo>
                    <a:pt x="15" y="38"/>
                  </a:moveTo>
                  <a:lnTo>
                    <a:pt x="19" y="52"/>
                  </a:lnTo>
                  <a:lnTo>
                    <a:pt x="5" y="57"/>
                  </a:lnTo>
                  <a:lnTo>
                    <a:pt x="0" y="48"/>
                  </a:lnTo>
                  <a:lnTo>
                    <a:pt x="15" y="38"/>
                  </a:lnTo>
                  <a:close/>
                  <a:moveTo>
                    <a:pt x="15" y="62"/>
                  </a:moveTo>
                  <a:lnTo>
                    <a:pt x="5" y="57"/>
                  </a:lnTo>
                  <a:lnTo>
                    <a:pt x="10" y="57"/>
                  </a:lnTo>
                  <a:lnTo>
                    <a:pt x="15" y="62"/>
                  </a:lnTo>
                  <a:close/>
                  <a:moveTo>
                    <a:pt x="10" y="48"/>
                  </a:moveTo>
                  <a:lnTo>
                    <a:pt x="91" y="14"/>
                  </a:lnTo>
                  <a:lnTo>
                    <a:pt x="101" y="28"/>
                  </a:lnTo>
                  <a:lnTo>
                    <a:pt x="15" y="62"/>
                  </a:lnTo>
                  <a:lnTo>
                    <a:pt x="10" y="48"/>
                  </a:lnTo>
                  <a:close/>
                  <a:moveTo>
                    <a:pt x="101" y="19"/>
                  </a:moveTo>
                  <a:lnTo>
                    <a:pt x="101" y="28"/>
                  </a:lnTo>
                  <a:lnTo>
                    <a:pt x="96" y="19"/>
                  </a:lnTo>
                  <a:lnTo>
                    <a:pt x="101" y="19"/>
                  </a:lnTo>
                  <a:close/>
                  <a:moveTo>
                    <a:pt x="91" y="24"/>
                  </a:moveTo>
                  <a:lnTo>
                    <a:pt x="87" y="9"/>
                  </a:lnTo>
                  <a:lnTo>
                    <a:pt x="101" y="4"/>
                  </a:lnTo>
                  <a:lnTo>
                    <a:pt x="101" y="19"/>
                  </a:lnTo>
                  <a:lnTo>
                    <a:pt x="91" y="24"/>
                  </a:lnTo>
                  <a:close/>
                  <a:moveTo>
                    <a:pt x="91" y="0"/>
                  </a:moveTo>
                  <a:lnTo>
                    <a:pt x="101" y="4"/>
                  </a:lnTo>
                  <a:lnTo>
                    <a:pt x="91" y="4"/>
                  </a:lnTo>
                  <a:lnTo>
                    <a:pt x="91" y="0"/>
                  </a:lnTo>
                  <a:close/>
                  <a:moveTo>
                    <a:pt x="96" y="14"/>
                  </a:moveTo>
                  <a:lnTo>
                    <a:pt x="10" y="48"/>
                  </a:lnTo>
                  <a:lnTo>
                    <a:pt x="5" y="38"/>
                  </a:lnTo>
                  <a:lnTo>
                    <a:pt x="91" y="0"/>
                  </a:lnTo>
                  <a:lnTo>
                    <a:pt x="96" y="14"/>
                  </a:lnTo>
                  <a:close/>
                  <a:moveTo>
                    <a:pt x="0" y="48"/>
                  </a:moveTo>
                  <a:lnTo>
                    <a:pt x="5" y="38"/>
                  </a:lnTo>
                  <a:lnTo>
                    <a:pt x="5" y="4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3" name="Freeform 400"/>
            <p:cNvSpPr>
              <a:spLocks noChangeAspect="1"/>
            </p:cNvSpPr>
            <p:nvPr/>
          </p:nvSpPr>
          <p:spPr bwMode="auto">
            <a:xfrm>
              <a:off x="3368" y="6947"/>
              <a:ext cx="76" cy="22"/>
            </a:xfrm>
            <a:custGeom>
              <a:avLst/>
              <a:gdLst>
                <a:gd name="T0" fmla="*/ 0 w 92"/>
                <a:gd name="T1" fmla="*/ 1 h 34"/>
                <a:gd name="T2" fmla="*/ 2 w 92"/>
                <a:gd name="T3" fmla="*/ 1 h 34"/>
                <a:gd name="T4" fmla="*/ 2 w 92"/>
                <a:gd name="T5" fmla="*/ 1 h 34"/>
                <a:gd name="T6" fmla="*/ 2 w 92"/>
                <a:gd name="T7" fmla="*/ 0 h 34"/>
                <a:gd name="T8" fmla="*/ 0 w 92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34"/>
                <a:gd name="T17" fmla="*/ 92 w 9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34">
                  <a:moveTo>
                    <a:pt x="0" y="19"/>
                  </a:moveTo>
                  <a:lnTo>
                    <a:pt x="5" y="34"/>
                  </a:lnTo>
                  <a:lnTo>
                    <a:pt x="92" y="15"/>
                  </a:lnTo>
                  <a:lnTo>
                    <a:pt x="8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4" name="Freeform 401"/>
            <p:cNvSpPr>
              <a:spLocks noChangeAspect="1" noEditPoints="1"/>
            </p:cNvSpPr>
            <p:nvPr/>
          </p:nvSpPr>
          <p:spPr bwMode="auto">
            <a:xfrm>
              <a:off x="3365" y="6942"/>
              <a:ext cx="83" cy="34"/>
            </a:xfrm>
            <a:custGeom>
              <a:avLst/>
              <a:gdLst>
                <a:gd name="T0" fmla="*/ 2 w 101"/>
                <a:gd name="T1" fmla="*/ 1 h 52"/>
                <a:gd name="T2" fmla="*/ 2 w 101"/>
                <a:gd name="T3" fmla="*/ 1 h 52"/>
                <a:gd name="T4" fmla="*/ 2 w 101"/>
                <a:gd name="T5" fmla="*/ 1 h 52"/>
                <a:gd name="T6" fmla="*/ 0 w 101"/>
                <a:gd name="T7" fmla="*/ 1 h 52"/>
                <a:gd name="T8" fmla="*/ 2 w 101"/>
                <a:gd name="T9" fmla="*/ 1 h 52"/>
                <a:gd name="T10" fmla="*/ 2 w 101"/>
                <a:gd name="T11" fmla="*/ 1 h 52"/>
                <a:gd name="T12" fmla="*/ 2 w 101"/>
                <a:gd name="T13" fmla="*/ 1 h 52"/>
                <a:gd name="T14" fmla="*/ 2 w 101"/>
                <a:gd name="T15" fmla="*/ 1 h 52"/>
                <a:gd name="T16" fmla="*/ 2 w 101"/>
                <a:gd name="T17" fmla="*/ 1 h 52"/>
                <a:gd name="T18" fmla="*/ 2 w 101"/>
                <a:gd name="T19" fmla="*/ 1 h 52"/>
                <a:gd name="T20" fmla="*/ 2 w 101"/>
                <a:gd name="T21" fmla="*/ 1 h 52"/>
                <a:gd name="T22" fmla="*/ 2 w 101"/>
                <a:gd name="T23" fmla="*/ 1 h 52"/>
                <a:gd name="T24" fmla="*/ 2 w 101"/>
                <a:gd name="T25" fmla="*/ 1 h 52"/>
                <a:gd name="T26" fmla="*/ 2 w 101"/>
                <a:gd name="T27" fmla="*/ 1 h 52"/>
                <a:gd name="T28" fmla="*/ 2 w 101"/>
                <a:gd name="T29" fmla="*/ 1 h 52"/>
                <a:gd name="T30" fmla="*/ 2 w 101"/>
                <a:gd name="T31" fmla="*/ 1 h 52"/>
                <a:gd name="T32" fmla="*/ 2 w 101"/>
                <a:gd name="T33" fmla="*/ 1 h 52"/>
                <a:gd name="T34" fmla="*/ 2 w 101"/>
                <a:gd name="T35" fmla="*/ 1 h 52"/>
                <a:gd name="T36" fmla="*/ 2 w 101"/>
                <a:gd name="T37" fmla="*/ 1 h 52"/>
                <a:gd name="T38" fmla="*/ 2 w 101"/>
                <a:gd name="T39" fmla="*/ 1 h 52"/>
                <a:gd name="T40" fmla="*/ 2 w 101"/>
                <a:gd name="T41" fmla="*/ 1 h 52"/>
                <a:gd name="T42" fmla="*/ 2 w 101"/>
                <a:gd name="T43" fmla="*/ 1 h 52"/>
                <a:gd name="T44" fmla="*/ 2 w 101"/>
                <a:gd name="T45" fmla="*/ 1 h 52"/>
                <a:gd name="T46" fmla="*/ 2 w 101"/>
                <a:gd name="T47" fmla="*/ 0 h 52"/>
                <a:gd name="T48" fmla="*/ 2 w 101"/>
                <a:gd name="T49" fmla="*/ 1 h 52"/>
                <a:gd name="T50" fmla="*/ 2 w 101"/>
                <a:gd name="T51" fmla="*/ 1 h 52"/>
                <a:gd name="T52" fmla="*/ 2 w 101"/>
                <a:gd name="T53" fmla="*/ 0 h 52"/>
                <a:gd name="T54" fmla="*/ 2 w 101"/>
                <a:gd name="T55" fmla="*/ 1 h 52"/>
                <a:gd name="T56" fmla="*/ 2 w 101"/>
                <a:gd name="T57" fmla="*/ 1 h 52"/>
                <a:gd name="T58" fmla="*/ 2 w 101"/>
                <a:gd name="T59" fmla="*/ 1 h 52"/>
                <a:gd name="T60" fmla="*/ 2 w 101"/>
                <a:gd name="T61" fmla="*/ 0 h 52"/>
                <a:gd name="T62" fmla="*/ 2 w 101"/>
                <a:gd name="T63" fmla="*/ 1 h 52"/>
                <a:gd name="T64" fmla="*/ 0 w 101"/>
                <a:gd name="T65" fmla="*/ 1 h 52"/>
                <a:gd name="T66" fmla="*/ 2 w 101"/>
                <a:gd name="T67" fmla="*/ 1 h 52"/>
                <a:gd name="T68" fmla="*/ 2 w 101"/>
                <a:gd name="T69" fmla="*/ 1 h 52"/>
                <a:gd name="T70" fmla="*/ 0 w 101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52"/>
                <a:gd name="T110" fmla="*/ 101 w 101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52">
                  <a:moveTo>
                    <a:pt x="14" y="28"/>
                  </a:moveTo>
                  <a:lnTo>
                    <a:pt x="14" y="43"/>
                  </a:lnTo>
                  <a:lnTo>
                    <a:pt x="4" y="48"/>
                  </a:lnTo>
                  <a:lnTo>
                    <a:pt x="0" y="33"/>
                  </a:lnTo>
                  <a:lnTo>
                    <a:pt x="14" y="28"/>
                  </a:lnTo>
                  <a:close/>
                  <a:moveTo>
                    <a:pt x="9" y="52"/>
                  </a:moveTo>
                  <a:lnTo>
                    <a:pt x="4" y="48"/>
                  </a:lnTo>
                  <a:lnTo>
                    <a:pt x="9" y="43"/>
                  </a:lnTo>
                  <a:lnTo>
                    <a:pt x="9" y="52"/>
                  </a:lnTo>
                  <a:close/>
                  <a:moveTo>
                    <a:pt x="9" y="38"/>
                  </a:moveTo>
                  <a:lnTo>
                    <a:pt x="91" y="14"/>
                  </a:lnTo>
                  <a:lnTo>
                    <a:pt x="96" y="28"/>
                  </a:lnTo>
                  <a:lnTo>
                    <a:pt x="9" y="52"/>
                  </a:lnTo>
                  <a:lnTo>
                    <a:pt x="9" y="38"/>
                  </a:lnTo>
                  <a:close/>
                  <a:moveTo>
                    <a:pt x="101" y="24"/>
                  </a:moveTo>
                  <a:lnTo>
                    <a:pt x="96" y="28"/>
                  </a:lnTo>
                  <a:lnTo>
                    <a:pt x="96" y="24"/>
                  </a:lnTo>
                  <a:lnTo>
                    <a:pt x="101" y="24"/>
                  </a:lnTo>
                  <a:close/>
                  <a:moveTo>
                    <a:pt x="86" y="24"/>
                  </a:moveTo>
                  <a:lnTo>
                    <a:pt x="86" y="9"/>
                  </a:lnTo>
                  <a:lnTo>
                    <a:pt x="101" y="9"/>
                  </a:lnTo>
                  <a:lnTo>
                    <a:pt x="101" y="24"/>
                  </a:lnTo>
                  <a:lnTo>
                    <a:pt x="86" y="24"/>
                  </a:lnTo>
                  <a:close/>
                  <a:moveTo>
                    <a:pt x="91" y="0"/>
                  </a:moveTo>
                  <a:lnTo>
                    <a:pt x="101" y="9"/>
                  </a:lnTo>
                  <a:lnTo>
                    <a:pt x="91" y="9"/>
                  </a:lnTo>
                  <a:lnTo>
                    <a:pt x="91" y="0"/>
                  </a:lnTo>
                  <a:close/>
                  <a:moveTo>
                    <a:pt x="91" y="14"/>
                  </a:moveTo>
                  <a:lnTo>
                    <a:pt x="9" y="38"/>
                  </a:lnTo>
                  <a:lnTo>
                    <a:pt x="4" y="24"/>
                  </a:lnTo>
                  <a:lnTo>
                    <a:pt x="91" y="0"/>
                  </a:lnTo>
                  <a:lnTo>
                    <a:pt x="91" y="14"/>
                  </a:lnTo>
                  <a:close/>
                  <a:moveTo>
                    <a:pt x="0" y="33"/>
                  </a:moveTo>
                  <a:lnTo>
                    <a:pt x="4" y="24"/>
                  </a:lnTo>
                  <a:lnTo>
                    <a:pt x="4" y="2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5" name="Freeform 402"/>
            <p:cNvSpPr>
              <a:spLocks noChangeAspect="1"/>
            </p:cNvSpPr>
            <p:nvPr/>
          </p:nvSpPr>
          <p:spPr bwMode="auto">
            <a:xfrm>
              <a:off x="3440" y="6937"/>
              <a:ext cx="79" cy="21"/>
            </a:xfrm>
            <a:custGeom>
              <a:avLst/>
              <a:gdLst>
                <a:gd name="T0" fmla="*/ 0 w 96"/>
                <a:gd name="T1" fmla="*/ 1 h 29"/>
                <a:gd name="T2" fmla="*/ 2 w 96"/>
                <a:gd name="T3" fmla="*/ 1 h 29"/>
                <a:gd name="T4" fmla="*/ 2 w 96"/>
                <a:gd name="T5" fmla="*/ 1 h 29"/>
                <a:gd name="T6" fmla="*/ 2 w 96"/>
                <a:gd name="T7" fmla="*/ 0 h 29"/>
                <a:gd name="T8" fmla="*/ 0 w 96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9"/>
                <a:gd name="T17" fmla="*/ 96 w 9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9">
                  <a:moveTo>
                    <a:pt x="0" y="14"/>
                  </a:moveTo>
                  <a:lnTo>
                    <a:pt x="5" y="29"/>
                  </a:lnTo>
                  <a:lnTo>
                    <a:pt x="96" y="14"/>
                  </a:lnTo>
                  <a:lnTo>
                    <a:pt x="96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6" name="Freeform 403"/>
            <p:cNvSpPr>
              <a:spLocks noChangeAspect="1" noEditPoints="1"/>
            </p:cNvSpPr>
            <p:nvPr/>
          </p:nvSpPr>
          <p:spPr bwMode="auto">
            <a:xfrm>
              <a:off x="3436" y="6931"/>
              <a:ext cx="88" cy="29"/>
            </a:xfrm>
            <a:custGeom>
              <a:avLst/>
              <a:gdLst>
                <a:gd name="T0" fmla="*/ 2 w 106"/>
                <a:gd name="T1" fmla="*/ 1 h 43"/>
                <a:gd name="T2" fmla="*/ 2 w 106"/>
                <a:gd name="T3" fmla="*/ 1 h 43"/>
                <a:gd name="T4" fmla="*/ 0 w 106"/>
                <a:gd name="T5" fmla="*/ 1 h 43"/>
                <a:gd name="T6" fmla="*/ 0 w 106"/>
                <a:gd name="T7" fmla="*/ 1 h 43"/>
                <a:gd name="T8" fmla="*/ 2 w 106"/>
                <a:gd name="T9" fmla="*/ 1 h 43"/>
                <a:gd name="T10" fmla="*/ 2 w 106"/>
                <a:gd name="T11" fmla="*/ 1 h 43"/>
                <a:gd name="T12" fmla="*/ 0 w 106"/>
                <a:gd name="T13" fmla="*/ 1 h 43"/>
                <a:gd name="T14" fmla="*/ 2 w 106"/>
                <a:gd name="T15" fmla="*/ 1 h 43"/>
                <a:gd name="T16" fmla="*/ 2 w 106"/>
                <a:gd name="T17" fmla="*/ 1 h 43"/>
                <a:gd name="T18" fmla="*/ 2 w 106"/>
                <a:gd name="T19" fmla="*/ 1 h 43"/>
                <a:gd name="T20" fmla="*/ 2 w 106"/>
                <a:gd name="T21" fmla="*/ 1 h 43"/>
                <a:gd name="T22" fmla="*/ 2 w 106"/>
                <a:gd name="T23" fmla="*/ 1 h 43"/>
                <a:gd name="T24" fmla="*/ 2 w 106"/>
                <a:gd name="T25" fmla="*/ 1 h 43"/>
                <a:gd name="T26" fmla="*/ 2 w 106"/>
                <a:gd name="T27" fmla="*/ 1 h 43"/>
                <a:gd name="T28" fmla="*/ 2 w 106"/>
                <a:gd name="T29" fmla="*/ 1 h 43"/>
                <a:gd name="T30" fmla="*/ 2 w 106"/>
                <a:gd name="T31" fmla="*/ 1 h 43"/>
                <a:gd name="T32" fmla="*/ 2 w 106"/>
                <a:gd name="T33" fmla="*/ 1 h 43"/>
                <a:gd name="T34" fmla="*/ 2 w 106"/>
                <a:gd name="T35" fmla="*/ 1 h 43"/>
                <a:gd name="T36" fmla="*/ 2 w 106"/>
                <a:gd name="T37" fmla="*/ 1 h 43"/>
                <a:gd name="T38" fmla="*/ 2 w 106"/>
                <a:gd name="T39" fmla="*/ 1 h 43"/>
                <a:gd name="T40" fmla="*/ 2 w 106"/>
                <a:gd name="T41" fmla="*/ 1 h 43"/>
                <a:gd name="T42" fmla="*/ 2 w 106"/>
                <a:gd name="T43" fmla="*/ 1 h 43"/>
                <a:gd name="T44" fmla="*/ 2 w 106"/>
                <a:gd name="T45" fmla="*/ 1 h 43"/>
                <a:gd name="T46" fmla="*/ 2 w 106"/>
                <a:gd name="T47" fmla="*/ 0 h 43"/>
                <a:gd name="T48" fmla="*/ 2 w 106"/>
                <a:gd name="T49" fmla="*/ 1 h 43"/>
                <a:gd name="T50" fmla="*/ 2 w 106"/>
                <a:gd name="T51" fmla="*/ 1 h 43"/>
                <a:gd name="T52" fmla="*/ 2 w 106"/>
                <a:gd name="T53" fmla="*/ 0 h 43"/>
                <a:gd name="T54" fmla="*/ 2 w 106"/>
                <a:gd name="T55" fmla="*/ 1 h 43"/>
                <a:gd name="T56" fmla="*/ 2 w 106"/>
                <a:gd name="T57" fmla="*/ 1 h 43"/>
                <a:gd name="T58" fmla="*/ 2 w 106"/>
                <a:gd name="T59" fmla="*/ 1 h 43"/>
                <a:gd name="T60" fmla="*/ 2 w 106"/>
                <a:gd name="T61" fmla="*/ 0 h 43"/>
                <a:gd name="T62" fmla="*/ 2 w 106"/>
                <a:gd name="T63" fmla="*/ 1 h 43"/>
                <a:gd name="T64" fmla="*/ 0 w 106"/>
                <a:gd name="T65" fmla="*/ 1 h 43"/>
                <a:gd name="T66" fmla="*/ 2 w 106"/>
                <a:gd name="T67" fmla="*/ 1 h 43"/>
                <a:gd name="T68" fmla="*/ 2 w 106"/>
                <a:gd name="T69" fmla="*/ 1 h 43"/>
                <a:gd name="T70" fmla="*/ 0 w 10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43"/>
                <a:gd name="T110" fmla="*/ 106 w 10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43">
                  <a:moveTo>
                    <a:pt x="15" y="24"/>
                  </a:moveTo>
                  <a:lnTo>
                    <a:pt x="15" y="39"/>
                  </a:lnTo>
                  <a:lnTo>
                    <a:pt x="0" y="39"/>
                  </a:lnTo>
                  <a:lnTo>
                    <a:pt x="0" y="24"/>
                  </a:lnTo>
                  <a:lnTo>
                    <a:pt x="15" y="24"/>
                  </a:lnTo>
                  <a:close/>
                  <a:moveTo>
                    <a:pt x="10" y="43"/>
                  </a:moveTo>
                  <a:lnTo>
                    <a:pt x="0" y="39"/>
                  </a:lnTo>
                  <a:lnTo>
                    <a:pt x="10" y="39"/>
                  </a:lnTo>
                  <a:lnTo>
                    <a:pt x="10" y="43"/>
                  </a:lnTo>
                  <a:close/>
                  <a:moveTo>
                    <a:pt x="5" y="29"/>
                  </a:moveTo>
                  <a:lnTo>
                    <a:pt x="101" y="15"/>
                  </a:lnTo>
                  <a:lnTo>
                    <a:pt x="101" y="29"/>
                  </a:lnTo>
                  <a:lnTo>
                    <a:pt x="10" y="43"/>
                  </a:lnTo>
                  <a:lnTo>
                    <a:pt x="5" y="29"/>
                  </a:lnTo>
                  <a:close/>
                  <a:moveTo>
                    <a:pt x="106" y="24"/>
                  </a:moveTo>
                  <a:lnTo>
                    <a:pt x="101" y="29"/>
                  </a:lnTo>
                  <a:lnTo>
                    <a:pt x="101" y="24"/>
                  </a:lnTo>
                  <a:lnTo>
                    <a:pt x="106" y="24"/>
                  </a:lnTo>
                  <a:close/>
                  <a:moveTo>
                    <a:pt x="91" y="24"/>
                  </a:moveTo>
                  <a:lnTo>
                    <a:pt x="91" y="10"/>
                  </a:lnTo>
                  <a:lnTo>
                    <a:pt x="106" y="10"/>
                  </a:lnTo>
                  <a:lnTo>
                    <a:pt x="106" y="24"/>
                  </a:lnTo>
                  <a:lnTo>
                    <a:pt x="91" y="24"/>
                  </a:lnTo>
                  <a:close/>
                  <a:moveTo>
                    <a:pt x="96" y="0"/>
                  </a:moveTo>
                  <a:lnTo>
                    <a:pt x="106" y="10"/>
                  </a:lnTo>
                  <a:lnTo>
                    <a:pt x="101" y="10"/>
                  </a:lnTo>
                  <a:lnTo>
                    <a:pt x="96" y="0"/>
                  </a:lnTo>
                  <a:close/>
                  <a:moveTo>
                    <a:pt x="101" y="15"/>
                  </a:moveTo>
                  <a:lnTo>
                    <a:pt x="5" y="29"/>
                  </a:lnTo>
                  <a:lnTo>
                    <a:pt x="5" y="15"/>
                  </a:lnTo>
                  <a:lnTo>
                    <a:pt x="96" y="0"/>
                  </a:lnTo>
                  <a:lnTo>
                    <a:pt x="101" y="15"/>
                  </a:lnTo>
                  <a:close/>
                  <a:moveTo>
                    <a:pt x="0" y="24"/>
                  </a:moveTo>
                  <a:lnTo>
                    <a:pt x="5" y="15"/>
                  </a:lnTo>
                  <a:lnTo>
                    <a:pt x="5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7" name="Freeform 404"/>
            <p:cNvSpPr>
              <a:spLocks noChangeAspect="1"/>
            </p:cNvSpPr>
            <p:nvPr/>
          </p:nvSpPr>
          <p:spPr bwMode="auto">
            <a:xfrm>
              <a:off x="3519" y="6931"/>
              <a:ext cx="76" cy="16"/>
            </a:xfrm>
            <a:custGeom>
              <a:avLst/>
              <a:gdLst>
                <a:gd name="T0" fmla="*/ 0 w 91"/>
                <a:gd name="T1" fmla="*/ 1 h 24"/>
                <a:gd name="T2" fmla="*/ 0 w 91"/>
                <a:gd name="T3" fmla="*/ 1 h 24"/>
                <a:gd name="T4" fmla="*/ 3 w 91"/>
                <a:gd name="T5" fmla="*/ 1 h 24"/>
                <a:gd name="T6" fmla="*/ 3 w 91"/>
                <a:gd name="T7" fmla="*/ 0 h 24"/>
                <a:gd name="T8" fmla="*/ 0 w 9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24"/>
                <a:gd name="T17" fmla="*/ 91 w 9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24">
                  <a:moveTo>
                    <a:pt x="0" y="10"/>
                  </a:moveTo>
                  <a:lnTo>
                    <a:pt x="0" y="24"/>
                  </a:lnTo>
                  <a:lnTo>
                    <a:pt x="91" y="15"/>
                  </a:lnTo>
                  <a:lnTo>
                    <a:pt x="9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8" name="Freeform 405"/>
            <p:cNvSpPr>
              <a:spLocks noChangeAspect="1" noEditPoints="1"/>
            </p:cNvSpPr>
            <p:nvPr/>
          </p:nvSpPr>
          <p:spPr bwMode="auto">
            <a:xfrm>
              <a:off x="3510" y="6928"/>
              <a:ext cx="93" cy="23"/>
            </a:xfrm>
            <a:custGeom>
              <a:avLst/>
              <a:gdLst>
                <a:gd name="T0" fmla="*/ 3 w 111"/>
                <a:gd name="T1" fmla="*/ 1 h 34"/>
                <a:gd name="T2" fmla="*/ 3 w 111"/>
                <a:gd name="T3" fmla="*/ 1 h 34"/>
                <a:gd name="T4" fmla="*/ 0 w 111"/>
                <a:gd name="T5" fmla="*/ 1 h 34"/>
                <a:gd name="T6" fmla="*/ 0 w 111"/>
                <a:gd name="T7" fmla="*/ 1 h 34"/>
                <a:gd name="T8" fmla="*/ 3 w 111"/>
                <a:gd name="T9" fmla="*/ 1 h 34"/>
                <a:gd name="T10" fmla="*/ 3 w 111"/>
                <a:gd name="T11" fmla="*/ 1 h 34"/>
                <a:gd name="T12" fmla="*/ 0 w 111"/>
                <a:gd name="T13" fmla="*/ 1 h 34"/>
                <a:gd name="T14" fmla="*/ 3 w 111"/>
                <a:gd name="T15" fmla="*/ 1 h 34"/>
                <a:gd name="T16" fmla="*/ 3 w 111"/>
                <a:gd name="T17" fmla="*/ 1 h 34"/>
                <a:gd name="T18" fmla="*/ 3 w 111"/>
                <a:gd name="T19" fmla="*/ 1 h 34"/>
                <a:gd name="T20" fmla="*/ 3 w 111"/>
                <a:gd name="T21" fmla="*/ 1 h 34"/>
                <a:gd name="T22" fmla="*/ 3 w 111"/>
                <a:gd name="T23" fmla="*/ 1 h 34"/>
                <a:gd name="T24" fmla="*/ 3 w 111"/>
                <a:gd name="T25" fmla="*/ 1 h 34"/>
                <a:gd name="T26" fmla="*/ 3 w 111"/>
                <a:gd name="T27" fmla="*/ 1 h 34"/>
                <a:gd name="T28" fmla="*/ 3 w 111"/>
                <a:gd name="T29" fmla="*/ 1 h 34"/>
                <a:gd name="T30" fmla="*/ 3 w 111"/>
                <a:gd name="T31" fmla="*/ 1 h 34"/>
                <a:gd name="T32" fmla="*/ 3 w 111"/>
                <a:gd name="T33" fmla="*/ 1 h 34"/>
                <a:gd name="T34" fmla="*/ 3 w 111"/>
                <a:gd name="T35" fmla="*/ 1 h 34"/>
                <a:gd name="T36" fmla="*/ 3 w 111"/>
                <a:gd name="T37" fmla="*/ 1 h 34"/>
                <a:gd name="T38" fmla="*/ 3 w 111"/>
                <a:gd name="T39" fmla="*/ 1 h 34"/>
                <a:gd name="T40" fmla="*/ 3 w 111"/>
                <a:gd name="T41" fmla="*/ 1 h 34"/>
                <a:gd name="T42" fmla="*/ 3 w 111"/>
                <a:gd name="T43" fmla="*/ 1 h 34"/>
                <a:gd name="T44" fmla="*/ 3 w 111"/>
                <a:gd name="T45" fmla="*/ 1 h 34"/>
                <a:gd name="T46" fmla="*/ 3 w 111"/>
                <a:gd name="T47" fmla="*/ 0 h 34"/>
                <a:gd name="T48" fmla="*/ 3 w 111"/>
                <a:gd name="T49" fmla="*/ 1 h 34"/>
                <a:gd name="T50" fmla="*/ 3 w 111"/>
                <a:gd name="T51" fmla="*/ 1 h 34"/>
                <a:gd name="T52" fmla="*/ 3 w 111"/>
                <a:gd name="T53" fmla="*/ 0 h 34"/>
                <a:gd name="T54" fmla="*/ 3 w 111"/>
                <a:gd name="T55" fmla="*/ 1 h 34"/>
                <a:gd name="T56" fmla="*/ 3 w 111"/>
                <a:gd name="T57" fmla="*/ 1 h 34"/>
                <a:gd name="T58" fmla="*/ 3 w 111"/>
                <a:gd name="T59" fmla="*/ 1 h 34"/>
                <a:gd name="T60" fmla="*/ 3 w 111"/>
                <a:gd name="T61" fmla="*/ 0 h 34"/>
                <a:gd name="T62" fmla="*/ 3 w 111"/>
                <a:gd name="T63" fmla="*/ 1 h 34"/>
                <a:gd name="T64" fmla="*/ 0 w 111"/>
                <a:gd name="T65" fmla="*/ 1 h 34"/>
                <a:gd name="T66" fmla="*/ 3 w 111"/>
                <a:gd name="T67" fmla="*/ 1 h 34"/>
                <a:gd name="T68" fmla="*/ 3 w 111"/>
                <a:gd name="T69" fmla="*/ 1 h 34"/>
                <a:gd name="T70" fmla="*/ 0 w 111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34"/>
                <a:gd name="T110" fmla="*/ 111 w 111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34">
                  <a:moveTo>
                    <a:pt x="15" y="15"/>
                  </a:moveTo>
                  <a:lnTo>
                    <a:pt x="15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5" y="15"/>
                  </a:lnTo>
                  <a:close/>
                  <a:moveTo>
                    <a:pt x="10" y="34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4"/>
                  </a:lnTo>
                  <a:close/>
                  <a:moveTo>
                    <a:pt x="10" y="20"/>
                  </a:moveTo>
                  <a:lnTo>
                    <a:pt x="101" y="15"/>
                  </a:lnTo>
                  <a:lnTo>
                    <a:pt x="101" y="29"/>
                  </a:lnTo>
                  <a:lnTo>
                    <a:pt x="10" y="34"/>
                  </a:lnTo>
                  <a:lnTo>
                    <a:pt x="10" y="20"/>
                  </a:lnTo>
                  <a:close/>
                  <a:moveTo>
                    <a:pt x="111" y="20"/>
                  </a:moveTo>
                  <a:lnTo>
                    <a:pt x="101" y="29"/>
                  </a:lnTo>
                  <a:lnTo>
                    <a:pt x="101" y="20"/>
                  </a:lnTo>
                  <a:lnTo>
                    <a:pt x="111" y="20"/>
                  </a:lnTo>
                  <a:close/>
                  <a:moveTo>
                    <a:pt x="96" y="20"/>
                  </a:moveTo>
                  <a:lnTo>
                    <a:pt x="96" y="5"/>
                  </a:lnTo>
                  <a:lnTo>
                    <a:pt x="111" y="5"/>
                  </a:lnTo>
                  <a:lnTo>
                    <a:pt x="111" y="20"/>
                  </a:lnTo>
                  <a:lnTo>
                    <a:pt x="96" y="20"/>
                  </a:lnTo>
                  <a:close/>
                  <a:moveTo>
                    <a:pt x="101" y="0"/>
                  </a:moveTo>
                  <a:lnTo>
                    <a:pt x="111" y="5"/>
                  </a:lnTo>
                  <a:lnTo>
                    <a:pt x="101" y="5"/>
                  </a:lnTo>
                  <a:lnTo>
                    <a:pt x="101" y="0"/>
                  </a:lnTo>
                  <a:close/>
                  <a:moveTo>
                    <a:pt x="101" y="15"/>
                  </a:moveTo>
                  <a:lnTo>
                    <a:pt x="10" y="20"/>
                  </a:lnTo>
                  <a:lnTo>
                    <a:pt x="10" y="5"/>
                  </a:lnTo>
                  <a:lnTo>
                    <a:pt x="101" y="0"/>
                  </a:lnTo>
                  <a:lnTo>
                    <a:pt x="101" y="15"/>
                  </a:lnTo>
                  <a:close/>
                  <a:moveTo>
                    <a:pt x="0" y="15"/>
                  </a:moveTo>
                  <a:lnTo>
                    <a:pt x="10" y="5"/>
                  </a:lnTo>
                  <a:lnTo>
                    <a:pt x="1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" name="Freeform 406"/>
            <p:cNvSpPr>
              <a:spLocks noChangeAspect="1"/>
            </p:cNvSpPr>
            <p:nvPr/>
          </p:nvSpPr>
          <p:spPr bwMode="auto">
            <a:xfrm>
              <a:off x="3595" y="6931"/>
              <a:ext cx="82" cy="16"/>
            </a:xfrm>
            <a:custGeom>
              <a:avLst/>
              <a:gdLst>
                <a:gd name="T0" fmla="*/ 0 w 101"/>
                <a:gd name="T1" fmla="*/ 0 h 24"/>
                <a:gd name="T2" fmla="*/ 0 w 101"/>
                <a:gd name="T3" fmla="*/ 1 h 24"/>
                <a:gd name="T4" fmla="*/ 2 w 101"/>
                <a:gd name="T5" fmla="*/ 1 h 24"/>
                <a:gd name="T6" fmla="*/ 2 w 101"/>
                <a:gd name="T7" fmla="*/ 1 h 24"/>
                <a:gd name="T8" fmla="*/ 0 w 10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4"/>
                <a:gd name="T17" fmla="*/ 101 w 10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4">
                  <a:moveTo>
                    <a:pt x="0" y="0"/>
                  </a:moveTo>
                  <a:lnTo>
                    <a:pt x="0" y="15"/>
                  </a:lnTo>
                  <a:lnTo>
                    <a:pt x="101" y="24"/>
                  </a:lnTo>
                  <a:lnTo>
                    <a:pt x="10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" name="Freeform 407"/>
            <p:cNvSpPr>
              <a:spLocks noChangeAspect="1" noEditPoints="1"/>
            </p:cNvSpPr>
            <p:nvPr/>
          </p:nvSpPr>
          <p:spPr bwMode="auto">
            <a:xfrm>
              <a:off x="3590" y="6928"/>
              <a:ext cx="96" cy="23"/>
            </a:xfrm>
            <a:custGeom>
              <a:avLst/>
              <a:gdLst>
                <a:gd name="T0" fmla="*/ 2 w 116"/>
                <a:gd name="T1" fmla="*/ 1 h 34"/>
                <a:gd name="T2" fmla="*/ 2 w 116"/>
                <a:gd name="T3" fmla="*/ 1 h 34"/>
                <a:gd name="T4" fmla="*/ 0 w 116"/>
                <a:gd name="T5" fmla="*/ 1 h 34"/>
                <a:gd name="T6" fmla="*/ 0 w 116"/>
                <a:gd name="T7" fmla="*/ 1 h 34"/>
                <a:gd name="T8" fmla="*/ 2 w 116"/>
                <a:gd name="T9" fmla="*/ 1 h 34"/>
                <a:gd name="T10" fmla="*/ 2 w 116"/>
                <a:gd name="T11" fmla="*/ 1 h 34"/>
                <a:gd name="T12" fmla="*/ 0 w 116"/>
                <a:gd name="T13" fmla="*/ 1 h 34"/>
                <a:gd name="T14" fmla="*/ 2 w 116"/>
                <a:gd name="T15" fmla="*/ 1 h 34"/>
                <a:gd name="T16" fmla="*/ 2 w 116"/>
                <a:gd name="T17" fmla="*/ 1 h 34"/>
                <a:gd name="T18" fmla="*/ 2 w 116"/>
                <a:gd name="T19" fmla="*/ 1 h 34"/>
                <a:gd name="T20" fmla="*/ 2 w 116"/>
                <a:gd name="T21" fmla="*/ 1 h 34"/>
                <a:gd name="T22" fmla="*/ 2 w 116"/>
                <a:gd name="T23" fmla="*/ 1 h 34"/>
                <a:gd name="T24" fmla="*/ 2 w 116"/>
                <a:gd name="T25" fmla="*/ 1 h 34"/>
                <a:gd name="T26" fmla="*/ 2 w 116"/>
                <a:gd name="T27" fmla="*/ 1 h 34"/>
                <a:gd name="T28" fmla="*/ 2 w 116"/>
                <a:gd name="T29" fmla="*/ 1 h 34"/>
                <a:gd name="T30" fmla="*/ 2 w 116"/>
                <a:gd name="T31" fmla="*/ 1 h 34"/>
                <a:gd name="T32" fmla="*/ 2 w 116"/>
                <a:gd name="T33" fmla="*/ 1 h 34"/>
                <a:gd name="T34" fmla="*/ 2 w 116"/>
                <a:gd name="T35" fmla="*/ 1 h 34"/>
                <a:gd name="T36" fmla="*/ 2 w 116"/>
                <a:gd name="T37" fmla="*/ 1 h 34"/>
                <a:gd name="T38" fmla="*/ 2 w 116"/>
                <a:gd name="T39" fmla="*/ 1 h 34"/>
                <a:gd name="T40" fmla="*/ 2 w 116"/>
                <a:gd name="T41" fmla="*/ 1 h 34"/>
                <a:gd name="T42" fmla="*/ 2 w 116"/>
                <a:gd name="T43" fmla="*/ 1 h 34"/>
                <a:gd name="T44" fmla="*/ 2 w 116"/>
                <a:gd name="T45" fmla="*/ 1 h 34"/>
                <a:gd name="T46" fmla="*/ 2 w 116"/>
                <a:gd name="T47" fmla="*/ 1 h 34"/>
                <a:gd name="T48" fmla="*/ 2 w 116"/>
                <a:gd name="T49" fmla="*/ 1 h 34"/>
                <a:gd name="T50" fmla="*/ 2 w 116"/>
                <a:gd name="T51" fmla="*/ 1 h 34"/>
                <a:gd name="T52" fmla="*/ 2 w 116"/>
                <a:gd name="T53" fmla="*/ 1 h 34"/>
                <a:gd name="T54" fmla="*/ 2 w 116"/>
                <a:gd name="T55" fmla="*/ 1 h 34"/>
                <a:gd name="T56" fmla="*/ 2 w 116"/>
                <a:gd name="T57" fmla="*/ 1 h 34"/>
                <a:gd name="T58" fmla="*/ 2 w 116"/>
                <a:gd name="T59" fmla="*/ 0 h 34"/>
                <a:gd name="T60" fmla="*/ 2 w 116"/>
                <a:gd name="T61" fmla="*/ 1 h 34"/>
                <a:gd name="T62" fmla="*/ 2 w 116"/>
                <a:gd name="T63" fmla="*/ 1 h 34"/>
                <a:gd name="T64" fmla="*/ 0 w 116"/>
                <a:gd name="T65" fmla="*/ 1 h 34"/>
                <a:gd name="T66" fmla="*/ 2 w 116"/>
                <a:gd name="T67" fmla="*/ 0 h 34"/>
                <a:gd name="T68" fmla="*/ 2 w 116"/>
                <a:gd name="T69" fmla="*/ 1 h 34"/>
                <a:gd name="T70" fmla="*/ 0 w 11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34"/>
                <a:gd name="T110" fmla="*/ 116 w 11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34">
                  <a:moveTo>
                    <a:pt x="15" y="5"/>
                  </a:moveTo>
                  <a:lnTo>
                    <a:pt x="15" y="20"/>
                  </a:lnTo>
                  <a:lnTo>
                    <a:pt x="0" y="20"/>
                  </a:lnTo>
                  <a:lnTo>
                    <a:pt x="0" y="5"/>
                  </a:lnTo>
                  <a:lnTo>
                    <a:pt x="15" y="5"/>
                  </a:lnTo>
                  <a:close/>
                  <a:moveTo>
                    <a:pt x="5" y="29"/>
                  </a:moveTo>
                  <a:lnTo>
                    <a:pt x="0" y="20"/>
                  </a:lnTo>
                  <a:lnTo>
                    <a:pt x="5" y="20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106" y="20"/>
                  </a:lnTo>
                  <a:lnTo>
                    <a:pt x="101" y="34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111" y="29"/>
                  </a:moveTo>
                  <a:lnTo>
                    <a:pt x="101" y="34"/>
                  </a:lnTo>
                  <a:lnTo>
                    <a:pt x="106" y="29"/>
                  </a:lnTo>
                  <a:lnTo>
                    <a:pt x="111" y="29"/>
                  </a:lnTo>
                  <a:close/>
                  <a:moveTo>
                    <a:pt x="96" y="29"/>
                  </a:moveTo>
                  <a:lnTo>
                    <a:pt x="101" y="15"/>
                  </a:lnTo>
                  <a:lnTo>
                    <a:pt x="116" y="15"/>
                  </a:lnTo>
                  <a:lnTo>
                    <a:pt x="111" y="29"/>
                  </a:lnTo>
                  <a:lnTo>
                    <a:pt x="96" y="29"/>
                  </a:lnTo>
                  <a:close/>
                  <a:moveTo>
                    <a:pt x="106" y="5"/>
                  </a:moveTo>
                  <a:lnTo>
                    <a:pt x="116" y="15"/>
                  </a:lnTo>
                  <a:lnTo>
                    <a:pt x="106" y="15"/>
                  </a:lnTo>
                  <a:lnTo>
                    <a:pt x="106" y="5"/>
                  </a:lnTo>
                  <a:close/>
                  <a:moveTo>
                    <a:pt x="106" y="20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106" y="5"/>
                  </a:lnTo>
                  <a:lnTo>
                    <a:pt x="106" y="20"/>
                  </a:lnTo>
                  <a:close/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" name="Freeform 408"/>
            <p:cNvSpPr>
              <a:spLocks noChangeAspect="1"/>
            </p:cNvSpPr>
            <p:nvPr/>
          </p:nvSpPr>
          <p:spPr bwMode="auto">
            <a:xfrm>
              <a:off x="3677" y="6937"/>
              <a:ext cx="85" cy="30"/>
            </a:xfrm>
            <a:custGeom>
              <a:avLst/>
              <a:gdLst>
                <a:gd name="T0" fmla="*/ 0 w 101"/>
                <a:gd name="T1" fmla="*/ 0 h 43"/>
                <a:gd name="T2" fmla="*/ 0 w 101"/>
                <a:gd name="T3" fmla="*/ 1 h 43"/>
                <a:gd name="T4" fmla="*/ 3 w 101"/>
                <a:gd name="T5" fmla="*/ 1 h 43"/>
                <a:gd name="T6" fmla="*/ 3 w 101"/>
                <a:gd name="T7" fmla="*/ 1 h 43"/>
                <a:gd name="T8" fmla="*/ 0 w 101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43"/>
                <a:gd name="T17" fmla="*/ 101 w 101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43">
                  <a:moveTo>
                    <a:pt x="0" y="0"/>
                  </a:moveTo>
                  <a:lnTo>
                    <a:pt x="0" y="14"/>
                  </a:lnTo>
                  <a:lnTo>
                    <a:pt x="96" y="43"/>
                  </a:lnTo>
                  <a:lnTo>
                    <a:pt x="101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" name="Freeform 409"/>
            <p:cNvSpPr>
              <a:spLocks noChangeAspect="1" noEditPoints="1"/>
            </p:cNvSpPr>
            <p:nvPr/>
          </p:nvSpPr>
          <p:spPr bwMode="auto">
            <a:xfrm>
              <a:off x="3670" y="6931"/>
              <a:ext cx="95" cy="38"/>
            </a:xfrm>
            <a:custGeom>
              <a:avLst/>
              <a:gdLst>
                <a:gd name="T0" fmla="*/ 2 w 116"/>
                <a:gd name="T1" fmla="*/ 1 h 58"/>
                <a:gd name="T2" fmla="*/ 2 w 116"/>
                <a:gd name="T3" fmla="*/ 1 h 58"/>
                <a:gd name="T4" fmla="*/ 0 w 116"/>
                <a:gd name="T5" fmla="*/ 1 h 58"/>
                <a:gd name="T6" fmla="*/ 2 w 116"/>
                <a:gd name="T7" fmla="*/ 1 h 58"/>
                <a:gd name="T8" fmla="*/ 2 w 116"/>
                <a:gd name="T9" fmla="*/ 1 h 58"/>
                <a:gd name="T10" fmla="*/ 2 w 116"/>
                <a:gd name="T11" fmla="*/ 1 h 58"/>
                <a:gd name="T12" fmla="*/ 0 w 116"/>
                <a:gd name="T13" fmla="*/ 1 h 58"/>
                <a:gd name="T14" fmla="*/ 2 w 116"/>
                <a:gd name="T15" fmla="*/ 1 h 58"/>
                <a:gd name="T16" fmla="*/ 2 w 116"/>
                <a:gd name="T17" fmla="*/ 1 h 58"/>
                <a:gd name="T18" fmla="*/ 2 w 116"/>
                <a:gd name="T19" fmla="*/ 1 h 58"/>
                <a:gd name="T20" fmla="*/ 2 w 116"/>
                <a:gd name="T21" fmla="*/ 1 h 58"/>
                <a:gd name="T22" fmla="*/ 2 w 116"/>
                <a:gd name="T23" fmla="*/ 1 h 58"/>
                <a:gd name="T24" fmla="*/ 2 w 116"/>
                <a:gd name="T25" fmla="*/ 1 h 58"/>
                <a:gd name="T26" fmla="*/ 2 w 116"/>
                <a:gd name="T27" fmla="*/ 1 h 58"/>
                <a:gd name="T28" fmla="*/ 2 w 116"/>
                <a:gd name="T29" fmla="*/ 1 h 58"/>
                <a:gd name="T30" fmla="*/ 2 w 116"/>
                <a:gd name="T31" fmla="*/ 1 h 58"/>
                <a:gd name="T32" fmla="*/ 2 w 116"/>
                <a:gd name="T33" fmla="*/ 1 h 58"/>
                <a:gd name="T34" fmla="*/ 2 w 116"/>
                <a:gd name="T35" fmla="*/ 1 h 58"/>
                <a:gd name="T36" fmla="*/ 2 w 116"/>
                <a:gd name="T37" fmla="*/ 1 h 58"/>
                <a:gd name="T38" fmla="*/ 2 w 116"/>
                <a:gd name="T39" fmla="*/ 1 h 58"/>
                <a:gd name="T40" fmla="*/ 2 w 116"/>
                <a:gd name="T41" fmla="*/ 1 h 58"/>
                <a:gd name="T42" fmla="*/ 2 w 116"/>
                <a:gd name="T43" fmla="*/ 1 h 58"/>
                <a:gd name="T44" fmla="*/ 2 w 116"/>
                <a:gd name="T45" fmla="*/ 1 h 58"/>
                <a:gd name="T46" fmla="*/ 2 w 116"/>
                <a:gd name="T47" fmla="*/ 1 h 58"/>
                <a:gd name="T48" fmla="*/ 2 w 116"/>
                <a:gd name="T49" fmla="*/ 1 h 58"/>
                <a:gd name="T50" fmla="*/ 2 w 116"/>
                <a:gd name="T51" fmla="*/ 1 h 58"/>
                <a:gd name="T52" fmla="*/ 2 w 116"/>
                <a:gd name="T53" fmla="*/ 1 h 58"/>
                <a:gd name="T54" fmla="*/ 2 w 116"/>
                <a:gd name="T55" fmla="*/ 1 h 58"/>
                <a:gd name="T56" fmla="*/ 2 w 116"/>
                <a:gd name="T57" fmla="*/ 1 h 58"/>
                <a:gd name="T58" fmla="*/ 2 w 116"/>
                <a:gd name="T59" fmla="*/ 0 h 58"/>
                <a:gd name="T60" fmla="*/ 2 w 116"/>
                <a:gd name="T61" fmla="*/ 1 h 58"/>
                <a:gd name="T62" fmla="*/ 2 w 116"/>
                <a:gd name="T63" fmla="*/ 1 h 58"/>
                <a:gd name="T64" fmla="*/ 2 w 116"/>
                <a:gd name="T65" fmla="*/ 1 h 58"/>
                <a:gd name="T66" fmla="*/ 2 w 116"/>
                <a:gd name="T67" fmla="*/ 0 h 58"/>
                <a:gd name="T68" fmla="*/ 2 w 116"/>
                <a:gd name="T69" fmla="*/ 1 h 58"/>
                <a:gd name="T70" fmla="*/ 2 w 116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58"/>
                <a:gd name="T110" fmla="*/ 116 w 116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58">
                  <a:moveTo>
                    <a:pt x="20" y="10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5" y="10"/>
                  </a:lnTo>
                  <a:lnTo>
                    <a:pt x="20" y="10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106" y="43"/>
                  </a:lnTo>
                  <a:lnTo>
                    <a:pt x="106" y="58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111" y="53"/>
                  </a:moveTo>
                  <a:lnTo>
                    <a:pt x="106" y="58"/>
                  </a:lnTo>
                  <a:lnTo>
                    <a:pt x="106" y="53"/>
                  </a:lnTo>
                  <a:lnTo>
                    <a:pt x="111" y="53"/>
                  </a:lnTo>
                  <a:close/>
                  <a:moveTo>
                    <a:pt x="101" y="48"/>
                  </a:moveTo>
                  <a:lnTo>
                    <a:pt x="106" y="34"/>
                  </a:lnTo>
                  <a:lnTo>
                    <a:pt x="116" y="39"/>
                  </a:lnTo>
                  <a:lnTo>
                    <a:pt x="111" y="53"/>
                  </a:lnTo>
                  <a:lnTo>
                    <a:pt x="101" y="48"/>
                  </a:lnTo>
                  <a:close/>
                  <a:moveTo>
                    <a:pt x="111" y="29"/>
                  </a:moveTo>
                  <a:lnTo>
                    <a:pt x="116" y="39"/>
                  </a:lnTo>
                  <a:lnTo>
                    <a:pt x="111" y="39"/>
                  </a:lnTo>
                  <a:lnTo>
                    <a:pt x="111" y="29"/>
                  </a:lnTo>
                  <a:close/>
                  <a:moveTo>
                    <a:pt x="111" y="43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111" y="29"/>
                  </a:lnTo>
                  <a:lnTo>
                    <a:pt x="111" y="43"/>
                  </a:lnTo>
                  <a:close/>
                  <a:moveTo>
                    <a:pt x="5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" name="Freeform 410"/>
            <p:cNvSpPr>
              <a:spLocks noChangeAspect="1"/>
            </p:cNvSpPr>
            <p:nvPr/>
          </p:nvSpPr>
          <p:spPr bwMode="auto">
            <a:xfrm>
              <a:off x="3757" y="6958"/>
              <a:ext cx="87" cy="41"/>
            </a:xfrm>
            <a:custGeom>
              <a:avLst/>
              <a:gdLst>
                <a:gd name="T0" fmla="*/ 2 w 106"/>
                <a:gd name="T1" fmla="*/ 0 h 62"/>
                <a:gd name="T2" fmla="*/ 0 w 106"/>
                <a:gd name="T3" fmla="*/ 1 h 62"/>
                <a:gd name="T4" fmla="*/ 2 w 106"/>
                <a:gd name="T5" fmla="*/ 1 h 62"/>
                <a:gd name="T6" fmla="*/ 2 w 106"/>
                <a:gd name="T7" fmla="*/ 1 h 62"/>
                <a:gd name="T8" fmla="*/ 2 w 106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2"/>
                <a:gd name="T17" fmla="*/ 106 w 106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2">
                  <a:moveTo>
                    <a:pt x="5" y="0"/>
                  </a:moveTo>
                  <a:lnTo>
                    <a:pt x="0" y="14"/>
                  </a:lnTo>
                  <a:lnTo>
                    <a:pt x="101" y="62"/>
                  </a:lnTo>
                  <a:lnTo>
                    <a:pt x="106" y="4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" name="Freeform 411"/>
            <p:cNvSpPr>
              <a:spLocks noChangeAspect="1" noEditPoints="1"/>
            </p:cNvSpPr>
            <p:nvPr/>
          </p:nvSpPr>
          <p:spPr bwMode="auto">
            <a:xfrm>
              <a:off x="3754" y="6953"/>
              <a:ext cx="95" cy="49"/>
            </a:xfrm>
            <a:custGeom>
              <a:avLst/>
              <a:gdLst>
                <a:gd name="T0" fmla="*/ 2 w 116"/>
                <a:gd name="T1" fmla="*/ 1 h 72"/>
                <a:gd name="T2" fmla="*/ 2 w 116"/>
                <a:gd name="T3" fmla="*/ 1 h 72"/>
                <a:gd name="T4" fmla="*/ 0 w 116"/>
                <a:gd name="T5" fmla="*/ 1 h 72"/>
                <a:gd name="T6" fmla="*/ 2 w 116"/>
                <a:gd name="T7" fmla="*/ 0 h 72"/>
                <a:gd name="T8" fmla="*/ 2 w 116"/>
                <a:gd name="T9" fmla="*/ 1 h 72"/>
                <a:gd name="T10" fmla="*/ 0 w 116"/>
                <a:gd name="T11" fmla="*/ 1 h 72"/>
                <a:gd name="T12" fmla="*/ 0 w 116"/>
                <a:gd name="T13" fmla="*/ 1 h 72"/>
                <a:gd name="T14" fmla="*/ 2 w 116"/>
                <a:gd name="T15" fmla="*/ 1 h 72"/>
                <a:gd name="T16" fmla="*/ 0 w 116"/>
                <a:gd name="T17" fmla="*/ 1 h 72"/>
                <a:gd name="T18" fmla="*/ 2 w 116"/>
                <a:gd name="T19" fmla="*/ 1 h 72"/>
                <a:gd name="T20" fmla="*/ 2 w 116"/>
                <a:gd name="T21" fmla="*/ 1 h 72"/>
                <a:gd name="T22" fmla="*/ 2 w 116"/>
                <a:gd name="T23" fmla="*/ 1 h 72"/>
                <a:gd name="T24" fmla="*/ 0 w 116"/>
                <a:gd name="T25" fmla="*/ 1 h 72"/>
                <a:gd name="T26" fmla="*/ 2 w 116"/>
                <a:gd name="T27" fmla="*/ 1 h 72"/>
                <a:gd name="T28" fmla="*/ 2 w 116"/>
                <a:gd name="T29" fmla="*/ 1 h 72"/>
                <a:gd name="T30" fmla="*/ 2 w 116"/>
                <a:gd name="T31" fmla="*/ 1 h 72"/>
                <a:gd name="T32" fmla="*/ 2 w 116"/>
                <a:gd name="T33" fmla="*/ 1 h 72"/>
                <a:gd name="T34" fmla="*/ 2 w 116"/>
                <a:gd name="T35" fmla="*/ 1 h 72"/>
                <a:gd name="T36" fmla="*/ 2 w 116"/>
                <a:gd name="T37" fmla="*/ 1 h 72"/>
                <a:gd name="T38" fmla="*/ 2 w 116"/>
                <a:gd name="T39" fmla="*/ 1 h 72"/>
                <a:gd name="T40" fmla="*/ 2 w 116"/>
                <a:gd name="T41" fmla="*/ 1 h 72"/>
                <a:gd name="T42" fmla="*/ 2 w 116"/>
                <a:gd name="T43" fmla="*/ 1 h 72"/>
                <a:gd name="T44" fmla="*/ 2 w 116"/>
                <a:gd name="T45" fmla="*/ 1 h 72"/>
                <a:gd name="T46" fmla="*/ 2 w 116"/>
                <a:gd name="T47" fmla="*/ 1 h 72"/>
                <a:gd name="T48" fmla="*/ 2 w 116"/>
                <a:gd name="T49" fmla="*/ 1 h 72"/>
                <a:gd name="T50" fmla="*/ 2 w 116"/>
                <a:gd name="T51" fmla="*/ 1 h 72"/>
                <a:gd name="T52" fmla="*/ 2 w 116"/>
                <a:gd name="T53" fmla="*/ 1 h 72"/>
                <a:gd name="T54" fmla="*/ 2 w 116"/>
                <a:gd name="T55" fmla="*/ 1 h 72"/>
                <a:gd name="T56" fmla="*/ 2 w 116"/>
                <a:gd name="T57" fmla="*/ 1 h 72"/>
                <a:gd name="T58" fmla="*/ 2 w 116"/>
                <a:gd name="T59" fmla="*/ 0 h 72"/>
                <a:gd name="T60" fmla="*/ 2 w 116"/>
                <a:gd name="T61" fmla="*/ 1 h 72"/>
                <a:gd name="T62" fmla="*/ 2 w 116"/>
                <a:gd name="T63" fmla="*/ 1 h 72"/>
                <a:gd name="T64" fmla="*/ 2 w 116"/>
                <a:gd name="T65" fmla="*/ 0 h 72"/>
                <a:gd name="T66" fmla="*/ 2 w 116"/>
                <a:gd name="T67" fmla="*/ 0 h 72"/>
                <a:gd name="T68" fmla="*/ 2 w 116"/>
                <a:gd name="T69" fmla="*/ 1 h 72"/>
                <a:gd name="T70" fmla="*/ 2 w 116"/>
                <a:gd name="T71" fmla="*/ 0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72"/>
                <a:gd name="T110" fmla="*/ 116 w 116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72">
                  <a:moveTo>
                    <a:pt x="15" y="5"/>
                  </a:moveTo>
                  <a:lnTo>
                    <a:pt x="10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5" y="5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106" y="62"/>
                  </a:lnTo>
                  <a:lnTo>
                    <a:pt x="101" y="72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111" y="72"/>
                  </a:moveTo>
                  <a:lnTo>
                    <a:pt x="101" y="72"/>
                  </a:lnTo>
                  <a:lnTo>
                    <a:pt x="106" y="67"/>
                  </a:lnTo>
                  <a:lnTo>
                    <a:pt x="111" y="72"/>
                  </a:lnTo>
                  <a:close/>
                  <a:moveTo>
                    <a:pt x="96" y="62"/>
                  </a:moveTo>
                  <a:lnTo>
                    <a:pt x="106" y="53"/>
                  </a:lnTo>
                  <a:lnTo>
                    <a:pt x="116" y="57"/>
                  </a:lnTo>
                  <a:lnTo>
                    <a:pt x="111" y="72"/>
                  </a:lnTo>
                  <a:lnTo>
                    <a:pt x="96" y="62"/>
                  </a:lnTo>
                  <a:close/>
                  <a:moveTo>
                    <a:pt x="116" y="48"/>
                  </a:moveTo>
                  <a:lnTo>
                    <a:pt x="116" y="57"/>
                  </a:lnTo>
                  <a:lnTo>
                    <a:pt x="111" y="53"/>
                  </a:lnTo>
                  <a:lnTo>
                    <a:pt x="116" y="48"/>
                  </a:lnTo>
                  <a:close/>
                  <a:moveTo>
                    <a:pt x="106" y="62"/>
                  </a:moveTo>
                  <a:lnTo>
                    <a:pt x="5" y="9"/>
                  </a:lnTo>
                  <a:lnTo>
                    <a:pt x="15" y="0"/>
                  </a:lnTo>
                  <a:lnTo>
                    <a:pt x="116" y="48"/>
                  </a:lnTo>
                  <a:lnTo>
                    <a:pt x="106" y="62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" name="Freeform 412"/>
            <p:cNvSpPr>
              <a:spLocks noChangeAspect="1"/>
            </p:cNvSpPr>
            <p:nvPr/>
          </p:nvSpPr>
          <p:spPr bwMode="auto">
            <a:xfrm>
              <a:off x="3841" y="6990"/>
              <a:ext cx="88" cy="51"/>
            </a:xfrm>
            <a:custGeom>
              <a:avLst/>
              <a:gdLst>
                <a:gd name="T0" fmla="*/ 2 w 106"/>
                <a:gd name="T1" fmla="*/ 0 h 76"/>
                <a:gd name="T2" fmla="*/ 0 w 106"/>
                <a:gd name="T3" fmla="*/ 1 h 76"/>
                <a:gd name="T4" fmla="*/ 2 w 106"/>
                <a:gd name="T5" fmla="*/ 1 h 76"/>
                <a:gd name="T6" fmla="*/ 2 w 106"/>
                <a:gd name="T7" fmla="*/ 1 h 76"/>
                <a:gd name="T8" fmla="*/ 2 w 106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76"/>
                <a:gd name="T17" fmla="*/ 106 w 106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76">
                  <a:moveTo>
                    <a:pt x="5" y="0"/>
                  </a:moveTo>
                  <a:lnTo>
                    <a:pt x="0" y="14"/>
                  </a:lnTo>
                  <a:lnTo>
                    <a:pt x="96" y="76"/>
                  </a:lnTo>
                  <a:lnTo>
                    <a:pt x="106" y="6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" name="Freeform 413"/>
            <p:cNvSpPr>
              <a:spLocks noChangeAspect="1" noEditPoints="1"/>
            </p:cNvSpPr>
            <p:nvPr/>
          </p:nvSpPr>
          <p:spPr bwMode="auto">
            <a:xfrm>
              <a:off x="3833" y="6986"/>
              <a:ext cx="99" cy="58"/>
            </a:xfrm>
            <a:custGeom>
              <a:avLst/>
              <a:gdLst>
                <a:gd name="T0" fmla="*/ 2 w 120"/>
                <a:gd name="T1" fmla="*/ 1 h 86"/>
                <a:gd name="T2" fmla="*/ 2 w 120"/>
                <a:gd name="T3" fmla="*/ 1 h 86"/>
                <a:gd name="T4" fmla="*/ 0 w 120"/>
                <a:gd name="T5" fmla="*/ 1 h 86"/>
                <a:gd name="T6" fmla="*/ 2 w 120"/>
                <a:gd name="T7" fmla="*/ 1 h 86"/>
                <a:gd name="T8" fmla="*/ 2 w 120"/>
                <a:gd name="T9" fmla="*/ 1 h 86"/>
                <a:gd name="T10" fmla="*/ 2 w 120"/>
                <a:gd name="T11" fmla="*/ 1 h 86"/>
                <a:gd name="T12" fmla="*/ 0 w 120"/>
                <a:gd name="T13" fmla="*/ 1 h 86"/>
                <a:gd name="T14" fmla="*/ 2 w 120"/>
                <a:gd name="T15" fmla="*/ 1 h 86"/>
                <a:gd name="T16" fmla="*/ 2 w 120"/>
                <a:gd name="T17" fmla="*/ 1 h 86"/>
                <a:gd name="T18" fmla="*/ 2 w 120"/>
                <a:gd name="T19" fmla="*/ 1 h 86"/>
                <a:gd name="T20" fmla="*/ 2 w 120"/>
                <a:gd name="T21" fmla="*/ 1 h 86"/>
                <a:gd name="T22" fmla="*/ 2 w 120"/>
                <a:gd name="T23" fmla="*/ 1 h 86"/>
                <a:gd name="T24" fmla="*/ 2 w 120"/>
                <a:gd name="T25" fmla="*/ 1 h 86"/>
                <a:gd name="T26" fmla="*/ 2 w 120"/>
                <a:gd name="T27" fmla="*/ 1 h 86"/>
                <a:gd name="T28" fmla="*/ 2 w 120"/>
                <a:gd name="T29" fmla="*/ 1 h 86"/>
                <a:gd name="T30" fmla="*/ 2 w 120"/>
                <a:gd name="T31" fmla="*/ 1 h 86"/>
                <a:gd name="T32" fmla="*/ 2 w 120"/>
                <a:gd name="T33" fmla="*/ 1 h 86"/>
                <a:gd name="T34" fmla="*/ 2 w 120"/>
                <a:gd name="T35" fmla="*/ 1 h 86"/>
                <a:gd name="T36" fmla="*/ 2 w 120"/>
                <a:gd name="T37" fmla="*/ 1 h 86"/>
                <a:gd name="T38" fmla="*/ 2 w 120"/>
                <a:gd name="T39" fmla="*/ 1 h 86"/>
                <a:gd name="T40" fmla="*/ 2 w 120"/>
                <a:gd name="T41" fmla="*/ 1 h 86"/>
                <a:gd name="T42" fmla="*/ 2 w 120"/>
                <a:gd name="T43" fmla="*/ 1 h 86"/>
                <a:gd name="T44" fmla="*/ 2 w 120"/>
                <a:gd name="T45" fmla="*/ 1 h 86"/>
                <a:gd name="T46" fmla="*/ 2 w 120"/>
                <a:gd name="T47" fmla="*/ 1 h 86"/>
                <a:gd name="T48" fmla="*/ 2 w 120"/>
                <a:gd name="T49" fmla="*/ 1 h 86"/>
                <a:gd name="T50" fmla="*/ 2 w 120"/>
                <a:gd name="T51" fmla="*/ 1 h 86"/>
                <a:gd name="T52" fmla="*/ 2 w 120"/>
                <a:gd name="T53" fmla="*/ 1 h 86"/>
                <a:gd name="T54" fmla="*/ 2 w 120"/>
                <a:gd name="T55" fmla="*/ 1 h 86"/>
                <a:gd name="T56" fmla="*/ 2 w 120"/>
                <a:gd name="T57" fmla="*/ 1 h 86"/>
                <a:gd name="T58" fmla="*/ 2 w 120"/>
                <a:gd name="T59" fmla="*/ 0 h 86"/>
                <a:gd name="T60" fmla="*/ 2 w 120"/>
                <a:gd name="T61" fmla="*/ 1 h 86"/>
                <a:gd name="T62" fmla="*/ 2 w 120"/>
                <a:gd name="T63" fmla="*/ 1 h 86"/>
                <a:gd name="T64" fmla="*/ 2 w 120"/>
                <a:gd name="T65" fmla="*/ 1 h 86"/>
                <a:gd name="T66" fmla="*/ 2 w 120"/>
                <a:gd name="T67" fmla="*/ 0 h 86"/>
                <a:gd name="T68" fmla="*/ 2 w 120"/>
                <a:gd name="T69" fmla="*/ 1 h 86"/>
                <a:gd name="T70" fmla="*/ 2 w 120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86"/>
                <a:gd name="T110" fmla="*/ 120 w 120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86">
                  <a:moveTo>
                    <a:pt x="20" y="9"/>
                  </a:moveTo>
                  <a:lnTo>
                    <a:pt x="15" y="24"/>
                  </a:lnTo>
                  <a:lnTo>
                    <a:pt x="0" y="14"/>
                  </a:lnTo>
                  <a:lnTo>
                    <a:pt x="10" y="5"/>
                  </a:lnTo>
                  <a:lnTo>
                    <a:pt x="20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111" y="76"/>
                  </a:lnTo>
                  <a:lnTo>
                    <a:pt x="101" y="86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111" y="86"/>
                  </a:moveTo>
                  <a:lnTo>
                    <a:pt x="101" y="86"/>
                  </a:lnTo>
                  <a:lnTo>
                    <a:pt x="106" y="81"/>
                  </a:lnTo>
                  <a:lnTo>
                    <a:pt x="111" y="86"/>
                  </a:lnTo>
                  <a:close/>
                  <a:moveTo>
                    <a:pt x="101" y="76"/>
                  </a:moveTo>
                  <a:lnTo>
                    <a:pt x="111" y="67"/>
                  </a:lnTo>
                  <a:lnTo>
                    <a:pt x="120" y="76"/>
                  </a:lnTo>
                  <a:lnTo>
                    <a:pt x="111" y="86"/>
                  </a:lnTo>
                  <a:lnTo>
                    <a:pt x="101" y="76"/>
                  </a:lnTo>
                  <a:close/>
                  <a:moveTo>
                    <a:pt x="120" y="67"/>
                  </a:moveTo>
                  <a:lnTo>
                    <a:pt x="120" y="76"/>
                  </a:lnTo>
                  <a:lnTo>
                    <a:pt x="116" y="72"/>
                  </a:lnTo>
                  <a:lnTo>
                    <a:pt x="120" y="67"/>
                  </a:lnTo>
                  <a:close/>
                  <a:moveTo>
                    <a:pt x="111" y="76"/>
                  </a:moveTo>
                  <a:lnTo>
                    <a:pt x="10" y="14"/>
                  </a:lnTo>
                  <a:lnTo>
                    <a:pt x="20" y="0"/>
                  </a:lnTo>
                  <a:lnTo>
                    <a:pt x="120" y="67"/>
                  </a:lnTo>
                  <a:lnTo>
                    <a:pt x="111" y="76"/>
                  </a:lnTo>
                  <a:close/>
                  <a:moveTo>
                    <a:pt x="10" y="5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" name="Freeform 414"/>
            <p:cNvSpPr>
              <a:spLocks noChangeAspect="1"/>
            </p:cNvSpPr>
            <p:nvPr/>
          </p:nvSpPr>
          <p:spPr bwMode="auto">
            <a:xfrm>
              <a:off x="3921" y="7035"/>
              <a:ext cx="79" cy="57"/>
            </a:xfrm>
            <a:custGeom>
              <a:avLst/>
              <a:gdLst>
                <a:gd name="T0" fmla="*/ 2 w 96"/>
                <a:gd name="T1" fmla="*/ 0 h 86"/>
                <a:gd name="T2" fmla="*/ 0 w 96"/>
                <a:gd name="T3" fmla="*/ 1 h 86"/>
                <a:gd name="T4" fmla="*/ 2 w 96"/>
                <a:gd name="T5" fmla="*/ 1 h 86"/>
                <a:gd name="T6" fmla="*/ 2 w 96"/>
                <a:gd name="T7" fmla="*/ 1 h 86"/>
                <a:gd name="T8" fmla="*/ 2 w 9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6"/>
                <a:gd name="T17" fmla="*/ 96 w 9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6">
                  <a:moveTo>
                    <a:pt x="10" y="0"/>
                  </a:moveTo>
                  <a:lnTo>
                    <a:pt x="0" y="9"/>
                  </a:lnTo>
                  <a:lnTo>
                    <a:pt x="86" y="86"/>
                  </a:lnTo>
                  <a:lnTo>
                    <a:pt x="96" y="7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8" name="Freeform 415"/>
            <p:cNvSpPr>
              <a:spLocks noChangeAspect="1" noEditPoints="1"/>
            </p:cNvSpPr>
            <p:nvPr/>
          </p:nvSpPr>
          <p:spPr bwMode="auto">
            <a:xfrm>
              <a:off x="3916" y="7031"/>
              <a:ext cx="89" cy="68"/>
            </a:xfrm>
            <a:custGeom>
              <a:avLst/>
              <a:gdLst>
                <a:gd name="T0" fmla="*/ 3 w 106"/>
                <a:gd name="T1" fmla="*/ 1 h 101"/>
                <a:gd name="T2" fmla="*/ 3 w 106"/>
                <a:gd name="T3" fmla="*/ 1 h 101"/>
                <a:gd name="T4" fmla="*/ 0 w 106"/>
                <a:gd name="T5" fmla="*/ 1 h 101"/>
                <a:gd name="T6" fmla="*/ 3 w 106"/>
                <a:gd name="T7" fmla="*/ 0 h 101"/>
                <a:gd name="T8" fmla="*/ 3 w 106"/>
                <a:gd name="T9" fmla="*/ 1 h 101"/>
                <a:gd name="T10" fmla="*/ 0 w 106"/>
                <a:gd name="T11" fmla="*/ 1 h 101"/>
                <a:gd name="T12" fmla="*/ 0 w 106"/>
                <a:gd name="T13" fmla="*/ 1 h 101"/>
                <a:gd name="T14" fmla="*/ 3 w 106"/>
                <a:gd name="T15" fmla="*/ 1 h 101"/>
                <a:gd name="T16" fmla="*/ 0 w 106"/>
                <a:gd name="T17" fmla="*/ 1 h 101"/>
                <a:gd name="T18" fmla="*/ 3 w 106"/>
                <a:gd name="T19" fmla="*/ 1 h 101"/>
                <a:gd name="T20" fmla="*/ 3 w 106"/>
                <a:gd name="T21" fmla="*/ 1 h 101"/>
                <a:gd name="T22" fmla="*/ 3 w 106"/>
                <a:gd name="T23" fmla="*/ 1 h 101"/>
                <a:gd name="T24" fmla="*/ 0 w 106"/>
                <a:gd name="T25" fmla="*/ 1 h 101"/>
                <a:gd name="T26" fmla="*/ 3 w 106"/>
                <a:gd name="T27" fmla="*/ 1 h 101"/>
                <a:gd name="T28" fmla="*/ 3 w 106"/>
                <a:gd name="T29" fmla="*/ 1 h 101"/>
                <a:gd name="T30" fmla="*/ 3 w 106"/>
                <a:gd name="T31" fmla="*/ 1 h 101"/>
                <a:gd name="T32" fmla="*/ 3 w 106"/>
                <a:gd name="T33" fmla="*/ 1 h 101"/>
                <a:gd name="T34" fmla="*/ 3 w 106"/>
                <a:gd name="T35" fmla="*/ 1 h 101"/>
                <a:gd name="T36" fmla="*/ 3 w 106"/>
                <a:gd name="T37" fmla="*/ 1 h 101"/>
                <a:gd name="T38" fmla="*/ 3 w 106"/>
                <a:gd name="T39" fmla="*/ 1 h 101"/>
                <a:gd name="T40" fmla="*/ 3 w 106"/>
                <a:gd name="T41" fmla="*/ 1 h 101"/>
                <a:gd name="T42" fmla="*/ 3 w 106"/>
                <a:gd name="T43" fmla="*/ 1 h 101"/>
                <a:gd name="T44" fmla="*/ 3 w 106"/>
                <a:gd name="T45" fmla="*/ 1 h 101"/>
                <a:gd name="T46" fmla="*/ 3 w 106"/>
                <a:gd name="T47" fmla="*/ 1 h 101"/>
                <a:gd name="T48" fmla="*/ 3 w 106"/>
                <a:gd name="T49" fmla="*/ 1 h 101"/>
                <a:gd name="T50" fmla="*/ 3 w 106"/>
                <a:gd name="T51" fmla="*/ 1 h 101"/>
                <a:gd name="T52" fmla="*/ 3 w 106"/>
                <a:gd name="T53" fmla="*/ 1 h 101"/>
                <a:gd name="T54" fmla="*/ 3 w 106"/>
                <a:gd name="T55" fmla="*/ 1 h 101"/>
                <a:gd name="T56" fmla="*/ 3 w 106"/>
                <a:gd name="T57" fmla="*/ 1 h 101"/>
                <a:gd name="T58" fmla="*/ 3 w 106"/>
                <a:gd name="T59" fmla="*/ 0 h 101"/>
                <a:gd name="T60" fmla="*/ 3 w 106"/>
                <a:gd name="T61" fmla="*/ 1 h 101"/>
                <a:gd name="T62" fmla="*/ 3 w 106"/>
                <a:gd name="T63" fmla="*/ 1 h 101"/>
                <a:gd name="T64" fmla="*/ 3 w 106"/>
                <a:gd name="T65" fmla="*/ 0 h 101"/>
                <a:gd name="T66" fmla="*/ 3 w 106"/>
                <a:gd name="T67" fmla="*/ 0 h 101"/>
                <a:gd name="T68" fmla="*/ 3 w 106"/>
                <a:gd name="T69" fmla="*/ 1 h 101"/>
                <a:gd name="T70" fmla="*/ 3 w 106"/>
                <a:gd name="T71" fmla="*/ 0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101"/>
                <a:gd name="T110" fmla="*/ 106 w 106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101"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96" y="86"/>
                  </a:lnTo>
                  <a:lnTo>
                    <a:pt x="87" y="10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6" y="101"/>
                  </a:moveTo>
                  <a:lnTo>
                    <a:pt x="87" y="101"/>
                  </a:lnTo>
                  <a:lnTo>
                    <a:pt x="91" y="91"/>
                  </a:lnTo>
                  <a:lnTo>
                    <a:pt x="96" y="101"/>
                  </a:lnTo>
                  <a:close/>
                  <a:moveTo>
                    <a:pt x="87" y="86"/>
                  </a:moveTo>
                  <a:lnTo>
                    <a:pt x="96" y="77"/>
                  </a:lnTo>
                  <a:lnTo>
                    <a:pt x="106" y="91"/>
                  </a:lnTo>
                  <a:lnTo>
                    <a:pt x="96" y="101"/>
                  </a:lnTo>
                  <a:lnTo>
                    <a:pt x="87" y="86"/>
                  </a:lnTo>
                  <a:close/>
                  <a:moveTo>
                    <a:pt x="106" y="77"/>
                  </a:moveTo>
                  <a:lnTo>
                    <a:pt x="106" y="91"/>
                  </a:lnTo>
                  <a:lnTo>
                    <a:pt x="101" y="81"/>
                  </a:lnTo>
                  <a:lnTo>
                    <a:pt x="106" y="77"/>
                  </a:lnTo>
                  <a:close/>
                  <a:moveTo>
                    <a:pt x="96" y="91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106" y="77"/>
                  </a:lnTo>
                  <a:lnTo>
                    <a:pt x="96" y="91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" name="Freeform 416"/>
            <p:cNvSpPr>
              <a:spLocks noChangeAspect="1"/>
            </p:cNvSpPr>
            <p:nvPr/>
          </p:nvSpPr>
          <p:spPr bwMode="auto">
            <a:xfrm>
              <a:off x="3992" y="7086"/>
              <a:ext cx="76" cy="71"/>
            </a:xfrm>
            <a:custGeom>
              <a:avLst/>
              <a:gdLst>
                <a:gd name="T0" fmla="*/ 2 w 92"/>
                <a:gd name="T1" fmla="*/ 0 h 106"/>
                <a:gd name="T2" fmla="*/ 0 w 92"/>
                <a:gd name="T3" fmla="*/ 1 h 106"/>
                <a:gd name="T4" fmla="*/ 2 w 92"/>
                <a:gd name="T5" fmla="*/ 1 h 106"/>
                <a:gd name="T6" fmla="*/ 2 w 92"/>
                <a:gd name="T7" fmla="*/ 1 h 106"/>
                <a:gd name="T8" fmla="*/ 2 w 92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106"/>
                <a:gd name="T17" fmla="*/ 92 w 92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106">
                  <a:moveTo>
                    <a:pt x="10" y="0"/>
                  </a:moveTo>
                  <a:lnTo>
                    <a:pt x="0" y="10"/>
                  </a:lnTo>
                  <a:lnTo>
                    <a:pt x="77" y="106"/>
                  </a:lnTo>
                  <a:lnTo>
                    <a:pt x="92" y="9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0" name="Freeform 417"/>
            <p:cNvSpPr>
              <a:spLocks noChangeAspect="1" noEditPoints="1"/>
            </p:cNvSpPr>
            <p:nvPr/>
          </p:nvSpPr>
          <p:spPr bwMode="auto">
            <a:xfrm>
              <a:off x="3989" y="7083"/>
              <a:ext cx="84" cy="78"/>
            </a:xfrm>
            <a:custGeom>
              <a:avLst/>
              <a:gdLst>
                <a:gd name="T0" fmla="*/ 2 w 101"/>
                <a:gd name="T1" fmla="*/ 1 h 115"/>
                <a:gd name="T2" fmla="*/ 2 w 101"/>
                <a:gd name="T3" fmla="*/ 1 h 115"/>
                <a:gd name="T4" fmla="*/ 0 w 101"/>
                <a:gd name="T5" fmla="*/ 1 h 115"/>
                <a:gd name="T6" fmla="*/ 2 w 101"/>
                <a:gd name="T7" fmla="*/ 0 h 115"/>
                <a:gd name="T8" fmla="*/ 2 w 101"/>
                <a:gd name="T9" fmla="*/ 1 h 115"/>
                <a:gd name="T10" fmla="*/ 0 w 101"/>
                <a:gd name="T11" fmla="*/ 1 h 115"/>
                <a:gd name="T12" fmla="*/ 0 w 101"/>
                <a:gd name="T13" fmla="*/ 1 h 115"/>
                <a:gd name="T14" fmla="*/ 2 w 101"/>
                <a:gd name="T15" fmla="*/ 1 h 115"/>
                <a:gd name="T16" fmla="*/ 0 w 101"/>
                <a:gd name="T17" fmla="*/ 1 h 115"/>
                <a:gd name="T18" fmla="*/ 2 w 101"/>
                <a:gd name="T19" fmla="*/ 1 h 115"/>
                <a:gd name="T20" fmla="*/ 2 w 101"/>
                <a:gd name="T21" fmla="*/ 1 h 115"/>
                <a:gd name="T22" fmla="*/ 2 w 101"/>
                <a:gd name="T23" fmla="*/ 1 h 115"/>
                <a:gd name="T24" fmla="*/ 0 w 101"/>
                <a:gd name="T25" fmla="*/ 1 h 115"/>
                <a:gd name="T26" fmla="*/ 2 w 101"/>
                <a:gd name="T27" fmla="*/ 1 h 115"/>
                <a:gd name="T28" fmla="*/ 2 w 101"/>
                <a:gd name="T29" fmla="*/ 1 h 115"/>
                <a:gd name="T30" fmla="*/ 2 w 101"/>
                <a:gd name="T31" fmla="*/ 1 h 115"/>
                <a:gd name="T32" fmla="*/ 2 w 101"/>
                <a:gd name="T33" fmla="*/ 1 h 115"/>
                <a:gd name="T34" fmla="*/ 2 w 101"/>
                <a:gd name="T35" fmla="*/ 1 h 115"/>
                <a:gd name="T36" fmla="*/ 2 w 101"/>
                <a:gd name="T37" fmla="*/ 1 h 115"/>
                <a:gd name="T38" fmla="*/ 2 w 101"/>
                <a:gd name="T39" fmla="*/ 1 h 115"/>
                <a:gd name="T40" fmla="*/ 2 w 101"/>
                <a:gd name="T41" fmla="*/ 1 h 115"/>
                <a:gd name="T42" fmla="*/ 2 w 101"/>
                <a:gd name="T43" fmla="*/ 1 h 115"/>
                <a:gd name="T44" fmla="*/ 2 w 101"/>
                <a:gd name="T45" fmla="*/ 1 h 115"/>
                <a:gd name="T46" fmla="*/ 2 w 101"/>
                <a:gd name="T47" fmla="*/ 1 h 115"/>
                <a:gd name="T48" fmla="*/ 2 w 101"/>
                <a:gd name="T49" fmla="*/ 1 h 115"/>
                <a:gd name="T50" fmla="*/ 2 w 101"/>
                <a:gd name="T51" fmla="*/ 1 h 115"/>
                <a:gd name="T52" fmla="*/ 2 w 101"/>
                <a:gd name="T53" fmla="*/ 1 h 115"/>
                <a:gd name="T54" fmla="*/ 2 w 101"/>
                <a:gd name="T55" fmla="*/ 1 h 115"/>
                <a:gd name="T56" fmla="*/ 2 w 101"/>
                <a:gd name="T57" fmla="*/ 1 h 115"/>
                <a:gd name="T58" fmla="*/ 2 w 101"/>
                <a:gd name="T59" fmla="*/ 0 h 115"/>
                <a:gd name="T60" fmla="*/ 2 w 101"/>
                <a:gd name="T61" fmla="*/ 1 h 115"/>
                <a:gd name="T62" fmla="*/ 2 w 101"/>
                <a:gd name="T63" fmla="*/ 1 h 115"/>
                <a:gd name="T64" fmla="*/ 2 w 101"/>
                <a:gd name="T65" fmla="*/ 0 h 115"/>
                <a:gd name="T66" fmla="*/ 2 w 101"/>
                <a:gd name="T67" fmla="*/ 0 h 115"/>
                <a:gd name="T68" fmla="*/ 2 w 101"/>
                <a:gd name="T69" fmla="*/ 1 h 115"/>
                <a:gd name="T70" fmla="*/ 2 w 101"/>
                <a:gd name="T71" fmla="*/ 0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15"/>
                <a:gd name="T110" fmla="*/ 101 w 101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15">
                  <a:moveTo>
                    <a:pt x="19" y="14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9" y="9"/>
                  </a:moveTo>
                  <a:lnTo>
                    <a:pt x="86" y="105"/>
                  </a:lnTo>
                  <a:lnTo>
                    <a:pt x="77" y="115"/>
                  </a:lnTo>
                  <a:lnTo>
                    <a:pt x="0" y="19"/>
                  </a:lnTo>
                  <a:lnTo>
                    <a:pt x="9" y="9"/>
                  </a:lnTo>
                  <a:close/>
                  <a:moveTo>
                    <a:pt x="86" y="115"/>
                  </a:moveTo>
                  <a:lnTo>
                    <a:pt x="77" y="115"/>
                  </a:lnTo>
                  <a:lnTo>
                    <a:pt x="81" y="110"/>
                  </a:lnTo>
                  <a:lnTo>
                    <a:pt x="86" y="115"/>
                  </a:lnTo>
                  <a:close/>
                  <a:moveTo>
                    <a:pt x="77" y="100"/>
                  </a:moveTo>
                  <a:lnTo>
                    <a:pt x="91" y="96"/>
                  </a:lnTo>
                  <a:lnTo>
                    <a:pt x="96" y="105"/>
                  </a:lnTo>
                  <a:lnTo>
                    <a:pt x="86" y="115"/>
                  </a:lnTo>
                  <a:lnTo>
                    <a:pt x="77" y="100"/>
                  </a:lnTo>
                  <a:close/>
                  <a:moveTo>
                    <a:pt x="101" y="96"/>
                  </a:moveTo>
                  <a:lnTo>
                    <a:pt x="96" y="105"/>
                  </a:lnTo>
                  <a:lnTo>
                    <a:pt x="96" y="100"/>
                  </a:lnTo>
                  <a:lnTo>
                    <a:pt x="101" y="96"/>
                  </a:lnTo>
                  <a:close/>
                  <a:moveTo>
                    <a:pt x="86" y="105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101" y="96"/>
                  </a:lnTo>
                  <a:lnTo>
                    <a:pt x="86" y="105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1" name="Freeform 418"/>
            <p:cNvSpPr>
              <a:spLocks noChangeAspect="1"/>
            </p:cNvSpPr>
            <p:nvPr/>
          </p:nvSpPr>
          <p:spPr bwMode="auto">
            <a:xfrm>
              <a:off x="4056" y="7150"/>
              <a:ext cx="63" cy="78"/>
            </a:xfrm>
            <a:custGeom>
              <a:avLst/>
              <a:gdLst>
                <a:gd name="T0" fmla="*/ 2 w 77"/>
                <a:gd name="T1" fmla="*/ 0 h 116"/>
                <a:gd name="T2" fmla="*/ 0 w 77"/>
                <a:gd name="T3" fmla="*/ 1 h 116"/>
                <a:gd name="T4" fmla="*/ 2 w 77"/>
                <a:gd name="T5" fmla="*/ 1 h 116"/>
                <a:gd name="T6" fmla="*/ 2 w 77"/>
                <a:gd name="T7" fmla="*/ 1 h 116"/>
                <a:gd name="T8" fmla="*/ 2 w 7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16"/>
                <a:gd name="T17" fmla="*/ 77 w 7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16">
                  <a:moveTo>
                    <a:pt x="15" y="0"/>
                  </a:moveTo>
                  <a:lnTo>
                    <a:pt x="0" y="10"/>
                  </a:lnTo>
                  <a:lnTo>
                    <a:pt x="63" y="116"/>
                  </a:lnTo>
                  <a:lnTo>
                    <a:pt x="77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2" name="Freeform 419"/>
            <p:cNvSpPr>
              <a:spLocks noChangeAspect="1" noEditPoints="1"/>
            </p:cNvSpPr>
            <p:nvPr/>
          </p:nvSpPr>
          <p:spPr bwMode="auto">
            <a:xfrm>
              <a:off x="4053" y="7148"/>
              <a:ext cx="71" cy="82"/>
            </a:xfrm>
            <a:custGeom>
              <a:avLst/>
              <a:gdLst>
                <a:gd name="T0" fmla="*/ 2 w 86"/>
                <a:gd name="T1" fmla="*/ 1 h 124"/>
                <a:gd name="T2" fmla="*/ 2 w 86"/>
                <a:gd name="T3" fmla="*/ 1 h 124"/>
                <a:gd name="T4" fmla="*/ 0 w 86"/>
                <a:gd name="T5" fmla="*/ 1 h 124"/>
                <a:gd name="T6" fmla="*/ 2 w 86"/>
                <a:gd name="T7" fmla="*/ 0 h 124"/>
                <a:gd name="T8" fmla="*/ 2 w 86"/>
                <a:gd name="T9" fmla="*/ 1 h 124"/>
                <a:gd name="T10" fmla="*/ 0 w 86"/>
                <a:gd name="T11" fmla="*/ 1 h 124"/>
                <a:gd name="T12" fmla="*/ 0 w 86"/>
                <a:gd name="T13" fmla="*/ 1 h 124"/>
                <a:gd name="T14" fmla="*/ 2 w 86"/>
                <a:gd name="T15" fmla="*/ 1 h 124"/>
                <a:gd name="T16" fmla="*/ 0 w 86"/>
                <a:gd name="T17" fmla="*/ 1 h 124"/>
                <a:gd name="T18" fmla="*/ 2 w 86"/>
                <a:gd name="T19" fmla="*/ 1 h 124"/>
                <a:gd name="T20" fmla="*/ 2 w 86"/>
                <a:gd name="T21" fmla="*/ 1 h 124"/>
                <a:gd name="T22" fmla="*/ 2 w 86"/>
                <a:gd name="T23" fmla="*/ 1 h 124"/>
                <a:gd name="T24" fmla="*/ 0 w 86"/>
                <a:gd name="T25" fmla="*/ 1 h 124"/>
                <a:gd name="T26" fmla="*/ 2 w 86"/>
                <a:gd name="T27" fmla="*/ 1 h 124"/>
                <a:gd name="T28" fmla="*/ 2 w 86"/>
                <a:gd name="T29" fmla="*/ 1 h 124"/>
                <a:gd name="T30" fmla="*/ 2 w 86"/>
                <a:gd name="T31" fmla="*/ 1 h 124"/>
                <a:gd name="T32" fmla="*/ 2 w 86"/>
                <a:gd name="T33" fmla="*/ 1 h 124"/>
                <a:gd name="T34" fmla="*/ 2 w 86"/>
                <a:gd name="T35" fmla="*/ 1 h 124"/>
                <a:gd name="T36" fmla="*/ 2 w 86"/>
                <a:gd name="T37" fmla="*/ 1 h 124"/>
                <a:gd name="T38" fmla="*/ 2 w 86"/>
                <a:gd name="T39" fmla="*/ 1 h 124"/>
                <a:gd name="T40" fmla="*/ 2 w 86"/>
                <a:gd name="T41" fmla="*/ 1 h 124"/>
                <a:gd name="T42" fmla="*/ 2 w 86"/>
                <a:gd name="T43" fmla="*/ 1 h 124"/>
                <a:gd name="T44" fmla="*/ 2 w 86"/>
                <a:gd name="T45" fmla="*/ 1 h 124"/>
                <a:gd name="T46" fmla="*/ 2 w 86"/>
                <a:gd name="T47" fmla="*/ 1 h 124"/>
                <a:gd name="T48" fmla="*/ 2 w 86"/>
                <a:gd name="T49" fmla="*/ 1 h 124"/>
                <a:gd name="T50" fmla="*/ 2 w 86"/>
                <a:gd name="T51" fmla="*/ 1 h 124"/>
                <a:gd name="T52" fmla="*/ 2 w 86"/>
                <a:gd name="T53" fmla="*/ 1 h 124"/>
                <a:gd name="T54" fmla="*/ 2 w 86"/>
                <a:gd name="T55" fmla="*/ 1 h 124"/>
                <a:gd name="T56" fmla="*/ 2 w 86"/>
                <a:gd name="T57" fmla="*/ 1 h 124"/>
                <a:gd name="T58" fmla="*/ 2 w 86"/>
                <a:gd name="T59" fmla="*/ 0 h 124"/>
                <a:gd name="T60" fmla="*/ 2 w 86"/>
                <a:gd name="T61" fmla="*/ 1 h 124"/>
                <a:gd name="T62" fmla="*/ 2 w 86"/>
                <a:gd name="T63" fmla="*/ 1 h 124"/>
                <a:gd name="T64" fmla="*/ 2 w 86"/>
                <a:gd name="T65" fmla="*/ 0 h 124"/>
                <a:gd name="T66" fmla="*/ 2 w 86"/>
                <a:gd name="T67" fmla="*/ 0 h 124"/>
                <a:gd name="T68" fmla="*/ 2 w 86"/>
                <a:gd name="T69" fmla="*/ 1 h 124"/>
                <a:gd name="T70" fmla="*/ 2 w 86"/>
                <a:gd name="T71" fmla="*/ 0 h 1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24"/>
                <a:gd name="T110" fmla="*/ 86 w 86"/>
                <a:gd name="T111" fmla="*/ 124 h 1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24">
                  <a:moveTo>
                    <a:pt x="19" y="9"/>
                  </a:moveTo>
                  <a:lnTo>
                    <a:pt x="9" y="19"/>
                  </a:lnTo>
                  <a:lnTo>
                    <a:pt x="0" y="4"/>
                  </a:lnTo>
                  <a:lnTo>
                    <a:pt x="14" y="0"/>
                  </a:lnTo>
                  <a:lnTo>
                    <a:pt x="19" y="9"/>
                  </a:lnTo>
                  <a:close/>
                  <a:moveTo>
                    <a:pt x="0" y="14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0" y="14"/>
                  </a:lnTo>
                  <a:close/>
                  <a:moveTo>
                    <a:pt x="9" y="9"/>
                  </a:moveTo>
                  <a:lnTo>
                    <a:pt x="76" y="115"/>
                  </a:lnTo>
                  <a:lnTo>
                    <a:pt x="62" y="124"/>
                  </a:lnTo>
                  <a:lnTo>
                    <a:pt x="0" y="14"/>
                  </a:lnTo>
                  <a:lnTo>
                    <a:pt x="9" y="9"/>
                  </a:lnTo>
                  <a:close/>
                  <a:moveTo>
                    <a:pt x="72" y="124"/>
                  </a:moveTo>
                  <a:lnTo>
                    <a:pt x="62" y="124"/>
                  </a:lnTo>
                  <a:lnTo>
                    <a:pt x="67" y="120"/>
                  </a:lnTo>
                  <a:lnTo>
                    <a:pt x="72" y="124"/>
                  </a:lnTo>
                  <a:close/>
                  <a:moveTo>
                    <a:pt x="67" y="110"/>
                  </a:moveTo>
                  <a:lnTo>
                    <a:pt x="76" y="105"/>
                  </a:lnTo>
                  <a:lnTo>
                    <a:pt x="86" y="120"/>
                  </a:lnTo>
                  <a:lnTo>
                    <a:pt x="72" y="124"/>
                  </a:lnTo>
                  <a:lnTo>
                    <a:pt x="67" y="110"/>
                  </a:lnTo>
                  <a:close/>
                  <a:moveTo>
                    <a:pt x="86" y="110"/>
                  </a:moveTo>
                  <a:lnTo>
                    <a:pt x="86" y="120"/>
                  </a:lnTo>
                  <a:lnTo>
                    <a:pt x="81" y="110"/>
                  </a:lnTo>
                  <a:lnTo>
                    <a:pt x="86" y="110"/>
                  </a:lnTo>
                  <a:close/>
                  <a:moveTo>
                    <a:pt x="76" y="115"/>
                  </a:moveTo>
                  <a:lnTo>
                    <a:pt x="9" y="9"/>
                  </a:lnTo>
                  <a:lnTo>
                    <a:pt x="24" y="0"/>
                  </a:lnTo>
                  <a:lnTo>
                    <a:pt x="86" y="110"/>
                  </a:lnTo>
                  <a:lnTo>
                    <a:pt x="76" y="115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3" name="Freeform 420"/>
            <p:cNvSpPr>
              <a:spLocks noChangeAspect="1"/>
            </p:cNvSpPr>
            <p:nvPr/>
          </p:nvSpPr>
          <p:spPr bwMode="auto">
            <a:xfrm>
              <a:off x="4107" y="7221"/>
              <a:ext cx="60" cy="89"/>
            </a:xfrm>
            <a:custGeom>
              <a:avLst/>
              <a:gdLst>
                <a:gd name="T0" fmla="*/ 2 w 72"/>
                <a:gd name="T1" fmla="*/ 0 h 130"/>
                <a:gd name="T2" fmla="*/ 0 w 72"/>
                <a:gd name="T3" fmla="*/ 1 h 130"/>
                <a:gd name="T4" fmla="*/ 2 w 72"/>
                <a:gd name="T5" fmla="*/ 1 h 130"/>
                <a:gd name="T6" fmla="*/ 2 w 72"/>
                <a:gd name="T7" fmla="*/ 1 h 130"/>
                <a:gd name="T8" fmla="*/ 2 w 7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0"/>
                <a:gd name="T17" fmla="*/ 72 w 7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0">
                  <a:moveTo>
                    <a:pt x="14" y="0"/>
                  </a:moveTo>
                  <a:lnTo>
                    <a:pt x="0" y="10"/>
                  </a:lnTo>
                  <a:lnTo>
                    <a:pt x="57" y="130"/>
                  </a:lnTo>
                  <a:lnTo>
                    <a:pt x="72" y="1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4" name="Freeform 421"/>
            <p:cNvSpPr>
              <a:spLocks noChangeAspect="1" noEditPoints="1"/>
            </p:cNvSpPr>
            <p:nvPr/>
          </p:nvSpPr>
          <p:spPr bwMode="auto">
            <a:xfrm>
              <a:off x="4104" y="7219"/>
              <a:ext cx="68" cy="93"/>
            </a:xfrm>
            <a:custGeom>
              <a:avLst/>
              <a:gdLst>
                <a:gd name="T0" fmla="*/ 2 w 82"/>
                <a:gd name="T1" fmla="*/ 1 h 139"/>
                <a:gd name="T2" fmla="*/ 2 w 82"/>
                <a:gd name="T3" fmla="*/ 1 h 139"/>
                <a:gd name="T4" fmla="*/ 2 w 82"/>
                <a:gd name="T5" fmla="*/ 1 h 139"/>
                <a:gd name="T6" fmla="*/ 2 w 82"/>
                <a:gd name="T7" fmla="*/ 0 h 139"/>
                <a:gd name="T8" fmla="*/ 2 w 82"/>
                <a:gd name="T9" fmla="*/ 1 h 139"/>
                <a:gd name="T10" fmla="*/ 0 w 82"/>
                <a:gd name="T11" fmla="*/ 1 h 139"/>
                <a:gd name="T12" fmla="*/ 2 w 82"/>
                <a:gd name="T13" fmla="*/ 1 h 139"/>
                <a:gd name="T14" fmla="*/ 2 w 82"/>
                <a:gd name="T15" fmla="*/ 1 h 139"/>
                <a:gd name="T16" fmla="*/ 0 w 82"/>
                <a:gd name="T17" fmla="*/ 1 h 139"/>
                <a:gd name="T18" fmla="*/ 2 w 82"/>
                <a:gd name="T19" fmla="*/ 1 h 139"/>
                <a:gd name="T20" fmla="*/ 2 w 82"/>
                <a:gd name="T21" fmla="*/ 1 h 139"/>
                <a:gd name="T22" fmla="*/ 2 w 82"/>
                <a:gd name="T23" fmla="*/ 1 h 139"/>
                <a:gd name="T24" fmla="*/ 0 w 82"/>
                <a:gd name="T25" fmla="*/ 1 h 139"/>
                <a:gd name="T26" fmla="*/ 2 w 82"/>
                <a:gd name="T27" fmla="*/ 1 h 139"/>
                <a:gd name="T28" fmla="*/ 2 w 82"/>
                <a:gd name="T29" fmla="*/ 1 h 139"/>
                <a:gd name="T30" fmla="*/ 2 w 82"/>
                <a:gd name="T31" fmla="*/ 1 h 139"/>
                <a:gd name="T32" fmla="*/ 2 w 82"/>
                <a:gd name="T33" fmla="*/ 1 h 139"/>
                <a:gd name="T34" fmla="*/ 2 w 82"/>
                <a:gd name="T35" fmla="*/ 1 h 139"/>
                <a:gd name="T36" fmla="*/ 2 w 82"/>
                <a:gd name="T37" fmla="*/ 1 h 139"/>
                <a:gd name="T38" fmla="*/ 2 w 82"/>
                <a:gd name="T39" fmla="*/ 1 h 139"/>
                <a:gd name="T40" fmla="*/ 2 w 82"/>
                <a:gd name="T41" fmla="*/ 1 h 139"/>
                <a:gd name="T42" fmla="*/ 2 w 82"/>
                <a:gd name="T43" fmla="*/ 1 h 139"/>
                <a:gd name="T44" fmla="*/ 2 w 82"/>
                <a:gd name="T45" fmla="*/ 1 h 139"/>
                <a:gd name="T46" fmla="*/ 2 w 82"/>
                <a:gd name="T47" fmla="*/ 1 h 139"/>
                <a:gd name="T48" fmla="*/ 2 w 82"/>
                <a:gd name="T49" fmla="*/ 1 h 139"/>
                <a:gd name="T50" fmla="*/ 2 w 82"/>
                <a:gd name="T51" fmla="*/ 1 h 139"/>
                <a:gd name="T52" fmla="*/ 2 w 82"/>
                <a:gd name="T53" fmla="*/ 1 h 139"/>
                <a:gd name="T54" fmla="*/ 2 w 82"/>
                <a:gd name="T55" fmla="*/ 1 h 139"/>
                <a:gd name="T56" fmla="*/ 2 w 82"/>
                <a:gd name="T57" fmla="*/ 1 h 139"/>
                <a:gd name="T58" fmla="*/ 2 w 82"/>
                <a:gd name="T59" fmla="*/ 1 h 139"/>
                <a:gd name="T60" fmla="*/ 2 w 82"/>
                <a:gd name="T61" fmla="*/ 1 h 139"/>
                <a:gd name="T62" fmla="*/ 2 w 82"/>
                <a:gd name="T63" fmla="*/ 1 h 139"/>
                <a:gd name="T64" fmla="*/ 2 w 82"/>
                <a:gd name="T65" fmla="*/ 0 h 139"/>
                <a:gd name="T66" fmla="*/ 2 w 82"/>
                <a:gd name="T67" fmla="*/ 1 h 139"/>
                <a:gd name="T68" fmla="*/ 2 w 82"/>
                <a:gd name="T69" fmla="*/ 1 h 139"/>
                <a:gd name="T70" fmla="*/ 2 w 82"/>
                <a:gd name="T71" fmla="*/ 0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39"/>
                <a:gd name="T110" fmla="*/ 82 w 82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39">
                  <a:moveTo>
                    <a:pt x="24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72" y="130"/>
                  </a:lnTo>
                  <a:lnTo>
                    <a:pt x="58" y="13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67" y="139"/>
                  </a:moveTo>
                  <a:lnTo>
                    <a:pt x="58" y="139"/>
                  </a:lnTo>
                  <a:lnTo>
                    <a:pt x="62" y="135"/>
                  </a:lnTo>
                  <a:lnTo>
                    <a:pt x="67" y="139"/>
                  </a:lnTo>
                  <a:close/>
                  <a:moveTo>
                    <a:pt x="62" y="130"/>
                  </a:moveTo>
                  <a:lnTo>
                    <a:pt x="72" y="125"/>
                  </a:lnTo>
                  <a:lnTo>
                    <a:pt x="82" y="135"/>
                  </a:lnTo>
                  <a:lnTo>
                    <a:pt x="67" y="139"/>
                  </a:lnTo>
                  <a:lnTo>
                    <a:pt x="62" y="130"/>
                  </a:lnTo>
                  <a:close/>
                  <a:moveTo>
                    <a:pt x="82" y="125"/>
                  </a:moveTo>
                  <a:lnTo>
                    <a:pt x="82" y="135"/>
                  </a:lnTo>
                  <a:lnTo>
                    <a:pt x="77" y="130"/>
                  </a:lnTo>
                  <a:lnTo>
                    <a:pt x="82" y="125"/>
                  </a:lnTo>
                  <a:close/>
                  <a:moveTo>
                    <a:pt x="72" y="135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82" y="125"/>
                  </a:lnTo>
                  <a:lnTo>
                    <a:pt x="72" y="135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5" name="Freeform 422"/>
            <p:cNvSpPr>
              <a:spLocks noChangeAspect="1"/>
            </p:cNvSpPr>
            <p:nvPr/>
          </p:nvSpPr>
          <p:spPr bwMode="auto">
            <a:xfrm>
              <a:off x="4155" y="7306"/>
              <a:ext cx="52" cy="101"/>
            </a:xfrm>
            <a:custGeom>
              <a:avLst/>
              <a:gdLst>
                <a:gd name="T0" fmla="*/ 2 w 63"/>
                <a:gd name="T1" fmla="*/ 0 h 149"/>
                <a:gd name="T2" fmla="*/ 0 w 63"/>
                <a:gd name="T3" fmla="*/ 1 h 149"/>
                <a:gd name="T4" fmla="*/ 2 w 63"/>
                <a:gd name="T5" fmla="*/ 1 h 149"/>
                <a:gd name="T6" fmla="*/ 2 w 63"/>
                <a:gd name="T7" fmla="*/ 1 h 149"/>
                <a:gd name="T8" fmla="*/ 2 w 63"/>
                <a:gd name="T9" fmla="*/ 0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49"/>
                <a:gd name="T17" fmla="*/ 63 w 63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49">
                  <a:moveTo>
                    <a:pt x="15" y="0"/>
                  </a:moveTo>
                  <a:lnTo>
                    <a:pt x="0" y="5"/>
                  </a:lnTo>
                  <a:lnTo>
                    <a:pt x="53" y="149"/>
                  </a:lnTo>
                  <a:lnTo>
                    <a:pt x="63" y="14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6" name="Freeform 423"/>
            <p:cNvSpPr>
              <a:spLocks noChangeAspect="1" noEditPoints="1"/>
            </p:cNvSpPr>
            <p:nvPr/>
          </p:nvSpPr>
          <p:spPr bwMode="auto">
            <a:xfrm>
              <a:off x="4152" y="7303"/>
              <a:ext cx="63" cy="106"/>
            </a:xfrm>
            <a:custGeom>
              <a:avLst/>
              <a:gdLst>
                <a:gd name="T0" fmla="*/ 2 w 76"/>
                <a:gd name="T1" fmla="*/ 1 h 158"/>
                <a:gd name="T2" fmla="*/ 2 w 76"/>
                <a:gd name="T3" fmla="*/ 1 h 158"/>
                <a:gd name="T4" fmla="*/ 2 w 76"/>
                <a:gd name="T5" fmla="*/ 1 h 158"/>
                <a:gd name="T6" fmla="*/ 2 w 76"/>
                <a:gd name="T7" fmla="*/ 0 h 158"/>
                <a:gd name="T8" fmla="*/ 2 w 76"/>
                <a:gd name="T9" fmla="*/ 1 h 158"/>
                <a:gd name="T10" fmla="*/ 0 w 76"/>
                <a:gd name="T11" fmla="*/ 1 h 158"/>
                <a:gd name="T12" fmla="*/ 2 w 76"/>
                <a:gd name="T13" fmla="*/ 1 h 158"/>
                <a:gd name="T14" fmla="*/ 2 w 76"/>
                <a:gd name="T15" fmla="*/ 1 h 158"/>
                <a:gd name="T16" fmla="*/ 0 w 76"/>
                <a:gd name="T17" fmla="*/ 1 h 158"/>
                <a:gd name="T18" fmla="*/ 2 w 76"/>
                <a:gd name="T19" fmla="*/ 1 h 158"/>
                <a:gd name="T20" fmla="*/ 2 w 76"/>
                <a:gd name="T21" fmla="*/ 1 h 158"/>
                <a:gd name="T22" fmla="*/ 2 w 76"/>
                <a:gd name="T23" fmla="*/ 1 h 158"/>
                <a:gd name="T24" fmla="*/ 0 w 76"/>
                <a:gd name="T25" fmla="*/ 1 h 158"/>
                <a:gd name="T26" fmla="*/ 2 w 76"/>
                <a:gd name="T27" fmla="*/ 1 h 158"/>
                <a:gd name="T28" fmla="*/ 2 w 76"/>
                <a:gd name="T29" fmla="*/ 1 h 158"/>
                <a:gd name="T30" fmla="*/ 2 w 76"/>
                <a:gd name="T31" fmla="*/ 1 h 158"/>
                <a:gd name="T32" fmla="*/ 2 w 76"/>
                <a:gd name="T33" fmla="*/ 1 h 158"/>
                <a:gd name="T34" fmla="*/ 2 w 76"/>
                <a:gd name="T35" fmla="*/ 1 h 158"/>
                <a:gd name="T36" fmla="*/ 2 w 76"/>
                <a:gd name="T37" fmla="*/ 1 h 158"/>
                <a:gd name="T38" fmla="*/ 2 w 76"/>
                <a:gd name="T39" fmla="*/ 1 h 158"/>
                <a:gd name="T40" fmla="*/ 2 w 76"/>
                <a:gd name="T41" fmla="*/ 1 h 158"/>
                <a:gd name="T42" fmla="*/ 2 w 76"/>
                <a:gd name="T43" fmla="*/ 1 h 158"/>
                <a:gd name="T44" fmla="*/ 2 w 76"/>
                <a:gd name="T45" fmla="*/ 1 h 158"/>
                <a:gd name="T46" fmla="*/ 2 w 76"/>
                <a:gd name="T47" fmla="*/ 1 h 158"/>
                <a:gd name="T48" fmla="*/ 2 w 76"/>
                <a:gd name="T49" fmla="*/ 1 h 158"/>
                <a:gd name="T50" fmla="*/ 2 w 76"/>
                <a:gd name="T51" fmla="*/ 1 h 158"/>
                <a:gd name="T52" fmla="*/ 2 w 76"/>
                <a:gd name="T53" fmla="*/ 1 h 158"/>
                <a:gd name="T54" fmla="*/ 2 w 76"/>
                <a:gd name="T55" fmla="*/ 1 h 158"/>
                <a:gd name="T56" fmla="*/ 2 w 76"/>
                <a:gd name="T57" fmla="*/ 1 h 158"/>
                <a:gd name="T58" fmla="*/ 2 w 76"/>
                <a:gd name="T59" fmla="*/ 0 h 158"/>
                <a:gd name="T60" fmla="*/ 2 w 76"/>
                <a:gd name="T61" fmla="*/ 1 h 158"/>
                <a:gd name="T62" fmla="*/ 2 w 76"/>
                <a:gd name="T63" fmla="*/ 1 h 158"/>
                <a:gd name="T64" fmla="*/ 2 w 76"/>
                <a:gd name="T65" fmla="*/ 0 h 158"/>
                <a:gd name="T66" fmla="*/ 2 w 76"/>
                <a:gd name="T67" fmla="*/ 0 h 158"/>
                <a:gd name="T68" fmla="*/ 2 w 76"/>
                <a:gd name="T69" fmla="*/ 1 h 158"/>
                <a:gd name="T70" fmla="*/ 2 w 76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58"/>
                <a:gd name="T110" fmla="*/ 76 w 76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58">
                  <a:moveTo>
                    <a:pt x="24" y="10"/>
                  </a:moveTo>
                  <a:lnTo>
                    <a:pt x="9" y="14"/>
                  </a:lnTo>
                  <a:lnTo>
                    <a:pt x="4" y="5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14"/>
                  </a:moveTo>
                  <a:lnTo>
                    <a:pt x="4" y="5"/>
                  </a:lnTo>
                  <a:lnTo>
                    <a:pt x="4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62" y="149"/>
                  </a:lnTo>
                  <a:lnTo>
                    <a:pt x="48" y="154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57" y="158"/>
                  </a:moveTo>
                  <a:lnTo>
                    <a:pt x="48" y="154"/>
                  </a:lnTo>
                  <a:lnTo>
                    <a:pt x="57" y="154"/>
                  </a:lnTo>
                  <a:lnTo>
                    <a:pt x="57" y="158"/>
                  </a:lnTo>
                  <a:close/>
                  <a:moveTo>
                    <a:pt x="52" y="144"/>
                  </a:moveTo>
                  <a:lnTo>
                    <a:pt x="67" y="139"/>
                  </a:lnTo>
                  <a:lnTo>
                    <a:pt x="72" y="154"/>
                  </a:lnTo>
                  <a:lnTo>
                    <a:pt x="57" y="158"/>
                  </a:lnTo>
                  <a:lnTo>
                    <a:pt x="52" y="144"/>
                  </a:lnTo>
                  <a:close/>
                  <a:moveTo>
                    <a:pt x="76" y="144"/>
                  </a:moveTo>
                  <a:lnTo>
                    <a:pt x="72" y="154"/>
                  </a:lnTo>
                  <a:lnTo>
                    <a:pt x="67" y="149"/>
                  </a:lnTo>
                  <a:lnTo>
                    <a:pt x="76" y="144"/>
                  </a:lnTo>
                  <a:close/>
                  <a:moveTo>
                    <a:pt x="62" y="149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76" y="144"/>
                  </a:lnTo>
                  <a:lnTo>
                    <a:pt x="62" y="149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7" name="Freeform 424"/>
            <p:cNvSpPr>
              <a:spLocks noChangeAspect="1"/>
            </p:cNvSpPr>
            <p:nvPr/>
          </p:nvSpPr>
          <p:spPr bwMode="auto">
            <a:xfrm>
              <a:off x="4198" y="7403"/>
              <a:ext cx="40" cy="97"/>
            </a:xfrm>
            <a:custGeom>
              <a:avLst/>
              <a:gdLst>
                <a:gd name="T0" fmla="*/ 3 w 48"/>
                <a:gd name="T1" fmla="*/ 0 h 144"/>
                <a:gd name="T2" fmla="*/ 0 w 48"/>
                <a:gd name="T3" fmla="*/ 1 h 144"/>
                <a:gd name="T4" fmla="*/ 3 w 48"/>
                <a:gd name="T5" fmla="*/ 1 h 144"/>
                <a:gd name="T6" fmla="*/ 3 w 48"/>
                <a:gd name="T7" fmla="*/ 1 h 144"/>
                <a:gd name="T8" fmla="*/ 3 w 48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10" y="0"/>
                  </a:moveTo>
                  <a:lnTo>
                    <a:pt x="0" y="5"/>
                  </a:lnTo>
                  <a:lnTo>
                    <a:pt x="34" y="144"/>
                  </a:lnTo>
                  <a:lnTo>
                    <a:pt x="48" y="1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8" name="Freeform 425"/>
            <p:cNvSpPr>
              <a:spLocks noChangeAspect="1" noEditPoints="1"/>
            </p:cNvSpPr>
            <p:nvPr/>
          </p:nvSpPr>
          <p:spPr bwMode="auto">
            <a:xfrm>
              <a:off x="4192" y="7396"/>
              <a:ext cx="51" cy="110"/>
            </a:xfrm>
            <a:custGeom>
              <a:avLst/>
              <a:gdLst>
                <a:gd name="T0" fmla="*/ 2 w 62"/>
                <a:gd name="T1" fmla="*/ 1 h 163"/>
                <a:gd name="T2" fmla="*/ 2 w 62"/>
                <a:gd name="T3" fmla="*/ 1 h 163"/>
                <a:gd name="T4" fmla="*/ 2 w 62"/>
                <a:gd name="T5" fmla="*/ 1 h 163"/>
                <a:gd name="T6" fmla="*/ 2 w 62"/>
                <a:gd name="T7" fmla="*/ 0 h 163"/>
                <a:gd name="T8" fmla="*/ 2 w 62"/>
                <a:gd name="T9" fmla="*/ 1 h 163"/>
                <a:gd name="T10" fmla="*/ 0 w 62"/>
                <a:gd name="T11" fmla="*/ 1 h 163"/>
                <a:gd name="T12" fmla="*/ 2 w 62"/>
                <a:gd name="T13" fmla="*/ 1 h 163"/>
                <a:gd name="T14" fmla="*/ 2 w 62"/>
                <a:gd name="T15" fmla="*/ 1 h 163"/>
                <a:gd name="T16" fmla="*/ 0 w 62"/>
                <a:gd name="T17" fmla="*/ 1 h 163"/>
                <a:gd name="T18" fmla="*/ 2 w 62"/>
                <a:gd name="T19" fmla="*/ 1 h 163"/>
                <a:gd name="T20" fmla="*/ 2 w 62"/>
                <a:gd name="T21" fmla="*/ 1 h 163"/>
                <a:gd name="T22" fmla="*/ 2 w 62"/>
                <a:gd name="T23" fmla="*/ 1 h 163"/>
                <a:gd name="T24" fmla="*/ 0 w 62"/>
                <a:gd name="T25" fmla="*/ 1 h 163"/>
                <a:gd name="T26" fmla="*/ 2 w 62"/>
                <a:gd name="T27" fmla="*/ 1 h 163"/>
                <a:gd name="T28" fmla="*/ 2 w 62"/>
                <a:gd name="T29" fmla="*/ 1 h 163"/>
                <a:gd name="T30" fmla="*/ 2 w 62"/>
                <a:gd name="T31" fmla="*/ 1 h 163"/>
                <a:gd name="T32" fmla="*/ 2 w 62"/>
                <a:gd name="T33" fmla="*/ 1 h 163"/>
                <a:gd name="T34" fmla="*/ 2 w 62"/>
                <a:gd name="T35" fmla="*/ 1 h 163"/>
                <a:gd name="T36" fmla="*/ 2 w 62"/>
                <a:gd name="T37" fmla="*/ 1 h 163"/>
                <a:gd name="T38" fmla="*/ 2 w 62"/>
                <a:gd name="T39" fmla="*/ 1 h 163"/>
                <a:gd name="T40" fmla="*/ 2 w 62"/>
                <a:gd name="T41" fmla="*/ 1 h 163"/>
                <a:gd name="T42" fmla="*/ 2 w 62"/>
                <a:gd name="T43" fmla="*/ 1 h 163"/>
                <a:gd name="T44" fmla="*/ 2 w 62"/>
                <a:gd name="T45" fmla="*/ 1 h 163"/>
                <a:gd name="T46" fmla="*/ 2 w 62"/>
                <a:gd name="T47" fmla="*/ 1 h 163"/>
                <a:gd name="T48" fmla="*/ 2 w 62"/>
                <a:gd name="T49" fmla="*/ 1 h 163"/>
                <a:gd name="T50" fmla="*/ 2 w 62"/>
                <a:gd name="T51" fmla="*/ 1 h 163"/>
                <a:gd name="T52" fmla="*/ 2 w 62"/>
                <a:gd name="T53" fmla="*/ 1 h 163"/>
                <a:gd name="T54" fmla="*/ 2 w 62"/>
                <a:gd name="T55" fmla="*/ 1 h 163"/>
                <a:gd name="T56" fmla="*/ 2 w 62"/>
                <a:gd name="T57" fmla="*/ 1 h 163"/>
                <a:gd name="T58" fmla="*/ 2 w 62"/>
                <a:gd name="T59" fmla="*/ 1 h 163"/>
                <a:gd name="T60" fmla="*/ 2 w 62"/>
                <a:gd name="T61" fmla="*/ 1 h 163"/>
                <a:gd name="T62" fmla="*/ 2 w 62"/>
                <a:gd name="T63" fmla="*/ 1 h 163"/>
                <a:gd name="T64" fmla="*/ 2 w 62"/>
                <a:gd name="T65" fmla="*/ 0 h 163"/>
                <a:gd name="T66" fmla="*/ 2 w 62"/>
                <a:gd name="T67" fmla="*/ 1 h 163"/>
                <a:gd name="T68" fmla="*/ 2 w 62"/>
                <a:gd name="T69" fmla="*/ 1 h 163"/>
                <a:gd name="T70" fmla="*/ 2 w 62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63"/>
                <a:gd name="T110" fmla="*/ 62 w 62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63">
                  <a:moveTo>
                    <a:pt x="24" y="15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4" y="5"/>
                  </a:lnTo>
                  <a:lnTo>
                    <a:pt x="9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52" y="154"/>
                  </a:lnTo>
                  <a:lnTo>
                    <a:pt x="38" y="15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43" y="163"/>
                  </a:moveTo>
                  <a:lnTo>
                    <a:pt x="38" y="159"/>
                  </a:lnTo>
                  <a:lnTo>
                    <a:pt x="43" y="154"/>
                  </a:lnTo>
                  <a:lnTo>
                    <a:pt x="43" y="163"/>
                  </a:lnTo>
                  <a:close/>
                  <a:moveTo>
                    <a:pt x="43" y="149"/>
                  </a:moveTo>
                  <a:lnTo>
                    <a:pt x="57" y="144"/>
                  </a:lnTo>
                  <a:lnTo>
                    <a:pt x="57" y="159"/>
                  </a:lnTo>
                  <a:lnTo>
                    <a:pt x="43" y="163"/>
                  </a:lnTo>
                  <a:lnTo>
                    <a:pt x="43" y="149"/>
                  </a:lnTo>
                  <a:close/>
                  <a:moveTo>
                    <a:pt x="62" y="154"/>
                  </a:moveTo>
                  <a:lnTo>
                    <a:pt x="57" y="159"/>
                  </a:lnTo>
                  <a:lnTo>
                    <a:pt x="57" y="154"/>
                  </a:lnTo>
                  <a:lnTo>
                    <a:pt x="62" y="154"/>
                  </a:lnTo>
                  <a:close/>
                  <a:moveTo>
                    <a:pt x="52" y="154"/>
                  </a:moveTo>
                  <a:lnTo>
                    <a:pt x="14" y="10"/>
                  </a:lnTo>
                  <a:lnTo>
                    <a:pt x="28" y="10"/>
                  </a:lnTo>
                  <a:lnTo>
                    <a:pt x="62" y="154"/>
                  </a:lnTo>
                  <a:lnTo>
                    <a:pt x="52" y="154"/>
                  </a:lnTo>
                  <a:close/>
                  <a:moveTo>
                    <a:pt x="19" y="0"/>
                  </a:moveTo>
                  <a:lnTo>
                    <a:pt x="28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9" name="Freeform 426"/>
            <p:cNvSpPr>
              <a:spLocks noChangeAspect="1"/>
            </p:cNvSpPr>
            <p:nvPr/>
          </p:nvSpPr>
          <p:spPr bwMode="auto">
            <a:xfrm>
              <a:off x="4227" y="7500"/>
              <a:ext cx="25" cy="103"/>
            </a:xfrm>
            <a:custGeom>
              <a:avLst/>
              <a:gdLst>
                <a:gd name="T0" fmla="*/ 3 w 29"/>
                <a:gd name="T1" fmla="*/ 0 h 153"/>
                <a:gd name="T2" fmla="*/ 0 w 29"/>
                <a:gd name="T3" fmla="*/ 0 h 153"/>
                <a:gd name="T4" fmla="*/ 3 w 29"/>
                <a:gd name="T5" fmla="*/ 1 h 153"/>
                <a:gd name="T6" fmla="*/ 3 w 29"/>
                <a:gd name="T7" fmla="*/ 1 h 153"/>
                <a:gd name="T8" fmla="*/ 3 w 29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3"/>
                <a:gd name="T17" fmla="*/ 29 w 29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3">
                  <a:moveTo>
                    <a:pt x="14" y="0"/>
                  </a:moveTo>
                  <a:lnTo>
                    <a:pt x="0" y="0"/>
                  </a:lnTo>
                  <a:lnTo>
                    <a:pt x="14" y="153"/>
                  </a:lnTo>
                  <a:lnTo>
                    <a:pt x="29" y="14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" name="Freeform 427"/>
            <p:cNvSpPr>
              <a:spLocks noChangeAspect="1" noEditPoints="1"/>
            </p:cNvSpPr>
            <p:nvPr/>
          </p:nvSpPr>
          <p:spPr bwMode="auto">
            <a:xfrm>
              <a:off x="4223" y="7493"/>
              <a:ext cx="32" cy="113"/>
            </a:xfrm>
            <a:custGeom>
              <a:avLst/>
              <a:gdLst>
                <a:gd name="T0" fmla="*/ 3 w 38"/>
                <a:gd name="T1" fmla="*/ 1 h 168"/>
                <a:gd name="T2" fmla="*/ 3 w 38"/>
                <a:gd name="T3" fmla="*/ 1 h 168"/>
                <a:gd name="T4" fmla="*/ 3 w 38"/>
                <a:gd name="T5" fmla="*/ 1 h 168"/>
                <a:gd name="T6" fmla="*/ 3 w 38"/>
                <a:gd name="T7" fmla="*/ 0 h 168"/>
                <a:gd name="T8" fmla="*/ 3 w 38"/>
                <a:gd name="T9" fmla="*/ 1 h 168"/>
                <a:gd name="T10" fmla="*/ 0 w 38"/>
                <a:gd name="T11" fmla="*/ 1 h 168"/>
                <a:gd name="T12" fmla="*/ 3 w 38"/>
                <a:gd name="T13" fmla="*/ 1 h 168"/>
                <a:gd name="T14" fmla="*/ 3 w 38"/>
                <a:gd name="T15" fmla="*/ 1 h 168"/>
                <a:gd name="T16" fmla="*/ 0 w 38"/>
                <a:gd name="T17" fmla="*/ 1 h 168"/>
                <a:gd name="T18" fmla="*/ 3 w 38"/>
                <a:gd name="T19" fmla="*/ 1 h 168"/>
                <a:gd name="T20" fmla="*/ 3 w 38"/>
                <a:gd name="T21" fmla="*/ 1 h 168"/>
                <a:gd name="T22" fmla="*/ 3 w 38"/>
                <a:gd name="T23" fmla="*/ 1 h 168"/>
                <a:gd name="T24" fmla="*/ 0 w 38"/>
                <a:gd name="T25" fmla="*/ 1 h 168"/>
                <a:gd name="T26" fmla="*/ 3 w 38"/>
                <a:gd name="T27" fmla="*/ 1 h 168"/>
                <a:gd name="T28" fmla="*/ 3 w 38"/>
                <a:gd name="T29" fmla="*/ 1 h 168"/>
                <a:gd name="T30" fmla="*/ 3 w 38"/>
                <a:gd name="T31" fmla="*/ 1 h 168"/>
                <a:gd name="T32" fmla="*/ 3 w 38"/>
                <a:gd name="T33" fmla="*/ 1 h 168"/>
                <a:gd name="T34" fmla="*/ 3 w 38"/>
                <a:gd name="T35" fmla="*/ 1 h 168"/>
                <a:gd name="T36" fmla="*/ 3 w 38"/>
                <a:gd name="T37" fmla="*/ 1 h 168"/>
                <a:gd name="T38" fmla="*/ 3 w 38"/>
                <a:gd name="T39" fmla="*/ 1 h 168"/>
                <a:gd name="T40" fmla="*/ 3 w 38"/>
                <a:gd name="T41" fmla="*/ 1 h 168"/>
                <a:gd name="T42" fmla="*/ 3 w 38"/>
                <a:gd name="T43" fmla="*/ 1 h 168"/>
                <a:gd name="T44" fmla="*/ 3 w 38"/>
                <a:gd name="T45" fmla="*/ 1 h 168"/>
                <a:gd name="T46" fmla="*/ 3 w 38"/>
                <a:gd name="T47" fmla="*/ 1 h 168"/>
                <a:gd name="T48" fmla="*/ 3 w 38"/>
                <a:gd name="T49" fmla="*/ 1 h 168"/>
                <a:gd name="T50" fmla="*/ 3 w 38"/>
                <a:gd name="T51" fmla="*/ 1 h 168"/>
                <a:gd name="T52" fmla="*/ 3 w 38"/>
                <a:gd name="T53" fmla="*/ 1 h 168"/>
                <a:gd name="T54" fmla="*/ 3 w 38"/>
                <a:gd name="T55" fmla="*/ 1 h 168"/>
                <a:gd name="T56" fmla="*/ 3 w 38"/>
                <a:gd name="T57" fmla="*/ 1 h 168"/>
                <a:gd name="T58" fmla="*/ 3 w 38"/>
                <a:gd name="T59" fmla="*/ 1 h 168"/>
                <a:gd name="T60" fmla="*/ 3 w 38"/>
                <a:gd name="T61" fmla="*/ 1 h 168"/>
                <a:gd name="T62" fmla="*/ 3 w 38"/>
                <a:gd name="T63" fmla="*/ 1 h 168"/>
                <a:gd name="T64" fmla="*/ 3 w 38"/>
                <a:gd name="T65" fmla="*/ 0 h 168"/>
                <a:gd name="T66" fmla="*/ 3 w 38"/>
                <a:gd name="T67" fmla="*/ 1 h 168"/>
                <a:gd name="T68" fmla="*/ 3 w 38"/>
                <a:gd name="T69" fmla="*/ 1 h 168"/>
                <a:gd name="T70" fmla="*/ 3 w 38"/>
                <a:gd name="T71" fmla="*/ 0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68"/>
                <a:gd name="T110" fmla="*/ 38 w 38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68">
                  <a:moveTo>
                    <a:pt x="19" y="15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29" y="158"/>
                  </a:lnTo>
                  <a:lnTo>
                    <a:pt x="14" y="163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19" y="168"/>
                  </a:moveTo>
                  <a:lnTo>
                    <a:pt x="14" y="163"/>
                  </a:lnTo>
                  <a:lnTo>
                    <a:pt x="19" y="163"/>
                  </a:lnTo>
                  <a:lnTo>
                    <a:pt x="19" y="168"/>
                  </a:lnTo>
                  <a:close/>
                  <a:moveTo>
                    <a:pt x="19" y="154"/>
                  </a:moveTo>
                  <a:lnTo>
                    <a:pt x="34" y="154"/>
                  </a:lnTo>
                  <a:lnTo>
                    <a:pt x="34" y="168"/>
                  </a:lnTo>
                  <a:lnTo>
                    <a:pt x="19" y="168"/>
                  </a:lnTo>
                  <a:lnTo>
                    <a:pt x="19" y="154"/>
                  </a:lnTo>
                  <a:close/>
                  <a:moveTo>
                    <a:pt x="38" y="158"/>
                  </a:moveTo>
                  <a:lnTo>
                    <a:pt x="34" y="168"/>
                  </a:lnTo>
                  <a:lnTo>
                    <a:pt x="34" y="158"/>
                  </a:lnTo>
                  <a:lnTo>
                    <a:pt x="38" y="158"/>
                  </a:lnTo>
                  <a:close/>
                  <a:moveTo>
                    <a:pt x="24" y="163"/>
                  </a:moveTo>
                  <a:lnTo>
                    <a:pt x="10" y="10"/>
                  </a:lnTo>
                  <a:lnTo>
                    <a:pt x="24" y="10"/>
                  </a:lnTo>
                  <a:lnTo>
                    <a:pt x="38" y="158"/>
                  </a:lnTo>
                  <a:lnTo>
                    <a:pt x="24" y="163"/>
                  </a:lnTo>
                  <a:close/>
                  <a:moveTo>
                    <a:pt x="19" y="0"/>
                  </a:moveTo>
                  <a:lnTo>
                    <a:pt x="24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1" name="Freeform 428"/>
            <p:cNvSpPr>
              <a:spLocks noChangeAspect="1"/>
            </p:cNvSpPr>
            <p:nvPr/>
          </p:nvSpPr>
          <p:spPr bwMode="auto">
            <a:xfrm>
              <a:off x="4238" y="7599"/>
              <a:ext cx="14" cy="104"/>
            </a:xfrm>
            <a:custGeom>
              <a:avLst/>
              <a:gdLst>
                <a:gd name="T0" fmla="*/ 7 w 15"/>
                <a:gd name="T1" fmla="*/ 0 h 154"/>
                <a:gd name="T2" fmla="*/ 0 w 15"/>
                <a:gd name="T3" fmla="*/ 1 h 154"/>
                <a:gd name="T4" fmla="*/ 0 w 15"/>
                <a:gd name="T5" fmla="*/ 1 h 154"/>
                <a:gd name="T6" fmla="*/ 7 w 15"/>
                <a:gd name="T7" fmla="*/ 1 h 154"/>
                <a:gd name="T8" fmla="*/ 7 w 15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54"/>
                <a:gd name="T17" fmla="*/ 15 w 15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54">
                  <a:moveTo>
                    <a:pt x="15" y="0"/>
                  </a:moveTo>
                  <a:lnTo>
                    <a:pt x="0" y="5"/>
                  </a:lnTo>
                  <a:lnTo>
                    <a:pt x="0" y="154"/>
                  </a:lnTo>
                  <a:lnTo>
                    <a:pt x="15" y="15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2" name="Freeform 429"/>
            <p:cNvSpPr>
              <a:spLocks noChangeAspect="1" noEditPoints="1"/>
            </p:cNvSpPr>
            <p:nvPr/>
          </p:nvSpPr>
          <p:spPr bwMode="auto">
            <a:xfrm>
              <a:off x="4235" y="7597"/>
              <a:ext cx="20" cy="109"/>
            </a:xfrm>
            <a:custGeom>
              <a:avLst/>
              <a:gdLst>
                <a:gd name="T0" fmla="*/ 3 w 24"/>
                <a:gd name="T1" fmla="*/ 1 h 163"/>
                <a:gd name="T2" fmla="*/ 3 w 24"/>
                <a:gd name="T3" fmla="*/ 1 h 163"/>
                <a:gd name="T4" fmla="*/ 3 w 24"/>
                <a:gd name="T5" fmla="*/ 0 h 163"/>
                <a:gd name="T6" fmla="*/ 3 w 24"/>
                <a:gd name="T7" fmla="*/ 0 h 163"/>
                <a:gd name="T8" fmla="*/ 3 w 24"/>
                <a:gd name="T9" fmla="*/ 1 h 163"/>
                <a:gd name="T10" fmla="*/ 0 w 24"/>
                <a:gd name="T11" fmla="*/ 1 h 163"/>
                <a:gd name="T12" fmla="*/ 3 w 24"/>
                <a:gd name="T13" fmla="*/ 0 h 163"/>
                <a:gd name="T14" fmla="*/ 3 w 24"/>
                <a:gd name="T15" fmla="*/ 1 h 163"/>
                <a:gd name="T16" fmla="*/ 0 w 24"/>
                <a:gd name="T17" fmla="*/ 1 h 163"/>
                <a:gd name="T18" fmla="*/ 3 w 24"/>
                <a:gd name="T19" fmla="*/ 1 h 163"/>
                <a:gd name="T20" fmla="*/ 3 w 24"/>
                <a:gd name="T21" fmla="*/ 1 h 163"/>
                <a:gd name="T22" fmla="*/ 0 w 24"/>
                <a:gd name="T23" fmla="*/ 1 h 163"/>
                <a:gd name="T24" fmla="*/ 0 w 24"/>
                <a:gd name="T25" fmla="*/ 1 h 163"/>
                <a:gd name="T26" fmla="*/ 3 w 24"/>
                <a:gd name="T27" fmla="*/ 1 h 163"/>
                <a:gd name="T28" fmla="*/ 3 w 24"/>
                <a:gd name="T29" fmla="*/ 1 h 163"/>
                <a:gd name="T30" fmla="*/ 0 w 24"/>
                <a:gd name="T31" fmla="*/ 1 h 163"/>
                <a:gd name="T32" fmla="*/ 3 w 24"/>
                <a:gd name="T33" fmla="*/ 1 h 163"/>
                <a:gd name="T34" fmla="*/ 3 w 24"/>
                <a:gd name="T35" fmla="*/ 1 h 163"/>
                <a:gd name="T36" fmla="*/ 3 w 24"/>
                <a:gd name="T37" fmla="*/ 1 h 163"/>
                <a:gd name="T38" fmla="*/ 3 w 24"/>
                <a:gd name="T39" fmla="*/ 1 h 163"/>
                <a:gd name="T40" fmla="*/ 3 w 24"/>
                <a:gd name="T41" fmla="*/ 1 h 163"/>
                <a:gd name="T42" fmla="*/ 3 w 24"/>
                <a:gd name="T43" fmla="*/ 1 h 163"/>
                <a:gd name="T44" fmla="*/ 3 w 24"/>
                <a:gd name="T45" fmla="*/ 1 h 163"/>
                <a:gd name="T46" fmla="*/ 3 w 24"/>
                <a:gd name="T47" fmla="*/ 1 h 163"/>
                <a:gd name="T48" fmla="*/ 3 w 24"/>
                <a:gd name="T49" fmla="*/ 1 h 163"/>
                <a:gd name="T50" fmla="*/ 3 w 24"/>
                <a:gd name="T51" fmla="*/ 1 h 163"/>
                <a:gd name="T52" fmla="*/ 3 w 24"/>
                <a:gd name="T53" fmla="*/ 1 h 163"/>
                <a:gd name="T54" fmla="*/ 3 w 24"/>
                <a:gd name="T55" fmla="*/ 1 h 163"/>
                <a:gd name="T56" fmla="*/ 3 w 24"/>
                <a:gd name="T57" fmla="*/ 1 h 163"/>
                <a:gd name="T58" fmla="*/ 3 w 24"/>
                <a:gd name="T59" fmla="*/ 1 h 163"/>
                <a:gd name="T60" fmla="*/ 3 w 24"/>
                <a:gd name="T61" fmla="*/ 1 h 163"/>
                <a:gd name="T62" fmla="*/ 3 w 24"/>
                <a:gd name="T63" fmla="*/ 1 h 163"/>
                <a:gd name="T64" fmla="*/ 3 w 24"/>
                <a:gd name="T65" fmla="*/ 0 h 163"/>
                <a:gd name="T66" fmla="*/ 3 w 24"/>
                <a:gd name="T67" fmla="*/ 1 h 163"/>
                <a:gd name="T68" fmla="*/ 3 w 24"/>
                <a:gd name="T69" fmla="*/ 1 h 163"/>
                <a:gd name="T70" fmla="*/ 3 w 24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"/>
                <a:gd name="T109" fmla="*/ 0 h 163"/>
                <a:gd name="T110" fmla="*/ 24 w 24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" h="163">
                  <a:moveTo>
                    <a:pt x="20" y="14"/>
                  </a:moveTo>
                  <a:lnTo>
                    <a:pt x="5" y="14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0" y="14"/>
                  </a:lnTo>
                  <a:close/>
                  <a:moveTo>
                    <a:pt x="0" y="9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0" y="9"/>
                  </a:lnTo>
                  <a:close/>
                  <a:moveTo>
                    <a:pt x="15" y="9"/>
                  </a:moveTo>
                  <a:lnTo>
                    <a:pt x="15" y="158"/>
                  </a:lnTo>
                  <a:lnTo>
                    <a:pt x="0" y="158"/>
                  </a:lnTo>
                  <a:lnTo>
                    <a:pt x="0" y="9"/>
                  </a:lnTo>
                  <a:lnTo>
                    <a:pt x="15" y="9"/>
                  </a:lnTo>
                  <a:close/>
                  <a:moveTo>
                    <a:pt x="5" y="163"/>
                  </a:moveTo>
                  <a:lnTo>
                    <a:pt x="0" y="158"/>
                  </a:lnTo>
                  <a:lnTo>
                    <a:pt x="5" y="158"/>
                  </a:lnTo>
                  <a:lnTo>
                    <a:pt x="5" y="163"/>
                  </a:lnTo>
                  <a:close/>
                  <a:moveTo>
                    <a:pt x="5" y="148"/>
                  </a:moveTo>
                  <a:lnTo>
                    <a:pt x="20" y="148"/>
                  </a:lnTo>
                  <a:lnTo>
                    <a:pt x="20" y="163"/>
                  </a:lnTo>
                  <a:lnTo>
                    <a:pt x="5" y="163"/>
                  </a:lnTo>
                  <a:lnTo>
                    <a:pt x="5" y="148"/>
                  </a:lnTo>
                  <a:close/>
                  <a:moveTo>
                    <a:pt x="24" y="158"/>
                  </a:moveTo>
                  <a:lnTo>
                    <a:pt x="20" y="163"/>
                  </a:lnTo>
                  <a:lnTo>
                    <a:pt x="20" y="158"/>
                  </a:lnTo>
                  <a:lnTo>
                    <a:pt x="24" y="158"/>
                  </a:lnTo>
                  <a:close/>
                  <a:moveTo>
                    <a:pt x="10" y="158"/>
                  </a:moveTo>
                  <a:lnTo>
                    <a:pt x="10" y="4"/>
                  </a:lnTo>
                  <a:lnTo>
                    <a:pt x="24" y="4"/>
                  </a:lnTo>
                  <a:lnTo>
                    <a:pt x="24" y="158"/>
                  </a:lnTo>
                  <a:lnTo>
                    <a:pt x="10" y="158"/>
                  </a:lnTo>
                  <a:close/>
                  <a:moveTo>
                    <a:pt x="20" y="0"/>
                  </a:moveTo>
                  <a:lnTo>
                    <a:pt x="24" y="4"/>
                  </a:lnTo>
                  <a:lnTo>
                    <a:pt x="2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3" name="Freeform 430"/>
            <p:cNvSpPr>
              <a:spLocks noChangeAspect="1"/>
            </p:cNvSpPr>
            <p:nvPr/>
          </p:nvSpPr>
          <p:spPr bwMode="auto">
            <a:xfrm>
              <a:off x="4227" y="7703"/>
              <a:ext cx="25" cy="106"/>
            </a:xfrm>
            <a:custGeom>
              <a:avLst/>
              <a:gdLst>
                <a:gd name="T0" fmla="*/ 3 w 29"/>
                <a:gd name="T1" fmla="*/ 0 h 158"/>
                <a:gd name="T2" fmla="*/ 3 w 29"/>
                <a:gd name="T3" fmla="*/ 0 h 158"/>
                <a:gd name="T4" fmla="*/ 0 w 29"/>
                <a:gd name="T5" fmla="*/ 1 h 158"/>
                <a:gd name="T6" fmla="*/ 3 w 29"/>
                <a:gd name="T7" fmla="*/ 1 h 158"/>
                <a:gd name="T8" fmla="*/ 3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29" y="0"/>
                  </a:moveTo>
                  <a:lnTo>
                    <a:pt x="14" y="0"/>
                  </a:lnTo>
                  <a:lnTo>
                    <a:pt x="0" y="154"/>
                  </a:lnTo>
                  <a:lnTo>
                    <a:pt x="14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4" name="Freeform 431"/>
            <p:cNvSpPr>
              <a:spLocks noChangeAspect="1" noEditPoints="1"/>
            </p:cNvSpPr>
            <p:nvPr/>
          </p:nvSpPr>
          <p:spPr bwMode="auto">
            <a:xfrm>
              <a:off x="4223" y="7696"/>
              <a:ext cx="32" cy="117"/>
            </a:xfrm>
            <a:custGeom>
              <a:avLst/>
              <a:gdLst>
                <a:gd name="T0" fmla="*/ 3 w 38"/>
                <a:gd name="T1" fmla="*/ 1 h 173"/>
                <a:gd name="T2" fmla="*/ 3 w 38"/>
                <a:gd name="T3" fmla="*/ 1 h 173"/>
                <a:gd name="T4" fmla="*/ 3 w 38"/>
                <a:gd name="T5" fmla="*/ 0 h 173"/>
                <a:gd name="T6" fmla="*/ 3 w 38"/>
                <a:gd name="T7" fmla="*/ 0 h 173"/>
                <a:gd name="T8" fmla="*/ 3 w 38"/>
                <a:gd name="T9" fmla="*/ 1 h 173"/>
                <a:gd name="T10" fmla="*/ 3 w 38"/>
                <a:gd name="T11" fmla="*/ 1 h 173"/>
                <a:gd name="T12" fmla="*/ 3 w 38"/>
                <a:gd name="T13" fmla="*/ 0 h 173"/>
                <a:gd name="T14" fmla="*/ 3 w 38"/>
                <a:gd name="T15" fmla="*/ 1 h 173"/>
                <a:gd name="T16" fmla="*/ 3 w 38"/>
                <a:gd name="T17" fmla="*/ 1 h 173"/>
                <a:gd name="T18" fmla="*/ 3 w 38"/>
                <a:gd name="T19" fmla="*/ 1 h 173"/>
                <a:gd name="T20" fmla="*/ 3 w 38"/>
                <a:gd name="T21" fmla="*/ 1 h 173"/>
                <a:gd name="T22" fmla="*/ 0 w 38"/>
                <a:gd name="T23" fmla="*/ 1 h 173"/>
                <a:gd name="T24" fmla="*/ 3 w 38"/>
                <a:gd name="T25" fmla="*/ 1 h 173"/>
                <a:gd name="T26" fmla="*/ 3 w 38"/>
                <a:gd name="T27" fmla="*/ 1 h 173"/>
                <a:gd name="T28" fmla="*/ 3 w 38"/>
                <a:gd name="T29" fmla="*/ 1 h 173"/>
                <a:gd name="T30" fmla="*/ 0 w 38"/>
                <a:gd name="T31" fmla="*/ 1 h 173"/>
                <a:gd name="T32" fmla="*/ 3 w 38"/>
                <a:gd name="T33" fmla="*/ 1 h 173"/>
                <a:gd name="T34" fmla="*/ 3 w 38"/>
                <a:gd name="T35" fmla="*/ 1 h 173"/>
                <a:gd name="T36" fmla="*/ 3 w 38"/>
                <a:gd name="T37" fmla="*/ 1 h 173"/>
                <a:gd name="T38" fmla="*/ 3 w 38"/>
                <a:gd name="T39" fmla="*/ 1 h 173"/>
                <a:gd name="T40" fmla="*/ 3 w 38"/>
                <a:gd name="T41" fmla="*/ 1 h 173"/>
                <a:gd name="T42" fmla="*/ 3 w 38"/>
                <a:gd name="T43" fmla="*/ 1 h 173"/>
                <a:gd name="T44" fmla="*/ 3 w 38"/>
                <a:gd name="T45" fmla="*/ 1 h 173"/>
                <a:gd name="T46" fmla="*/ 3 w 38"/>
                <a:gd name="T47" fmla="*/ 1 h 173"/>
                <a:gd name="T48" fmla="*/ 3 w 38"/>
                <a:gd name="T49" fmla="*/ 1 h 173"/>
                <a:gd name="T50" fmla="*/ 3 w 38"/>
                <a:gd name="T51" fmla="*/ 1 h 173"/>
                <a:gd name="T52" fmla="*/ 3 w 38"/>
                <a:gd name="T53" fmla="*/ 1 h 173"/>
                <a:gd name="T54" fmla="*/ 3 w 38"/>
                <a:gd name="T55" fmla="*/ 1 h 173"/>
                <a:gd name="T56" fmla="*/ 3 w 38"/>
                <a:gd name="T57" fmla="*/ 1 h 173"/>
                <a:gd name="T58" fmla="*/ 3 w 38"/>
                <a:gd name="T59" fmla="*/ 1 h 173"/>
                <a:gd name="T60" fmla="*/ 3 w 38"/>
                <a:gd name="T61" fmla="*/ 1 h 173"/>
                <a:gd name="T62" fmla="*/ 3 w 38"/>
                <a:gd name="T63" fmla="*/ 1 h 173"/>
                <a:gd name="T64" fmla="*/ 3 w 38"/>
                <a:gd name="T65" fmla="*/ 0 h 173"/>
                <a:gd name="T66" fmla="*/ 3 w 38"/>
                <a:gd name="T67" fmla="*/ 1 h 173"/>
                <a:gd name="T68" fmla="*/ 3 w 38"/>
                <a:gd name="T69" fmla="*/ 1 h 173"/>
                <a:gd name="T70" fmla="*/ 3 w 38"/>
                <a:gd name="T71" fmla="*/ 0 h 1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73"/>
                <a:gd name="T110" fmla="*/ 38 w 38"/>
                <a:gd name="T111" fmla="*/ 173 h 1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73">
                  <a:moveTo>
                    <a:pt x="34" y="15"/>
                  </a:moveTo>
                  <a:lnTo>
                    <a:pt x="19" y="15"/>
                  </a:lnTo>
                  <a:lnTo>
                    <a:pt x="19" y="0"/>
                  </a:lnTo>
                  <a:lnTo>
                    <a:pt x="34" y="0"/>
                  </a:lnTo>
                  <a:lnTo>
                    <a:pt x="34" y="15"/>
                  </a:lnTo>
                  <a:close/>
                  <a:moveTo>
                    <a:pt x="14" y="10"/>
                  </a:moveTo>
                  <a:lnTo>
                    <a:pt x="19" y="0"/>
                  </a:lnTo>
                  <a:lnTo>
                    <a:pt x="19" y="10"/>
                  </a:lnTo>
                  <a:lnTo>
                    <a:pt x="14" y="10"/>
                  </a:lnTo>
                  <a:close/>
                  <a:moveTo>
                    <a:pt x="29" y="10"/>
                  </a:moveTo>
                  <a:lnTo>
                    <a:pt x="14" y="168"/>
                  </a:lnTo>
                  <a:lnTo>
                    <a:pt x="0" y="164"/>
                  </a:lnTo>
                  <a:lnTo>
                    <a:pt x="14" y="10"/>
                  </a:lnTo>
                  <a:lnTo>
                    <a:pt x="29" y="10"/>
                  </a:lnTo>
                  <a:close/>
                  <a:moveTo>
                    <a:pt x="5" y="173"/>
                  </a:moveTo>
                  <a:lnTo>
                    <a:pt x="0" y="164"/>
                  </a:lnTo>
                  <a:lnTo>
                    <a:pt x="5" y="164"/>
                  </a:lnTo>
                  <a:lnTo>
                    <a:pt x="5" y="173"/>
                  </a:lnTo>
                  <a:close/>
                  <a:moveTo>
                    <a:pt x="5" y="159"/>
                  </a:moveTo>
                  <a:lnTo>
                    <a:pt x="19" y="159"/>
                  </a:lnTo>
                  <a:lnTo>
                    <a:pt x="19" y="173"/>
                  </a:lnTo>
                  <a:lnTo>
                    <a:pt x="5" y="173"/>
                  </a:lnTo>
                  <a:lnTo>
                    <a:pt x="5" y="159"/>
                  </a:lnTo>
                  <a:close/>
                  <a:moveTo>
                    <a:pt x="24" y="168"/>
                  </a:moveTo>
                  <a:lnTo>
                    <a:pt x="19" y="173"/>
                  </a:lnTo>
                  <a:lnTo>
                    <a:pt x="19" y="168"/>
                  </a:lnTo>
                  <a:lnTo>
                    <a:pt x="24" y="168"/>
                  </a:lnTo>
                  <a:close/>
                  <a:moveTo>
                    <a:pt x="10" y="168"/>
                  </a:moveTo>
                  <a:lnTo>
                    <a:pt x="24" y="10"/>
                  </a:lnTo>
                  <a:lnTo>
                    <a:pt x="38" y="10"/>
                  </a:lnTo>
                  <a:lnTo>
                    <a:pt x="24" y="168"/>
                  </a:lnTo>
                  <a:lnTo>
                    <a:pt x="10" y="168"/>
                  </a:lnTo>
                  <a:close/>
                  <a:moveTo>
                    <a:pt x="34" y="0"/>
                  </a:moveTo>
                  <a:lnTo>
                    <a:pt x="38" y="10"/>
                  </a:lnTo>
                  <a:lnTo>
                    <a:pt x="34" y="1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5" name="Freeform 432"/>
            <p:cNvSpPr>
              <a:spLocks noChangeAspect="1"/>
            </p:cNvSpPr>
            <p:nvPr/>
          </p:nvSpPr>
          <p:spPr bwMode="auto">
            <a:xfrm>
              <a:off x="4198" y="7806"/>
              <a:ext cx="40" cy="101"/>
            </a:xfrm>
            <a:custGeom>
              <a:avLst/>
              <a:gdLst>
                <a:gd name="T0" fmla="*/ 3 w 48"/>
                <a:gd name="T1" fmla="*/ 1 h 148"/>
                <a:gd name="T2" fmla="*/ 3 w 48"/>
                <a:gd name="T3" fmla="*/ 0 h 148"/>
                <a:gd name="T4" fmla="*/ 0 w 48"/>
                <a:gd name="T5" fmla="*/ 1 h 148"/>
                <a:gd name="T6" fmla="*/ 3 w 48"/>
                <a:gd name="T7" fmla="*/ 1 h 148"/>
                <a:gd name="T8" fmla="*/ 3 w 48"/>
                <a:gd name="T9" fmla="*/ 1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8"/>
                <a:gd name="T17" fmla="*/ 48 w 48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8">
                  <a:moveTo>
                    <a:pt x="48" y="4"/>
                  </a:moveTo>
                  <a:lnTo>
                    <a:pt x="34" y="0"/>
                  </a:lnTo>
                  <a:lnTo>
                    <a:pt x="0" y="144"/>
                  </a:lnTo>
                  <a:lnTo>
                    <a:pt x="10" y="148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6" name="Freeform 433"/>
            <p:cNvSpPr>
              <a:spLocks noChangeAspect="1" noEditPoints="1"/>
            </p:cNvSpPr>
            <p:nvPr/>
          </p:nvSpPr>
          <p:spPr bwMode="auto">
            <a:xfrm>
              <a:off x="4192" y="7803"/>
              <a:ext cx="51" cy="107"/>
            </a:xfrm>
            <a:custGeom>
              <a:avLst/>
              <a:gdLst>
                <a:gd name="T0" fmla="*/ 2 w 62"/>
                <a:gd name="T1" fmla="*/ 1 h 158"/>
                <a:gd name="T2" fmla="*/ 2 w 62"/>
                <a:gd name="T3" fmla="*/ 1 h 158"/>
                <a:gd name="T4" fmla="*/ 2 w 62"/>
                <a:gd name="T5" fmla="*/ 0 h 158"/>
                <a:gd name="T6" fmla="*/ 2 w 62"/>
                <a:gd name="T7" fmla="*/ 0 h 158"/>
                <a:gd name="T8" fmla="*/ 2 w 62"/>
                <a:gd name="T9" fmla="*/ 1 h 158"/>
                <a:gd name="T10" fmla="*/ 2 w 62"/>
                <a:gd name="T11" fmla="*/ 1 h 158"/>
                <a:gd name="T12" fmla="*/ 2 w 62"/>
                <a:gd name="T13" fmla="*/ 0 h 158"/>
                <a:gd name="T14" fmla="*/ 2 w 62"/>
                <a:gd name="T15" fmla="*/ 1 h 158"/>
                <a:gd name="T16" fmla="*/ 2 w 62"/>
                <a:gd name="T17" fmla="*/ 1 h 158"/>
                <a:gd name="T18" fmla="*/ 2 w 62"/>
                <a:gd name="T19" fmla="*/ 1 h 158"/>
                <a:gd name="T20" fmla="*/ 2 w 62"/>
                <a:gd name="T21" fmla="*/ 1 h 158"/>
                <a:gd name="T22" fmla="*/ 0 w 62"/>
                <a:gd name="T23" fmla="*/ 1 h 158"/>
                <a:gd name="T24" fmla="*/ 2 w 62"/>
                <a:gd name="T25" fmla="*/ 1 h 158"/>
                <a:gd name="T26" fmla="*/ 2 w 62"/>
                <a:gd name="T27" fmla="*/ 1 h 158"/>
                <a:gd name="T28" fmla="*/ 2 w 62"/>
                <a:gd name="T29" fmla="*/ 1 h 158"/>
                <a:gd name="T30" fmla="*/ 0 w 62"/>
                <a:gd name="T31" fmla="*/ 1 h 158"/>
                <a:gd name="T32" fmla="*/ 2 w 62"/>
                <a:gd name="T33" fmla="*/ 1 h 158"/>
                <a:gd name="T34" fmla="*/ 2 w 62"/>
                <a:gd name="T35" fmla="*/ 1 h 158"/>
                <a:gd name="T36" fmla="*/ 2 w 62"/>
                <a:gd name="T37" fmla="*/ 1 h 158"/>
                <a:gd name="T38" fmla="*/ 2 w 62"/>
                <a:gd name="T39" fmla="*/ 1 h 158"/>
                <a:gd name="T40" fmla="*/ 2 w 62"/>
                <a:gd name="T41" fmla="*/ 1 h 158"/>
                <a:gd name="T42" fmla="*/ 2 w 62"/>
                <a:gd name="T43" fmla="*/ 1 h 158"/>
                <a:gd name="T44" fmla="*/ 2 w 62"/>
                <a:gd name="T45" fmla="*/ 1 h 158"/>
                <a:gd name="T46" fmla="*/ 2 w 62"/>
                <a:gd name="T47" fmla="*/ 1 h 158"/>
                <a:gd name="T48" fmla="*/ 2 w 62"/>
                <a:gd name="T49" fmla="*/ 1 h 158"/>
                <a:gd name="T50" fmla="*/ 2 w 62"/>
                <a:gd name="T51" fmla="*/ 1 h 158"/>
                <a:gd name="T52" fmla="*/ 2 w 62"/>
                <a:gd name="T53" fmla="*/ 1 h 158"/>
                <a:gd name="T54" fmla="*/ 2 w 62"/>
                <a:gd name="T55" fmla="*/ 1 h 158"/>
                <a:gd name="T56" fmla="*/ 2 w 62"/>
                <a:gd name="T57" fmla="*/ 1 h 158"/>
                <a:gd name="T58" fmla="*/ 2 w 62"/>
                <a:gd name="T59" fmla="*/ 1 h 158"/>
                <a:gd name="T60" fmla="*/ 2 w 62"/>
                <a:gd name="T61" fmla="*/ 1 h 158"/>
                <a:gd name="T62" fmla="*/ 2 w 62"/>
                <a:gd name="T63" fmla="*/ 1 h 158"/>
                <a:gd name="T64" fmla="*/ 2 w 62"/>
                <a:gd name="T65" fmla="*/ 0 h 158"/>
                <a:gd name="T66" fmla="*/ 2 w 62"/>
                <a:gd name="T67" fmla="*/ 1 h 158"/>
                <a:gd name="T68" fmla="*/ 2 w 62"/>
                <a:gd name="T69" fmla="*/ 1 h 158"/>
                <a:gd name="T70" fmla="*/ 2 w 62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58"/>
                <a:gd name="T110" fmla="*/ 62 w 62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58">
                  <a:moveTo>
                    <a:pt x="57" y="14"/>
                  </a:moveTo>
                  <a:lnTo>
                    <a:pt x="43" y="14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57" y="14"/>
                  </a:lnTo>
                  <a:close/>
                  <a:moveTo>
                    <a:pt x="38" y="5"/>
                  </a:moveTo>
                  <a:lnTo>
                    <a:pt x="43" y="0"/>
                  </a:lnTo>
                  <a:lnTo>
                    <a:pt x="43" y="5"/>
                  </a:lnTo>
                  <a:lnTo>
                    <a:pt x="38" y="5"/>
                  </a:lnTo>
                  <a:close/>
                  <a:moveTo>
                    <a:pt x="52" y="9"/>
                  </a:moveTo>
                  <a:lnTo>
                    <a:pt x="14" y="149"/>
                  </a:lnTo>
                  <a:lnTo>
                    <a:pt x="0" y="149"/>
                  </a:lnTo>
                  <a:lnTo>
                    <a:pt x="38" y="5"/>
                  </a:lnTo>
                  <a:lnTo>
                    <a:pt x="52" y="9"/>
                  </a:lnTo>
                  <a:close/>
                  <a:moveTo>
                    <a:pt x="4" y="158"/>
                  </a:moveTo>
                  <a:lnTo>
                    <a:pt x="0" y="149"/>
                  </a:lnTo>
                  <a:lnTo>
                    <a:pt x="9" y="149"/>
                  </a:lnTo>
                  <a:lnTo>
                    <a:pt x="4" y="158"/>
                  </a:lnTo>
                  <a:close/>
                  <a:moveTo>
                    <a:pt x="9" y="144"/>
                  </a:moveTo>
                  <a:lnTo>
                    <a:pt x="24" y="149"/>
                  </a:lnTo>
                  <a:lnTo>
                    <a:pt x="19" y="158"/>
                  </a:lnTo>
                  <a:lnTo>
                    <a:pt x="4" y="158"/>
                  </a:lnTo>
                  <a:lnTo>
                    <a:pt x="9" y="144"/>
                  </a:lnTo>
                  <a:close/>
                  <a:moveTo>
                    <a:pt x="28" y="153"/>
                  </a:moveTo>
                  <a:lnTo>
                    <a:pt x="19" y="158"/>
                  </a:lnTo>
                  <a:lnTo>
                    <a:pt x="19" y="153"/>
                  </a:lnTo>
                  <a:lnTo>
                    <a:pt x="28" y="153"/>
                  </a:lnTo>
                  <a:close/>
                  <a:moveTo>
                    <a:pt x="14" y="153"/>
                  </a:moveTo>
                  <a:lnTo>
                    <a:pt x="52" y="9"/>
                  </a:lnTo>
                  <a:lnTo>
                    <a:pt x="62" y="9"/>
                  </a:lnTo>
                  <a:lnTo>
                    <a:pt x="28" y="153"/>
                  </a:lnTo>
                  <a:lnTo>
                    <a:pt x="14" y="153"/>
                  </a:lnTo>
                  <a:close/>
                  <a:moveTo>
                    <a:pt x="57" y="0"/>
                  </a:moveTo>
                  <a:lnTo>
                    <a:pt x="62" y="9"/>
                  </a:lnTo>
                  <a:lnTo>
                    <a:pt x="57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7" name="Freeform 434"/>
            <p:cNvSpPr>
              <a:spLocks noChangeAspect="1"/>
            </p:cNvSpPr>
            <p:nvPr/>
          </p:nvSpPr>
          <p:spPr bwMode="auto">
            <a:xfrm>
              <a:off x="4155" y="7905"/>
              <a:ext cx="52" cy="93"/>
            </a:xfrm>
            <a:custGeom>
              <a:avLst/>
              <a:gdLst>
                <a:gd name="T0" fmla="*/ 2 w 63"/>
                <a:gd name="T1" fmla="*/ 1 h 139"/>
                <a:gd name="T2" fmla="*/ 2 w 63"/>
                <a:gd name="T3" fmla="*/ 0 h 139"/>
                <a:gd name="T4" fmla="*/ 0 w 63"/>
                <a:gd name="T5" fmla="*/ 1 h 139"/>
                <a:gd name="T6" fmla="*/ 2 w 63"/>
                <a:gd name="T7" fmla="*/ 1 h 139"/>
                <a:gd name="T8" fmla="*/ 2 w 63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39"/>
                <a:gd name="T17" fmla="*/ 63 w 63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39">
                  <a:moveTo>
                    <a:pt x="63" y="4"/>
                  </a:moveTo>
                  <a:lnTo>
                    <a:pt x="53" y="0"/>
                  </a:lnTo>
                  <a:lnTo>
                    <a:pt x="0" y="134"/>
                  </a:lnTo>
                  <a:lnTo>
                    <a:pt x="15" y="139"/>
                  </a:lnTo>
                  <a:lnTo>
                    <a:pt x="6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8" name="Freeform 435"/>
            <p:cNvSpPr>
              <a:spLocks noChangeAspect="1" noEditPoints="1"/>
            </p:cNvSpPr>
            <p:nvPr/>
          </p:nvSpPr>
          <p:spPr bwMode="auto">
            <a:xfrm>
              <a:off x="4152" y="7901"/>
              <a:ext cx="63" cy="103"/>
            </a:xfrm>
            <a:custGeom>
              <a:avLst/>
              <a:gdLst>
                <a:gd name="T0" fmla="*/ 2 w 76"/>
                <a:gd name="T1" fmla="*/ 1 h 153"/>
                <a:gd name="T2" fmla="*/ 2 w 76"/>
                <a:gd name="T3" fmla="*/ 1 h 153"/>
                <a:gd name="T4" fmla="*/ 2 w 76"/>
                <a:gd name="T5" fmla="*/ 0 h 153"/>
                <a:gd name="T6" fmla="*/ 2 w 76"/>
                <a:gd name="T7" fmla="*/ 1 h 153"/>
                <a:gd name="T8" fmla="*/ 2 w 76"/>
                <a:gd name="T9" fmla="*/ 1 h 153"/>
                <a:gd name="T10" fmla="*/ 2 w 76"/>
                <a:gd name="T11" fmla="*/ 1 h 153"/>
                <a:gd name="T12" fmla="*/ 2 w 76"/>
                <a:gd name="T13" fmla="*/ 0 h 153"/>
                <a:gd name="T14" fmla="*/ 2 w 76"/>
                <a:gd name="T15" fmla="*/ 1 h 153"/>
                <a:gd name="T16" fmla="*/ 2 w 76"/>
                <a:gd name="T17" fmla="*/ 1 h 153"/>
                <a:gd name="T18" fmla="*/ 2 w 76"/>
                <a:gd name="T19" fmla="*/ 1 h 153"/>
                <a:gd name="T20" fmla="*/ 2 w 76"/>
                <a:gd name="T21" fmla="*/ 1 h 153"/>
                <a:gd name="T22" fmla="*/ 0 w 76"/>
                <a:gd name="T23" fmla="*/ 1 h 153"/>
                <a:gd name="T24" fmla="*/ 2 w 76"/>
                <a:gd name="T25" fmla="*/ 1 h 153"/>
                <a:gd name="T26" fmla="*/ 2 w 76"/>
                <a:gd name="T27" fmla="*/ 1 h 153"/>
                <a:gd name="T28" fmla="*/ 2 w 76"/>
                <a:gd name="T29" fmla="*/ 1 h 153"/>
                <a:gd name="T30" fmla="*/ 0 w 76"/>
                <a:gd name="T31" fmla="*/ 1 h 153"/>
                <a:gd name="T32" fmla="*/ 2 w 76"/>
                <a:gd name="T33" fmla="*/ 1 h 153"/>
                <a:gd name="T34" fmla="*/ 2 w 76"/>
                <a:gd name="T35" fmla="*/ 1 h 153"/>
                <a:gd name="T36" fmla="*/ 2 w 76"/>
                <a:gd name="T37" fmla="*/ 1 h 153"/>
                <a:gd name="T38" fmla="*/ 2 w 76"/>
                <a:gd name="T39" fmla="*/ 1 h 153"/>
                <a:gd name="T40" fmla="*/ 2 w 76"/>
                <a:gd name="T41" fmla="*/ 1 h 153"/>
                <a:gd name="T42" fmla="*/ 2 w 76"/>
                <a:gd name="T43" fmla="*/ 1 h 153"/>
                <a:gd name="T44" fmla="*/ 2 w 76"/>
                <a:gd name="T45" fmla="*/ 1 h 153"/>
                <a:gd name="T46" fmla="*/ 2 w 76"/>
                <a:gd name="T47" fmla="*/ 1 h 153"/>
                <a:gd name="T48" fmla="*/ 2 w 76"/>
                <a:gd name="T49" fmla="*/ 1 h 153"/>
                <a:gd name="T50" fmla="*/ 2 w 76"/>
                <a:gd name="T51" fmla="*/ 1 h 153"/>
                <a:gd name="T52" fmla="*/ 2 w 76"/>
                <a:gd name="T53" fmla="*/ 1 h 153"/>
                <a:gd name="T54" fmla="*/ 2 w 76"/>
                <a:gd name="T55" fmla="*/ 1 h 153"/>
                <a:gd name="T56" fmla="*/ 2 w 76"/>
                <a:gd name="T57" fmla="*/ 1 h 153"/>
                <a:gd name="T58" fmla="*/ 2 w 76"/>
                <a:gd name="T59" fmla="*/ 1 h 153"/>
                <a:gd name="T60" fmla="*/ 2 w 76"/>
                <a:gd name="T61" fmla="*/ 1 h 153"/>
                <a:gd name="T62" fmla="*/ 2 w 76"/>
                <a:gd name="T63" fmla="*/ 1 h 153"/>
                <a:gd name="T64" fmla="*/ 2 w 76"/>
                <a:gd name="T65" fmla="*/ 1 h 153"/>
                <a:gd name="T66" fmla="*/ 2 w 76"/>
                <a:gd name="T67" fmla="*/ 1 h 153"/>
                <a:gd name="T68" fmla="*/ 2 w 76"/>
                <a:gd name="T69" fmla="*/ 1 h 153"/>
                <a:gd name="T70" fmla="*/ 2 w 76"/>
                <a:gd name="T71" fmla="*/ 1 h 1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53"/>
                <a:gd name="T110" fmla="*/ 76 w 76"/>
                <a:gd name="T111" fmla="*/ 153 h 1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53">
                  <a:moveTo>
                    <a:pt x="67" y="14"/>
                  </a:moveTo>
                  <a:lnTo>
                    <a:pt x="52" y="14"/>
                  </a:lnTo>
                  <a:lnTo>
                    <a:pt x="57" y="0"/>
                  </a:lnTo>
                  <a:lnTo>
                    <a:pt x="72" y="5"/>
                  </a:lnTo>
                  <a:lnTo>
                    <a:pt x="67" y="14"/>
                  </a:lnTo>
                  <a:close/>
                  <a:moveTo>
                    <a:pt x="48" y="5"/>
                  </a:moveTo>
                  <a:lnTo>
                    <a:pt x="57" y="0"/>
                  </a:lnTo>
                  <a:lnTo>
                    <a:pt x="57" y="5"/>
                  </a:lnTo>
                  <a:lnTo>
                    <a:pt x="48" y="5"/>
                  </a:lnTo>
                  <a:close/>
                  <a:moveTo>
                    <a:pt x="62" y="9"/>
                  </a:moveTo>
                  <a:lnTo>
                    <a:pt x="14" y="144"/>
                  </a:lnTo>
                  <a:lnTo>
                    <a:pt x="0" y="139"/>
                  </a:lnTo>
                  <a:lnTo>
                    <a:pt x="48" y="5"/>
                  </a:lnTo>
                  <a:lnTo>
                    <a:pt x="62" y="9"/>
                  </a:lnTo>
                  <a:close/>
                  <a:moveTo>
                    <a:pt x="4" y="149"/>
                  </a:moveTo>
                  <a:lnTo>
                    <a:pt x="0" y="139"/>
                  </a:lnTo>
                  <a:lnTo>
                    <a:pt x="4" y="139"/>
                  </a:lnTo>
                  <a:lnTo>
                    <a:pt x="4" y="149"/>
                  </a:lnTo>
                  <a:close/>
                  <a:moveTo>
                    <a:pt x="9" y="134"/>
                  </a:moveTo>
                  <a:lnTo>
                    <a:pt x="24" y="139"/>
                  </a:lnTo>
                  <a:lnTo>
                    <a:pt x="14" y="153"/>
                  </a:lnTo>
                  <a:lnTo>
                    <a:pt x="4" y="149"/>
                  </a:lnTo>
                  <a:lnTo>
                    <a:pt x="9" y="134"/>
                  </a:lnTo>
                  <a:close/>
                  <a:moveTo>
                    <a:pt x="24" y="149"/>
                  </a:moveTo>
                  <a:lnTo>
                    <a:pt x="14" y="153"/>
                  </a:lnTo>
                  <a:lnTo>
                    <a:pt x="19" y="144"/>
                  </a:lnTo>
                  <a:lnTo>
                    <a:pt x="24" y="149"/>
                  </a:lnTo>
                  <a:close/>
                  <a:moveTo>
                    <a:pt x="14" y="144"/>
                  </a:moveTo>
                  <a:lnTo>
                    <a:pt x="62" y="5"/>
                  </a:lnTo>
                  <a:lnTo>
                    <a:pt x="76" y="9"/>
                  </a:lnTo>
                  <a:lnTo>
                    <a:pt x="24" y="149"/>
                  </a:lnTo>
                  <a:lnTo>
                    <a:pt x="14" y="144"/>
                  </a:lnTo>
                  <a:close/>
                  <a:moveTo>
                    <a:pt x="72" y="5"/>
                  </a:moveTo>
                  <a:lnTo>
                    <a:pt x="76" y="9"/>
                  </a:lnTo>
                  <a:lnTo>
                    <a:pt x="67" y="9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9" name="Freeform 436"/>
            <p:cNvSpPr>
              <a:spLocks noChangeAspect="1"/>
            </p:cNvSpPr>
            <p:nvPr/>
          </p:nvSpPr>
          <p:spPr bwMode="auto">
            <a:xfrm>
              <a:off x="4104" y="7994"/>
              <a:ext cx="63" cy="91"/>
            </a:xfrm>
            <a:custGeom>
              <a:avLst/>
              <a:gdLst>
                <a:gd name="T0" fmla="*/ 2 w 77"/>
                <a:gd name="T1" fmla="*/ 1 h 134"/>
                <a:gd name="T2" fmla="*/ 2 w 77"/>
                <a:gd name="T3" fmla="*/ 0 h 134"/>
                <a:gd name="T4" fmla="*/ 0 w 77"/>
                <a:gd name="T5" fmla="*/ 1 h 134"/>
                <a:gd name="T6" fmla="*/ 2 w 77"/>
                <a:gd name="T7" fmla="*/ 1 h 134"/>
                <a:gd name="T8" fmla="*/ 2 w 77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77" y="5"/>
                  </a:moveTo>
                  <a:lnTo>
                    <a:pt x="62" y="0"/>
                  </a:lnTo>
                  <a:lnTo>
                    <a:pt x="0" y="130"/>
                  </a:lnTo>
                  <a:lnTo>
                    <a:pt x="14" y="134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0" name="Freeform 437"/>
            <p:cNvSpPr>
              <a:spLocks noChangeAspect="1" noEditPoints="1"/>
            </p:cNvSpPr>
            <p:nvPr/>
          </p:nvSpPr>
          <p:spPr bwMode="auto">
            <a:xfrm>
              <a:off x="4099" y="7991"/>
              <a:ext cx="73" cy="100"/>
            </a:xfrm>
            <a:custGeom>
              <a:avLst/>
              <a:gdLst>
                <a:gd name="T0" fmla="*/ 3 w 87"/>
                <a:gd name="T1" fmla="*/ 1 h 149"/>
                <a:gd name="T2" fmla="*/ 3 w 87"/>
                <a:gd name="T3" fmla="*/ 1 h 149"/>
                <a:gd name="T4" fmla="*/ 3 w 87"/>
                <a:gd name="T5" fmla="*/ 0 h 149"/>
                <a:gd name="T6" fmla="*/ 3 w 87"/>
                <a:gd name="T7" fmla="*/ 1 h 149"/>
                <a:gd name="T8" fmla="*/ 3 w 87"/>
                <a:gd name="T9" fmla="*/ 1 h 149"/>
                <a:gd name="T10" fmla="*/ 3 w 87"/>
                <a:gd name="T11" fmla="*/ 1 h 149"/>
                <a:gd name="T12" fmla="*/ 3 w 87"/>
                <a:gd name="T13" fmla="*/ 0 h 149"/>
                <a:gd name="T14" fmla="*/ 3 w 87"/>
                <a:gd name="T15" fmla="*/ 1 h 149"/>
                <a:gd name="T16" fmla="*/ 3 w 87"/>
                <a:gd name="T17" fmla="*/ 1 h 149"/>
                <a:gd name="T18" fmla="*/ 3 w 87"/>
                <a:gd name="T19" fmla="*/ 1 h 149"/>
                <a:gd name="T20" fmla="*/ 3 w 87"/>
                <a:gd name="T21" fmla="*/ 1 h 149"/>
                <a:gd name="T22" fmla="*/ 0 w 87"/>
                <a:gd name="T23" fmla="*/ 1 h 149"/>
                <a:gd name="T24" fmla="*/ 3 w 87"/>
                <a:gd name="T25" fmla="*/ 1 h 149"/>
                <a:gd name="T26" fmla="*/ 3 w 87"/>
                <a:gd name="T27" fmla="*/ 1 h 149"/>
                <a:gd name="T28" fmla="*/ 0 w 87"/>
                <a:gd name="T29" fmla="*/ 1 h 149"/>
                <a:gd name="T30" fmla="*/ 0 w 87"/>
                <a:gd name="T31" fmla="*/ 1 h 149"/>
                <a:gd name="T32" fmla="*/ 3 w 87"/>
                <a:gd name="T33" fmla="*/ 1 h 149"/>
                <a:gd name="T34" fmla="*/ 0 w 87"/>
                <a:gd name="T35" fmla="*/ 1 h 149"/>
                <a:gd name="T36" fmla="*/ 3 w 87"/>
                <a:gd name="T37" fmla="*/ 1 h 149"/>
                <a:gd name="T38" fmla="*/ 3 w 87"/>
                <a:gd name="T39" fmla="*/ 1 h 149"/>
                <a:gd name="T40" fmla="*/ 3 w 87"/>
                <a:gd name="T41" fmla="*/ 1 h 149"/>
                <a:gd name="T42" fmla="*/ 0 w 87"/>
                <a:gd name="T43" fmla="*/ 1 h 149"/>
                <a:gd name="T44" fmla="*/ 3 w 87"/>
                <a:gd name="T45" fmla="*/ 1 h 149"/>
                <a:gd name="T46" fmla="*/ 3 w 87"/>
                <a:gd name="T47" fmla="*/ 1 h 149"/>
                <a:gd name="T48" fmla="*/ 3 w 87"/>
                <a:gd name="T49" fmla="*/ 1 h 149"/>
                <a:gd name="T50" fmla="*/ 3 w 87"/>
                <a:gd name="T51" fmla="*/ 1 h 149"/>
                <a:gd name="T52" fmla="*/ 3 w 87"/>
                <a:gd name="T53" fmla="*/ 1 h 149"/>
                <a:gd name="T54" fmla="*/ 3 w 87"/>
                <a:gd name="T55" fmla="*/ 1 h 149"/>
                <a:gd name="T56" fmla="*/ 3 w 87"/>
                <a:gd name="T57" fmla="*/ 1 h 149"/>
                <a:gd name="T58" fmla="*/ 3 w 87"/>
                <a:gd name="T59" fmla="*/ 1 h 149"/>
                <a:gd name="T60" fmla="*/ 3 w 87"/>
                <a:gd name="T61" fmla="*/ 1 h 149"/>
                <a:gd name="T62" fmla="*/ 3 w 87"/>
                <a:gd name="T63" fmla="*/ 1 h 149"/>
                <a:gd name="T64" fmla="*/ 3 w 87"/>
                <a:gd name="T65" fmla="*/ 1 h 149"/>
                <a:gd name="T66" fmla="*/ 3 w 87"/>
                <a:gd name="T67" fmla="*/ 1 h 149"/>
                <a:gd name="T68" fmla="*/ 3 w 87"/>
                <a:gd name="T69" fmla="*/ 1 h 149"/>
                <a:gd name="T70" fmla="*/ 3 w 87"/>
                <a:gd name="T71" fmla="*/ 1 h 1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149"/>
                <a:gd name="T110" fmla="*/ 87 w 87"/>
                <a:gd name="T111" fmla="*/ 149 h 1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149">
                  <a:moveTo>
                    <a:pt x="77" y="19"/>
                  </a:moveTo>
                  <a:lnTo>
                    <a:pt x="67" y="15"/>
                  </a:lnTo>
                  <a:lnTo>
                    <a:pt x="72" y="0"/>
                  </a:lnTo>
                  <a:lnTo>
                    <a:pt x="87" y="5"/>
                  </a:lnTo>
                  <a:lnTo>
                    <a:pt x="77" y="19"/>
                  </a:lnTo>
                  <a:close/>
                  <a:moveTo>
                    <a:pt x="63" y="5"/>
                  </a:moveTo>
                  <a:lnTo>
                    <a:pt x="72" y="0"/>
                  </a:lnTo>
                  <a:lnTo>
                    <a:pt x="67" y="5"/>
                  </a:lnTo>
                  <a:lnTo>
                    <a:pt x="63" y="5"/>
                  </a:lnTo>
                  <a:close/>
                  <a:moveTo>
                    <a:pt x="77" y="10"/>
                  </a:moveTo>
                  <a:lnTo>
                    <a:pt x="10" y="139"/>
                  </a:lnTo>
                  <a:lnTo>
                    <a:pt x="0" y="130"/>
                  </a:lnTo>
                  <a:lnTo>
                    <a:pt x="63" y="5"/>
                  </a:lnTo>
                  <a:lnTo>
                    <a:pt x="77" y="10"/>
                  </a:lnTo>
                  <a:close/>
                  <a:moveTo>
                    <a:pt x="0" y="139"/>
                  </a:moveTo>
                  <a:lnTo>
                    <a:pt x="0" y="130"/>
                  </a:lnTo>
                  <a:lnTo>
                    <a:pt x="5" y="135"/>
                  </a:lnTo>
                  <a:lnTo>
                    <a:pt x="0" y="139"/>
                  </a:lnTo>
                  <a:close/>
                  <a:moveTo>
                    <a:pt x="10" y="130"/>
                  </a:moveTo>
                  <a:lnTo>
                    <a:pt x="19" y="135"/>
                  </a:lnTo>
                  <a:lnTo>
                    <a:pt x="15" y="149"/>
                  </a:lnTo>
                  <a:lnTo>
                    <a:pt x="0" y="139"/>
                  </a:lnTo>
                  <a:lnTo>
                    <a:pt x="10" y="130"/>
                  </a:lnTo>
                  <a:close/>
                  <a:moveTo>
                    <a:pt x="24" y="144"/>
                  </a:moveTo>
                  <a:lnTo>
                    <a:pt x="15" y="149"/>
                  </a:lnTo>
                  <a:lnTo>
                    <a:pt x="19" y="139"/>
                  </a:lnTo>
                  <a:lnTo>
                    <a:pt x="24" y="144"/>
                  </a:lnTo>
                  <a:close/>
                  <a:moveTo>
                    <a:pt x="10" y="139"/>
                  </a:moveTo>
                  <a:lnTo>
                    <a:pt x="77" y="10"/>
                  </a:lnTo>
                  <a:lnTo>
                    <a:pt x="87" y="15"/>
                  </a:lnTo>
                  <a:lnTo>
                    <a:pt x="24" y="144"/>
                  </a:lnTo>
                  <a:lnTo>
                    <a:pt x="10" y="139"/>
                  </a:lnTo>
                  <a:close/>
                  <a:moveTo>
                    <a:pt x="87" y="5"/>
                  </a:moveTo>
                  <a:lnTo>
                    <a:pt x="87" y="15"/>
                  </a:lnTo>
                  <a:lnTo>
                    <a:pt x="82" y="1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1" name="Freeform 438"/>
            <p:cNvSpPr>
              <a:spLocks noChangeAspect="1"/>
            </p:cNvSpPr>
            <p:nvPr/>
          </p:nvSpPr>
          <p:spPr bwMode="auto">
            <a:xfrm>
              <a:off x="4031" y="8082"/>
              <a:ext cx="85" cy="90"/>
            </a:xfrm>
            <a:custGeom>
              <a:avLst/>
              <a:gdLst>
                <a:gd name="T0" fmla="*/ 3 w 101"/>
                <a:gd name="T1" fmla="*/ 1 h 134"/>
                <a:gd name="T2" fmla="*/ 3 w 101"/>
                <a:gd name="T3" fmla="*/ 0 h 134"/>
                <a:gd name="T4" fmla="*/ 0 w 101"/>
                <a:gd name="T5" fmla="*/ 1 h 134"/>
                <a:gd name="T6" fmla="*/ 3 w 101"/>
                <a:gd name="T7" fmla="*/ 1 h 134"/>
                <a:gd name="T8" fmla="*/ 3 w 101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34"/>
                <a:gd name="T17" fmla="*/ 101 w 101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34">
                  <a:moveTo>
                    <a:pt x="101" y="4"/>
                  </a:moveTo>
                  <a:lnTo>
                    <a:pt x="87" y="0"/>
                  </a:lnTo>
                  <a:lnTo>
                    <a:pt x="0" y="129"/>
                  </a:lnTo>
                  <a:lnTo>
                    <a:pt x="15" y="134"/>
                  </a:lnTo>
                  <a:lnTo>
                    <a:pt x="101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2" name="Freeform 439"/>
            <p:cNvSpPr>
              <a:spLocks noChangeAspect="1" noEditPoints="1"/>
            </p:cNvSpPr>
            <p:nvPr/>
          </p:nvSpPr>
          <p:spPr bwMode="auto">
            <a:xfrm>
              <a:off x="4028" y="8078"/>
              <a:ext cx="91" cy="99"/>
            </a:xfrm>
            <a:custGeom>
              <a:avLst/>
              <a:gdLst>
                <a:gd name="T0" fmla="*/ 2 w 110"/>
                <a:gd name="T1" fmla="*/ 1 h 148"/>
                <a:gd name="T2" fmla="*/ 2 w 110"/>
                <a:gd name="T3" fmla="*/ 1 h 148"/>
                <a:gd name="T4" fmla="*/ 2 w 110"/>
                <a:gd name="T5" fmla="*/ 0 h 148"/>
                <a:gd name="T6" fmla="*/ 2 w 110"/>
                <a:gd name="T7" fmla="*/ 1 h 148"/>
                <a:gd name="T8" fmla="*/ 2 w 110"/>
                <a:gd name="T9" fmla="*/ 1 h 148"/>
                <a:gd name="T10" fmla="*/ 2 w 110"/>
                <a:gd name="T11" fmla="*/ 0 h 148"/>
                <a:gd name="T12" fmla="*/ 2 w 110"/>
                <a:gd name="T13" fmla="*/ 0 h 148"/>
                <a:gd name="T14" fmla="*/ 2 w 110"/>
                <a:gd name="T15" fmla="*/ 1 h 148"/>
                <a:gd name="T16" fmla="*/ 2 w 110"/>
                <a:gd name="T17" fmla="*/ 0 h 148"/>
                <a:gd name="T18" fmla="*/ 2 w 110"/>
                <a:gd name="T19" fmla="*/ 1 h 148"/>
                <a:gd name="T20" fmla="*/ 2 w 110"/>
                <a:gd name="T21" fmla="*/ 1 h 148"/>
                <a:gd name="T22" fmla="*/ 0 w 110"/>
                <a:gd name="T23" fmla="*/ 1 h 148"/>
                <a:gd name="T24" fmla="*/ 2 w 110"/>
                <a:gd name="T25" fmla="*/ 0 h 148"/>
                <a:gd name="T26" fmla="*/ 2 w 110"/>
                <a:gd name="T27" fmla="*/ 1 h 148"/>
                <a:gd name="T28" fmla="*/ 0 w 110"/>
                <a:gd name="T29" fmla="*/ 1 h 148"/>
                <a:gd name="T30" fmla="*/ 0 w 110"/>
                <a:gd name="T31" fmla="*/ 1 h 148"/>
                <a:gd name="T32" fmla="*/ 2 w 110"/>
                <a:gd name="T33" fmla="*/ 1 h 148"/>
                <a:gd name="T34" fmla="*/ 0 w 110"/>
                <a:gd name="T35" fmla="*/ 1 h 148"/>
                <a:gd name="T36" fmla="*/ 2 w 110"/>
                <a:gd name="T37" fmla="*/ 1 h 148"/>
                <a:gd name="T38" fmla="*/ 2 w 110"/>
                <a:gd name="T39" fmla="*/ 1 h 148"/>
                <a:gd name="T40" fmla="*/ 2 w 110"/>
                <a:gd name="T41" fmla="*/ 1 h 148"/>
                <a:gd name="T42" fmla="*/ 0 w 110"/>
                <a:gd name="T43" fmla="*/ 1 h 148"/>
                <a:gd name="T44" fmla="*/ 2 w 110"/>
                <a:gd name="T45" fmla="*/ 1 h 148"/>
                <a:gd name="T46" fmla="*/ 2 w 110"/>
                <a:gd name="T47" fmla="*/ 1 h 148"/>
                <a:gd name="T48" fmla="*/ 2 w 110"/>
                <a:gd name="T49" fmla="*/ 1 h 148"/>
                <a:gd name="T50" fmla="*/ 2 w 110"/>
                <a:gd name="T51" fmla="*/ 1 h 148"/>
                <a:gd name="T52" fmla="*/ 2 w 110"/>
                <a:gd name="T53" fmla="*/ 1 h 148"/>
                <a:gd name="T54" fmla="*/ 2 w 110"/>
                <a:gd name="T55" fmla="*/ 1 h 148"/>
                <a:gd name="T56" fmla="*/ 2 w 110"/>
                <a:gd name="T57" fmla="*/ 1 h 148"/>
                <a:gd name="T58" fmla="*/ 2 w 110"/>
                <a:gd name="T59" fmla="*/ 1 h 148"/>
                <a:gd name="T60" fmla="*/ 2 w 110"/>
                <a:gd name="T61" fmla="*/ 1 h 148"/>
                <a:gd name="T62" fmla="*/ 2 w 110"/>
                <a:gd name="T63" fmla="*/ 1 h 148"/>
                <a:gd name="T64" fmla="*/ 2 w 110"/>
                <a:gd name="T65" fmla="*/ 1 h 148"/>
                <a:gd name="T66" fmla="*/ 2 w 110"/>
                <a:gd name="T67" fmla="*/ 1 h 148"/>
                <a:gd name="T68" fmla="*/ 2 w 110"/>
                <a:gd name="T69" fmla="*/ 1 h 148"/>
                <a:gd name="T70" fmla="*/ 2 w 110"/>
                <a:gd name="T71" fmla="*/ 1 h 1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148"/>
                <a:gd name="T110" fmla="*/ 110 w 110"/>
                <a:gd name="T111" fmla="*/ 148 h 1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148">
                  <a:moveTo>
                    <a:pt x="101" y="19"/>
                  </a:moveTo>
                  <a:lnTo>
                    <a:pt x="86" y="9"/>
                  </a:lnTo>
                  <a:lnTo>
                    <a:pt x="96" y="0"/>
                  </a:lnTo>
                  <a:lnTo>
                    <a:pt x="105" y="5"/>
                  </a:lnTo>
                  <a:lnTo>
                    <a:pt x="101" y="19"/>
                  </a:lnTo>
                  <a:close/>
                  <a:moveTo>
                    <a:pt x="86" y="0"/>
                  </a:moveTo>
                  <a:lnTo>
                    <a:pt x="96" y="0"/>
                  </a:lnTo>
                  <a:lnTo>
                    <a:pt x="91" y="5"/>
                  </a:lnTo>
                  <a:lnTo>
                    <a:pt x="86" y="0"/>
                  </a:lnTo>
                  <a:close/>
                  <a:moveTo>
                    <a:pt x="96" y="9"/>
                  </a:moveTo>
                  <a:lnTo>
                    <a:pt x="9" y="139"/>
                  </a:lnTo>
                  <a:lnTo>
                    <a:pt x="0" y="129"/>
                  </a:lnTo>
                  <a:lnTo>
                    <a:pt x="86" y="0"/>
                  </a:lnTo>
                  <a:lnTo>
                    <a:pt x="96" y="9"/>
                  </a:lnTo>
                  <a:close/>
                  <a:moveTo>
                    <a:pt x="0" y="139"/>
                  </a:moveTo>
                  <a:lnTo>
                    <a:pt x="0" y="129"/>
                  </a:lnTo>
                  <a:lnTo>
                    <a:pt x="4" y="134"/>
                  </a:lnTo>
                  <a:lnTo>
                    <a:pt x="0" y="139"/>
                  </a:lnTo>
                  <a:close/>
                  <a:moveTo>
                    <a:pt x="9" y="129"/>
                  </a:moveTo>
                  <a:lnTo>
                    <a:pt x="19" y="134"/>
                  </a:lnTo>
                  <a:lnTo>
                    <a:pt x="14" y="148"/>
                  </a:lnTo>
                  <a:lnTo>
                    <a:pt x="0" y="139"/>
                  </a:lnTo>
                  <a:lnTo>
                    <a:pt x="9" y="129"/>
                  </a:lnTo>
                  <a:close/>
                  <a:moveTo>
                    <a:pt x="24" y="144"/>
                  </a:moveTo>
                  <a:lnTo>
                    <a:pt x="14" y="148"/>
                  </a:lnTo>
                  <a:lnTo>
                    <a:pt x="19" y="139"/>
                  </a:lnTo>
                  <a:lnTo>
                    <a:pt x="24" y="144"/>
                  </a:lnTo>
                  <a:close/>
                  <a:moveTo>
                    <a:pt x="9" y="139"/>
                  </a:moveTo>
                  <a:lnTo>
                    <a:pt x="96" y="9"/>
                  </a:lnTo>
                  <a:lnTo>
                    <a:pt x="110" y="14"/>
                  </a:lnTo>
                  <a:lnTo>
                    <a:pt x="24" y="144"/>
                  </a:lnTo>
                  <a:lnTo>
                    <a:pt x="9" y="139"/>
                  </a:lnTo>
                  <a:close/>
                  <a:moveTo>
                    <a:pt x="105" y="5"/>
                  </a:moveTo>
                  <a:lnTo>
                    <a:pt x="110" y="14"/>
                  </a:lnTo>
                  <a:lnTo>
                    <a:pt x="105" y="9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3" name="Freeform 440"/>
            <p:cNvSpPr>
              <a:spLocks noChangeAspect="1"/>
            </p:cNvSpPr>
            <p:nvPr/>
          </p:nvSpPr>
          <p:spPr bwMode="auto">
            <a:xfrm>
              <a:off x="3944" y="8168"/>
              <a:ext cx="101" cy="87"/>
            </a:xfrm>
            <a:custGeom>
              <a:avLst/>
              <a:gdLst>
                <a:gd name="T0" fmla="*/ 3 w 120"/>
                <a:gd name="T1" fmla="*/ 1 h 130"/>
                <a:gd name="T2" fmla="*/ 3 w 120"/>
                <a:gd name="T3" fmla="*/ 0 h 130"/>
                <a:gd name="T4" fmla="*/ 0 w 120"/>
                <a:gd name="T5" fmla="*/ 1 h 130"/>
                <a:gd name="T6" fmla="*/ 3 w 120"/>
                <a:gd name="T7" fmla="*/ 1 h 130"/>
                <a:gd name="T8" fmla="*/ 3 w 120"/>
                <a:gd name="T9" fmla="*/ 1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30"/>
                <a:gd name="T17" fmla="*/ 120 w 12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30">
                  <a:moveTo>
                    <a:pt x="120" y="5"/>
                  </a:moveTo>
                  <a:lnTo>
                    <a:pt x="105" y="0"/>
                  </a:lnTo>
                  <a:lnTo>
                    <a:pt x="0" y="120"/>
                  </a:lnTo>
                  <a:lnTo>
                    <a:pt x="9" y="130"/>
                  </a:lnTo>
                  <a:lnTo>
                    <a:pt x="12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4" name="Freeform 441"/>
            <p:cNvSpPr>
              <a:spLocks noChangeAspect="1" noEditPoints="1"/>
            </p:cNvSpPr>
            <p:nvPr/>
          </p:nvSpPr>
          <p:spPr bwMode="auto">
            <a:xfrm>
              <a:off x="3940" y="8166"/>
              <a:ext cx="108" cy="92"/>
            </a:xfrm>
            <a:custGeom>
              <a:avLst/>
              <a:gdLst>
                <a:gd name="T0" fmla="*/ 2 w 130"/>
                <a:gd name="T1" fmla="*/ 1 h 139"/>
                <a:gd name="T2" fmla="*/ 2 w 130"/>
                <a:gd name="T3" fmla="*/ 1 h 139"/>
                <a:gd name="T4" fmla="*/ 2 w 130"/>
                <a:gd name="T5" fmla="*/ 0 h 139"/>
                <a:gd name="T6" fmla="*/ 2 w 130"/>
                <a:gd name="T7" fmla="*/ 1 h 139"/>
                <a:gd name="T8" fmla="*/ 2 w 130"/>
                <a:gd name="T9" fmla="*/ 1 h 139"/>
                <a:gd name="T10" fmla="*/ 2 w 130"/>
                <a:gd name="T11" fmla="*/ 0 h 139"/>
                <a:gd name="T12" fmla="*/ 2 w 130"/>
                <a:gd name="T13" fmla="*/ 0 h 139"/>
                <a:gd name="T14" fmla="*/ 2 w 130"/>
                <a:gd name="T15" fmla="*/ 1 h 139"/>
                <a:gd name="T16" fmla="*/ 2 w 130"/>
                <a:gd name="T17" fmla="*/ 0 h 139"/>
                <a:gd name="T18" fmla="*/ 2 w 130"/>
                <a:gd name="T19" fmla="*/ 1 h 139"/>
                <a:gd name="T20" fmla="*/ 2 w 130"/>
                <a:gd name="T21" fmla="*/ 1 h 139"/>
                <a:gd name="T22" fmla="*/ 0 w 130"/>
                <a:gd name="T23" fmla="*/ 1 h 139"/>
                <a:gd name="T24" fmla="*/ 2 w 130"/>
                <a:gd name="T25" fmla="*/ 0 h 139"/>
                <a:gd name="T26" fmla="*/ 2 w 130"/>
                <a:gd name="T27" fmla="*/ 1 h 139"/>
                <a:gd name="T28" fmla="*/ 0 w 130"/>
                <a:gd name="T29" fmla="*/ 1 h 139"/>
                <a:gd name="T30" fmla="*/ 0 w 130"/>
                <a:gd name="T31" fmla="*/ 1 h 139"/>
                <a:gd name="T32" fmla="*/ 2 w 130"/>
                <a:gd name="T33" fmla="*/ 1 h 139"/>
                <a:gd name="T34" fmla="*/ 0 w 130"/>
                <a:gd name="T35" fmla="*/ 1 h 139"/>
                <a:gd name="T36" fmla="*/ 2 w 130"/>
                <a:gd name="T37" fmla="*/ 1 h 139"/>
                <a:gd name="T38" fmla="*/ 2 w 130"/>
                <a:gd name="T39" fmla="*/ 1 h 139"/>
                <a:gd name="T40" fmla="*/ 2 w 130"/>
                <a:gd name="T41" fmla="*/ 1 h 139"/>
                <a:gd name="T42" fmla="*/ 0 w 130"/>
                <a:gd name="T43" fmla="*/ 1 h 139"/>
                <a:gd name="T44" fmla="*/ 2 w 130"/>
                <a:gd name="T45" fmla="*/ 1 h 139"/>
                <a:gd name="T46" fmla="*/ 2 w 130"/>
                <a:gd name="T47" fmla="*/ 1 h 139"/>
                <a:gd name="T48" fmla="*/ 2 w 130"/>
                <a:gd name="T49" fmla="*/ 1 h 139"/>
                <a:gd name="T50" fmla="*/ 2 w 130"/>
                <a:gd name="T51" fmla="*/ 1 h 139"/>
                <a:gd name="T52" fmla="*/ 2 w 130"/>
                <a:gd name="T53" fmla="*/ 1 h 139"/>
                <a:gd name="T54" fmla="*/ 2 w 130"/>
                <a:gd name="T55" fmla="*/ 1 h 139"/>
                <a:gd name="T56" fmla="*/ 2 w 130"/>
                <a:gd name="T57" fmla="*/ 1 h 139"/>
                <a:gd name="T58" fmla="*/ 2 w 130"/>
                <a:gd name="T59" fmla="*/ 1 h 139"/>
                <a:gd name="T60" fmla="*/ 2 w 130"/>
                <a:gd name="T61" fmla="*/ 1 h 139"/>
                <a:gd name="T62" fmla="*/ 2 w 130"/>
                <a:gd name="T63" fmla="*/ 1 h 139"/>
                <a:gd name="T64" fmla="*/ 2 w 130"/>
                <a:gd name="T65" fmla="*/ 1 h 139"/>
                <a:gd name="T66" fmla="*/ 2 w 130"/>
                <a:gd name="T67" fmla="*/ 1 h 139"/>
                <a:gd name="T68" fmla="*/ 2 w 130"/>
                <a:gd name="T69" fmla="*/ 1 h 139"/>
                <a:gd name="T70" fmla="*/ 2 w 130"/>
                <a:gd name="T71" fmla="*/ 1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"/>
                <a:gd name="T109" fmla="*/ 0 h 139"/>
                <a:gd name="T110" fmla="*/ 130 w 130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" h="139">
                  <a:moveTo>
                    <a:pt x="120" y="19"/>
                  </a:moveTo>
                  <a:lnTo>
                    <a:pt x="106" y="10"/>
                  </a:lnTo>
                  <a:lnTo>
                    <a:pt x="115" y="0"/>
                  </a:lnTo>
                  <a:lnTo>
                    <a:pt x="125" y="5"/>
                  </a:lnTo>
                  <a:lnTo>
                    <a:pt x="120" y="19"/>
                  </a:lnTo>
                  <a:close/>
                  <a:moveTo>
                    <a:pt x="106" y="0"/>
                  </a:moveTo>
                  <a:lnTo>
                    <a:pt x="115" y="0"/>
                  </a:lnTo>
                  <a:lnTo>
                    <a:pt x="110" y="5"/>
                  </a:lnTo>
                  <a:lnTo>
                    <a:pt x="106" y="0"/>
                  </a:lnTo>
                  <a:close/>
                  <a:moveTo>
                    <a:pt x="115" y="10"/>
                  </a:moveTo>
                  <a:lnTo>
                    <a:pt x="10" y="130"/>
                  </a:lnTo>
                  <a:lnTo>
                    <a:pt x="0" y="120"/>
                  </a:lnTo>
                  <a:lnTo>
                    <a:pt x="106" y="0"/>
                  </a:lnTo>
                  <a:lnTo>
                    <a:pt x="115" y="10"/>
                  </a:lnTo>
                  <a:close/>
                  <a:moveTo>
                    <a:pt x="0" y="130"/>
                  </a:moveTo>
                  <a:lnTo>
                    <a:pt x="0" y="120"/>
                  </a:lnTo>
                  <a:lnTo>
                    <a:pt x="5" y="125"/>
                  </a:lnTo>
                  <a:lnTo>
                    <a:pt x="0" y="130"/>
                  </a:lnTo>
                  <a:close/>
                  <a:moveTo>
                    <a:pt x="10" y="120"/>
                  </a:moveTo>
                  <a:lnTo>
                    <a:pt x="19" y="130"/>
                  </a:lnTo>
                  <a:lnTo>
                    <a:pt x="10" y="139"/>
                  </a:lnTo>
                  <a:lnTo>
                    <a:pt x="0" y="130"/>
                  </a:lnTo>
                  <a:lnTo>
                    <a:pt x="10" y="120"/>
                  </a:lnTo>
                  <a:close/>
                  <a:moveTo>
                    <a:pt x="19" y="139"/>
                  </a:moveTo>
                  <a:lnTo>
                    <a:pt x="10" y="139"/>
                  </a:lnTo>
                  <a:lnTo>
                    <a:pt x="14" y="135"/>
                  </a:lnTo>
                  <a:lnTo>
                    <a:pt x="19" y="139"/>
                  </a:lnTo>
                  <a:close/>
                  <a:moveTo>
                    <a:pt x="10" y="130"/>
                  </a:moveTo>
                  <a:lnTo>
                    <a:pt x="115" y="5"/>
                  </a:lnTo>
                  <a:lnTo>
                    <a:pt x="130" y="15"/>
                  </a:lnTo>
                  <a:lnTo>
                    <a:pt x="19" y="139"/>
                  </a:lnTo>
                  <a:lnTo>
                    <a:pt x="10" y="130"/>
                  </a:lnTo>
                  <a:close/>
                  <a:moveTo>
                    <a:pt x="125" y="5"/>
                  </a:moveTo>
                  <a:lnTo>
                    <a:pt x="130" y="15"/>
                  </a:lnTo>
                  <a:lnTo>
                    <a:pt x="125" y="10"/>
                  </a:lnTo>
                  <a:lnTo>
                    <a:pt x="12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5" name="Freeform 442"/>
            <p:cNvSpPr>
              <a:spLocks noChangeAspect="1"/>
            </p:cNvSpPr>
            <p:nvPr/>
          </p:nvSpPr>
          <p:spPr bwMode="auto">
            <a:xfrm>
              <a:off x="3849" y="8249"/>
              <a:ext cx="103" cy="74"/>
            </a:xfrm>
            <a:custGeom>
              <a:avLst/>
              <a:gdLst>
                <a:gd name="T0" fmla="*/ 2 w 124"/>
                <a:gd name="T1" fmla="*/ 1 h 110"/>
                <a:gd name="T2" fmla="*/ 2 w 124"/>
                <a:gd name="T3" fmla="*/ 0 h 110"/>
                <a:gd name="T4" fmla="*/ 0 w 124"/>
                <a:gd name="T5" fmla="*/ 1 h 110"/>
                <a:gd name="T6" fmla="*/ 2 w 124"/>
                <a:gd name="T7" fmla="*/ 1 h 110"/>
                <a:gd name="T8" fmla="*/ 2 w 124"/>
                <a:gd name="T9" fmla="*/ 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0"/>
                <a:gd name="T17" fmla="*/ 124 w 124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0">
                  <a:moveTo>
                    <a:pt x="124" y="10"/>
                  </a:moveTo>
                  <a:lnTo>
                    <a:pt x="115" y="0"/>
                  </a:lnTo>
                  <a:lnTo>
                    <a:pt x="0" y="101"/>
                  </a:lnTo>
                  <a:lnTo>
                    <a:pt x="9" y="110"/>
                  </a:lnTo>
                  <a:lnTo>
                    <a:pt x="1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6" name="Freeform 443"/>
            <p:cNvSpPr>
              <a:spLocks noChangeAspect="1" noEditPoints="1"/>
            </p:cNvSpPr>
            <p:nvPr/>
          </p:nvSpPr>
          <p:spPr bwMode="auto">
            <a:xfrm>
              <a:off x="3844" y="8246"/>
              <a:ext cx="111" cy="81"/>
            </a:xfrm>
            <a:custGeom>
              <a:avLst/>
              <a:gdLst>
                <a:gd name="T0" fmla="*/ 2 w 134"/>
                <a:gd name="T1" fmla="*/ 1 h 120"/>
                <a:gd name="T2" fmla="*/ 2 w 134"/>
                <a:gd name="T3" fmla="*/ 1 h 120"/>
                <a:gd name="T4" fmla="*/ 2 w 134"/>
                <a:gd name="T5" fmla="*/ 0 h 120"/>
                <a:gd name="T6" fmla="*/ 2 w 134"/>
                <a:gd name="T7" fmla="*/ 1 h 120"/>
                <a:gd name="T8" fmla="*/ 2 w 134"/>
                <a:gd name="T9" fmla="*/ 1 h 120"/>
                <a:gd name="T10" fmla="*/ 2 w 134"/>
                <a:gd name="T11" fmla="*/ 0 h 120"/>
                <a:gd name="T12" fmla="*/ 2 w 134"/>
                <a:gd name="T13" fmla="*/ 0 h 120"/>
                <a:gd name="T14" fmla="*/ 2 w 134"/>
                <a:gd name="T15" fmla="*/ 1 h 120"/>
                <a:gd name="T16" fmla="*/ 2 w 134"/>
                <a:gd name="T17" fmla="*/ 0 h 120"/>
                <a:gd name="T18" fmla="*/ 2 w 134"/>
                <a:gd name="T19" fmla="*/ 1 h 120"/>
                <a:gd name="T20" fmla="*/ 2 w 134"/>
                <a:gd name="T21" fmla="*/ 1 h 120"/>
                <a:gd name="T22" fmla="*/ 0 w 134"/>
                <a:gd name="T23" fmla="*/ 1 h 120"/>
                <a:gd name="T24" fmla="*/ 2 w 134"/>
                <a:gd name="T25" fmla="*/ 0 h 120"/>
                <a:gd name="T26" fmla="*/ 2 w 134"/>
                <a:gd name="T27" fmla="*/ 1 h 120"/>
                <a:gd name="T28" fmla="*/ 0 w 134"/>
                <a:gd name="T29" fmla="*/ 1 h 120"/>
                <a:gd name="T30" fmla="*/ 0 w 134"/>
                <a:gd name="T31" fmla="*/ 1 h 120"/>
                <a:gd name="T32" fmla="*/ 2 w 134"/>
                <a:gd name="T33" fmla="*/ 1 h 120"/>
                <a:gd name="T34" fmla="*/ 0 w 134"/>
                <a:gd name="T35" fmla="*/ 1 h 120"/>
                <a:gd name="T36" fmla="*/ 2 w 134"/>
                <a:gd name="T37" fmla="*/ 1 h 120"/>
                <a:gd name="T38" fmla="*/ 2 w 134"/>
                <a:gd name="T39" fmla="*/ 1 h 120"/>
                <a:gd name="T40" fmla="*/ 2 w 134"/>
                <a:gd name="T41" fmla="*/ 1 h 120"/>
                <a:gd name="T42" fmla="*/ 0 w 134"/>
                <a:gd name="T43" fmla="*/ 1 h 120"/>
                <a:gd name="T44" fmla="*/ 2 w 134"/>
                <a:gd name="T45" fmla="*/ 1 h 120"/>
                <a:gd name="T46" fmla="*/ 2 w 134"/>
                <a:gd name="T47" fmla="*/ 1 h 120"/>
                <a:gd name="T48" fmla="*/ 2 w 134"/>
                <a:gd name="T49" fmla="*/ 1 h 120"/>
                <a:gd name="T50" fmla="*/ 2 w 134"/>
                <a:gd name="T51" fmla="*/ 1 h 120"/>
                <a:gd name="T52" fmla="*/ 2 w 134"/>
                <a:gd name="T53" fmla="*/ 1 h 120"/>
                <a:gd name="T54" fmla="*/ 2 w 134"/>
                <a:gd name="T55" fmla="*/ 1 h 120"/>
                <a:gd name="T56" fmla="*/ 2 w 134"/>
                <a:gd name="T57" fmla="*/ 1 h 120"/>
                <a:gd name="T58" fmla="*/ 2 w 134"/>
                <a:gd name="T59" fmla="*/ 1 h 120"/>
                <a:gd name="T60" fmla="*/ 2 w 134"/>
                <a:gd name="T61" fmla="*/ 1 h 120"/>
                <a:gd name="T62" fmla="*/ 2 w 134"/>
                <a:gd name="T63" fmla="*/ 1 h 120"/>
                <a:gd name="T64" fmla="*/ 2 w 134"/>
                <a:gd name="T65" fmla="*/ 1 h 120"/>
                <a:gd name="T66" fmla="*/ 2 w 134"/>
                <a:gd name="T67" fmla="*/ 1 h 120"/>
                <a:gd name="T68" fmla="*/ 2 w 134"/>
                <a:gd name="T69" fmla="*/ 1 h 120"/>
                <a:gd name="T70" fmla="*/ 2 w 13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4"/>
                <a:gd name="T109" fmla="*/ 0 h 120"/>
                <a:gd name="T110" fmla="*/ 134 w 13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4" h="120">
                  <a:moveTo>
                    <a:pt x="125" y="19"/>
                  </a:moveTo>
                  <a:lnTo>
                    <a:pt x="115" y="10"/>
                  </a:lnTo>
                  <a:lnTo>
                    <a:pt x="125" y="0"/>
                  </a:lnTo>
                  <a:lnTo>
                    <a:pt x="134" y="10"/>
                  </a:lnTo>
                  <a:lnTo>
                    <a:pt x="125" y="19"/>
                  </a:lnTo>
                  <a:close/>
                  <a:moveTo>
                    <a:pt x="115" y="0"/>
                  </a:moveTo>
                  <a:lnTo>
                    <a:pt x="125" y="0"/>
                  </a:lnTo>
                  <a:lnTo>
                    <a:pt x="120" y="5"/>
                  </a:lnTo>
                  <a:lnTo>
                    <a:pt x="115" y="0"/>
                  </a:lnTo>
                  <a:close/>
                  <a:moveTo>
                    <a:pt x="125" y="10"/>
                  </a:moveTo>
                  <a:lnTo>
                    <a:pt x="9" y="111"/>
                  </a:lnTo>
                  <a:lnTo>
                    <a:pt x="0" y="101"/>
                  </a:lnTo>
                  <a:lnTo>
                    <a:pt x="115" y="0"/>
                  </a:lnTo>
                  <a:lnTo>
                    <a:pt x="125" y="10"/>
                  </a:lnTo>
                  <a:close/>
                  <a:moveTo>
                    <a:pt x="0" y="111"/>
                  </a:moveTo>
                  <a:lnTo>
                    <a:pt x="0" y="101"/>
                  </a:lnTo>
                  <a:lnTo>
                    <a:pt x="5" y="106"/>
                  </a:lnTo>
                  <a:lnTo>
                    <a:pt x="0" y="111"/>
                  </a:lnTo>
                  <a:close/>
                  <a:moveTo>
                    <a:pt x="9" y="101"/>
                  </a:moveTo>
                  <a:lnTo>
                    <a:pt x="19" y="111"/>
                  </a:lnTo>
                  <a:lnTo>
                    <a:pt x="9" y="120"/>
                  </a:lnTo>
                  <a:lnTo>
                    <a:pt x="0" y="111"/>
                  </a:lnTo>
                  <a:lnTo>
                    <a:pt x="9" y="101"/>
                  </a:lnTo>
                  <a:close/>
                  <a:moveTo>
                    <a:pt x="19" y="120"/>
                  </a:moveTo>
                  <a:lnTo>
                    <a:pt x="9" y="120"/>
                  </a:lnTo>
                  <a:lnTo>
                    <a:pt x="14" y="115"/>
                  </a:lnTo>
                  <a:lnTo>
                    <a:pt x="19" y="120"/>
                  </a:lnTo>
                  <a:close/>
                  <a:moveTo>
                    <a:pt x="9" y="111"/>
                  </a:moveTo>
                  <a:lnTo>
                    <a:pt x="125" y="10"/>
                  </a:lnTo>
                  <a:lnTo>
                    <a:pt x="134" y="19"/>
                  </a:lnTo>
                  <a:lnTo>
                    <a:pt x="19" y="120"/>
                  </a:lnTo>
                  <a:lnTo>
                    <a:pt x="9" y="111"/>
                  </a:lnTo>
                  <a:close/>
                  <a:moveTo>
                    <a:pt x="134" y="10"/>
                  </a:moveTo>
                  <a:lnTo>
                    <a:pt x="134" y="19"/>
                  </a:lnTo>
                  <a:lnTo>
                    <a:pt x="129" y="15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7" name="Freeform 444"/>
            <p:cNvSpPr>
              <a:spLocks noChangeAspect="1"/>
            </p:cNvSpPr>
            <p:nvPr/>
          </p:nvSpPr>
          <p:spPr bwMode="auto">
            <a:xfrm>
              <a:off x="3737" y="8317"/>
              <a:ext cx="119" cy="69"/>
            </a:xfrm>
            <a:custGeom>
              <a:avLst/>
              <a:gdLst>
                <a:gd name="T0" fmla="*/ 2 w 144"/>
                <a:gd name="T1" fmla="*/ 1 h 101"/>
                <a:gd name="T2" fmla="*/ 2 w 144"/>
                <a:gd name="T3" fmla="*/ 0 h 101"/>
                <a:gd name="T4" fmla="*/ 0 w 144"/>
                <a:gd name="T5" fmla="*/ 1 h 101"/>
                <a:gd name="T6" fmla="*/ 2 w 144"/>
                <a:gd name="T7" fmla="*/ 1 h 101"/>
                <a:gd name="T8" fmla="*/ 2 w 144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01"/>
                <a:gd name="T17" fmla="*/ 144 w 144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01">
                  <a:moveTo>
                    <a:pt x="144" y="9"/>
                  </a:moveTo>
                  <a:lnTo>
                    <a:pt x="135" y="0"/>
                  </a:lnTo>
                  <a:lnTo>
                    <a:pt x="0" y="91"/>
                  </a:lnTo>
                  <a:lnTo>
                    <a:pt x="10" y="101"/>
                  </a:lnTo>
                  <a:lnTo>
                    <a:pt x="144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8" name="Freeform 445"/>
            <p:cNvSpPr>
              <a:spLocks noChangeAspect="1" noEditPoints="1"/>
            </p:cNvSpPr>
            <p:nvPr/>
          </p:nvSpPr>
          <p:spPr bwMode="auto">
            <a:xfrm>
              <a:off x="3734" y="8310"/>
              <a:ext cx="127" cy="82"/>
            </a:xfrm>
            <a:custGeom>
              <a:avLst/>
              <a:gdLst>
                <a:gd name="T0" fmla="*/ 2 w 154"/>
                <a:gd name="T1" fmla="*/ 1 h 120"/>
                <a:gd name="T2" fmla="*/ 2 w 154"/>
                <a:gd name="T3" fmla="*/ 1 h 120"/>
                <a:gd name="T4" fmla="*/ 2 w 154"/>
                <a:gd name="T5" fmla="*/ 1 h 120"/>
                <a:gd name="T6" fmla="*/ 2 w 154"/>
                <a:gd name="T7" fmla="*/ 1 h 120"/>
                <a:gd name="T8" fmla="*/ 2 w 154"/>
                <a:gd name="T9" fmla="*/ 1 h 120"/>
                <a:gd name="T10" fmla="*/ 2 w 154"/>
                <a:gd name="T11" fmla="*/ 0 h 120"/>
                <a:gd name="T12" fmla="*/ 2 w 154"/>
                <a:gd name="T13" fmla="*/ 1 h 120"/>
                <a:gd name="T14" fmla="*/ 2 w 154"/>
                <a:gd name="T15" fmla="*/ 1 h 120"/>
                <a:gd name="T16" fmla="*/ 2 w 154"/>
                <a:gd name="T17" fmla="*/ 0 h 120"/>
                <a:gd name="T18" fmla="*/ 2 w 154"/>
                <a:gd name="T19" fmla="*/ 1 h 120"/>
                <a:gd name="T20" fmla="*/ 2 w 154"/>
                <a:gd name="T21" fmla="*/ 1 h 120"/>
                <a:gd name="T22" fmla="*/ 0 w 154"/>
                <a:gd name="T23" fmla="*/ 1 h 120"/>
                <a:gd name="T24" fmla="*/ 2 w 154"/>
                <a:gd name="T25" fmla="*/ 0 h 120"/>
                <a:gd name="T26" fmla="*/ 2 w 154"/>
                <a:gd name="T27" fmla="*/ 1 h 120"/>
                <a:gd name="T28" fmla="*/ 0 w 154"/>
                <a:gd name="T29" fmla="*/ 1 h 120"/>
                <a:gd name="T30" fmla="*/ 0 w 154"/>
                <a:gd name="T31" fmla="*/ 1 h 120"/>
                <a:gd name="T32" fmla="*/ 2 w 154"/>
                <a:gd name="T33" fmla="*/ 1 h 120"/>
                <a:gd name="T34" fmla="*/ 0 w 154"/>
                <a:gd name="T35" fmla="*/ 1 h 120"/>
                <a:gd name="T36" fmla="*/ 2 w 154"/>
                <a:gd name="T37" fmla="*/ 1 h 120"/>
                <a:gd name="T38" fmla="*/ 2 w 154"/>
                <a:gd name="T39" fmla="*/ 1 h 120"/>
                <a:gd name="T40" fmla="*/ 2 w 154"/>
                <a:gd name="T41" fmla="*/ 1 h 120"/>
                <a:gd name="T42" fmla="*/ 0 w 154"/>
                <a:gd name="T43" fmla="*/ 1 h 120"/>
                <a:gd name="T44" fmla="*/ 2 w 154"/>
                <a:gd name="T45" fmla="*/ 1 h 120"/>
                <a:gd name="T46" fmla="*/ 2 w 154"/>
                <a:gd name="T47" fmla="*/ 1 h 120"/>
                <a:gd name="T48" fmla="*/ 2 w 154"/>
                <a:gd name="T49" fmla="*/ 1 h 120"/>
                <a:gd name="T50" fmla="*/ 2 w 154"/>
                <a:gd name="T51" fmla="*/ 1 h 120"/>
                <a:gd name="T52" fmla="*/ 2 w 154"/>
                <a:gd name="T53" fmla="*/ 1 h 120"/>
                <a:gd name="T54" fmla="*/ 2 w 154"/>
                <a:gd name="T55" fmla="*/ 1 h 120"/>
                <a:gd name="T56" fmla="*/ 2 w 154"/>
                <a:gd name="T57" fmla="*/ 1 h 120"/>
                <a:gd name="T58" fmla="*/ 2 w 154"/>
                <a:gd name="T59" fmla="*/ 1 h 120"/>
                <a:gd name="T60" fmla="*/ 2 w 154"/>
                <a:gd name="T61" fmla="*/ 1 h 120"/>
                <a:gd name="T62" fmla="*/ 2 w 154"/>
                <a:gd name="T63" fmla="*/ 1 h 120"/>
                <a:gd name="T64" fmla="*/ 2 w 154"/>
                <a:gd name="T65" fmla="*/ 1 h 120"/>
                <a:gd name="T66" fmla="*/ 2 w 154"/>
                <a:gd name="T67" fmla="*/ 1 h 120"/>
                <a:gd name="T68" fmla="*/ 2 w 154"/>
                <a:gd name="T69" fmla="*/ 1 h 120"/>
                <a:gd name="T70" fmla="*/ 2 w 15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4"/>
                <a:gd name="T109" fmla="*/ 0 h 120"/>
                <a:gd name="T110" fmla="*/ 154 w 15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4" h="120">
                  <a:moveTo>
                    <a:pt x="144" y="24"/>
                  </a:moveTo>
                  <a:lnTo>
                    <a:pt x="135" y="15"/>
                  </a:lnTo>
                  <a:lnTo>
                    <a:pt x="144" y="5"/>
                  </a:lnTo>
                  <a:lnTo>
                    <a:pt x="154" y="15"/>
                  </a:lnTo>
                  <a:lnTo>
                    <a:pt x="144" y="24"/>
                  </a:lnTo>
                  <a:close/>
                  <a:moveTo>
                    <a:pt x="135" y="0"/>
                  </a:moveTo>
                  <a:lnTo>
                    <a:pt x="144" y="5"/>
                  </a:lnTo>
                  <a:lnTo>
                    <a:pt x="140" y="10"/>
                  </a:lnTo>
                  <a:lnTo>
                    <a:pt x="135" y="0"/>
                  </a:lnTo>
                  <a:close/>
                  <a:moveTo>
                    <a:pt x="144" y="15"/>
                  </a:moveTo>
                  <a:lnTo>
                    <a:pt x="10" y="106"/>
                  </a:lnTo>
                  <a:lnTo>
                    <a:pt x="0" y="96"/>
                  </a:lnTo>
                  <a:lnTo>
                    <a:pt x="135" y="0"/>
                  </a:lnTo>
                  <a:lnTo>
                    <a:pt x="144" y="15"/>
                  </a:lnTo>
                  <a:close/>
                  <a:moveTo>
                    <a:pt x="0" y="106"/>
                  </a:moveTo>
                  <a:lnTo>
                    <a:pt x="0" y="96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20" y="111"/>
                  </a:lnTo>
                  <a:lnTo>
                    <a:pt x="5" y="115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5" y="120"/>
                  </a:moveTo>
                  <a:lnTo>
                    <a:pt x="5" y="115"/>
                  </a:lnTo>
                  <a:lnTo>
                    <a:pt x="15" y="111"/>
                  </a:lnTo>
                  <a:lnTo>
                    <a:pt x="15" y="120"/>
                  </a:lnTo>
                  <a:close/>
                  <a:moveTo>
                    <a:pt x="10" y="106"/>
                  </a:moveTo>
                  <a:lnTo>
                    <a:pt x="144" y="15"/>
                  </a:lnTo>
                  <a:lnTo>
                    <a:pt x="154" y="24"/>
                  </a:lnTo>
                  <a:lnTo>
                    <a:pt x="15" y="120"/>
                  </a:lnTo>
                  <a:lnTo>
                    <a:pt x="10" y="106"/>
                  </a:lnTo>
                  <a:close/>
                  <a:moveTo>
                    <a:pt x="154" y="15"/>
                  </a:moveTo>
                  <a:lnTo>
                    <a:pt x="154" y="24"/>
                  </a:lnTo>
                  <a:lnTo>
                    <a:pt x="149" y="19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9" name="Freeform 446"/>
            <p:cNvSpPr>
              <a:spLocks noChangeAspect="1"/>
            </p:cNvSpPr>
            <p:nvPr/>
          </p:nvSpPr>
          <p:spPr bwMode="auto">
            <a:xfrm>
              <a:off x="3618" y="8378"/>
              <a:ext cx="128" cy="56"/>
            </a:xfrm>
            <a:custGeom>
              <a:avLst/>
              <a:gdLst>
                <a:gd name="T0" fmla="*/ 2 w 154"/>
                <a:gd name="T1" fmla="*/ 1 h 82"/>
                <a:gd name="T2" fmla="*/ 2 w 154"/>
                <a:gd name="T3" fmla="*/ 0 h 82"/>
                <a:gd name="T4" fmla="*/ 0 w 154"/>
                <a:gd name="T5" fmla="*/ 1 h 82"/>
                <a:gd name="T6" fmla="*/ 2 w 154"/>
                <a:gd name="T7" fmla="*/ 1 h 82"/>
                <a:gd name="T8" fmla="*/ 2 w 154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82"/>
                <a:gd name="T17" fmla="*/ 154 w 154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82">
                  <a:moveTo>
                    <a:pt x="154" y="10"/>
                  </a:moveTo>
                  <a:lnTo>
                    <a:pt x="144" y="0"/>
                  </a:lnTo>
                  <a:lnTo>
                    <a:pt x="0" y="72"/>
                  </a:lnTo>
                  <a:lnTo>
                    <a:pt x="10" y="82"/>
                  </a:lnTo>
                  <a:lnTo>
                    <a:pt x="15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" name="Freeform 447"/>
            <p:cNvSpPr>
              <a:spLocks noChangeAspect="1" noEditPoints="1"/>
            </p:cNvSpPr>
            <p:nvPr/>
          </p:nvSpPr>
          <p:spPr bwMode="auto">
            <a:xfrm>
              <a:off x="3615" y="8375"/>
              <a:ext cx="135" cy="65"/>
            </a:xfrm>
            <a:custGeom>
              <a:avLst/>
              <a:gdLst>
                <a:gd name="T0" fmla="*/ 2 w 164"/>
                <a:gd name="T1" fmla="*/ 1 h 96"/>
                <a:gd name="T2" fmla="*/ 2 w 164"/>
                <a:gd name="T3" fmla="*/ 1 h 96"/>
                <a:gd name="T4" fmla="*/ 2 w 164"/>
                <a:gd name="T5" fmla="*/ 0 h 96"/>
                <a:gd name="T6" fmla="*/ 2 w 164"/>
                <a:gd name="T7" fmla="*/ 1 h 96"/>
                <a:gd name="T8" fmla="*/ 2 w 164"/>
                <a:gd name="T9" fmla="*/ 1 h 96"/>
                <a:gd name="T10" fmla="*/ 2 w 164"/>
                <a:gd name="T11" fmla="*/ 0 h 96"/>
                <a:gd name="T12" fmla="*/ 2 w 164"/>
                <a:gd name="T13" fmla="*/ 0 h 96"/>
                <a:gd name="T14" fmla="*/ 2 w 164"/>
                <a:gd name="T15" fmla="*/ 1 h 96"/>
                <a:gd name="T16" fmla="*/ 2 w 164"/>
                <a:gd name="T17" fmla="*/ 0 h 96"/>
                <a:gd name="T18" fmla="*/ 2 w 164"/>
                <a:gd name="T19" fmla="*/ 1 h 96"/>
                <a:gd name="T20" fmla="*/ 2 w 164"/>
                <a:gd name="T21" fmla="*/ 1 h 96"/>
                <a:gd name="T22" fmla="*/ 2 w 164"/>
                <a:gd name="T23" fmla="*/ 1 h 96"/>
                <a:gd name="T24" fmla="*/ 2 w 164"/>
                <a:gd name="T25" fmla="*/ 0 h 96"/>
                <a:gd name="T26" fmla="*/ 2 w 164"/>
                <a:gd name="T27" fmla="*/ 1 h 96"/>
                <a:gd name="T28" fmla="*/ 0 w 164"/>
                <a:gd name="T29" fmla="*/ 1 h 96"/>
                <a:gd name="T30" fmla="*/ 2 w 164"/>
                <a:gd name="T31" fmla="*/ 1 h 96"/>
                <a:gd name="T32" fmla="*/ 2 w 164"/>
                <a:gd name="T33" fmla="*/ 1 h 96"/>
                <a:gd name="T34" fmla="*/ 0 w 164"/>
                <a:gd name="T35" fmla="*/ 1 h 96"/>
                <a:gd name="T36" fmla="*/ 2 w 164"/>
                <a:gd name="T37" fmla="*/ 1 h 96"/>
                <a:gd name="T38" fmla="*/ 2 w 164"/>
                <a:gd name="T39" fmla="*/ 1 h 96"/>
                <a:gd name="T40" fmla="*/ 2 w 164"/>
                <a:gd name="T41" fmla="*/ 1 h 96"/>
                <a:gd name="T42" fmla="*/ 0 w 164"/>
                <a:gd name="T43" fmla="*/ 1 h 96"/>
                <a:gd name="T44" fmla="*/ 2 w 164"/>
                <a:gd name="T45" fmla="*/ 1 h 96"/>
                <a:gd name="T46" fmla="*/ 2 w 164"/>
                <a:gd name="T47" fmla="*/ 1 h 96"/>
                <a:gd name="T48" fmla="*/ 2 w 164"/>
                <a:gd name="T49" fmla="*/ 1 h 96"/>
                <a:gd name="T50" fmla="*/ 2 w 164"/>
                <a:gd name="T51" fmla="*/ 1 h 96"/>
                <a:gd name="T52" fmla="*/ 2 w 164"/>
                <a:gd name="T53" fmla="*/ 1 h 96"/>
                <a:gd name="T54" fmla="*/ 2 w 164"/>
                <a:gd name="T55" fmla="*/ 1 h 96"/>
                <a:gd name="T56" fmla="*/ 2 w 164"/>
                <a:gd name="T57" fmla="*/ 1 h 96"/>
                <a:gd name="T58" fmla="*/ 2 w 164"/>
                <a:gd name="T59" fmla="*/ 1 h 96"/>
                <a:gd name="T60" fmla="*/ 2 w 164"/>
                <a:gd name="T61" fmla="*/ 1 h 96"/>
                <a:gd name="T62" fmla="*/ 2 w 164"/>
                <a:gd name="T63" fmla="*/ 1 h 96"/>
                <a:gd name="T64" fmla="*/ 2 w 164"/>
                <a:gd name="T65" fmla="*/ 1 h 96"/>
                <a:gd name="T66" fmla="*/ 2 w 164"/>
                <a:gd name="T67" fmla="*/ 1 h 96"/>
                <a:gd name="T68" fmla="*/ 2 w 164"/>
                <a:gd name="T69" fmla="*/ 1 h 96"/>
                <a:gd name="T70" fmla="*/ 2 w 164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96"/>
                <a:gd name="T110" fmla="*/ 164 w 164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96">
                  <a:moveTo>
                    <a:pt x="149" y="19"/>
                  </a:moveTo>
                  <a:lnTo>
                    <a:pt x="144" y="10"/>
                  </a:lnTo>
                  <a:lnTo>
                    <a:pt x="154" y="0"/>
                  </a:lnTo>
                  <a:lnTo>
                    <a:pt x="164" y="15"/>
                  </a:lnTo>
                  <a:lnTo>
                    <a:pt x="149" y="19"/>
                  </a:lnTo>
                  <a:close/>
                  <a:moveTo>
                    <a:pt x="144" y="0"/>
                  </a:moveTo>
                  <a:lnTo>
                    <a:pt x="154" y="0"/>
                  </a:lnTo>
                  <a:lnTo>
                    <a:pt x="149" y="5"/>
                  </a:lnTo>
                  <a:lnTo>
                    <a:pt x="144" y="0"/>
                  </a:lnTo>
                  <a:close/>
                  <a:moveTo>
                    <a:pt x="154" y="10"/>
                  </a:moveTo>
                  <a:lnTo>
                    <a:pt x="10" y="82"/>
                  </a:lnTo>
                  <a:lnTo>
                    <a:pt x="5" y="72"/>
                  </a:lnTo>
                  <a:lnTo>
                    <a:pt x="144" y="0"/>
                  </a:lnTo>
                  <a:lnTo>
                    <a:pt x="154" y="10"/>
                  </a:lnTo>
                  <a:close/>
                  <a:moveTo>
                    <a:pt x="0" y="77"/>
                  </a:moveTo>
                  <a:lnTo>
                    <a:pt x="5" y="72"/>
                  </a:lnTo>
                  <a:lnTo>
                    <a:pt x="5" y="77"/>
                  </a:lnTo>
                  <a:lnTo>
                    <a:pt x="0" y="77"/>
                  </a:lnTo>
                  <a:close/>
                  <a:moveTo>
                    <a:pt x="15" y="72"/>
                  </a:moveTo>
                  <a:lnTo>
                    <a:pt x="19" y="87"/>
                  </a:lnTo>
                  <a:lnTo>
                    <a:pt x="5" y="91"/>
                  </a:lnTo>
                  <a:lnTo>
                    <a:pt x="0" y="77"/>
                  </a:lnTo>
                  <a:lnTo>
                    <a:pt x="15" y="72"/>
                  </a:lnTo>
                  <a:close/>
                  <a:moveTo>
                    <a:pt x="15" y="96"/>
                  </a:moveTo>
                  <a:lnTo>
                    <a:pt x="5" y="91"/>
                  </a:lnTo>
                  <a:lnTo>
                    <a:pt x="15" y="87"/>
                  </a:lnTo>
                  <a:lnTo>
                    <a:pt x="15" y="96"/>
                  </a:lnTo>
                  <a:close/>
                  <a:moveTo>
                    <a:pt x="10" y="82"/>
                  </a:moveTo>
                  <a:lnTo>
                    <a:pt x="154" y="10"/>
                  </a:lnTo>
                  <a:lnTo>
                    <a:pt x="159" y="24"/>
                  </a:lnTo>
                  <a:lnTo>
                    <a:pt x="15" y="96"/>
                  </a:lnTo>
                  <a:lnTo>
                    <a:pt x="10" y="82"/>
                  </a:lnTo>
                  <a:close/>
                  <a:moveTo>
                    <a:pt x="164" y="15"/>
                  </a:moveTo>
                  <a:lnTo>
                    <a:pt x="159" y="24"/>
                  </a:lnTo>
                  <a:lnTo>
                    <a:pt x="159" y="15"/>
                  </a:lnTo>
                  <a:lnTo>
                    <a:pt x="16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" name="Freeform 448"/>
            <p:cNvSpPr>
              <a:spLocks noChangeAspect="1"/>
            </p:cNvSpPr>
            <p:nvPr/>
          </p:nvSpPr>
          <p:spPr bwMode="auto">
            <a:xfrm>
              <a:off x="2819" y="8378"/>
              <a:ext cx="85" cy="45"/>
            </a:xfrm>
            <a:custGeom>
              <a:avLst/>
              <a:gdLst>
                <a:gd name="T0" fmla="*/ 3 w 101"/>
                <a:gd name="T1" fmla="*/ 1 h 67"/>
                <a:gd name="T2" fmla="*/ 3 w 101"/>
                <a:gd name="T3" fmla="*/ 1 h 67"/>
                <a:gd name="T4" fmla="*/ 3 w 101"/>
                <a:gd name="T5" fmla="*/ 0 h 67"/>
                <a:gd name="T6" fmla="*/ 0 w 101"/>
                <a:gd name="T7" fmla="*/ 1 h 67"/>
                <a:gd name="T8" fmla="*/ 3 w 10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67"/>
                <a:gd name="T17" fmla="*/ 101 w 10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67">
                  <a:moveTo>
                    <a:pt x="96" y="67"/>
                  </a:moveTo>
                  <a:lnTo>
                    <a:pt x="101" y="5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96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2" name="Freeform 449"/>
            <p:cNvSpPr>
              <a:spLocks noChangeAspect="1" noEditPoints="1"/>
            </p:cNvSpPr>
            <p:nvPr/>
          </p:nvSpPr>
          <p:spPr bwMode="auto">
            <a:xfrm>
              <a:off x="2816" y="8375"/>
              <a:ext cx="91" cy="55"/>
            </a:xfrm>
            <a:custGeom>
              <a:avLst/>
              <a:gdLst>
                <a:gd name="T0" fmla="*/ 2 w 110"/>
                <a:gd name="T1" fmla="*/ 1 h 82"/>
                <a:gd name="T2" fmla="*/ 2 w 110"/>
                <a:gd name="T3" fmla="*/ 1 h 82"/>
                <a:gd name="T4" fmla="*/ 2 w 110"/>
                <a:gd name="T5" fmla="*/ 1 h 82"/>
                <a:gd name="T6" fmla="*/ 2 w 110"/>
                <a:gd name="T7" fmla="*/ 1 h 82"/>
                <a:gd name="T8" fmla="*/ 2 w 110"/>
                <a:gd name="T9" fmla="*/ 1 h 82"/>
                <a:gd name="T10" fmla="*/ 2 w 110"/>
                <a:gd name="T11" fmla="*/ 1 h 82"/>
                <a:gd name="T12" fmla="*/ 2 w 110"/>
                <a:gd name="T13" fmla="*/ 1 h 82"/>
                <a:gd name="T14" fmla="*/ 2 w 110"/>
                <a:gd name="T15" fmla="*/ 1 h 82"/>
                <a:gd name="T16" fmla="*/ 2 w 110"/>
                <a:gd name="T17" fmla="*/ 1 h 82"/>
                <a:gd name="T18" fmla="*/ 2 w 110"/>
                <a:gd name="T19" fmla="*/ 1 h 82"/>
                <a:gd name="T20" fmla="*/ 2 w 110"/>
                <a:gd name="T21" fmla="*/ 1 h 82"/>
                <a:gd name="T22" fmla="*/ 2 w 110"/>
                <a:gd name="T23" fmla="*/ 0 h 82"/>
                <a:gd name="T24" fmla="*/ 2 w 110"/>
                <a:gd name="T25" fmla="*/ 1 h 82"/>
                <a:gd name="T26" fmla="*/ 2 w 110"/>
                <a:gd name="T27" fmla="*/ 1 h 82"/>
                <a:gd name="T28" fmla="*/ 2 w 110"/>
                <a:gd name="T29" fmla="*/ 0 h 82"/>
                <a:gd name="T30" fmla="*/ 2 w 110"/>
                <a:gd name="T31" fmla="*/ 0 h 82"/>
                <a:gd name="T32" fmla="*/ 2 w 110"/>
                <a:gd name="T33" fmla="*/ 1 h 82"/>
                <a:gd name="T34" fmla="*/ 2 w 110"/>
                <a:gd name="T35" fmla="*/ 0 h 82"/>
                <a:gd name="T36" fmla="*/ 2 w 110"/>
                <a:gd name="T37" fmla="*/ 1 h 82"/>
                <a:gd name="T38" fmla="*/ 2 w 110"/>
                <a:gd name="T39" fmla="*/ 1 h 82"/>
                <a:gd name="T40" fmla="*/ 0 w 110"/>
                <a:gd name="T41" fmla="*/ 1 h 82"/>
                <a:gd name="T42" fmla="*/ 2 w 110"/>
                <a:gd name="T43" fmla="*/ 0 h 82"/>
                <a:gd name="T44" fmla="*/ 2 w 110"/>
                <a:gd name="T45" fmla="*/ 1 h 82"/>
                <a:gd name="T46" fmla="*/ 0 w 110"/>
                <a:gd name="T47" fmla="*/ 1 h 82"/>
                <a:gd name="T48" fmla="*/ 0 w 110"/>
                <a:gd name="T49" fmla="*/ 1 h 82"/>
                <a:gd name="T50" fmla="*/ 2 w 110"/>
                <a:gd name="T51" fmla="*/ 1 h 82"/>
                <a:gd name="T52" fmla="*/ 0 w 110"/>
                <a:gd name="T53" fmla="*/ 1 h 82"/>
                <a:gd name="T54" fmla="*/ 2 w 110"/>
                <a:gd name="T55" fmla="*/ 1 h 82"/>
                <a:gd name="T56" fmla="*/ 2 w 110"/>
                <a:gd name="T57" fmla="*/ 1 h 82"/>
                <a:gd name="T58" fmla="*/ 2 w 110"/>
                <a:gd name="T59" fmla="*/ 1 h 82"/>
                <a:gd name="T60" fmla="*/ 0 w 110"/>
                <a:gd name="T61" fmla="*/ 1 h 82"/>
                <a:gd name="T62" fmla="*/ 2 w 110"/>
                <a:gd name="T63" fmla="*/ 1 h 82"/>
                <a:gd name="T64" fmla="*/ 2 w 110"/>
                <a:gd name="T65" fmla="*/ 1 h 82"/>
                <a:gd name="T66" fmla="*/ 2 w 110"/>
                <a:gd name="T67" fmla="*/ 1 h 82"/>
                <a:gd name="T68" fmla="*/ 2 w 110"/>
                <a:gd name="T69" fmla="*/ 1 h 82"/>
                <a:gd name="T70" fmla="*/ 2 w 110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82"/>
                <a:gd name="T110" fmla="*/ 110 w 110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82">
                  <a:moveTo>
                    <a:pt x="91" y="72"/>
                  </a:moveTo>
                  <a:lnTo>
                    <a:pt x="101" y="58"/>
                  </a:lnTo>
                  <a:lnTo>
                    <a:pt x="110" y="67"/>
                  </a:lnTo>
                  <a:lnTo>
                    <a:pt x="106" y="77"/>
                  </a:lnTo>
                  <a:lnTo>
                    <a:pt x="91" y="72"/>
                  </a:lnTo>
                  <a:close/>
                  <a:moveTo>
                    <a:pt x="110" y="58"/>
                  </a:moveTo>
                  <a:lnTo>
                    <a:pt x="110" y="67"/>
                  </a:lnTo>
                  <a:lnTo>
                    <a:pt x="106" y="63"/>
                  </a:lnTo>
                  <a:lnTo>
                    <a:pt x="110" y="58"/>
                  </a:lnTo>
                  <a:close/>
                  <a:moveTo>
                    <a:pt x="101" y="67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110" y="58"/>
                  </a:lnTo>
                  <a:lnTo>
                    <a:pt x="101" y="67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0" y="24"/>
                  </a:lnTo>
                  <a:close/>
                  <a:moveTo>
                    <a:pt x="10" y="10"/>
                  </a:moveTo>
                  <a:lnTo>
                    <a:pt x="106" y="67"/>
                  </a:lnTo>
                  <a:lnTo>
                    <a:pt x="96" y="82"/>
                  </a:lnTo>
                  <a:lnTo>
                    <a:pt x="0" y="24"/>
                  </a:lnTo>
                  <a:lnTo>
                    <a:pt x="10" y="10"/>
                  </a:lnTo>
                  <a:close/>
                  <a:moveTo>
                    <a:pt x="106" y="77"/>
                  </a:moveTo>
                  <a:lnTo>
                    <a:pt x="96" y="82"/>
                  </a:lnTo>
                  <a:lnTo>
                    <a:pt x="101" y="72"/>
                  </a:lnTo>
                  <a:lnTo>
                    <a:pt x="106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3" name="Freeform 450"/>
            <p:cNvSpPr>
              <a:spLocks noChangeAspect="1"/>
            </p:cNvSpPr>
            <p:nvPr/>
          </p:nvSpPr>
          <p:spPr bwMode="auto">
            <a:xfrm>
              <a:off x="2760" y="8336"/>
              <a:ext cx="68" cy="50"/>
            </a:xfrm>
            <a:custGeom>
              <a:avLst/>
              <a:gdLst>
                <a:gd name="T0" fmla="*/ 3 w 81"/>
                <a:gd name="T1" fmla="*/ 1 h 72"/>
                <a:gd name="T2" fmla="*/ 3 w 81"/>
                <a:gd name="T3" fmla="*/ 1 h 72"/>
                <a:gd name="T4" fmla="*/ 3 w 81"/>
                <a:gd name="T5" fmla="*/ 0 h 72"/>
                <a:gd name="T6" fmla="*/ 0 w 81"/>
                <a:gd name="T7" fmla="*/ 1 h 72"/>
                <a:gd name="T8" fmla="*/ 3 w 81"/>
                <a:gd name="T9" fmla="*/ 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72"/>
                <a:gd name="T17" fmla="*/ 81 w 81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72">
                  <a:moveTo>
                    <a:pt x="72" y="72"/>
                  </a:moveTo>
                  <a:lnTo>
                    <a:pt x="81" y="62"/>
                  </a:lnTo>
                  <a:lnTo>
                    <a:pt x="9" y="0"/>
                  </a:lnTo>
                  <a:lnTo>
                    <a:pt x="0" y="9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4" name="Freeform 451"/>
            <p:cNvSpPr>
              <a:spLocks noChangeAspect="1" noEditPoints="1"/>
            </p:cNvSpPr>
            <p:nvPr/>
          </p:nvSpPr>
          <p:spPr bwMode="auto">
            <a:xfrm>
              <a:off x="2756" y="8333"/>
              <a:ext cx="75" cy="59"/>
            </a:xfrm>
            <a:custGeom>
              <a:avLst/>
              <a:gdLst>
                <a:gd name="T0" fmla="*/ 2 w 91"/>
                <a:gd name="T1" fmla="*/ 1 h 86"/>
                <a:gd name="T2" fmla="*/ 2 w 91"/>
                <a:gd name="T3" fmla="*/ 1 h 86"/>
                <a:gd name="T4" fmla="*/ 2 w 91"/>
                <a:gd name="T5" fmla="*/ 1 h 86"/>
                <a:gd name="T6" fmla="*/ 2 w 91"/>
                <a:gd name="T7" fmla="*/ 1 h 86"/>
                <a:gd name="T8" fmla="*/ 2 w 91"/>
                <a:gd name="T9" fmla="*/ 1 h 86"/>
                <a:gd name="T10" fmla="*/ 2 w 91"/>
                <a:gd name="T11" fmla="*/ 1 h 86"/>
                <a:gd name="T12" fmla="*/ 2 w 91"/>
                <a:gd name="T13" fmla="*/ 1 h 86"/>
                <a:gd name="T14" fmla="*/ 2 w 91"/>
                <a:gd name="T15" fmla="*/ 1 h 86"/>
                <a:gd name="T16" fmla="*/ 2 w 91"/>
                <a:gd name="T17" fmla="*/ 1 h 86"/>
                <a:gd name="T18" fmla="*/ 2 w 91"/>
                <a:gd name="T19" fmla="*/ 1 h 86"/>
                <a:gd name="T20" fmla="*/ 2 w 91"/>
                <a:gd name="T21" fmla="*/ 1 h 86"/>
                <a:gd name="T22" fmla="*/ 2 w 91"/>
                <a:gd name="T23" fmla="*/ 0 h 86"/>
                <a:gd name="T24" fmla="*/ 2 w 91"/>
                <a:gd name="T25" fmla="*/ 1 h 86"/>
                <a:gd name="T26" fmla="*/ 2 w 91"/>
                <a:gd name="T27" fmla="*/ 1 h 86"/>
                <a:gd name="T28" fmla="*/ 2 w 91"/>
                <a:gd name="T29" fmla="*/ 0 h 86"/>
                <a:gd name="T30" fmla="*/ 2 w 91"/>
                <a:gd name="T31" fmla="*/ 0 h 86"/>
                <a:gd name="T32" fmla="*/ 2 w 91"/>
                <a:gd name="T33" fmla="*/ 1 h 86"/>
                <a:gd name="T34" fmla="*/ 2 w 91"/>
                <a:gd name="T35" fmla="*/ 0 h 86"/>
                <a:gd name="T36" fmla="*/ 2 w 91"/>
                <a:gd name="T37" fmla="*/ 1 h 86"/>
                <a:gd name="T38" fmla="*/ 2 w 91"/>
                <a:gd name="T39" fmla="*/ 1 h 86"/>
                <a:gd name="T40" fmla="*/ 0 w 91"/>
                <a:gd name="T41" fmla="*/ 1 h 86"/>
                <a:gd name="T42" fmla="*/ 2 w 91"/>
                <a:gd name="T43" fmla="*/ 0 h 86"/>
                <a:gd name="T44" fmla="*/ 2 w 91"/>
                <a:gd name="T45" fmla="*/ 1 h 86"/>
                <a:gd name="T46" fmla="*/ 0 w 91"/>
                <a:gd name="T47" fmla="*/ 1 h 86"/>
                <a:gd name="T48" fmla="*/ 0 w 91"/>
                <a:gd name="T49" fmla="*/ 1 h 86"/>
                <a:gd name="T50" fmla="*/ 2 w 91"/>
                <a:gd name="T51" fmla="*/ 1 h 86"/>
                <a:gd name="T52" fmla="*/ 0 w 91"/>
                <a:gd name="T53" fmla="*/ 1 h 86"/>
                <a:gd name="T54" fmla="*/ 2 w 91"/>
                <a:gd name="T55" fmla="*/ 1 h 86"/>
                <a:gd name="T56" fmla="*/ 2 w 91"/>
                <a:gd name="T57" fmla="*/ 1 h 86"/>
                <a:gd name="T58" fmla="*/ 2 w 91"/>
                <a:gd name="T59" fmla="*/ 1 h 86"/>
                <a:gd name="T60" fmla="*/ 0 w 91"/>
                <a:gd name="T61" fmla="*/ 1 h 86"/>
                <a:gd name="T62" fmla="*/ 2 w 91"/>
                <a:gd name="T63" fmla="*/ 1 h 86"/>
                <a:gd name="T64" fmla="*/ 2 w 91"/>
                <a:gd name="T65" fmla="*/ 1 h 86"/>
                <a:gd name="T66" fmla="*/ 2 w 91"/>
                <a:gd name="T67" fmla="*/ 1 h 86"/>
                <a:gd name="T68" fmla="*/ 2 w 91"/>
                <a:gd name="T69" fmla="*/ 1 h 86"/>
                <a:gd name="T70" fmla="*/ 2 w 91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6"/>
                <a:gd name="T110" fmla="*/ 91 w 91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6">
                  <a:moveTo>
                    <a:pt x="72" y="77"/>
                  </a:moveTo>
                  <a:lnTo>
                    <a:pt x="82" y="62"/>
                  </a:lnTo>
                  <a:lnTo>
                    <a:pt x="91" y="72"/>
                  </a:lnTo>
                  <a:lnTo>
                    <a:pt x="82" y="81"/>
                  </a:lnTo>
                  <a:lnTo>
                    <a:pt x="72" y="77"/>
                  </a:lnTo>
                  <a:close/>
                  <a:moveTo>
                    <a:pt x="91" y="62"/>
                  </a:moveTo>
                  <a:lnTo>
                    <a:pt x="91" y="72"/>
                  </a:lnTo>
                  <a:lnTo>
                    <a:pt x="86" y="67"/>
                  </a:lnTo>
                  <a:lnTo>
                    <a:pt x="91" y="62"/>
                  </a:lnTo>
                  <a:close/>
                  <a:moveTo>
                    <a:pt x="82" y="72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1" y="62"/>
                  </a:lnTo>
                  <a:lnTo>
                    <a:pt x="82" y="72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2" y="72"/>
                  </a:lnTo>
                  <a:lnTo>
                    <a:pt x="72" y="86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82" y="81"/>
                  </a:moveTo>
                  <a:lnTo>
                    <a:pt x="72" y="86"/>
                  </a:lnTo>
                  <a:lnTo>
                    <a:pt x="77" y="77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5" name="Freeform 452"/>
            <p:cNvSpPr>
              <a:spLocks noChangeAspect="1"/>
            </p:cNvSpPr>
            <p:nvPr/>
          </p:nvSpPr>
          <p:spPr bwMode="auto">
            <a:xfrm>
              <a:off x="2712" y="8288"/>
              <a:ext cx="56" cy="55"/>
            </a:xfrm>
            <a:custGeom>
              <a:avLst/>
              <a:gdLst>
                <a:gd name="T0" fmla="*/ 3 w 67"/>
                <a:gd name="T1" fmla="*/ 1 h 81"/>
                <a:gd name="T2" fmla="*/ 3 w 67"/>
                <a:gd name="T3" fmla="*/ 1 h 81"/>
                <a:gd name="T4" fmla="*/ 3 w 67"/>
                <a:gd name="T5" fmla="*/ 0 h 81"/>
                <a:gd name="T6" fmla="*/ 0 w 67"/>
                <a:gd name="T7" fmla="*/ 1 h 81"/>
                <a:gd name="T8" fmla="*/ 3 w 67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1"/>
                <a:gd name="T17" fmla="*/ 67 w 67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1">
                  <a:moveTo>
                    <a:pt x="58" y="81"/>
                  </a:moveTo>
                  <a:lnTo>
                    <a:pt x="67" y="7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8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6" name="Freeform 453"/>
            <p:cNvSpPr>
              <a:spLocks noChangeAspect="1" noEditPoints="1"/>
            </p:cNvSpPr>
            <p:nvPr/>
          </p:nvSpPr>
          <p:spPr bwMode="auto">
            <a:xfrm>
              <a:off x="2709" y="8285"/>
              <a:ext cx="62" cy="61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1 h 91"/>
                <a:gd name="T6" fmla="*/ 2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1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2 w 77"/>
                <a:gd name="T23" fmla="*/ 0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0 h 91"/>
                <a:gd name="T30" fmla="*/ 2 w 77"/>
                <a:gd name="T31" fmla="*/ 0 h 91"/>
                <a:gd name="T32" fmla="*/ 2 w 77"/>
                <a:gd name="T33" fmla="*/ 1 h 91"/>
                <a:gd name="T34" fmla="*/ 2 w 77"/>
                <a:gd name="T35" fmla="*/ 0 h 91"/>
                <a:gd name="T36" fmla="*/ 2 w 77"/>
                <a:gd name="T37" fmla="*/ 1 h 91"/>
                <a:gd name="T38" fmla="*/ 2 w 77"/>
                <a:gd name="T39" fmla="*/ 1 h 91"/>
                <a:gd name="T40" fmla="*/ 0 w 77"/>
                <a:gd name="T41" fmla="*/ 1 h 91"/>
                <a:gd name="T42" fmla="*/ 2 w 77"/>
                <a:gd name="T43" fmla="*/ 0 h 91"/>
                <a:gd name="T44" fmla="*/ 2 w 77"/>
                <a:gd name="T45" fmla="*/ 1 h 91"/>
                <a:gd name="T46" fmla="*/ 0 w 77"/>
                <a:gd name="T47" fmla="*/ 1 h 91"/>
                <a:gd name="T48" fmla="*/ 0 w 77"/>
                <a:gd name="T49" fmla="*/ 1 h 91"/>
                <a:gd name="T50" fmla="*/ 2 w 77"/>
                <a:gd name="T51" fmla="*/ 1 h 91"/>
                <a:gd name="T52" fmla="*/ 0 w 77"/>
                <a:gd name="T53" fmla="*/ 1 h 91"/>
                <a:gd name="T54" fmla="*/ 2 w 77"/>
                <a:gd name="T55" fmla="*/ 1 h 91"/>
                <a:gd name="T56" fmla="*/ 2 w 77"/>
                <a:gd name="T57" fmla="*/ 1 h 91"/>
                <a:gd name="T58" fmla="*/ 2 w 77"/>
                <a:gd name="T59" fmla="*/ 1 h 91"/>
                <a:gd name="T60" fmla="*/ 0 w 77"/>
                <a:gd name="T61" fmla="*/ 1 h 91"/>
                <a:gd name="T62" fmla="*/ 2 w 77"/>
                <a:gd name="T63" fmla="*/ 1 h 91"/>
                <a:gd name="T64" fmla="*/ 2 w 77"/>
                <a:gd name="T65" fmla="*/ 1 h 91"/>
                <a:gd name="T66" fmla="*/ 2 w 77"/>
                <a:gd name="T67" fmla="*/ 1 h 91"/>
                <a:gd name="T68" fmla="*/ 2 w 77"/>
                <a:gd name="T69" fmla="*/ 1 h 91"/>
                <a:gd name="T70" fmla="*/ 2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58" y="81"/>
                  </a:moveTo>
                  <a:lnTo>
                    <a:pt x="68" y="72"/>
                  </a:lnTo>
                  <a:lnTo>
                    <a:pt x="77" y="81"/>
                  </a:lnTo>
                  <a:lnTo>
                    <a:pt x="68" y="91"/>
                  </a:lnTo>
                  <a:lnTo>
                    <a:pt x="58" y="81"/>
                  </a:lnTo>
                  <a:close/>
                  <a:moveTo>
                    <a:pt x="77" y="72"/>
                  </a:moveTo>
                  <a:lnTo>
                    <a:pt x="77" y="81"/>
                  </a:lnTo>
                  <a:lnTo>
                    <a:pt x="72" y="77"/>
                  </a:lnTo>
                  <a:lnTo>
                    <a:pt x="77" y="72"/>
                  </a:lnTo>
                  <a:close/>
                  <a:moveTo>
                    <a:pt x="68" y="81"/>
                  </a:moveTo>
                  <a:lnTo>
                    <a:pt x="10" y="9"/>
                  </a:lnTo>
                  <a:lnTo>
                    <a:pt x="24" y="0"/>
                  </a:lnTo>
                  <a:lnTo>
                    <a:pt x="77" y="72"/>
                  </a:lnTo>
                  <a:lnTo>
                    <a:pt x="68" y="81"/>
                  </a:lnTo>
                  <a:close/>
                  <a:moveTo>
                    <a:pt x="15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5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5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68" y="81"/>
                  </a:lnTo>
                  <a:lnTo>
                    <a:pt x="58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68" y="91"/>
                  </a:moveTo>
                  <a:lnTo>
                    <a:pt x="58" y="91"/>
                  </a:lnTo>
                  <a:lnTo>
                    <a:pt x="63" y="86"/>
                  </a:lnTo>
                  <a:lnTo>
                    <a:pt x="68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7" name="Freeform 454"/>
            <p:cNvSpPr>
              <a:spLocks noChangeAspect="1"/>
            </p:cNvSpPr>
            <p:nvPr/>
          </p:nvSpPr>
          <p:spPr bwMode="auto">
            <a:xfrm>
              <a:off x="2677" y="8242"/>
              <a:ext cx="47" cy="53"/>
            </a:xfrm>
            <a:custGeom>
              <a:avLst/>
              <a:gdLst>
                <a:gd name="T0" fmla="*/ 2 w 57"/>
                <a:gd name="T1" fmla="*/ 1 h 77"/>
                <a:gd name="T2" fmla="*/ 2 w 57"/>
                <a:gd name="T3" fmla="*/ 1 h 77"/>
                <a:gd name="T4" fmla="*/ 2 w 57"/>
                <a:gd name="T5" fmla="*/ 0 h 77"/>
                <a:gd name="T6" fmla="*/ 0 w 57"/>
                <a:gd name="T7" fmla="*/ 1 h 77"/>
                <a:gd name="T8" fmla="*/ 2 w 57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77"/>
                <a:gd name="T17" fmla="*/ 57 w 57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77">
                  <a:moveTo>
                    <a:pt x="43" y="77"/>
                  </a:moveTo>
                  <a:lnTo>
                    <a:pt x="57" y="68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3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8" name="Freeform 455"/>
            <p:cNvSpPr>
              <a:spLocks noChangeAspect="1" noEditPoints="1"/>
            </p:cNvSpPr>
            <p:nvPr/>
          </p:nvSpPr>
          <p:spPr bwMode="auto">
            <a:xfrm>
              <a:off x="2672" y="8237"/>
              <a:ext cx="56" cy="60"/>
            </a:xfrm>
            <a:custGeom>
              <a:avLst/>
              <a:gdLst>
                <a:gd name="T0" fmla="*/ 3 w 67"/>
                <a:gd name="T1" fmla="*/ 1 h 91"/>
                <a:gd name="T2" fmla="*/ 3 w 67"/>
                <a:gd name="T3" fmla="*/ 1 h 91"/>
                <a:gd name="T4" fmla="*/ 3 w 67"/>
                <a:gd name="T5" fmla="*/ 1 h 91"/>
                <a:gd name="T6" fmla="*/ 3 w 67"/>
                <a:gd name="T7" fmla="*/ 1 h 91"/>
                <a:gd name="T8" fmla="*/ 3 w 67"/>
                <a:gd name="T9" fmla="*/ 1 h 91"/>
                <a:gd name="T10" fmla="*/ 3 w 67"/>
                <a:gd name="T11" fmla="*/ 1 h 91"/>
                <a:gd name="T12" fmla="*/ 3 w 67"/>
                <a:gd name="T13" fmla="*/ 1 h 91"/>
                <a:gd name="T14" fmla="*/ 3 w 67"/>
                <a:gd name="T15" fmla="*/ 1 h 91"/>
                <a:gd name="T16" fmla="*/ 3 w 67"/>
                <a:gd name="T17" fmla="*/ 1 h 91"/>
                <a:gd name="T18" fmla="*/ 3 w 67"/>
                <a:gd name="T19" fmla="*/ 1 h 91"/>
                <a:gd name="T20" fmla="*/ 3 w 67"/>
                <a:gd name="T21" fmla="*/ 1 h 91"/>
                <a:gd name="T22" fmla="*/ 3 w 67"/>
                <a:gd name="T23" fmla="*/ 1 h 91"/>
                <a:gd name="T24" fmla="*/ 3 w 67"/>
                <a:gd name="T25" fmla="*/ 1 h 91"/>
                <a:gd name="T26" fmla="*/ 3 w 67"/>
                <a:gd name="T27" fmla="*/ 1 h 91"/>
                <a:gd name="T28" fmla="*/ 3 w 67"/>
                <a:gd name="T29" fmla="*/ 0 h 91"/>
                <a:gd name="T30" fmla="*/ 3 w 67"/>
                <a:gd name="T31" fmla="*/ 1 h 91"/>
                <a:gd name="T32" fmla="*/ 3 w 67"/>
                <a:gd name="T33" fmla="*/ 1 h 91"/>
                <a:gd name="T34" fmla="*/ 3 w 67"/>
                <a:gd name="T35" fmla="*/ 0 h 91"/>
                <a:gd name="T36" fmla="*/ 3 w 67"/>
                <a:gd name="T37" fmla="*/ 1 h 91"/>
                <a:gd name="T38" fmla="*/ 3 w 67"/>
                <a:gd name="T39" fmla="*/ 1 h 91"/>
                <a:gd name="T40" fmla="*/ 3 w 67"/>
                <a:gd name="T41" fmla="*/ 1 h 91"/>
                <a:gd name="T42" fmla="*/ 3 w 67"/>
                <a:gd name="T43" fmla="*/ 0 h 91"/>
                <a:gd name="T44" fmla="*/ 3 w 67"/>
                <a:gd name="T45" fmla="*/ 1 h 91"/>
                <a:gd name="T46" fmla="*/ 0 w 67"/>
                <a:gd name="T47" fmla="*/ 1 h 91"/>
                <a:gd name="T48" fmla="*/ 3 w 67"/>
                <a:gd name="T49" fmla="*/ 1 h 91"/>
                <a:gd name="T50" fmla="*/ 3 w 67"/>
                <a:gd name="T51" fmla="*/ 1 h 91"/>
                <a:gd name="T52" fmla="*/ 0 w 67"/>
                <a:gd name="T53" fmla="*/ 1 h 91"/>
                <a:gd name="T54" fmla="*/ 3 w 67"/>
                <a:gd name="T55" fmla="*/ 1 h 91"/>
                <a:gd name="T56" fmla="*/ 3 w 67"/>
                <a:gd name="T57" fmla="*/ 1 h 91"/>
                <a:gd name="T58" fmla="*/ 3 w 67"/>
                <a:gd name="T59" fmla="*/ 1 h 91"/>
                <a:gd name="T60" fmla="*/ 0 w 67"/>
                <a:gd name="T61" fmla="*/ 1 h 91"/>
                <a:gd name="T62" fmla="*/ 3 w 67"/>
                <a:gd name="T63" fmla="*/ 1 h 91"/>
                <a:gd name="T64" fmla="*/ 3 w 67"/>
                <a:gd name="T65" fmla="*/ 1 h 91"/>
                <a:gd name="T66" fmla="*/ 3 w 67"/>
                <a:gd name="T67" fmla="*/ 1 h 91"/>
                <a:gd name="T68" fmla="*/ 3 w 67"/>
                <a:gd name="T69" fmla="*/ 1 h 91"/>
                <a:gd name="T70" fmla="*/ 3 w 6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1"/>
                <a:gd name="T110" fmla="*/ 67 w 6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1">
                  <a:moveTo>
                    <a:pt x="43" y="81"/>
                  </a:moveTo>
                  <a:lnTo>
                    <a:pt x="58" y="72"/>
                  </a:lnTo>
                  <a:lnTo>
                    <a:pt x="62" y="86"/>
                  </a:lnTo>
                  <a:lnTo>
                    <a:pt x="53" y="91"/>
                  </a:lnTo>
                  <a:lnTo>
                    <a:pt x="43" y="81"/>
                  </a:lnTo>
                  <a:close/>
                  <a:moveTo>
                    <a:pt x="67" y="77"/>
                  </a:moveTo>
                  <a:lnTo>
                    <a:pt x="62" y="86"/>
                  </a:lnTo>
                  <a:lnTo>
                    <a:pt x="62" y="77"/>
                  </a:lnTo>
                  <a:lnTo>
                    <a:pt x="67" y="77"/>
                  </a:lnTo>
                  <a:close/>
                  <a:moveTo>
                    <a:pt x="53" y="81"/>
                  </a:moveTo>
                  <a:lnTo>
                    <a:pt x="14" y="14"/>
                  </a:lnTo>
                  <a:lnTo>
                    <a:pt x="24" y="5"/>
                  </a:lnTo>
                  <a:lnTo>
                    <a:pt x="67" y="77"/>
                  </a:lnTo>
                  <a:lnTo>
                    <a:pt x="53" y="81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9"/>
                  </a:lnTo>
                  <a:lnTo>
                    <a:pt x="14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5" y="9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5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58" y="81"/>
                  </a:lnTo>
                  <a:lnTo>
                    <a:pt x="43" y="91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53" y="91"/>
                  </a:moveTo>
                  <a:lnTo>
                    <a:pt x="43" y="91"/>
                  </a:lnTo>
                  <a:lnTo>
                    <a:pt x="48" y="86"/>
                  </a:lnTo>
                  <a:lnTo>
                    <a:pt x="53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9" name="Freeform 456"/>
            <p:cNvSpPr>
              <a:spLocks noChangeAspect="1"/>
            </p:cNvSpPr>
            <p:nvPr/>
          </p:nvSpPr>
          <p:spPr bwMode="auto">
            <a:xfrm>
              <a:off x="2664" y="8210"/>
              <a:ext cx="25" cy="36"/>
            </a:xfrm>
            <a:custGeom>
              <a:avLst/>
              <a:gdLst>
                <a:gd name="T0" fmla="*/ 3 w 29"/>
                <a:gd name="T1" fmla="*/ 1 h 53"/>
                <a:gd name="T2" fmla="*/ 3 w 29"/>
                <a:gd name="T3" fmla="*/ 1 h 53"/>
                <a:gd name="T4" fmla="*/ 3 w 29"/>
                <a:gd name="T5" fmla="*/ 0 h 53"/>
                <a:gd name="T6" fmla="*/ 0 w 29"/>
                <a:gd name="T7" fmla="*/ 0 h 53"/>
                <a:gd name="T8" fmla="*/ 3 w 29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3"/>
                <a:gd name="T17" fmla="*/ 29 w 2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3">
                  <a:moveTo>
                    <a:pt x="15" y="53"/>
                  </a:moveTo>
                  <a:lnTo>
                    <a:pt x="29" y="4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" name="Freeform 457"/>
            <p:cNvSpPr>
              <a:spLocks noChangeAspect="1" noEditPoints="1"/>
            </p:cNvSpPr>
            <p:nvPr/>
          </p:nvSpPr>
          <p:spPr bwMode="auto">
            <a:xfrm>
              <a:off x="2661" y="8204"/>
              <a:ext cx="31" cy="45"/>
            </a:xfrm>
            <a:custGeom>
              <a:avLst/>
              <a:gdLst>
                <a:gd name="T0" fmla="*/ 2 w 38"/>
                <a:gd name="T1" fmla="*/ 1 h 67"/>
                <a:gd name="T2" fmla="*/ 2 w 38"/>
                <a:gd name="T3" fmla="*/ 1 h 67"/>
                <a:gd name="T4" fmla="*/ 2 w 38"/>
                <a:gd name="T5" fmla="*/ 1 h 67"/>
                <a:gd name="T6" fmla="*/ 2 w 38"/>
                <a:gd name="T7" fmla="*/ 1 h 67"/>
                <a:gd name="T8" fmla="*/ 2 w 38"/>
                <a:gd name="T9" fmla="*/ 1 h 67"/>
                <a:gd name="T10" fmla="*/ 2 w 38"/>
                <a:gd name="T11" fmla="*/ 1 h 67"/>
                <a:gd name="T12" fmla="*/ 2 w 38"/>
                <a:gd name="T13" fmla="*/ 1 h 67"/>
                <a:gd name="T14" fmla="*/ 2 w 38"/>
                <a:gd name="T15" fmla="*/ 1 h 67"/>
                <a:gd name="T16" fmla="*/ 2 w 38"/>
                <a:gd name="T17" fmla="*/ 1 h 67"/>
                <a:gd name="T18" fmla="*/ 2 w 38"/>
                <a:gd name="T19" fmla="*/ 1 h 67"/>
                <a:gd name="T20" fmla="*/ 2 w 38"/>
                <a:gd name="T21" fmla="*/ 1 h 67"/>
                <a:gd name="T22" fmla="*/ 2 w 38"/>
                <a:gd name="T23" fmla="*/ 1 h 67"/>
                <a:gd name="T24" fmla="*/ 2 w 38"/>
                <a:gd name="T25" fmla="*/ 1 h 67"/>
                <a:gd name="T26" fmla="*/ 2 w 38"/>
                <a:gd name="T27" fmla="*/ 1 h 67"/>
                <a:gd name="T28" fmla="*/ 2 w 38"/>
                <a:gd name="T29" fmla="*/ 0 h 67"/>
                <a:gd name="T30" fmla="*/ 2 w 38"/>
                <a:gd name="T31" fmla="*/ 1 h 67"/>
                <a:gd name="T32" fmla="*/ 2 w 38"/>
                <a:gd name="T33" fmla="*/ 1 h 67"/>
                <a:gd name="T34" fmla="*/ 2 w 38"/>
                <a:gd name="T35" fmla="*/ 0 h 67"/>
                <a:gd name="T36" fmla="*/ 2 w 38"/>
                <a:gd name="T37" fmla="*/ 1 h 67"/>
                <a:gd name="T38" fmla="*/ 2 w 38"/>
                <a:gd name="T39" fmla="*/ 1 h 67"/>
                <a:gd name="T40" fmla="*/ 2 w 38"/>
                <a:gd name="T41" fmla="*/ 1 h 67"/>
                <a:gd name="T42" fmla="*/ 2 w 38"/>
                <a:gd name="T43" fmla="*/ 0 h 67"/>
                <a:gd name="T44" fmla="*/ 2 w 38"/>
                <a:gd name="T45" fmla="*/ 1 h 67"/>
                <a:gd name="T46" fmla="*/ 0 w 38"/>
                <a:gd name="T47" fmla="*/ 1 h 67"/>
                <a:gd name="T48" fmla="*/ 2 w 38"/>
                <a:gd name="T49" fmla="*/ 1 h 67"/>
                <a:gd name="T50" fmla="*/ 2 w 38"/>
                <a:gd name="T51" fmla="*/ 1 h 67"/>
                <a:gd name="T52" fmla="*/ 0 w 38"/>
                <a:gd name="T53" fmla="*/ 1 h 67"/>
                <a:gd name="T54" fmla="*/ 2 w 38"/>
                <a:gd name="T55" fmla="*/ 1 h 67"/>
                <a:gd name="T56" fmla="*/ 2 w 38"/>
                <a:gd name="T57" fmla="*/ 1 h 67"/>
                <a:gd name="T58" fmla="*/ 2 w 38"/>
                <a:gd name="T59" fmla="*/ 1 h 67"/>
                <a:gd name="T60" fmla="*/ 0 w 38"/>
                <a:gd name="T61" fmla="*/ 1 h 67"/>
                <a:gd name="T62" fmla="*/ 2 w 38"/>
                <a:gd name="T63" fmla="*/ 1 h 67"/>
                <a:gd name="T64" fmla="*/ 2 w 38"/>
                <a:gd name="T65" fmla="*/ 1 h 67"/>
                <a:gd name="T66" fmla="*/ 2 w 38"/>
                <a:gd name="T67" fmla="*/ 1 h 67"/>
                <a:gd name="T68" fmla="*/ 2 w 38"/>
                <a:gd name="T69" fmla="*/ 1 h 67"/>
                <a:gd name="T70" fmla="*/ 2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9" y="57"/>
                  </a:moveTo>
                  <a:lnTo>
                    <a:pt x="28" y="48"/>
                  </a:lnTo>
                  <a:lnTo>
                    <a:pt x="33" y="62"/>
                  </a:lnTo>
                  <a:lnTo>
                    <a:pt x="24" y="67"/>
                  </a:lnTo>
                  <a:lnTo>
                    <a:pt x="19" y="57"/>
                  </a:lnTo>
                  <a:close/>
                  <a:moveTo>
                    <a:pt x="38" y="53"/>
                  </a:moveTo>
                  <a:lnTo>
                    <a:pt x="33" y="62"/>
                  </a:lnTo>
                  <a:lnTo>
                    <a:pt x="33" y="57"/>
                  </a:lnTo>
                  <a:lnTo>
                    <a:pt x="38" y="53"/>
                  </a:lnTo>
                  <a:close/>
                  <a:moveTo>
                    <a:pt x="24" y="57"/>
                  </a:moveTo>
                  <a:lnTo>
                    <a:pt x="14" y="9"/>
                  </a:lnTo>
                  <a:lnTo>
                    <a:pt x="24" y="9"/>
                  </a:lnTo>
                  <a:lnTo>
                    <a:pt x="38" y="53"/>
                  </a:lnTo>
                  <a:lnTo>
                    <a:pt x="24" y="57"/>
                  </a:lnTo>
                  <a:close/>
                  <a:moveTo>
                    <a:pt x="19" y="0"/>
                  </a:moveTo>
                  <a:lnTo>
                    <a:pt x="24" y="9"/>
                  </a:lnTo>
                  <a:lnTo>
                    <a:pt x="19" y="9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4" y="5"/>
                  </a:lnTo>
                  <a:lnTo>
                    <a:pt x="4" y="9"/>
                  </a:lnTo>
                  <a:lnTo>
                    <a:pt x="0" y="14"/>
                  </a:lnTo>
                  <a:close/>
                  <a:moveTo>
                    <a:pt x="14" y="9"/>
                  </a:moveTo>
                  <a:lnTo>
                    <a:pt x="28" y="62"/>
                  </a:lnTo>
                  <a:lnTo>
                    <a:pt x="14" y="62"/>
                  </a:lnTo>
                  <a:lnTo>
                    <a:pt x="0" y="14"/>
                  </a:lnTo>
                  <a:lnTo>
                    <a:pt x="14" y="9"/>
                  </a:lnTo>
                  <a:close/>
                  <a:moveTo>
                    <a:pt x="24" y="67"/>
                  </a:moveTo>
                  <a:lnTo>
                    <a:pt x="14" y="62"/>
                  </a:lnTo>
                  <a:lnTo>
                    <a:pt x="19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" name="Freeform 458"/>
            <p:cNvSpPr>
              <a:spLocks noChangeAspect="1"/>
            </p:cNvSpPr>
            <p:nvPr/>
          </p:nvSpPr>
          <p:spPr bwMode="auto">
            <a:xfrm>
              <a:off x="2661" y="8177"/>
              <a:ext cx="16" cy="33"/>
            </a:xfrm>
            <a:custGeom>
              <a:avLst/>
              <a:gdLst>
                <a:gd name="T0" fmla="*/ 3 w 19"/>
                <a:gd name="T1" fmla="*/ 1 h 48"/>
                <a:gd name="T2" fmla="*/ 3 w 19"/>
                <a:gd name="T3" fmla="*/ 1 h 48"/>
                <a:gd name="T4" fmla="*/ 3 w 19"/>
                <a:gd name="T5" fmla="*/ 0 h 48"/>
                <a:gd name="T6" fmla="*/ 0 w 19"/>
                <a:gd name="T7" fmla="*/ 0 h 48"/>
                <a:gd name="T8" fmla="*/ 3 w 19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4" y="48"/>
                  </a:moveTo>
                  <a:lnTo>
                    <a:pt x="19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2" name="Freeform 459"/>
            <p:cNvSpPr>
              <a:spLocks noChangeAspect="1" noEditPoints="1"/>
            </p:cNvSpPr>
            <p:nvPr/>
          </p:nvSpPr>
          <p:spPr bwMode="auto">
            <a:xfrm>
              <a:off x="2652" y="8172"/>
              <a:ext cx="32" cy="45"/>
            </a:xfrm>
            <a:custGeom>
              <a:avLst/>
              <a:gdLst>
                <a:gd name="T0" fmla="*/ 3 w 38"/>
                <a:gd name="T1" fmla="*/ 1 h 67"/>
                <a:gd name="T2" fmla="*/ 3 w 38"/>
                <a:gd name="T3" fmla="*/ 1 h 67"/>
                <a:gd name="T4" fmla="*/ 3 w 38"/>
                <a:gd name="T5" fmla="*/ 1 h 67"/>
                <a:gd name="T6" fmla="*/ 3 w 38"/>
                <a:gd name="T7" fmla="*/ 1 h 67"/>
                <a:gd name="T8" fmla="*/ 3 w 38"/>
                <a:gd name="T9" fmla="*/ 1 h 67"/>
                <a:gd name="T10" fmla="*/ 3 w 38"/>
                <a:gd name="T11" fmla="*/ 1 h 67"/>
                <a:gd name="T12" fmla="*/ 3 w 38"/>
                <a:gd name="T13" fmla="*/ 1 h 67"/>
                <a:gd name="T14" fmla="*/ 3 w 38"/>
                <a:gd name="T15" fmla="*/ 1 h 67"/>
                <a:gd name="T16" fmla="*/ 3 w 38"/>
                <a:gd name="T17" fmla="*/ 1 h 67"/>
                <a:gd name="T18" fmla="*/ 3 w 38"/>
                <a:gd name="T19" fmla="*/ 1 h 67"/>
                <a:gd name="T20" fmla="*/ 3 w 38"/>
                <a:gd name="T21" fmla="*/ 1 h 67"/>
                <a:gd name="T22" fmla="*/ 3 w 38"/>
                <a:gd name="T23" fmla="*/ 1 h 67"/>
                <a:gd name="T24" fmla="*/ 3 w 38"/>
                <a:gd name="T25" fmla="*/ 1 h 67"/>
                <a:gd name="T26" fmla="*/ 3 w 38"/>
                <a:gd name="T27" fmla="*/ 1 h 67"/>
                <a:gd name="T28" fmla="*/ 3 w 38"/>
                <a:gd name="T29" fmla="*/ 0 h 67"/>
                <a:gd name="T30" fmla="*/ 3 w 38"/>
                <a:gd name="T31" fmla="*/ 1 h 67"/>
                <a:gd name="T32" fmla="*/ 3 w 38"/>
                <a:gd name="T33" fmla="*/ 1 h 67"/>
                <a:gd name="T34" fmla="*/ 3 w 38"/>
                <a:gd name="T35" fmla="*/ 0 h 67"/>
                <a:gd name="T36" fmla="*/ 3 w 38"/>
                <a:gd name="T37" fmla="*/ 1 h 67"/>
                <a:gd name="T38" fmla="*/ 3 w 38"/>
                <a:gd name="T39" fmla="*/ 1 h 67"/>
                <a:gd name="T40" fmla="*/ 3 w 38"/>
                <a:gd name="T41" fmla="*/ 0 h 67"/>
                <a:gd name="T42" fmla="*/ 3 w 38"/>
                <a:gd name="T43" fmla="*/ 0 h 67"/>
                <a:gd name="T44" fmla="*/ 3 w 38"/>
                <a:gd name="T45" fmla="*/ 1 h 67"/>
                <a:gd name="T46" fmla="*/ 0 w 38"/>
                <a:gd name="T47" fmla="*/ 1 h 67"/>
                <a:gd name="T48" fmla="*/ 3 w 38"/>
                <a:gd name="T49" fmla="*/ 0 h 67"/>
                <a:gd name="T50" fmla="*/ 3 w 38"/>
                <a:gd name="T51" fmla="*/ 1 h 67"/>
                <a:gd name="T52" fmla="*/ 0 w 38"/>
                <a:gd name="T53" fmla="*/ 1 h 67"/>
                <a:gd name="T54" fmla="*/ 3 w 38"/>
                <a:gd name="T55" fmla="*/ 1 h 67"/>
                <a:gd name="T56" fmla="*/ 3 w 38"/>
                <a:gd name="T57" fmla="*/ 1 h 67"/>
                <a:gd name="T58" fmla="*/ 3 w 38"/>
                <a:gd name="T59" fmla="*/ 1 h 67"/>
                <a:gd name="T60" fmla="*/ 0 w 38"/>
                <a:gd name="T61" fmla="*/ 1 h 67"/>
                <a:gd name="T62" fmla="*/ 3 w 38"/>
                <a:gd name="T63" fmla="*/ 1 h 67"/>
                <a:gd name="T64" fmla="*/ 3 w 38"/>
                <a:gd name="T65" fmla="*/ 1 h 67"/>
                <a:gd name="T66" fmla="*/ 3 w 38"/>
                <a:gd name="T67" fmla="*/ 1 h 67"/>
                <a:gd name="T68" fmla="*/ 3 w 38"/>
                <a:gd name="T69" fmla="*/ 1 h 67"/>
                <a:gd name="T70" fmla="*/ 3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4" y="53"/>
                  </a:moveTo>
                  <a:lnTo>
                    <a:pt x="29" y="48"/>
                  </a:lnTo>
                  <a:lnTo>
                    <a:pt x="29" y="62"/>
                  </a:lnTo>
                  <a:lnTo>
                    <a:pt x="19" y="67"/>
                  </a:lnTo>
                  <a:lnTo>
                    <a:pt x="14" y="53"/>
                  </a:lnTo>
                  <a:close/>
                  <a:moveTo>
                    <a:pt x="38" y="57"/>
                  </a:moveTo>
                  <a:lnTo>
                    <a:pt x="29" y="62"/>
                  </a:lnTo>
                  <a:lnTo>
                    <a:pt x="29" y="57"/>
                  </a:lnTo>
                  <a:lnTo>
                    <a:pt x="38" y="57"/>
                  </a:lnTo>
                  <a:close/>
                  <a:moveTo>
                    <a:pt x="24" y="57"/>
                  </a:moveTo>
                  <a:lnTo>
                    <a:pt x="14" y="9"/>
                  </a:lnTo>
                  <a:lnTo>
                    <a:pt x="29" y="9"/>
                  </a:lnTo>
                  <a:lnTo>
                    <a:pt x="38" y="57"/>
                  </a:lnTo>
                  <a:lnTo>
                    <a:pt x="24" y="57"/>
                  </a:lnTo>
                  <a:close/>
                  <a:moveTo>
                    <a:pt x="24" y="0"/>
                  </a:moveTo>
                  <a:lnTo>
                    <a:pt x="29" y="9"/>
                  </a:lnTo>
                  <a:lnTo>
                    <a:pt x="24" y="9"/>
                  </a:lnTo>
                  <a:lnTo>
                    <a:pt x="24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9"/>
                  </a:moveTo>
                  <a:lnTo>
                    <a:pt x="24" y="57"/>
                  </a:lnTo>
                  <a:lnTo>
                    <a:pt x="10" y="62"/>
                  </a:lnTo>
                  <a:lnTo>
                    <a:pt x="0" y="9"/>
                  </a:lnTo>
                  <a:lnTo>
                    <a:pt x="14" y="9"/>
                  </a:lnTo>
                  <a:close/>
                  <a:moveTo>
                    <a:pt x="19" y="67"/>
                  </a:moveTo>
                  <a:lnTo>
                    <a:pt x="10" y="62"/>
                  </a:lnTo>
                  <a:lnTo>
                    <a:pt x="14" y="57"/>
                  </a:lnTo>
                  <a:lnTo>
                    <a:pt x="19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3" name="Freeform 460"/>
            <p:cNvSpPr>
              <a:spLocks noChangeAspect="1"/>
            </p:cNvSpPr>
            <p:nvPr/>
          </p:nvSpPr>
          <p:spPr bwMode="auto">
            <a:xfrm>
              <a:off x="2661" y="8149"/>
              <a:ext cx="11" cy="28"/>
            </a:xfrm>
            <a:custGeom>
              <a:avLst/>
              <a:gdLst>
                <a:gd name="T0" fmla="*/ 0 w 14"/>
                <a:gd name="T1" fmla="*/ 1 h 43"/>
                <a:gd name="T2" fmla="*/ 2 w 14"/>
                <a:gd name="T3" fmla="*/ 1 h 43"/>
                <a:gd name="T4" fmla="*/ 2 w 14"/>
                <a:gd name="T5" fmla="*/ 1 h 43"/>
                <a:gd name="T6" fmla="*/ 0 w 14"/>
                <a:gd name="T7" fmla="*/ 0 h 43"/>
                <a:gd name="T8" fmla="*/ 0 w 1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43"/>
                <a:gd name="T17" fmla="*/ 14 w 1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43">
                  <a:moveTo>
                    <a:pt x="0" y="43"/>
                  </a:moveTo>
                  <a:lnTo>
                    <a:pt x="14" y="43"/>
                  </a:lnTo>
                  <a:lnTo>
                    <a:pt x="14" y="5"/>
                  </a:lnTo>
                  <a:lnTo>
                    <a:pt x="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4" name="Freeform 461"/>
            <p:cNvSpPr>
              <a:spLocks noChangeAspect="1"/>
            </p:cNvSpPr>
            <p:nvPr/>
          </p:nvSpPr>
          <p:spPr bwMode="auto">
            <a:xfrm>
              <a:off x="2986" y="8281"/>
              <a:ext cx="24" cy="25"/>
            </a:xfrm>
            <a:custGeom>
              <a:avLst/>
              <a:gdLst>
                <a:gd name="T0" fmla="*/ 2 w 29"/>
                <a:gd name="T1" fmla="*/ 1 h 38"/>
                <a:gd name="T2" fmla="*/ 2 w 29"/>
                <a:gd name="T3" fmla="*/ 0 h 38"/>
                <a:gd name="T4" fmla="*/ 0 w 29"/>
                <a:gd name="T5" fmla="*/ 1 h 38"/>
                <a:gd name="T6" fmla="*/ 2 w 29"/>
                <a:gd name="T7" fmla="*/ 1 h 38"/>
                <a:gd name="T8" fmla="*/ 2 w 29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29" y="5"/>
                  </a:moveTo>
                  <a:lnTo>
                    <a:pt x="15" y="0"/>
                  </a:lnTo>
                  <a:lnTo>
                    <a:pt x="0" y="34"/>
                  </a:lnTo>
                  <a:lnTo>
                    <a:pt x="15" y="38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5" name="Freeform 462"/>
            <p:cNvSpPr>
              <a:spLocks noChangeAspect="1" noEditPoints="1"/>
            </p:cNvSpPr>
            <p:nvPr/>
          </p:nvSpPr>
          <p:spPr bwMode="auto">
            <a:xfrm>
              <a:off x="2983" y="8279"/>
              <a:ext cx="35" cy="34"/>
            </a:xfrm>
            <a:custGeom>
              <a:avLst/>
              <a:gdLst>
                <a:gd name="T0" fmla="*/ 2 w 43"/>
                <a:gd name="T1" fmla="*/ 1 h 53"/>
                <a:gd name="T2" fmla="*/ 2 w 43"/>
                <a:gd name="T3" fmla="*/ 1 h 53"/>
                <a:gd name="T4" fmla="*/ 2 w 43"/>
                <a:gd name="T5" fmla="*/ 0 h 53"/>
                <a:gd name="T6" fmla="*/ 2 w 43"/>
                <a:gd name="T7" fmla="*/ 0 h 53"/>
                <a:gd name="T8" fmla="*/ 2 w 43"/>
                <a:gd name="T9" fmla="*/ 1 h 53"/>
                <a:gd name="T10" fmla="*/ 2 w 43"/>
                <a:gd name="T11" fmla="*/ 1 h 53"/>
                <a:gd name="T12" fmla="*/ 2 w 43"/>
                <a:gd name="T13" fmla="*/ 0 h 53"/>
                <a:gd name="T14" fmla="*/ 2 w 43"/>
                <a:gd name="T15" fmla="*/ 1 h 53"/>
                <a:gd name="T16" fmla="*/ 2 w 43"/>
                <a:gd name="T17" fmla="*/ 1 h 53"/>
                <a:gd name="T18" fmla="*/ 2 w 43"/>
                <a:gd name="T19" fmla="*/ 1 h 53"/>
                <a:gd name="T20" fmla="*/ 2 w 43"/>
                <a:gd name="T21" fmla="*/ 1 h 53"/>
                <a:gd name="T22" fmla="*/ 0 w 43"/>
                <a:gd name="T23" fmla="*/ 1 h 53"/>
                <a:gd name="T24" fmla="*/ 2 w 43"/>
                <a:gd name="T25" fmla="*/ 1 h 53"/>
                <a:gd name="T26" fmla="*/ 2 w 43"/>
                <a:gd name="T27" fmla="*/ 1 h 53"/>
                <a:gd name="T28" fmla="*/ 2 w 43"/>
                <a:gd name="T29" fmla="*/ 1 h 53"/>
                <a:gd name="T30" fmla="*/ 0 w 43"/>
                <a:gd name="T31" fmla="*/ 1 h 53"/>
                <a:gd name="T32" fmla="*/ 2 w 43"/>
                <a:gd name="T33" fmla="*/ 1 h 53"/>
                <a:gd name="T34" fmla="*/ 2 w 43"/>
                <a:gd name="T35" fmla="*/ 1 h 53"/>
                <a:gd name="T36" fmla="*/ 2 w 43"/>
                <a:gd name="T37" fmla="*/ 1 h 53"/>
                <a:gd name="T38" fmla="*/ 2 w 43"/>
                <a:gd name="T39" fmla="*/ 1 h 53"/>
                <a:gd name="T40" fmla="*/ 2 w 43"/>
                <a:gd name="T41" fmla="*/ 1 h 53"/>
                <a:gd name="T42" fmla="*/ 2 w 43"/>
                <a:gd name="T43" fmla="*/ 1 h 53"/>
                <a:gd name="T44" fmla="*/ 2 w 43"/>
                <a:gd name="T45" fmla="*/ 1 h 53"/>
                <a:gd name="T46" fmla="*/ 2 w 43"/>
                <a:gd name="T47" fmla="*/ 1 h 53"/>
                <a:gd name="T48" fmla="*/ 2 w 43"/>
                <a:gd name="T49" fmla="*/ 1 h 53"/>
                <a:gd name="T50" fmla="*/ 2 w 43"/>
                <a:gd name="T51" fmla="*/ 1 h 53"/>
                <a:gd name="T52" fmla="*/ 2 w 43"/>
                <a:gd name="T53" fmla="*/ 1 h 53"/>
                <a:gd name="T54" fmla="*/ 2 w 43"/>
                <a:gd name="T55" fmla="*/ 1 h 53"/>
                <a:gd name="T56" fmla="*/ 2 w 43"/>
                <a:gd name="T57" fmla="*/ 1 h 53"/>
                <a:gd name="T58" fmla="*/ 2 w 43"/>
                <a:gd name="T59" fmla="*/ 1 h 53"/>
                <a:gd name="T60" fmla="*/ 2 w 43"/>
                <a:gd name="T61" fmla="*/ 1 h 53"/>
                <a:gd name="T62" fmla="*/ 2 w 43"/>
                <a:gd name="T63" fmla="*/ 1 h 53"/>
                <a:gd name="T64" fmla="*/ 2 w 43"/>
                <a:gd name="T65" fmla="*/ 0 h 53"/>
                <a:gd name="T66" fmla="*/ 2 w 43"/>
                <a:gd name="T67" fmla="*/ 1 h 53"/>
                <a:gd name="T68" fmla="*/ 2 w 43"/>
                <a:gd name="T69" fmla="*/ 1 h 53"/>
                <a:gd name="T70" fmla="*/ 2 w 43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53"/>
                <a:gd name="T110" fmla="*/ 43 w 4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53">
                  <a:moveTo>
                    <a:pt x="33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3" y="15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5"/>
                  </a:lnTo>
                  <a:close/>
                  <a:moveTo>
                    <a:pt x="28" y="10"/>
                  </a:moveTo>
                  <a:lnTo>
                    <a:pt x="14" y="43"/>
                  </a:lnTo>
                  <a:lnTo>
                    <a:pt x="0" y="39"/>
                  </a:lnTo>
                  <a:lnTo>
                    <a:pt x="14" y="5"/>
                  </a:lnTo>
                  <a:lnTo>
                    <a:pt x="28" y="10"/>
                  </a:lnTo>
                  <a:close/>
                  <a:moveTo>
                    <a:pt x="4" y="48"/>
                  </a:moveTo>
                  <a:lnTo>
                    <a:pt x="0" y="39"/>
                  </a:lnTo>
                  <a:lnTo>
                    <a:pt x="4" y="39"/>
                  </a:lnTo>
                  <a:lnTo>
                    <a:pt x="4" y="48"/>
                  </a:lnTo>
                  <a:close/>
                  <a:moveTo>
                    <a:pt x="9" y="34"/>
                  </a:moveTo>
                  <a:lnTo>
                    <a:pt x="24" y="39"/>
                  </a:lnTo>
                  <a:lnTo>
                    <a:pt x="19" y="53"/>
                  </a:lnTo>
                  <a:lnTo>
                    <a:pt x="4" y="48"/>
                  </a:lnTo>
                  <a:lnTo>
                    <a:pt x="9" y="34"/>
                  </a:lnTo>
                  <a:close/>
                  <a:moveTo>
                    <a:pt x="28" y="48"/>
                  </a:moveTo>
                  <a:lnTo>
                    <a:pt x="19" y="53"/>
                  </a:lnTo>
                  <a:lnTo>
                    <a:pt x="19" y="43"/>
                  </a:lnTo>
                  <a:lnTo>
                    <a:pt x="28" y="48"/>
                  </a:lnTo>
                  <a:close/>
                  <a:moveTo>
                    <a:pt x="14" y="43"/>
                  </a:moveTo>
                  <a:lnTo>
                    <a:pt x="28" y="5"/>
                  </a:lnTo>
                  <a:lnTo>
                    <a:pt x="43" y="15"/>
                  </a:lnTo>
                  <a:lnTo>
                    <a:pt x="28" y="48"/>
                  </a:lnTo>
                  <a:lnTo>
                    <a:pt x="14" y="43"/>
                  </a:lnTo>
                  <a:close/>
                  <a:moveTo>
                    <a:pt x="38" y="0"/>
                  </a:moveTo>
                  <a:lnTo>
                    <a:pt x="43" y="15"/>
                  </a:lnTo>
                  <a:lnTo>
                    <a:pt x="33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6" name="Freeform 463"/>
            <p:cNvSpPr>
              <a:spLocks noChangeAspect="1"/>
            </p:cNvSpPr>
            <p:nvPr/>
          </p:nvSpPr>
          <p:spPr bwMode="auto">
            <a:xfrm>
              <a:off x="2970" y="8304"/>
              <a:ext cx="28" cy="29"/>
            </a:xfrm>
            <a:custGeom>
              <a:avLst/>
              <a:gdLst>
                <a:gd name="T0" fmla="*/ 2 w 34"/>
                <a:gd name="T1" fmla="*/ 1 h 43"/>
                <a:gd name="T2" fmla="*/ 2 w 34"/>
                <a:gd name="T3" fmla="*/ 0 h 43"/>
                <a:gd name="T4" fmla="*/ 0 w 34"/>
                <a:gd name="T5" fmla="*/ 1 h 43"/>
                <a:gd name="T6" fmla="*/ 2 w 34"/>
                <a:gd name="T7" fmla="*/ 1 h 43"/>
                <a:gd name="T8" fmla="*/ 2 w 3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3"/>
                <a:gd name="T17" fmla="*/ 34 w 3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3">
                  <a:moveTo>
                    <a:pt x="34" y="4"/>
                  </a:moveTo>
                  <a:lnTo>
                    <a:pt x="19" y="0"/>
                  </a:lnTo>
                  <a:lnTo>
                    <a:pt x="0" y="33"/>
                  </a:lnTo>
                  <a:lnTo>
                    <a:pt x="15" y="43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7" name="Freeform 464"/>
            <p:cNvSpPr>
              <a:spLocks noChangeAspect="1" noEditPoints="1"/>
            </p:cNvSpPr>
            <p:nvPr/>
          </p:nvSpPr>
          <p:spPr bwMode="auto">
            <a:xfrm>
              <a:off x="2967" y="8301"/>
              <a:ext cx="36" cy="35"/>
            </a:xfrm>
            <a:custGeom>
              <a:avLst/>
              <a:gdLst>
                <a:gd name="T0" fmla="*/ 2 w 44"/>
                <a:gd name="T1" fmla="*/ 1 h 53"/>
                <a:gd name="T2" fmla="*/ 2 w 44"/>
                <a:gd name="T3" fmla="*/ 1 h 53"/>
                <a:gd name="T4" fmla="*/ 2 w 44"/>
                <a:gd name="T5" fmla="*/ 0 h 53"/>
                <a:gd name="T6" fmla="*/ 2 w 44"/>
                <a:gd name="T7" fmla="*/ 1 h 53"/>
                <a:gd name="T8" fmla="*/ 2 w 44"/>
                <a:gd name="T9" fmla="*/ 1 h 53"/>
                <a:gd name="T10" fmla="*/ 2 w 44"/>
                <a:gd name="T11" fmla="*/ 0 h 53"/>
                <a:gd name="T12" fmla="*/ 2 w 44"/>
                <a:gd name="T13" fmla="*/ 0 h 53"/>
                <a:gd name="T14" fmla="*/ 2 w 44"/>
                <a:gd name="T15" fmla="*/ 1 h 53"/>
                <a:gd name="T16" fmla="*/ 2 w 44"/>
                <a:gd name="T17" fmla="*/ 0 h 53"/>
                <a:gd name="T18" fmla="*/ 2 w 44"/>
                <a:gd name="T19" fmla="*/ 1 h 53"/>
                <a:gd name="T20" fmla="*/ 2 w 44"/>
                <a:gd name="T21" fmla="*/ 1 h 53"/>
                <a:gd name="T22" fmla="*/ 0 w 44"/>
                <a:gd name="T23" fmla="*/ 1 h 53"/>
                <a:gd name="T24" fmla="*/ 2 w 44"/>
                <a:gd name="T25" fmla="*/ 0 h 53"/>
                <a:gd name="T26" fmla="*/ 2 w 44"/>
                <a:gd name="T27" fmla="*/ 1 h 53"/>
                <a:gd name="T28" fmla="*/ 0 w 44"/>
                <a:gd name="T29" fmla="*/ 1 h 53"/>
                <a:gd name="T30" fmla="*/ 0 w 44"/>
                <a:gd name="T31" fmla="*/ 1 h 53"/>
                <a:gd name="T32" fmla="*/ 2 w 44"/>
                <a:gd name="T33" fmla="*/ 1 h 53"/>
                <a:gd name="T34" fmla="*/ 0 w 44"/>
                <a:gd name="T35" fmla="*/ 1 h 53"/>
                <a:gd name="T36" fmla="*/ 2 w 44"/>
                <a:gd name="T37" fmla="*/ 1 h 53"/>
                <a:gd name="T38" fmla="*/ 2 w 44"/>
                <a:gd name="T39" fmla="*/ 1 h 53"/>
                <a:gd name="T40" fmla="*/ 2 w 44"/>
                <a:gd name="T41" fmla="*/ 1 h 53"/>
                <a:gd name="T42" fmla="*/ 0 w 44"/>
                <a:gd name="T43" fmla="*/ 1 h 53"/>
                <a:gd name="T44" fmla="*/ 2 w 44"/>
                <a:gd name="T45" fmla="*/ 1 h 53"/>
                <a:gd name="T46" fmla="*/ 2 w 44"/>
                <a:gd name="T47" fmla="*/ 1 h 53"/>
                <a:gd name="T48" fmla="*/ 2 w 44"/>
                <a:gd name="T49" fmla="*/ 1 h 53"/>
                <a:gd name="T50" fmla="*/ 2 w 44"/>
                <a:gd name="T51" fmla="*/ 1 h 53"/>
                <a:gd name="T52" fmla="*/ 2 w 44"/>
                <a:gd name="T53" fmla="*/ 1 h 53"/>
                <a:gd name="T54" fmla="*/ 2 w 44"/>
                <a:gd name="T55" fmla="*/ 1 h 53"/>
                <a:gd name="T56" fmla="*/ 2 w 44"/>
                <a:gd name="T57" fmla="*/ 1 h 53"/>
                <a:gd name="T58" fmla="*/ 2 w 44"/>
                <a:gd name="T59" fmla="*/ 1 h 53"/>
                <a:gd name="T60" fmla="*/ 2 w 44"/>
                <a:gd name="T61" fmla="*/ 1 h 53"/>
                <a:gd name="T62" fmla="*/ 2 w 44"/>
                <a:gd name="T63" fmla="*/ 1 h 53"/>
                <a:gd name="T64" fmla="*/ 2 w 44"/>
                <a:gd name="T65" fmla="*/ 1 h 53"/>
                <a:gd name="T66" fmla="*/ 2 w 44"/>
                <a:gd name="T67" fmla="*/ 1 h 53"/>
                <a:gd name="T68" fmla="*/ 2 w 44"/>
                <a:gd name="T69" fmla="*/ 1 h 53"/>
                <a:gd name="T70" fmla="*/ 2 w 44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3"/>
                <a:gd name="T110" fmla="*/ 44 w 44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3">
                  <a:moveTo>
                    <a:pt x="39" y="19"/>
                  </a:moveTo>
                  <a:lnTo>
                    <a:pt x="24" y="14"/>
                  </a:lnTo>
                  <a:lnTo>
                    <a:pt x="29" y="0"/>
                  </a:lnTo>
                  <a:lnTo>
                    <a:pt x="44" y="5"/>
                  </a:lnTo>
                  <a:lnTo>
                    <a:pt x="39" y="19"/>
                  </a:lnTo>
                  <a:close/>
                  <a:moveTo>
                    <a:pt x="20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20" y="0"/>
                  </a:lnTo>
                  <a:close/>
                  <a:moveTo>
                    <a:pt x="34" y="9"/>
                  </a:moveTo>
                  <a:lnTo>
                    <a:pt x="10" y="43"/>
                  </a:lnTo>
                  <a:lnTo>
                    <a:pt x="0" y="38"/>
                  </a:lnTo>
                  <a:lnTo>
                    <a:pt x="20" y="0"/>
                  </a:lnTo>
                  <a:lnTo>
                    <a:pt x="34" y="9"/>
                  </a:lnTo>
                  <a:close/>
                  <a:moveTo>
                    <a:pt x="0" y="48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0" y="48"/>
                  </a:lnTo>
                  <a:close/>
                  <a:moveTo>
                    <a:pt x="10" y="33"/>
                  </a:moveTo>
                  <a:lnTo>
                    <a:pt x="20" y="43"/>
                  </a:lnTo>
                  <a:lnTo>
                    <a:pt x="15" y="53"/>
                  </a:lnTo>
                  <a:lnTo>
                    <a:pt x="0" y="48"/>
                  </a:lnTo>
                  <a:lnTo>
                    <a:pt x="10" y="33"/>
                  </a:lnTo>
                  <a:close/>
                  <a:moveTo>
                    <a:pt x="24" y="53"/>
                  </a:moveTo>
                  <a:lnTo>
                    <a:pt x="15" y="53"/>
                  </a:lnTo>
                  <a:lnTo>
                    <a:pt x="20" y="48"/>
                  </a:lnTo>
                  <a:lnTo>
                    <a:pt x="24" y="53"/>
                  </a:lnTo>
                  <a:close/>
                  <a:moveTo>
                    <a:pt x="10" y="43"/>
                  </a:moveTo>
                  <a:lnTo>
                    <a:pt x="34" y="9"/>
                  </a:lnTo>
                  <a:lnTo>
                    <a:pt x="44" y="14"/>
                  </a:lnTo>
                  <a:lnTo>
                    <a:pt x="24" y="53"/>
                  </a:lnTo>
                  <a:lnTo>
                    <a:pt x="10" y="43"/>
                  </a:lnTo>
                  <a:close/>
                  <a:moveTo>
                    <a:pt x="44" y="5"/>
                  </a:moveTo>
                  <a:lnTo>
                    <a:pt x="44" y="14"/>
                  </a:lnTo>
                  <a:lnTo>
                    <a:pt x="39" y="9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8" name="Freeform 465"/>
            <p:cNvSpPr>
              <a:spLocks noChangeAspect="1"/>
            </p:cNvSpPr>
            <p:nvPr/>
          </p:nvSpPr>
          <p:spPr bwMode="auto">
            <a:xfrm>
              <a:off x="2958" y="8327"/>
              <a:ext cx="25" cy="19"/>
            </a:xfrm>
            <a:custGeom>
              <a:avLst/>
              <a:gdLst>
                <a:gd name="T0" fmla="*/ 3 w 29"/>
                <a:gd name="T1" fmla="*/ 1 h 29"/>
                <a:gd name="T2" fmla="*/ 3 w 29"/>
                <a:gd name="T3" fmla="*/ 0 h 29"/>
                <a:gd name="T4" fmla="*/ 0 w 29"/>
                <a:gd name="T5" fmla="*/ 1 h 29"/>
                <a:gd name="T6" fmla="*/ 3 w 29"/>
                <a:gd name="T7" fmla="*/ 1 h 29"/>
                <a:gd name="T8" fmla="*/ 3 w 29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29" y="10"/>
                  </a:moveTo>
                  <a:lnTo>
                    <a:pt x="14" y="0"/>
                  </a:lnTo>
                  <a:lnTo>
                    <a:pt x="0" y="24"/>
                  </a:lnTo>
                  <a:lnTo>
                    <a:pt x="14" y="29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9" name="Freeform 466"/>
            <p:cNvSpPr>
              <a:spLocks noChangeAspect="1" noEditPoints="1"/>
            </p:cNvSpPr>
            <p:nvPr/>
          </p:nvSpPr>
          <p:spPr bwMode="auto">
            <a:xfrm>
              <a:off x="2955" y="8323"/>
              <a:ext cx="31" cy="29"/>
            </a:xfrm>
            <a:custGeom>
              <a:avLst/>
              <a:gdLst>
                <a:gd name="T0" fmla="*/ 2 w 38"/>
                <a:gd name="T1" fmla="*/ 1 h 44"/>
                <a:gd name="T2" fmla="*/ 2 w 38"/>
                <a:gd name="T3" fmla="*/ 1 h 44"/>
                <a:gd name="T4" fmla="*/ 2 w 38"/>
                <a:gd name="T5" fmla="*/ 0 h 44"/>
                <a:gd name="T6" fmla="*/ 2 w 38"/>
                <a:gd name="T7" fmla="*/ 1 h 44"/>
                <a:gd name="T8" fmla="*/ 2 w 38"/>
                <a:gd name="T9" fmla="*/ 1 h 44"/>
                <a:gd name="T10" fmla="*/ 2 w 38"/>
                <a:gd name="T11" fmla="*/ 1 h 44"/>
                <a:gd name="T12" fmla="*/ 2 w 38"/>
                <a:gd name="T13" fmla="*/ 0 h 44"/>
                <a:gd name="T14" fmla="*/ 2 w 38"/>
                <a:gd name="T15" fmla="*/ 1 h 44"/>
                <a:gd name="T16" fmla="*/ 2 w 38"/>
                <a:gd name="T17" fmla="*/ 1 h 44"/>
                <a:gd name="T18" fmla="*/ 2 w 38"/>
                <a:gd name="T19" fmla="*/ 1 h 44"/>
                <a:gd name="T20" fmla="*/ 2 w 38"/>
                <a:gd name="T21" fmla="*/ 1 h 44"/>
                <a:gd name="T22" fmla="*/ 0 w 38"/>
                <a:gd name="T23" fmla="*/ 1 h 44"/>
                <a:gd name="T24" fmla="*/ 2 w 38"/>
                <a:gd name="T25" fmla="*/ 1 h 44"/>
                <a:gd name="T26" fmla="*/ 2 w 38"/>
                <a:gd name="T27" fmla="*/ 1 h 44"/>
                <a:gd name="T28" fmla="*/ 0 w 38"/>
                <a:gd name="T29" fmla="*/ 1 h 44"/>
                <a:gd name="T30" fmla="*/ 0 w 38"/>
                <a:gd name="T31" fmla="*/ 1 h 44"/>
                <a:gd name="T32" fmla="*/ 2 w 38"/>
                <a:gd name="T33" fmla="*/ 1 h 44"/>
                <a:gd name="T34" fmla="*/ 0 w 38"/>
                <a:gd name="T35" fmla="*/ 1 h 44"/>
                <a:gd name="T36" fmla="*/ 2 w 38"/>
                <a:gd name="T37" fmla="*/ 1 h 44"/>
                <a:gd name="T38" fmla="*/ 2 w 38"/>
                <a:gd name="T39" fmla="*/ 1 h 44"/>
                <a:gd name="T40" fmla="*/ 2 w 38"/>
                <a:gd name="T41" fmla="*/ 1 h 44"/>
                <a:gd name="T42" fmla="*/ 0 w 38"/>
                <a:gd name="T43" fmla="*/ 1 h 44"/>
                <a:gd name="T44" fmla="*/ 2 w 38"/>
                <a:gd name="T45" fmla="*/ 1 h 44"/>
                <a:gd name="T46" fmla="*/ 2 w 38"/>
                <a:gd name="T47" fmla="*/ 1 h 44"/>
                <a:gd name="T48" fmla="*/ 2 w 38"/>
                <a:gd name="T49" fmla="*/ 1 h 44"/>
                <a:gd name="T50" fmla="*/ 2 w 38"/>
                <a:gd name="T51" fmla="*/ 1 h 44"/>
                <a:gd name="T52" fmla="*/ 2 w 38"/>
                <a:gd name="T53" fmla="*/ 1 h 44"/>
                <a:gd name="T54" fmla="*/ 2 w 38"/>
                <a:gd name="T55" fmla="*/ 1 h 44"/>
                <a:gd name="T56" fmla="*/ 2 w 38"/>
                <a:gd name="T57" fmla="*/ 1 h 44"/>
                <a:gd name="T58" fmla="*/ 2 w 38"/>
                <a:gd name="T59" fmla="*/ 1 h 44"/>
                <a:gd name="T60" fmla="*/ 2 w 38"/>
                <a:gd name="T61" fmla="*/ 1 h 44"/>
                <a:gd name="T62" fmla="*/ 2 w 38"/>
                <a:gd name="T63" fmla="*/ 1 h 44"/>
                <a:gd name="T64" fmla="*/ 2 w 38"/>
                <a:gd name="T65" fmla="*/ 1 h 44"/>
                <a:gd name="T66" fmla="*/ 2 w 38"/>
                <a:gd name="T67" fmla="*/ 1 h 44"/>
                <a:gd name="T68" fmla="*/ 2 w 38"/>
                <a:gd name="T69" fmla="*/ 1 h 44"/>
                <a:gd name="T70" fmla="*/ 2 w 38"/>
                <a:gd name="T71" fmla="*/ 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44"/>
                <a:gd name="T110" fmla="*/ 38 w 38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44">
                  <a:moveTo>
                    <a:pt x="29" y="20"/>
                  </a:moveTo>
                  <a:lnTo>
                    <a:pt x="14" y="15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29" y="20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5"/>
                  </a:lnTo>
                  <a:close/>
                  <a:moveTo>
                    <a:pt x="24" y="10"/>
                  </a:moveTo>
                  <a:lnTo>
                    <a:pt x="10" y="34"/>
                  </a:lnTo>
                  <a:lnTo>
                    <a:pt x="0" y="24"/>
                  </a:lnTo>
                  <a:lnTo>
                    <a:pt x="14" y="5"/>
                  </a:lnTo>
                  <a:lnTo>
                    <a:pt x="24" y="10"/>
                  </a:lnTo>
                  <a:close/>
                  <a:moveTo>
                    <a:pt x="0" y="39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0" y="39"/>
                  </a:lnTo>
                  <a:close/>
                  <a:moveTo>
                    <a:pt x="5" y="24"/>
                  </a:moveTo>
                  <a:lnTo>
                    <a:pt x="19" y="29"/>
                  </a:lnTo>
                  <a:lnTo>
                    <a:pt x="14" y="44"/>
                  </a:lnTo>
                  <a:lnTo>
                    <a:pt x="0" y="39"/>
                  </a:lnTo>
                  <a:lnTo>
                    <a:pt x="5" y="24"/>
                  </a:lnTo>
                  <a:close/>
                  <a:moveTo>
                    <a:pt x="24" y="39"/>
                  </a:moveTo>
                  <a:lnTo>
                    <a:pt x="14" y="44"/>
                  </a:lnTo>
                  <a:lnTo>
                    <a:pt x="19" y="34"/>
                  </a:lnTo>
                  <a:lnTo>
                    <a:pt x="24" y="39"/>
                  </a:lnTo>
                  <a:close/>
                  <a:moveTo>
                    <a:pt x="10" y="34"/>
                  </a:moveTo>
                  <a:lnTo>
                    <a:pt x="24" y="10"/>
                  </a:lnTo>
                  <a:lnTo>
                    <a:pt x="38" y="20"/>
                  </a:lnTo>
                  <a:lnTo>
                    <a:pt x="24" y="39"/>
                  </a:lnTo>
                  <a:lnTo>
                    <a:pt x="10" y="34"/>
                  </a:lnTo>
                  <a:close/>
                  <a:moveTo>
                    <a:pt x="34" y="10"/>
                  </a:moveTo>
                  <a:lnTo>
                    <a:pt x="38" y="20"/>
                  </a:lnTo>
                  <a:lnTo>
                    <a:pt x="34" y="15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" name="Freeform 467"/>
            <p:cNvSpPr>
              <a:spLocks noChangeAspect="1"/>
            </p:cNvSpPr>
            <p:nvPr/>
          </p:nvSpPr>
          <p:spPr bwMode="auto">
            <a:xfrm>
              <a:off x="2950" y="8343"/>
              <a:ext cx="20" cy="19"/>
            </a:xfrm>
            <a:custGeom>
              <a:avLst/>
              <a:gdLst>
                <a:gd name="T0" fmla="*/ 3 w 24"/>
                <a:gd name="T1" fmla="*/ 1 h 29"/>
                <a:gd name="T2" fmla="*/ 3 w 24"/>
                <a:gd name="T3" fmla="*/ 0 h 29"/>
                <a:gd name="T4" fmla="*/ 0 w 24"/>
                <a:gd name="T5" fmla="*/ 1 h 29"/>
                <a:gd name="T6" fmla="*/ 3 w 24"/>
                <a:gd name="T7" fmla="*/ 1 h 29"/>
                <a:gd name="T8" fmla="*/ 3 w 2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9"/>
                <a:gd name="T17" fmla="*/ 24 w 2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9">
                  <a:moveTo>
                    <a:pt x="24" y="5"/>
                  </a:moveTo>
                  <a:lnTo>
                    <a:pt x="10" y="0"/>
                  </a:lnTo>
                  <a:lnTo>
                    <a:pt x="0" y="29"/>
                  </a:lnTo>
                  <a:lnTo>
                    <a:pt x="15" y="29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" name="Freeform 468"/>
            <p:cNvSpPr>
              <a:spLocks noChangeAspect="1" noEditPoints="1"/>
            </p:cNvSpPr>
            <p:nvPr/>
          </p:nvSpPr>
          <p:spPr bwMode="auto">
            <a:xfrm>
              <a:off x="2946" y="8339"/>
              <a:ext cx="29" cy="27"/>
            </a:xfrm>
            <a:custGeom>
              <a:avLst/>
              <a:gdLst>
                <a:gd name="T0" fmla="*/ 3 w 34"/>
                <a:gd name="T1" fmla="*/ 1 h 39"/>
                <a:gd name="T2" fmla="*/ 3 w 34"/>
                <a:gd name="T3" fmla="*/ 1 h 39"/>
                <a:gd name="T4" fmla="*/ 3 w 34"/>
                <a:gd name="T5" fmla="*/ 0 h 39"/>
                <a:gd name="T6" fmla="*/ 3 w 34"/>
                <a:gd name="T7" fmla="*/ 1 h 39"/>
                <a:gd name="T8" fmla="*/ 3 w 34"/>
                <a:gd name="T9" fmla="*/ 1 h 39"/>
                <a:gd name="T10" fmla="*/ 3 w 34"/>
                <a:gd name="T11" fmla="*/ 1 h 39"/>
                <a:gd name="T12" fmla="*/ 3 w 34"/>
                <a:gd name="T13" fmla="*/ 0 h 39"/>
                <a:gd name="T14" fmla="*/ 3 w 34"/>
                <a:gd name="T15" fmla="*/ 1 h 39"/>
                <a:gd name="T16" fmla="*/ 3 w 34"/>
                <a:gd name="T17" fmla="*/ 1 h 39"/>
                <a:gd name="T18" fmla="*/ 3 w 34"/>
                <a:gd name="T19" fmla="*/ 1 h 39"/>
                <a:gd name="T20" fmla="*/ 3 w 34"/>
                <a:gd name="T21" fmla="*/ 1 h 39"/>
                <a:gd name="T22" fmla="*/ 0 w 34"/>
                <a:gd name="T23" fmla="*/ 1 h 39"/>
                <a:gd name="T24" fmla="*/ 3 w 34"/>
                <a:gd name="T25" fmla="*/ 1 h 39"/>
                <a:gd name="T26" fmla="*/ 3 w 34"/>
                <a:gd name="T27" fmla="*/ 1 h 39"/>
                <a:gd name="T28" fmla="*/ 3 w 34"/>
                <a:gd name="T29" fmla="*/ 1 h 39"/>
                <a:gd name="T30" fmla="*/ 0 w 34"/>
                <a:gd name="T31" fmla="*/ 1 h 39"/>
                <a:gd name="T32" fmla="*/ 3 w 34"/>
                <a:gd name="T33" fmla="*/ 1 h 39"/>
                <a:gd name="T34" fmla="*/ 3 w 34"/>
                <a:gd name="T35" fmla="*/ 1 h 39"/>
                <a:gd name="T36" fmla="*/ 3 w 34"/>
                <a:gd name="T37" fmla="*/ 1 h 39"/>
                <a:gd name="T38" fmla="*/ 3 w 34"/>
                <a:gd name="T39" fmla="*/ 1 h 39"/>
                <a:gd name="T40" fmla="*/ 3 w 34"/>
                <a:gd name="T41" fmla="*/ 1 h 39"/>
                <a:gd name="T42" fmla="*/ 3 w 34"/>
                <a:gd name="T43" fmla="*/ 1 h 39"/>
                <a:gd name="T44" fmla="*/ 3 w 34"/>
                <a:gd name="T45" fmla="*/ 1 h 39"/>
                <a:gd name="T46" fmla="*/ 3 w 34"/>
                <a:gd name="T47" fmla="*/ 1 h 39"/>
                <a:gd name="T48" fmla="*/ 3 w 34"/>
                <a:gd name="T49" fmla="*/ 1 h 39"/>
                <a:gd name="T50" fmla="*/ 3 w 34"/>
                <a:gd name="T51" fmla="*/ 1 h 39"/>
                <a:gd name="T52" fmla="*/ 3 w 34"/>
                <a:gd name="T53" fmla="*/ 1 h 39"/>
                <a:gd name="T54" fmla="*/ 3 w 34"/>
                <a:gd name="T55" fmla="*/ 1 h 39"/>
                <a:gd name="T56" fmla="*/ 3 w 34"/>
                <a:gd name="T57" fmla="*/ 1 h 39"/>
                <a:gd name="T58" fmla="*/ 3 w 34"/>
                <a:gd name="T59" fmla="*/ 1 h 39"/>
                <a:gd name="T60" fmla="*/ 3 w 34"/>
                <a:gd name="T61" fmla="*/ 1 h 39"/>
                <a:gd name="T62" fmla="*/ 3 w 34"/>
                <a:gd name="T63" fmla="*/ 1 h 39"/>
                <a:gd name="T64" fmla="*/ 3 w 34"/>
                <a:gd name="T65" fmla="*/ 1 h 39"/>
                <a:gd name="T66" fmla="*/ 3 w 34"/>
                <a:gd name="T67" fmla="*/ 1 h 39"/>
                <a:gd name="T68" fmla="*/ 3 w 34"/>
                <a:gd name="T69" fmla="*/ 1 h 39"/>
                <a:gd name="T70" fmla="*/ 3 w 34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39"/>
                <a:gd name="T110" fmla="*/ 34 w 34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39">
                  <a:moveTo>
                    <a:pt x="24" y="20"/>
                  </a:moveTo>
                  <a:lnTo>
                    <a:pt x="10" y="15"/>
                  </a:lnTo>
                  <a:lnTo>
                    <a:pt x="15" y="0"/>
                  </a:lnTo>
                  <a:lnTo>
                    <a:pt x="29" y="5"/>
                  </a:lnTo>
                  <a:lnTo>
                    <a:pt x="24" y="20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20" y="10"/>
                  </a:moveTo>
                  <a:lnTo>
                    <a:pt x="15" y="34"/>
                  </a:lnTo>
                  <a:lnTo>
                    <a:pt x="0" y="29"/>
                  </a:lnTo>
                  <a:lnTo>
                    <a:pt x="5" y="5"/>
                  </a:lnTo>
                  <a:lnTo>
                    <a:pt x="20" y="10"/>
                  </a:lnTo>
                  <a:close/>
                  <a:moveTo>
                    <a:pt x="5" y="39"/>
                  </a:moveTo>
                  <a:lnTo>
                    <a:pt x="0" y="29"/>
                  </a:lnTo>
                  <a:lnTo>
                    <a:pt x="5" y="34"/>
                  </a:lnTo>
                  <a:lnTo>
                    <a:pt x="5" y="39"/>
                  </a:lnTo>
                  <a:close/>
                  <a:moveTo>
                    <a:pt x="5" y="24"/>
                  </a:moveTo>
                  <a:lnTo>
                    <a:pt x="20" y="24"/>
                  </a:lnTo>
                  <a:lnTo>
                    <a:pt x="20" y="39"/>
                  </a:lnTo>
                  <a:lnTo>
                    <a:pt x="5" y="39"/>
                  </a:lnTo>
                  <a:lnTo>
                    <a:pt x="5" y="24"/>
                  </a:lnTo>
                  <a:close/>
                  <a:moveTo>
                    <a:pt x="29" y="34"/>
                  </a:moveTo>
                  <a:lnTo>
                    <a:pt x="20" y="39"/>
                  </a:lnTo>
                  <a:lnTo>
                    <a:pt x="20" y="34"/>
                  </a:lnTo>
                  <a:lnTo>
                    <a:pt x="29" y="34"/>
                  </a:lnTo>
                  <a:close/>
                  <a:moveTo>
                    <a:pt x="15" y="29"/>
                  </a:moveTo>
                  <a:lnTo>
                    <a:pt x="20" y="10"/>
                  </a:lnTo>
                  <a:lnTo>
                    <a:pt x="34" y="15"/>
                  </a:lnTo>
                  <a:lnTo>
                    <a:pt x="29" y="34"/>
                  </a:lnTo>
                  <a:lnTo>
                    <a:pt x="15" y="29"/>
                  </a:lnTo>
                  <a:close/>
                  <a:moveTo>
                    <a:pt x="29" y="5"/>
                  </a:moveTo>
                  <a:lnTo>
                    <a:pt x="34" y="15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2" name="Freeform 469"/>
            <p:cNvSpPr>
              <a:spLocks noChangeAspect="1"/>
            </p:cNvSpPr>
            <p:nvPr/>
          </p:nvSpPr>
          <p:spPr bwMode="auto">
            <a:xfrm>
              <a:off x="2950" y="8362"/>
              <a:ext cx="13" cy="6"/>
            </a:xfrm>
            <a:custGeom>
              <a:avLst/>
              <a:gdLst>
                <a:gd name="T0" fmla="*/ 3 w 15"/>
                <a:gd name="T1" fmla="*/ 0 h 10"/>
                <a:gd name="T2" fmla="*/ 0 w 15"/>
                <a:gd name="T3" fmla="*/ 0 h 10"/>
                <a:gd name="T4" fmla="*/ 0 w 15"/>
                <a:gd name="T5" fmla="*/ 1 h 10"/>
                <a:gd name="T6" fmla="*/ 3 w 15"/>
                <a:gd name="T7" fmla="*/ 1 h 10"/>
                <a:gd name="T8" fmla="*/ 3 w 15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0"/>
                <a:gd name="T17" fmla="*/ 15 w 1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0">
                  <a:moveTo>
                    <a:pt x="15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5" y="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3" name="Freeform 470"/>
            <p:cNvSpPr>
              <a:spLocks noChangeAspect="1" noEditPoints="1"/>
            </p:cNvSpPr>
            <p:nvPr/>
          </p:nvSpPr>
          <p:spPr bwMode="auto">
            <a:xfrm>
              <a:off x="2946" y="8355"/>
              <a:ext cx="24" cy="20"/>
            </a:xfrm>
            <a:custGeom>
              <a:avLst/>
              <a:gdLst>
                <a:gd name="T0" fmla="*/ 2 w 29"/>
                <a:gd name="T1" fmla="*/ 1 h 29"/>
                <a:gd name="T2" fmla="*/ 2 w 29"/>
                <a:gd name="T3" fmla="*/ 1 h 29"/>
                <a:gd name="T4" fmla="*/ 2 w 29"/>
                <a:gd name="T5" fmla="*/ 0 h 29"/>
                <a:gd name="T6" fmla="*/ 2 w 29"/>
                <a:gd name="T7" fmla="*/ 0 h 29"/>
                <a:gd name="T8" fmla="*/ 2 w 29"/>
                <a:gd name="T9" fmla="*/ 1 h 29"/>
                <a:gd name="T10" fmla="*/ 0 w 29"/>
                <a:gd name="T11" fmla="*/ 1 h 29"/>
                <a:gd name="T12" fmla="*/ 2 w 29"/>
                <a:gd name="T13" fmla="*/ 0 h 29"/>
                <a:gd name="T14" fmla="*/ 2 w 29"/>
                <a:gd name="T15" fmla="*/ 1 h 29"/>
                <a:gd name="T16" fmla="*/ 0 w 29"/>
                <a:gd name="T17" fmla="*/ 1 h 29"/>
                <a:gd name="T18" fmla="*/ 2 w 29"/>
                <a:gd name="T19" fmla="*/ 1 h 29"/>
                <a:gd name="T20" fmla="*/ 2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2 w 29"/>
                <a:gd name="T27" fmla="*/ 1 h 29"/>
                <a:gd name="T28" fmla="*/ 2 w 29"/>
                <a:gd name="T29" fmla="*/ 1 h 29"/>
                <a:gd name="T30" fmla="*/ 0 w 29"/>
                <a:gd name="T31" fmla="*/ 1 h 29"/>
                <a:gd name="T32" fmla="*/ 2 w 29"/>
                <a:gd name="T33" fmla="*/ 1 h 29"/>
                <a:gd name="T34" fmla="*/ 2 w 29"/>
                <a:gd name="T35" fmla="*/ 1 h 29"/>
                <a:gd name="T36" fmla="*/ 2 w 29"/>
                <a:gd name="T37" fmla="*/ 1 h 29"/>
                <a:gd name="T38" fmla="*/ 2 w 29"/>
                <a:gd name="T39" fmla="*/ 1 h 29"/>
                <a:gd name="T40" fmla="*/ 2 w 29"/>
                <a:gd name="T41" fmla="*/ 1 h 29"/>
                <a:gd name="T42" fmla="*/ 2 w 29"/>
                <a:gd name="T43" fmla="*/ 1 h 29"/>
                <a:gd name="T44" fmla="*/ 2 w 29"/>
                <a:gd name="T45" fmla="*/ 1 h 29"/>
                <a:gd name="T46" fmla="*/ 2 w 29"/>
                <a:gd name="T47" fmla="*/ 1 h 29"/>
                <a:gd name="T48" fmla="*/ 2 w 29"/>
                <a:gd name="T49" fmla="*/ 1 h 29"/>
                <a:gd name="T50" fmla="*/ 2 w 29"/>
                <a:gd name="T51" fmla="*/ 1 h 29"/>
                <a:gd name="T52" fmla="*/ 2 w 29"/>
                <a:gd name="T53" fmla="*/ 1 h 29"/>
                <a:gd name="T54" fmla="*/ 2 w 29"/>
                <a:gd name="T55" fmla="*/ 1 h 29"/>
                <a:gd name="T56" fmla="*/ 2 w 29"/>
                <a:gd name="T57" fmla="*/ 1 h 29"/>
                <a:gd name="T58" fmla="*/ 2 w 29"/>
                <a:gd name="T59" fmla="*/ 1 h 29"/>
                <a:gd name="T60" fmla="*/ 2 w 29"/>
                <a:gd name="T61" fmla="*/ 1 h 29"/>
                <a:gd name="T62" fmla="*/ 2 w 29"/>
                <a:gd name="T63" fmla="*/ 1 h 29"/>
                <a:gd name="T64" fmla="*/ 2 w 29"/>
                <a:gd name="T65" fmla="*/ 0 h 29"/>
                <a:gd name="T66" fmla="*/ 2 w 29"/>
                <a:gd name="T67" fmla="*/ 1 h 29"/>
                <a:gd name="T68" fmla="*/ 2 w 29"/>
                <a:gd name="T69" fmla="*/ 1 h 29"/>
                <a:gd name="T70" fmla="*/ 2 w 2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29"/>
                <a:gd name="T110" fmla="*/ 29 w 29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29">
                  <a:moveTo>
                    <a:pt x="20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0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15" y="20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5" y="29"/>
                  </a:moveTo>
                  <a:lnTo>
                    <a:pt x="0" y="20"/>
                  </a:lnTo>
                  <a:lnTo>
                    <a:pt x="5" y="20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20" y="10"/>
                  </a:lnTo>
                  <a:lnTo>
                    <a:pt x="24" y="24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29" y="15"/>
                  </a:moveTo>
                  <a:lnTo>
                    <a:pt x="24" y="24"/>
                  </a:lnTo>
                  <a:lnTo>
                    <a:pt x="20" y="15"/>
                  </a:lnTo>
                  <a:lnTo>
                    <a:pt x="29" y="15"/>
                  </a:lnTo>
                  <a:close/>
                  <a:moveTo>
                    <a:pt x="15" y="15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29" y="15"/>
                  </a:lnTo>
                  <a:lnTo>
                    <a:pt x="15" y="15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0" y="1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4" name="Freeform 471"/>
            <p:cNvSpPr>
              <a:spLocks noChangeAspect="1"/>
            </p:cNvSpPr>
            <p:nvPr/>
          </p:nvSpPr>
          <p:spPr bwMode="auto">
            <a:xfrm>
              <a:off x="2950" y="8366"/>
              <a:ext cx="25" cy="26"/>
            </a:xfrm>
            <a:custGeom>
              <a:avLst/>
              <a:gdLst>
                <a:gd name="T0" fmla="*/ 3 w 29"/>
                <a:gd name="T1" fmla="*/ 0 h 38"/>
                <a:gd name="T2" fmla="*/ 0 w 29"/>
                <a:gd name="T3" fmla="*/ 1 h 38"/>
                <a:gd name="T4" fmla="*/ 3 w 29"/>
                <a:gd name="T5" fmla="*/ 1 h 38"/>
                <a:gd name="T6" fmla="*/ 3 w 29"/>
                <a:gd name="T7" fmla="*/ 1 h 38"/>
                <a:gd name="T8" fmla="*/ 3 w 29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15" y="0"/>
                  </a:moveTo>
                  <a:lnTo>
                    <a:pt x="0" y="5"/>
                  </a:lnTo>
                  <a:lnTo>
                    <a:pt x="19" y="38"/>
                  </a:lnTo>
                  <a:lnTo>
                    <a:pt x="29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5" name="Freeform 472"/>
            <p:cNvSpPr>
              <a:spLocks noChangeAspect="1"/>
            </p:cNvSpPr>
            <p:nvPr/>
          </p:nvSpPr>
          <p:spPr bwMode="auto">
            <a:xfrm>
              <a:off x="3881" y="7829"/>
              <a:ext cx="32" cy="81"/>
            </a:xfrm>
            <a:custGeom>
              <a:avLst/>
              <a:gdLst>
                <a:gd name="T0" fmla="*/ 0 w 38"/>
                <a:gd name="T1" fmla="*/ 1 h 120"/>
                <a:gd name="T2" fmla="*/ 3 w 38"/>
                <a:gd name="T3" fmla="*/ 1 h 120"/>
                <a:gd name="T4" fmla="*/ 3 w 38"/>
                <a:gd name="T5" fmla="*/ 0 h 120"/>
                <a:gd name="T6" fmla="*/ 3 w 38"/>
                <a:gd name="T7" fmla="*/ 0 h 120"/>
                <a:gd name="T8" fmla="*/ 0 w 38"/>
                <a:gd name="T9" fmla="*/ 1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0"/>
                <a:gd name="T17" fmla="*/ 38 w 3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0">
                  <a:moveTo>
                    <a:pt x="0" y="115"/>
                  </a:moveTo>
                  <a:lnTo>
                    <a:pt x="14" y="120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6" name="Freeform 473"/>
            <p:cNvSpPr>
              <a:spLocks noChangeAspect="1" noEditPoints="1"/>
            </p:cNvSpPr>
            <p:nvPr/>
          </p:nvSpPr>
          <p:spPr bwMode="auto">
            <a:xfrm>
              <a:off x="3876" y="7823"/>
              <a:ext cx="40" cy="91"/>
            </a:xfrm>
            <a:custGeom>
              <a:avLst/>
              <a:gdLst>
                <a:gd name="T0" fmla="*/ 3 w 48"/>
                <a:gd name="T1" fmla="*/ 1 h 134"/>
                <a:gd name="T2" fmla="*/ 3 w 48"/>
                <a:gd name="T3" fmla="*/ 1 h 134"/>
                <a:gd name="T4" fmla="*/ 3 w 48"/>
                <a:gd name="T5" fmla="*/ 1 h 134"/>
                <a:gd name="T6" fmla="*/ 3 w 48"/>
                <a:gd name="T7" fmla="*/ 1 h 134"/>
                <a:gd name="T8" fmla="*/ 3 w 48"/>
                <a:gd name="T9" fmla="*/ 1 h 134"/>
                <a:gd name="T10" fmla="*/ 3 w 48"/>
                <a:gd name="T11" fmla="*/ 1 h 134"/>
                <a:gd name="T12" fmla="*/ 3 w 48"/>
                <a:gd name="T13" fmla="*/ 1 h 134"/>
                <a:gd name="T14" fmla="*/ 3 w 48"/>
                <a:gd name="T15" fmla="*/ 1 h 134"/>
                <a:gd name="T16" fmla="*/ 3 w 48"/>
                <a:gd name="T17" fmla="*/ 1 h 134"/>
                <a:gd name="T18" fmla="*/ 3 w 48"/>
                <a:gd name="T19" fmla="*/ 1 h 134"/>
                <a:gd name="T20" fmla="*/ 3 w 48"/>
                <a:gd name="T21" fmla="*/ 1 h 134"/>
                <a:gd name="T22" fmla="*/ 3 w 48"/>
                <a:gd name="T23" fmla="*/ 1 h 134"/>
                <a:gd name="T24" fmla="*/ 3 w 48"/>
                <a:gd name="T25" fmla="*/ 1 h 134"/>
                <a:gd name="T26" fmla="*/ 3 w 48"/>
                <a:gd name="T27" fmla="*/ 1 h 134"/>
                <a:gd name="T28" fmla="*/ 3 w 48"/>
                <a:gd name="T29" fmla="*/ 1 h 134"/>
                <a:gd name="T30" fmla="*/ 3 w 48"/>
                <a:gd name="T31" fmla="*/ 1 h 134"/>
                <a:gd name="T32" fmla="*/ 3 w 48"/>
                <a:gd name="T33" fmla="*/ 1 h 134"/>
                <a:gd name="T34" fmla="*/ 3 w 48"/>
                <a:gd name="T35" fmla="*/ 1 h 134"/>
                <a:gd name="T36" fmla="*/ 3 w 48"/>
                <a:gd name="T37" fmla="*/ 1 h 134"/>
                <a:gd name="T38" fmla="*/ 3 w 48"/>
                <a:gd name="T39" fmla="*/ 1 h 134"/>
                <a:gd name="T40" fmla="*/ 3 w 48"/>
                <a:gd name="T41" fmla="*/ 0 h 134"/>
                <a:gd name="T42" fmla="*/ 3 w 48"/>
                <a:gd name="T43" fmla="*/ 1 h 134"/>
                <a:gd name="T44" fmla="*/ 3 w 48"/>
                <a:gd name="T45" fmla="*/ 1 h 134"/>
                <a:gd name="T46" fmla="*/ 3 w 48"/>
                <a:gd name="T47" fmla="*/ 1 h 134"/>
                <a:gd name="T48" fmla="*/ 3 w 48"/>
                <a:gd name="T49" fmla="*/ 0 h 134"/>
                <a:gd name="T50" fmla="*/ 3 w 48"/>
                <a:gd name="T51" fmla="*/ 1 h 134"/>
                <a:gd name="T52" fmla="*/ 3 w 48"/>
                <a:gd name="T53" fmla="*/ 1 h 134"/>
                <a:gd name="T54" fmla="*/ 3 w 48"/>
                <a:gd name="T55" fmla="*/ 1 h 134"/>
                <a:gd name="T56" fmla="*/ 3 w 48"/>
                <a:gd name="T57" fmla="*/ 1 h 134"/>
                <a:gd name="T58" fmla="*/ 0 w 48"/>
                <a:gd name="T59" fmla="*/ 1 h 134"/>
                <a:gd name="T60" fmla="*/ 3 w 48"/>
                <a:gd name="T61" fmla="*/ 1 h 134"/>
                <a:gd name="T62" fmla="*/ 3 w 48"/>
                <a:gd name="T63" fmla="*/ 1 h 134"/>
                <a:gd name="T64" fmla="*/ 3 w 48"/>
                <a:gd name="T65" fmla="*/ 1 h 134"/>
                <a:gd name="T66" fmla="*/ 0 w 48"/>
                <a:gd name="T67" fmla="*/ 1 h 134"/>
                <a:gd name="T68" fmla="*/ 3 w 48"/>
                <a:gd name="T69" fmla="*/ 1 h 134"/>
                <a:gd name="T70" fmla="*/ 3 w 48"/>
                <a:gd name="T71" fmla="*/ 1 h 1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34"/>
                <a:gd name="T110" fmla="*/ 48 w 48"/>
                <a:gd name="T111" fmla="*/ 134 h 1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34">
                  <a:moveTo>
                    <a:pt x="5" y="115"/>
                  </a:moveTo>
                  <a:lnTo>
                    <a:pt x="19" y="120"/>
                  </a:lnTo>
                  <a:lnTo>
                    <a:pt x="19" y="134"/>
                  </a:lnTo>
                  <a:lnTo>
                    <a:pt x="5" y="129"/>
                  </a:lnTo>
                  <a:lnTo>
                    <a:pt x="5" y="115"/>
                  </a:lnTo>
                  <a:close/>
                  <a:moveTo>
                    <a:pt x="24" y="129"/>
                  </a:moveTo>
                  <a:lnTo>
                    <a:pt x="19" y="134"/>
                  </a:lnTo>
                  <a:lnTo>
                    <a:pt x="19" y="129"/>
                  </a:lnTo>
                  <a:lnTo>
                    <a:pt x="24" y="129"/>
                  </a:lnTo>
                  <a:close/>
                  <a:moveTo>
                    <a:pt x="10" y="124"/>
                  </a:moveTo>
                  <a:lnTo>
                    <a:pt x="34" y="9"/>
                  </a:lnTo>
                  <a:lnTo>
                    <a:pt x="48" y="14"/>
                  </a:lnTo>
                  <a:lnTo>
                    <a:pt x="24" y="129"/>
                  </a:lnTo>
                  <a:lnTo>
                    <a:pt x="10" y="124"/>
                  </a:lnTo>
                  <a:close/>
                  <a:moveTo>
                    <a:pt x="43" y="4"/>
                  </a:moveTo>
                  <a:lnTo>
                    <a:pt x="48" y="14"/>
                  </a:lnTo>
                  <a:lnTo>
                    <a:pt x="43" y="9"/>
                  </a:lnTo>
                  <a:lnTo>
                    <a:pt x="43" y="4"/>
                  </a:lnTo>
                  <a:close/>
                  <a:moveTo>
                    <a:pt x="39" y="19"/>
                  </a:moveTo>
                  <a:lnTo>
                    <a:pt x="24" y="14"/>
                  </a:lnTo>
                  <a:lnTo>
                    <a:pt x="29" y="0"/>
                  </a:lnTo>
                  <a:lnTo>
                    <a:pt x="43" y="4"/>
                  </a:lnTo>
                  <a:lnTo>
                    <a:pt x="39" y="19"/>
                  </a:lnTo>
                  <a:close/>
                  <a:moveTo>
                    <a:pt x="19" y="9"/>
                  </a:moveTo>
                  <a:lnTo>
                    <a:pt x="29" y="0"/>
                  </a:lnTo>
                  <a:lnTo>
                    <a:pt x="29" y="9"/>
                  </a:lnTo>
                  <a:lnTo>
                    <a:pt x="19" y="9"/>
                  </a:lnTo>
                  <a:close/>
                  <a:moveTo>
                    <a:pt x="34" y="9"/>
                  </a:moveTo>
                  <a:lnTo>
                    <a:pt x="15" y="124"/>
                  </a:lnTo>
                  <a:lnTo>
                    <a:pt x="0" y="124"/>
                  </a:lnTo>
                  <a:lnTo>
                    <a:pt x="19" y="9"/>
                  </a:lnTo>
                  <a:lnTo>
                    <a:pt x="34" y="9"/>
                  </a:lnTo>
                  <a:close/>
                  <a:moveTo>
                    <a:pt x="5" y="129"/>
                  </a:moveTo>
                  <a:lnTo>
                    <a:pt x="0" y="124"/>
                  </a:lnTo>
                  <a:lnTo>
                    <a:pt x="5" y="124"/>
                  </a:lnTo>
                  <a:lnTo>
                    <a:pt x="5" y="1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7" name="Freeform 474"/>
            <p:cNvSpPr>
              <a:spLocks noChangeAspect="1"/>
            </p:cNvSpPr>
            <p:nvPr/>
          </p:nvSpPr>
          <p:spPr bwMode="auto">
            <a:xfrm>
              <a:off x="3901" y="7751"/>
              <a:ext cx="15" cy="78"/>
            </a:xfrm>
            <a:custGeom>
              <a:avLst/>
              <a:gdLst>
                <a:gd name="T0" fmla="*/ 0 w 19"/>
                <a:gd name="T1" fmla="*/ 1 h 115"/>
                <a:gd name="T2" fmla="*/ 2 w 19"/>
                <a:gd name="T3" fmla="*/ 1 h 115"/>
                <a:gd name="T4" fmla="*/ 2 w 19"/>
                <a:gd name="T5" fmla="*/ 0 h 115"/>
                <a:gd name="T6" fmla="*/ 2 w 19"/>
                <a:gd name="T7" fmla="*/ 0 h 115"/>
                <a:gd name="T8" fmla="*/ 0 w 19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5"/>
                <a:gd name="T17" fmla="*/ 19 w 1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5">
                  <a:moveTo>
                    <a:pt x="0" y="115"/>
                  </a:moveTo>
                  <a:lnTo>
                    <a:pt x="14" y="115"/>
                  </a:lnTo>
                  <a:lnTo>
                    <a:pt x="19" y="0"/>
                  </a:lnTo>
                  <a:lnTo>
                    <a:pt x="5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8" name="Freeform 475"/>
            <p:cNvSpPr>
              <a:spLocks noChangeAspect="1" noEditPoints="1"/>
            </p:cNvSpPr>
            <p:nvPr/>
          </p:nvSpPr>
          <p:spPr bwMode="auto">
            <a:xfrm>
              <a:off x="3892" y="7744"/>
              <a:ext cx="32" cy="92"/>
            </a:xfrm>
            <a:custGeom>
              <a:avLst/>
              <a:gdLst>
                <a:gd name="T0" fmla="*/ 2 w 39"/>
                <a:gd name="T1" fmla="*/ 1 h 135"/>
                <a:gd name="T2" fmla="*/ 2 w 39"/>
                <a:gd name="T3" fmla="*/ 1 h 135"/>
                <a:gd name="T4" fmla="*/ 2 w 39"/>
                <a:gd name="T5" fmla="*/ 1 h 135"/>
                <a:gd name="T6" fmla="*/ 2 w 39"/>
                <a:gd name="T7" fmla="*/ 1 h 135"/>
                <a:gd name="T8" fmla="*/ 2 w 39"/>
                <a:gd name="T9" fmla="*/ 1 h 135"/>
                <a:gd name="T10" fmla="*/ 2 w 39"/>
                <a:gd name="T11" fmla="*/ 1 h 135"/>
                <a:gd name="T12" fmla="*/ 2 w 39"/>
                <a:gd name="T13" fmla="*/ 1 h 135"/>
                <a:gd name="T14" fmla="*/ 2 w 39"/>
                <a:gd name="T15" fmla="*/ 1 h 135"/>
                <a:gd name="T16" fmla="*/ 2 w 39"/>
                <a:gd name="T17" fmla="*/ 1 h 135"/>
                <a:gd name="T18" fmla="*/ 2 w 39"/>
                <a:gd name="T19" fmla="*/ 1 h 135"/>
                <a:gd name="T20" fmla="*/ 2 w 39"/>
                <a:gd name="T21" fmla="*/ 1 h 135"/>
                <a:gd name="T22" fmla="*/ 2 w 39"/>
                <a:gd name="T23" fmla="*/ 1 h 135"/>
                <a:gd name="T24" fmla="*/ 2 w 39"/>
                <a:gd name="T25" fmla="*/ 1 h 135"/>
                <a:gd name="T26" fmla="*/ 2 w 39"/>
                <a:gd name="T27" fmla="*/ 1 h 135"/>
                <a:gd name="T28" fmla="*/ 2 w 39"/>
                <a:gd name="T29" fmla="*/ 1 h 135"/>
                <a:gd name="T30" fmla="*/ 2 w 39"/>
                <a:gd name="T31" fmla="*/ 1 h 135"/>
                <a:gd name="T32" fmla="*/ 2 w 39"/>
                <a:gd name="T33" fmla="*/ 1 h 135"/>
                <a:gd name="T34" fmla="*/ 2 w 39"/>
                <a:gd name="T35" fmla="*/ 1 h 135"/>
                <a:gd name="T36" fmla="*/ 2 w 39"/>
                <a:gd name="T37" fmla="*/ 1 h 135"/>
                <a:gd name="T38" fmla="*/ 2 w 39"/>
                <a:gd name="T39" fmla="*/ 1 h 135"/>
                <a:gd name="T40" fmla="*/ 2 w 39"/>
                <a:gd name="T41" fmla="*/ 0 h 135"/>
                <a:gd name="T42" fmla="*/ 2 w 39"/>
                <a:gd name="T43" fmla="*/ 1 h 135"/>
                <a:gd name="T44" fmla="*/ 2 w 39"/>
                <a:gd name="T45" fmla="*/ 1 h 135"/>
                <a:gd name="T46" fmla="*/ 2 w 39"/>
                <a:gd name="T47" fmla="*/ 1 h 135"/>
                <a:gd name="T48" fmla="*/ 2 w 39"/>
                <a:gd name="T49" fmla="*/ 0 h 135"/>
                <a:gd name="T50" fmla="*/ 2 w 39"/>
                <a:gd name="T51" fmla="*/ 1 h 135"/>
                <a:gd name="T52" fmla="*/ 2 w 39"/>
                <a:gd name="T53" fmla="*/ 1 h 135"/>
                <a:gd name="T54" fmla="*/ 2 w 39"/>
                <a:gd name="T55" fmla="*/ 1 h 135"/>
                <a:gd name="T56" fmla="*/ 2 w 39"/>
                <a:gd name="T57" fmla="*/ 1 h 135"/>
                <a:gd name="T58" fmla="*/ 0 w 39"/>
                <a:gd name="T59" fmla="*/ 1 h 135"/>
                <a:gd name="T60" fmla="*/ 2 w 39"/>
                <a:gd name="T61" fmla="*/ 1 h 135"/>
                <a:gd name="T62" fmla="*/ 2 w 39"/>
                <a:gd name="T63" fmla="*/ 1 h 135"/>
                <a:gd name="T64" fmla="*/ 2 w 39"/>
                <a:gd name="T65" fmla="*/ 1 h 135"/>
                <a:gd name="T66" fmla="*/ 0 w 39"/>
                <a:gd name="T67" fmla="*/ 1 h 135"/>
                <a:gd name="T68" fmla="*/ 2 w 39"/>
                <a:gd name="T69" fmla="*/ 1 h 135"/>
                <a:gd name="T70" fmla="*/ 2 w 39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35"/>
                <a:gd name="T110" fmla="*/ 39 w 39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35">
                  <a:moveTo>
                    <a:pt x="10" y="116"/>
                  </a:moveTo>
                  <a:lnTo>
                    <a:pt x="24" y="120"/>
                  </a:lnTo>
                  <a:lnTo>
                    <a:pt x="20" y="135"/>
                  </a:lnTo>
                  <a:lnTo>
                    <a:pt x="5" y="130"/>
                  </a:lnTo>
                  <a:lnTo>
                    <a:pt x="10" y="116"/>
                  </a:lnTo>
                  <a:close/>
                  <a:moveTo>
                    <a:pt x="29" y="125"/>
                  </a:moveTo>
                  <a:lnTo>
                    <a:pt x="20" y="135"/>
                  </a:lnTo>
                  <a:lnTo>
                    <a:pt x="24" y="125"/>
                  </a:lnTo>
                  <a:lnTo>
                    <a:pt x="29" y="125"/>
                  </a:lnTo>
                  <a:close/>
                  <a:moveTo>
                    <a:pt x="15" y="125"/>
                  </a:moveTo>
                  <a:lnTo>
                    <a:pt x="24" y="10"/>
                  </a:lnTo>
                  <a:lnTo>
                    <a:pt x="39" y="10"/>
                  </a:lnTo>
                  <a:lnTo>
                    <a:pt x="29" y="125"/>
                  </a:lnTo>
                  <a:lnTo>
                    <a:pt x="15" y="125"/>
                  </a:lnTo>
                  <a:close/>
                  <a:moveTo>
                    <a:pt x="29" y="5"/>
                  </a:moveTo>
                  <a:lnTo>
                    <a:pt x="39" y="10"/>
                  </a:lnTo>
                  <a:lnTo>
                    <a:pt x="29" y="10"/>
                  </a:lnTo>
                  <a:lnTo>
                    <a:pt x="29" y="5"/>
                  </a:lnTo>
                  <a:close/>
                  <a:moveTo>
                    <a:pt x="29" y="20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29" y="5"/>
                  </a:lnTo>
                  <a:lnTo>
                    <a:pt x="29" y="20"/>
                  </a:lnTo>
                  <a:close/>
                  <a:moveTo>
                    <a:pt x="10" y="10"/>
                  </a:moveTo>
                  <a:lnTo>
                    <a:pt x="15" y="0"/>
                  </a:lnTo>
                  <a:lnTo>
                    <a:pt x="15" y="10"/>
                  </a:lnTo>
                  <a:lnTo>
                    <a:pt x="10" y="10"/>
                  </a:lnTo>
                  <a:close/>
                  <a:moveTo>
                    <a:pt x="24" y="10"/>
                  </a:moveTo>
                  <a:lnTo>
                    <a:pt x="15" y="125"/>
                  </a:lnTo>
                  <a:lnTo>
                    <a:pt x="0" y="125"/>
                  </a:lnTo>
                  <a:lnTo>
                    <a:pt x="10" y="10"/>
                  </a:lnTo>
                  <a:lnTo>
                    <a:pt x="24" y="10"/>
                  </a:lnTo>
                  <a:close/>
                  <a:moveTo>
                    <a:pt x="5" y="130"/>
                  </a:moveTo>
                  <a:lnTo>
                    <a:pt x="0" y="125"/>
                  </a:lnTo>
                  <a:lnTo>
                    <a:pt x="10" y="125"/>
                  </a:lnTo>
                  <a:lnTo>
                    <a:pt x="5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9" name="Freeform 476"/>
            <p:cNvSpPr>
              <a:spLocks noChangeAspect="1"/>
            </p:cNvSpPr>
            <p:nvPr/>
          </p:nvSpPr>
          <p:spPr bwMode="auto">
            <a:xfrm>
              <a:off x="3904" y="7622"/>
              <a:ext cx="20" cy="129"/>
            </a:xfrm>
            <a:custGeom>
              <a:avLst/>
              <a:gdLst>
                <a:gd name="T0" fmla="*/ 0 w 24"/>
                <a:gd name="T1" fmla="*/ 1 h 192"/>
                <a:gd name="T2" fmla="*/ 3 w 24"/>
                <a:gd name="T3" fmla="*/ 1 h 192"/>
                <a:gd name="T4" fmla="*/ 3 w 24"/>
                <a:gd name="T5" fmla="*/ 0 h 192"/>
                <a:gd name="T6" fmla="*/ 3 w 24"/>
                <a:gd name="T7" fmla="*/ 1 h 192"/>
                <a:gd name="T8" fmla="*/ 0 w 24"/>
                <a:gd name="T9" fmla="*/ 1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2"/>
                <a:gd name="T17" fmla="*/ 24 w 2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2">
                  <a:moveTo>
                    <a:pt x="0" y="192"/>
                  </a:moveTo>
                  <a:lnTo>
                    <a:pt x="14" y="192"/>
                  </a:lnTo>
                  <a:lnTo>
                    <a:pt x="24" y="0"/>
                  </a:lnTo>
                  <a:lnTo>
                    <a:pt x="9" y="6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0" name="Freeform 477"/>
            <p:cNvSpPr>
              <a:spLocks noChangeAspect="1" noEditPoints="1"/>
            </p:cNvSpPr>
            <p:nvPr/>
          </p:nvSpPr>
          <p:spPr bwMode="auto">
            <a:xfrm>
              <a:off x="3901" y="7619"/>
              <a:ext cx="31" cy="139"/>
            </a:xfrm>
            <a:custGeom>
              <a:avLst/>
              <a:gdLst>
                <a:gd name="T0" fmla="*/ 2 w 38"/>
                <a:gd name="T1" fmla="*/ 1 h 207"/>
                <a:gd name="T2" fmla="*/ 2 w 38"/>
                <a:gd name="T3" fmla="*/ 1 h 207"/>
                <a:gd name="T4" fmla="*/ 2 w 38"/>
                <a:gd name="T5" fmla="*/ 1 h 207"/>
                <a:gd name="T6" fmla="*/ 2 w 38"/>
                <a:gd name="T7" fmla="*/ 1 h 207"/>
                <a:gd name="T8" fmla="*/ 2 w 38"/>
                <a:gd name="T9" fmla="*/ 1 h 207"/>
                <a:gd name="T10" fmla="*/ 2 w 38"/>
                <a:gd name="T11" fmla="*/ 1 h 207"/>
                <a:gd name="T12" fmla="*/ 2 w 38"/>
                <a:gd name="T13" fmla="*/ 1 h 207"/>
                <a:gd name="T14" fmla="*/ 2 w 38"/>
                <a:gd name="T15" fmla="*/ 1 h 207"/>
                <a:gd name="T16" fmla="*/ 2 w 38"/>
                <a:gd name="T17" fmla="*/ 1 h 207"/>
                <a:gd name="T18" fmla="*/ 2 w 38"/>
                <a:gd name="T19" fmla="*/ 1 h 207"/>
                <a:gd name="T20" fmla="*/ 2 w 38"/>
                <a:gd name="T21" fmla="*/ 1 h 207"/>
                <a:gd name="T22" fmla="*/ 2 w 38"/>
                <a:gd name="T23" fmla="*/ 1 h 207"/>
                <a:gd name="T24" fmla="*/ 2 w 38"/>
                <a:gd name="T25" fmla="*/ 1 h 207"/>
                <a:gd name="T26" fmla="*/ 2 w 38"/>
                <a:gd name="T27" fmla="*/ 1 h 207"/>
                <a:gd name="T28" fmla="*/ 2 w 38"/>
                <a:gd name="T29" fmla="*/ 0 h 207"/>
                <a:gd name="T30" fmla="*/ 2 w 38"/>
                <a:gd name="T31" fmla="*/ 1 h 207"/>
                <a:gd name="T32" fmla="*/ 2 w 38"/>
                <a:gd name="T33" fmla="*/ 1 h 207"/>
                <a:gd name="T34" fmla="*/ 2 w 38"/>
                <a:gd name="T35" fmla="*/ 0 h 207"/>
                <a:gd name="T36" fmla="*/ 2 w 38"/>
                <a:gd name="T37" fmla="*/ 1 h 207"/>
                <a:gd name="T38" fmla="*/ 2 w 38"/>
                <a:gd name="T39" fmla="*/ 1 h 207"/>
                <a:gd name="T40" fmla="*/ 2 w 38"/>
                <a:gd name="T41" fmla="*/ 1 h 207"/>
                <a:gd name="T42" fmla="*/ 2 w 38"/>
                <a:gd name="T43" fmla="*/ 0 h 207"/>
                <a:gd name="T44" fmla="*/ 2 w 38"/>
                <a:gd name="T45" fmla="*/ 1 h 207"/>
                <a:gd name="T46" fmla="*/ 2 w 38"/>
                <a:gd name="T47" fmla="*/ 1 h 207"/>
                <a:gd name="T48" fmla="*/ 2 w 38"/>
                <a:gd name="T49" fmla="*/ 1 h 207"/>
                <a:gd name="T50" fmla="*/ 2 w 38"/>
                <a:gd name="T51" fmla="*/ 1 h 207"/>
                <a:gd name="T52" fmla="*/ 2 w 38"/>
                <a:gd name="T53" fmla="*/ 1 h 207"/>
                <a:gd name="T54" fmla="*/ 2 w 38"/>
                <a:gd name="T55" fmla="*/ 1 h 207"/>
                <a:gd name="T56" fmla="*/ 2 w 38"/>
                <a:gd name="T57" fmla="*/ 1 h 207"/>
                <a:gd name="T58" fmla="*/ 0 w 38"/>
                <a:gd name="T59" fmla="*/ 1 h 207"/>
                <a:gd name="T60" fmla="*/ 2 w 38"/>
                <a:gd name="T61" fmla="*/ 1 h 207"/>
                <a:gd name="T62" fmla="*/ 2 w 38"/>
                <a:gd name="T63" fmla="*/ 1 h 207"/>
                <a:gd name="T64" fmla="*/ 2 w 38"/>
                <a:gd name="T65" fmla="*/ 1 h 207"/>
                <a:gd name="T66" fmla="*/ 0 w 38"/>
                <a:gd name="T67" fmla="*/ 1 h 207"/>
                <a:gd name="T68" fmla="*/ 2 w 38"/>
                <a:gd name="T69" fmla="*/ 1 h 207"/>
                <a:gd name="T70" fmla="*/ 2 w 38"/>
                <a:gd name="T71" fmla="*/ 1 h 2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207"/>
                <a:gd name="T110" fmla="*/ 38 w 38"/>
                <a:gd name="T111" fmla="*/ 207 h 2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207">
                  <a:moveTo>
                    <a:pt x="5" y="187"/>
                  </a:moveTo>
                  <a:lnTo>
                    <a:pt x="19" y="192"/>
                  </a:lnTo>
                  <a:lnTo>
                    <a:pt x="19" y="207"/>
                  </a:lnTo>
                  <a:lnTo>
                    <a:pt x="5" y="202"/>
                  </a:lnTo>
                  <a:lnTo>
                    <a:pt x="5" y="187"/>
                  </a:lnTo>
                  <a:close/>
                  <a:moveTo>
                    <a:pt x="29" y="197"/>
                  </a:moveTo>
                  <a:lnTo>
                    <a:pt x="19" y="207"/>
                  </a:lnTo>
                  <a:lnTo>
                    <a:pt x="19" y="197"/>
                  </a:lnTo>
                  <a:lnTo>
                    <a:pt x="29" y="197"/>
                  </a:lnTo>
                  <a:close/>
                  <a:moveTo>
                    <a:pt x="14" y="197"/>
                  </a:moveTo>
                  <a:lnTo>
                    <a:pt x="24" y="5"/>
                  </a:lnTo>
                  <a:lnTo>
                    <a:pt x="38" y="5"/>
                  </a:lnTo>
                  <a:lnTo>
                    <a:pt x="29" y="197"/>
                  </a:lnTo>
                  <a:lnTo>
                    <a:pt x="14" y="197"/>
                  </a:lnTo>
                  <a:close/>
                  <a:moveTo>
                    <a:pt x="24" y="0"/>
                  </a:moveTo>
                  <a:lnTo>
                    <a:pt x="38" y="5"/>
                  </a:lnTo>
                  <a:lnTo>
                    <a:pt x="29" y="5"/>
                  </a:lnTo>
                  <a:lnTo>
                    <a:pt x="24" y="0"/>
                  </a:lnTo>
                  <a:close/>
                  <a:moveTo>
                    <a:pt x="38" y="5"/>
                  </a:moveTo>
                  <a:lnTo>
                    <a:pt x="19" y="67"/>
                  </a:lnTo>
                  <a:lnTo>
                    <a:pt x="5" y="67"/>
                  </a:lnTo>
                  <a:lnTo>
                    <a:pt x="24" y="0"/>
                  </a:lnTo>
                  <a:lnTo>
                    <a:pt x="38" y="5"/>
                  </a:lnTo>
                  <a:close/>
                  <a:moveTo>
                    <a:pt x="5" y="67"/>
                  </a:moveTo>
                  <a:lnTo>
                    <a:pt x="5" y="67"/>
                  </a:lnTo>
                  <a:lnTo>
                    <a:pt x="14" y="67"/>
                  </a:lnTo>
                  <a:lnTo>
                    <a:pt x="5" y="67"/>
                  </a:lnTo>
                  <a:close/>
                  <a:moveTo>
                    <a:pt x="19" y="67"/>
                  </a:moveTo>
                  <a:lnTo>
                    <a:pt x="14" y="197"/>
                  </a:lnTo>
                  <a:lnTo>
                    <a:pt x="0" y="197"/>
                  </a:lnTo>
                  <a:lnTo>
                    <a:pt x="5" y="67"/>
                  </a:lnTo>
                  <a:lnTo>
                    <a:pt x="19" y="67"/>
                  </a:lnTo>
                  <a:close/>
                  <a:moveTo>
                    <a:pt x="5" y="202"/>
                  </a:moveTo>
                  <a:lnTo>
                    <a:pt x="0" y="197"/>
                  </a:lnTo>
                  <a:lnTo>
                    <a:pt x="5" y="197"/>
                  </a:lnTo>
                  <a:lnTo>
                    <a:pt x="5" y="20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1" name="Freeform 478"/>
            <p:cNvSpPr>
              <a:spLocks noChangeAspect="1" noEditPoints="1"/>
            </p:cNvSpPr>
            <p:nvPr/>
          </p:nvSpPr>
          <p:spPr bwMode="auto">
            <a:xfrm>
              <a:off x="2601" y="6414"/>
              <a:ext cx="2118" cy="1539"/>
            </a:xfrm>
            <a:custGeom>
              <a:avLst/>
              <a:gdLst>
                <a:gd name="T0" fmla="*/ 2 w 2559"/>
                <a:gd name="T1" fmla="*/ 1 h 2285"/>
                <a:gd name="T2" fmla="*/ 2 w 2559"/>
                <a:gd name="T3" fmla="*/ 1 h 2285"/>
                <a:gd name="T4" fmla="*/ 2 w 2559"/>
                <a:gd name="T5" fmla="*/ 1 h 2285"/>
                <a:gd name="T6" fmla="*/ 2 w 2559"/>
                <a:gd name="T7" fmla="*/ 1 h 2285"/>
                <a:gd name="T8" fmla="*/ 2 w 2559"/>
                <a:gd name="T9" fmla="*/ 1 h 2285"/>
                <a:gd name="T10" fmla="*/ 2 w 2559"/>
                <a:gd name="T11" fmla="*/ 1 h 2285"/>
                <a:gd name="T12" fmla="*/ 0 w 2559"/>
                <a:gd name="T13" fmla="*/ 1 h 2285"/>
                <a:gd name="T14" fmla="*/ 2 w 2559"/>
                <a:gd name="T15" fmla="*/ 1 h 2285"/>
                <a:gd name="T16" fmla="*/ 2 w 2559"/>
                <a:gd name="T17" fmla="*/ 1 h 2285"/>
                <a:gd name="T18" fmla="*/ 2 w 2559"/>
                <a:gd name="T19" fmla="*/ 1 h 2285"/>
                <a:gd name="T20" fmla="*/ 2 w 2559"/>
                <a:gd name="T21" fmla="*/ 1 h 2285"/>
                <a:gd name="T22" fmla="*/ 2 w 2559"/>
                <a:gd name="T23" fmla="*/ 1 h 2285"/>
                <a:gd name="T24" fmla="*/ 2 w 2559"/>
                <a:gd name="T25" fmla="*/ 1 h 2285"/>
                <a:gd name="T26" fmla="*/ 2 w 2559"/>
                <a:gd name="T27" fmla="*/ 1 h 2285"/>
                <a:gd name="T28" fmla="*/ 2 w 2559"/>
                <a:gd name="T29" fmla="*/ 1 h 2285"/>
                <a:gd name="T30" fmla="*/ 2 w 2559"/>
                <a:gd name="T31" fmla="*/ 1 h 2285"/>
                <a:gd name="T32" fmla="*/ 2 w 2559"/>
                <a:gd name="T33" fmla="*/ 1 h 2285"/>
                <a:gd name="T34" fmla="*/ 2 w 2559"/>
                <a:gd name="T35" fmla="*/ 1 h 2285"/>
                <a:gd name="T36" fmla="*/ 2 w 2559"/>
                <a:gd name="T37" fmla="*/ 1 h 2285"/>
                <a:gd name="T38" fmla="*/ 2 w 2559"/>
                <a:gd name="T39" fmla="*/ 1 h 2285"/>
                <a:gd name="T40" fmla="*/ 2 w 2559"/>
                <a:gd name="T41" fmla="*/ 1 h 2285"/>
                <a:gd name="T42" fmla="*/ 2 w 2559"/>
                <a:gd name="T43" fmla="*/ 1 h 2285"/>
                <a:gd name="T44" fmla="*/ 2 w 2559"/>
                <a:gd name="T45" fmla="*/ 1 h 2285"/>
                <a:gd name="T46" fmla="*/ 2 w 2559"/>
                <a:gd name="T47" fmla="*/ 1 h 2285"/>
                <a:gd name="T48" fmla="*/ 2 w 2559"/>
                <a:gd name="T49" fmla="*/ 1 h 2285"/>
                <a:gd name="T50" fmla="*/ 2 w 2559"/>
                <a:gd name="T51" fmla="*/ 1 h 2285"/>
                <a:gd name="T52" fmla="*/ 2 w 2559"/>
                <a:gd name="T53" fmla="*/ 0 h 2285"/>
                <a:gd name="T54" fmla="*/ 2 w 2559"/>
                <a:gd name="T55" fmla="*/ 1 h 2285"/>
                <a:gd name="T56" fmla="*/ 2 w 2559"/>
                <a:gd name="T57" fmla="*/ 1 h 2285"/>
                <a:gd name="T58" fmla="*/ 2 w 2559"/>
                <a:gd name="T59" fmla="*/ 1 h 22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59"/>
                <a:gd name="T91" fmla="*/ 0 h 2285"/>
                <a:gd name="T92" fmla="*/ 2559 w 2559"/>
                <a:gd name="T93" fmla="*/ 2285 h 22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59" h="2285">
                  <a:moveTo>
                    <a:pt x="1282" y="20"/>
                  </a:moveTo>
                  <a:lnTo>
                    <a:pt x="19" y="2280"/>
                  </a:lnTo>
                  <a:lnTo>
                    <a:pt x="4" y="2275"/>
                  </a:lnTo>
                  <a:lnTo>
                    <a:pt x="1272" y="10"/>
                  </a:lnTo>
                  <a:lnTo>
                    <a:pt x="1282" y="20"/>
                  </a:lnTo>
                  <a:close/>
                  <a:moveTo>
                    <a:pt x="9" y="2285"/>
                  </a:moveTo>
                  <a:lnTo>
                    <a:pt x="0" y="2285"/>
                  </a:lnTo>
                  <a:lnTo>
                    <a:pt x="4" y="2275"/>
                  </a:lnTo>
                  <a:lnTo>
                    <a:pt x="9" y="2275"/>
                  </a:lnTo>
                  <a:lnTo>
                    <a:pt x="9" y="2285"/>
                  </a:lnTo>
                  <a:close/>
                  <a:moveTo>
                    <a:pt x="9" y="2270"/>
                  </a:moveTo>
                  <a:lnTo>
                    <a:pt x="2545" y="2270"/>
                  </a:lnTo>
                  <a:lnTo>
                    <a:pt x="2545" y="2285"/>
                  </a:lnTo>
                  <a:lnTo>
                    <a:pt x="9" y="2285"/>
                  </a:lnTo>
                  <a:lnTo>
                    <a:pt x="9" y="2270"/>
                  </a:lnTo>
                  <a:close/>
                  <a:moveTo>
                    <a:pt x="2550" y="2275"/>
                  </a:moveTo>
                  <a:lnTo>
                    <a:pt x="2559" y="2285"/>
                  </a:lnTo>
                  <a:lnTo>
                    <a:pt x="2545" y="2285"/>
                  </a:lnTo>
                  <a:lnTo>
                    <a:pt x="2545" y="2275"/>
                  </a:lnTo>
                  <a:lnTo>
                    <a:pt x="2550" y="2275"/>
                  </a:lnTo>
                  <a:close/>
                  <a:moveTo>
                    <a:pt x="2540" y="2280"/>
                  </a:moveTo>
                  <a:lnTo>
                    <a:pt x="1272" y="20"/>
                  </a:lnTo>
                  <a:lnTo>
                    <a:pt x="1282" y="10"/>
                  </a:lnTo>
                  <a:lnTo>
                    <a:pt x="2550" y="2275"/>
                  </a:lnTo>
                  <a:lnTo>
                    <a:pt x="2540" y="2280"/>
                  </a:lnTo>
                  <a:close/>
                  <a:moveTo>
                    <a:pt x="1272" y="10"/>
                  </a:moveTo>
                  <a:lnTo>
                    <a:pt x="1277" y="0"/>
                  </a:lnTo>
                  <a:lnTo>
                    <a:pt x="1282" y="10"/>
                  </a:lnTo>
                  <a:lnTo>
                    <a:pt x="1277" y="15"/>
                  </a:lnTo>
                  <a:lnTo>
                    <a:pt x="1272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2" name="Freeform 479"/>
            <p:cNvSpPr>
              <a:spLocks noChangeAspect="1"/>
            </p:cNvSpPr>
            <p:nvPr/>
          </p:nvSpPr>
          <p:spPr bwMode="auto">
            <a:xfrm>
              <a:off x="2609" y="6424"/>
              <a:ext cx="2099" cy="1522"/>
            </a:xfrm>
            <a:custGeom>
              <a:avLst/>
              <a:gdLst>
                <a:gd name="T0" fmla="*/ 2 w 2536"/>
                <a:gd name="T1" fmla="*/ 0 h 2260"/>
                <a:gd name="T2" fmla="*/ 0 w 2536"/>
                <a:gd name="T3" fmla="*/ 1 h 2260"/>
                <a:gd name="T4" fmla="*/ 2 w 2536"/>
                <a:gd name="T5" fmla="*/ 1 h 2260"/>
                <a:gd name="T6" fmla="*/ 2 w 2536"/>
                <a:gd name="T7" fmla="*/ 0 h 2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36"/>
                <a:gd name="T13" fmla="*/ 0 h 2260"/>
                <a:gd name="T14" fmla="*/ 2536 w 2536"/>
                <a:gd name="T15" fmla="*/ 2260 h 2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36" h="2260">
                  <a:moveTo>
                    <a:pt x="1268" y="0"/>
                  </a:moveTo>
                  <a:lnTo>
                    <a:pt x="0" y="2260"/>
                  </a:lnTo>
                  <a:lnTo>
                    <a:pt x="2536" y="2260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3" name="Freeform 480"/>
            <p:cNvSpPr>
              <a:spLocks noChangeAspect="1" noEditPoints="1"/>
            </p:cNvSpPr>
            <p:nvPr/>
          </p:nvSpPr>
          <p:spPr bwMode="auto">
            <a:xfrm>
              <a:off x="2593" y="6908"/>
              <a:ext cx="1566" cy="1628"/>
            </a:xfrm>
            <a:custGeom>
              <a:avLst/>
              <a:gdLst>
                <a:gd name="T0" fmla="*/ 2 w 1921"/>
                <a:gd name="T1" fmla="*/ 1 h 2327"/>
                <a:gd name="T2" fmla="*/ 2 w 1921"/>
                <a:gd name="T3" fmla="*/ 1 h 2327"/>
                <a:gd name="T4" fmla="*/ 2 w 1921"/>
                <a:gd name="T5" fmla="*/ 1 h 2327"/>
                <a:gd name="T6" fmla="*/ 2 w 1921"/>
                <a:gd name="T7" fmla="*/ 1 h 2327"/>
                <a:gd name="T8" fmla="*/ 2 w 1921"/>
                <a:gd name="T9" fmla="*/ 1 h 2327"/>
                <a:gd name="T10" fmla="*/ 2 w 1921"/>
                <a:gd name="T11" fmla="*/ 1 h 2327"/>
                <a:gd name="T12" fmla="*/ 2 w 1921"/>
                <a:gd name="T13" fmla="*/ 1 h 2327"/>
                <a:gd name="T14" fmla="*/ 2 w 1921"/>
                <a:gd name="T15" fmla="*/ 1 h 2327"/>
                <a:gd name="T16" fmla="*/ 2 w 1921"/>
                <a:gd name="T17" fmla="*/ 1 h 2327"/>
                <a:gd name="T18" fmla="*/ 2 w 1921"/>
                <a:gd name="T19" fmla="*/ 1 h 2327"/>
                <a:gd name="T20" fmla="*/ 2 w 1921"/>
                <a:gd name="T21" fmla="*/ 1 h 2327"/>
                <a:gd name="T22" fmla="*/ 2 w 1921"/>
                <a:gd name="T23" fmla="*/ 1 h 2327"/>
                <a:gd name="T24" fmla="*/ 2 w 1921"/>
                <a:gd name="T25" fmla="*/ 1 h 2327"/>
                <a:gd name="T26" fmla="*/ 2 w 1921"/>
                <a:gd name="T27" fmla="*/ 1 h 2327"/>
                <a:gd name="T28" fmla="*/ 2 w 1921"/>
                <a:gd name="T29" fmla="*/ 1 h 2327"/>
                <a:gd name="T30" fmla="*/ 2 w 1921"/>
                <a:gd name="T31" fmla="*/ 1 h 2327"/>
                <a:gd name="T32" fmla="*/ 2 w 1921"/>
                <a:gd name="T33" fmla="*/ 1 h 2327"/>
                <a:gd name="T34" fmla="*/ 2 w 1921"/>
                <a:gd name="T35" fmla="*/ 1 h 2327"/>
                <a:gd name="T36" fmla="*/ 2 w 1921"/>
                <a:gd name="T37" fmla="*/ 1 h 2327"/>
                <a:gd name="T38" fmla="*/ 2 w 1921"/>
                <a:gd name="T39" fmla="*/ 1 h 2327"/>
                <a:gd name="T40" fmla="*/ 2 w 1921"/>
                <a:gd name="T41" fmla="*/ 1 h 2327"/>
                <a:gd name="T42" fmla="*/ 2 w 1921"/>
                <a:gd name="T43" fmla="*/ 1 h 2327"/>
                <a:gd name="T44" fmla="*/ 2 w 1921"/>
                <a:gd name="T45" fmla="*/ 1 h 2327"/>
                <a:gd name="T46" fmla="*/ 2 w 1921"/>
                <a:gd name="T47" fmla="*/ 1 h 2327"/>
                <a:gd name="T48" fmla="*/ 2 w 1921"/>
                <a:gd name="T49" fmla="*/ 1 h 2327"/>
                <a:gd name="T50" fmla="*/ 2 w 1921"/>
                <a:gd name="T51" fmla="*/ 0 h 2327"/>
                <a:gd name="T52" fmla="*/ 2 w 1921"/>
                <a:gd name="T53" fmla="*/ 1 h 2327"/>
                <a:gd name="T54" fmla="*/ 2 w 1921"/>
                <a:gd name="T55" fmla="*/ 1 h 2327"/>
                <a:gd name="T56" fmla="*/ 2 w 1921"/>
                <a:gd name="T57" fmla="*/ 1 h 2327"/>
                <a:gd name="T58" fmla="*/ 2 w 1921"/>
                <a:gd name="T59" fmla="*/ 1 h 2327"/>
                <a:gd name="T60" fmla="*/ 2 w 1921"/>
                <a:gd name="T61" fmla="*/ 1 h 2327"/>
                <a:gd name="T62" fmla="*/ 2 w 1921"/>
                <a:gd name="T63" fmla="*/ 1 h 2327"/>
                <a:gd name="T64" fmla="*/ 2 w 1921"/>
                <a:gd name="T65" fmla="*/ 1 h 2327"/>
                <a:gd name="T66" fmla="*/ 2 w 1921"/>
                <a:gd name="T67" fmla="*/ 1 h 2327"/>
                <a:gd name="T68" fmla="*/ 2 w 1921"/>
                <a:gd name="T69" fmla="*/ 1 h 2327"/>
                <a:gd name="T70" fmla="*/ 2 w 1921"/>
                <a:gd name="T71" fmla="*/ 1 h 2327"/>
                <a:gd name="T72" fmla="*/ 2 w 1921"/>
                <a:gd name="T73" fmla="*/ 1 h 2327"/>
                <a:gd name="T74" fmla="*/ 2 w 1921"/>
                <a:gd name="T75" fmla="*/ 1 h 2327"/>
                <a:gd name="T76" fmla="*/ 2 w 1921"/>
                <a:gd name="T77" fmla="*/ 1 h 2327"/>
                <a:gd name="T78" fmla="*/ 2 w 1921"/>
                <a:gd name="T79" fmla="*/ 1 h 2327"/>
                <a:gd name="T80" fmla="*/ 2 w 1921"/>
                <a:gd name="T81" fmla="*/ 1 h 2327"/>
                <a:gd name="T82" fmla="*/ 2 w 1921"/>
                <a:gd name="T83" fmla="*/ 1 h 2327"/>
                <a:gd name="T84" fmla="*/ 2 w 1921"/>
                <a:gd name="T85" fmla="*/ 1 h 2327"/>
                <a:gd name="T86" fmla="*/ 2 w 1921"/>
                <a:gd name="T87" fmla="*/ 1 h 2327"/>
                <a:gd name="T88" fmla="*/ 2 w 1921"/>
                <a:gd name="T89" fmla="*/ 1 h 2327"/>
                <a:gd name="T90" fmla="*/ 2 w 1921"/>
                <a:gd name="T91" fmla="*/ 1 h 2327"/>
                <a:gd name="T92" fmla="*/ 2 w 1921"/>
                <a:gd name="T93" fmla="*/ 1 h 2327"/>
                <a:gd name="T94" fmla="*/ 2 w 1921"/>
                <a:gd name="T95" fmla="*/ 1 h 2327"/>
                <a:gd name="T96" fmla="*/ 2 w 1921"/>
                <a:gd name="T97" fmla="*/ 1 h 2327"/>
                <a:gd name="T98" fmla="*/ 2 w 1921"/>
                <a:gd name="T99" fmla="*/ 1 h 23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21"/>
                <a:gd name="T151" fmla="*/ 0 h 2327"/>
                <a:gd name="T152" fmla="*/ 1921 w 1921"/>
                <a:gd name="T153" fmla="*/ 2327 h 232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21" h="2327">
                  <a:moveTo>
                    <a:pt x="1445" y="288"/>
                  </a:moveTo>
                  <a:lnTo>
                    <a:pt x="1393" y="197"/>
                  </a:lnTo>
                  <a:lnTo>
                    <a:pt x="1359" y="154"/>
                  </a:lnTo>
                  <a:lnTo>
                    <a:pt x="1320" y="125"/>
                  </a:lnTo>
                  <a:lnTo>
                    <a:pt x="1287" y="96"/>
                  </a:lnTo>
                  <a:lnTo>
                    <a:pt x="1248" y="82"/>
                  </a:lnTo>
                  <a:lnTo>
                    <a:pt x="1205" y="67"/>
                  </a:lnTo>
                  <a:lnTo>
                    <a:pt x="1162" y="67"/>
                  </a:lnTo>
                  <a:lnTo>
                    <a:pt x="1100" y="72"/>
                  </a:lnTo>
                  <a:lnTo>
                    <a:pt x="1032" y="86"/>
                  </a:lnTo>
                  <a:lnTo>
                    <a:pt x="970" y="115"/>
                  </a:lnTo>
                  <a:lnTo>
                    <a:pt x="917" y="154"/>
                  </a:lnTo>
                  <a:lnTo>
                    <a:pt x="869" y="201"/>
                  </a:lnTo>
                  <a:lnTo>
                    <a:pt x="826" y="259"/>
                  </a:lnTo>
                  <a:lnTo>
                    <a:pt x="783" y="331"/>
                  </a:lnTo>
                  <a:lnTo>
                    <a:pt x="744" y="417"/>
                  </a:lnTo>
                  <a:lnTo>
                    <a:pt x="715" y="504"/>
                  </a:lnTo>
                  <a:lnTo>
                    <a:pt x="696" y="590"/>
                  </a:lnTo>
                  <a:lnTo>
                    <a:pt x="682" y="677"/>
                  </a:lnTo>
                  <a:lnTo>
                    <a:pt x="672" y="773"/>
                  </a:lnTo>
                  <a:lnTo>
                    <a:pt x="682" y="859"/>
                  </a:lnTo>
                  <a:lnTo>
                    <a:pt x="696" y="945"/>
                  </a:lnTo>
                  <a:lnTo>
                    <a:pt x="715" y="1032"/>
                  </a:lnTo>
                  <a:lnTo>
                    <a:pt x="744" y="1118"/>
                  </a:lnTo>
                  <a:lnTo>
                    <a:pt x="797" y="1209"/>
                  </a:lnTo>
                  <a:lnTo>
                    <a:pt x="831" y="1252"/>
                  </a:lnTo>
                  <a:lnTo>
                    <a:pt x="859" y="1281"/>
                  </a:lnTo>
                  <a:lnTo>
                    <a:pt x="898" y="1310"/>
                  </a:lnTo>
                  <a:lnTo>
                    <a:pt x="941" y="1334"/>
                  </a:lnTo>
                  <a:lnTo>
                    <a:pt x="975" y="1339"/>
                  </a:lnTo>
                  <a:lnTo>
                    <a:pt x="1013" y="1348"/>
                  </a:lnTo>
                  <a:lnTo>
                    <a:pt x="1085" y="1339"/>
                  </a:lnTo>
                  <a:lnTo>
                    <a:pt x="1157" y="1324"/>
                  </a:lnTo>
                  <a:lnTo>
                    <a:pt x="1215" y="1291"/>
                  </a:lnTo>
                  <a:lnTo>
                    <a:pt x="1272" y="1248"/>
                  </a:lnTo>
                  <a:lnTo>
                    <a:pt x="1320" y="1195"/>
                  </a:lnTo>
                  <a:lnTo>
                    <a:pt x="1373" y="1123"/>
                  </a:lnTo>
                  <a:lnTo>
                    <a:pt x="1407" y="1051"/>
                  </a:lnTo>
                  <a:lnTo>
                    <a:pt x="1445" y="960"/>
                  </a:lnTo>
                  <a:lnTo>
                    <a:pt x="1489" y="787"/>
                  </a:lnTo>
                  <a:lnTo>
                    <a:pt x="1493" y="701"/>
                  </a:lnTo>
                  <a:lnTo>
                    <a:pt x="1503" y="614"/>
                  </a:lnTo>
                  <a:lnTo>
                    <a:pt x="1493" y="528"/>
                  </a:lnTo>
                  <a:lnTo>
                    <a:pt x="1489" y="441"/>
                  </a:lnTo>
                  <a:lnTo>
                    <a:pt x="1445" y="288"/>
                  </a:lnTo>
                  <a:close/>
                  <a:moveTo>
                    <a:pt x="1508" y="1089"/>
                  </a:moveTo>
                  <a:lnTo>
                    <a:pt x="1465" y="1166"/>
                  </a:lnTo>
                  <a:lnTo>
                    <a:pt x="1417" y="1238"/>
                  </a:lnTo>
                  <a:lnTo>
                    <a:pt x="1364" y="1296"/>
                  </a:lnTo>
                  <a:lnTo>
                    <a:pt x="1306" y="1348"/>
                  </a:lnTo>
                  <a:lnTo>
                    <a:pt x="1248" y="1382"/>
                  </a:lnTo>
                  <a:lnTo>
                    <a:pt x="1191" y="1411"/>
                  </a:lnTo>
                  <a:lnTo>
                    <a:pt x="1119" y="1425"/>
                  </a:lnTo>
                  <a:lnTo>
                    <a:pt x="1047" y="1435"/>
                  </a:lnTo>
                  <a:lnTo>
                    <a:pt x="956" y="1425"/>
                  </a:lnTo>
                  <a:lnTo>
                    <a:pt x="859" y="1406"/>
                  </a:lnTo>
                  <a:lnTo>
                    <a:pt x="773" y="1363"/>
                  </a:lnTo>
                  <a:lnTo>
                    <a:pt x="687" y="1310"/>
                  </a:lnTo>
                  <a:lnTo>
                    <a:pt x="610" y="1238"/>
                  </a:lnTo>
                  <a:lnTo>
                    <a:pt x="542" y="1161"/>
                  </a:lnTo>
                  <a:lnTo>
                    <a:pt x="485" y="1065"/>
                  </a:lnTo>
                  <a:lnTo>
                    <a:pt x="437" y="965"/>
                  </a:lnTo>
                  <a:lnTo>
                    <a:pt x="408" y="888"/>
                  </a:lnTo>
                  <a:lnTo>
                    <a:pt x="394" y="801"/>
                  </a:lnTo>
                  <a:lnTo>
                    <a:pt x="384" y="720"/>
                  </a:lnTo>
                  <a:lnTo>
                    <a:pt x="384" y="633"/>
                  </a:lnTo>
                  <a:lnTo>
                    <a:pt x="398" y="547"/>
                  </a:lnTo>
                  <a:lnTo>
                    <a:pt x="422" y="470"/>
                  </a:lnTo>
                  <a:lnTo>
                    <a:pt x="456" y="389"/>
                  </a:lnTo>
                  <a:lnTo>
                    <a:pt x="499" y="312"/>
                  </a:lnTo>
                  <a:lnTo>
                    <a:pt x="557" y="240"/>
                  </a:lnTo>
                  <a:lnTo>
                    <a:pt x="615" y="182"/>
                  </a:lnTo>
                  <a:lnTo>
                    <a:pt x="687" y="125"/>
                  </a:lnTo>
                  <a:lnTo>
                    <a:pt x="768" y="82"/>
                  </a:lnTo>
                  <a:lnTo>
                    <a:pt x="855" y="43"/>
                  </a:lnTo>
                  <a:lnTo>
                    <a:pt x="941" y="24"/>
                  </a:lnTo>
                  <a:lnTo>
                    <a:pt x="1032" y="10"/>
                  </a:lnTo>
                  <a:lnTo>
                    <a:pt x="1128" y="0"/>
                  </a:lnTo>
                  <a:lnTo>
                    <a:pt x="1229" y="10"/>
                  </a:lnTo>
                  <a:lnTo>
                    <a:pt x="1330" y="38"/>
                  </a:lnTo>
                  <a:lnTo>
                    <a:pt x="1431" y="86"/>
                  </a:lnTo>
                  <a:lnTo>
                    <a:pt x="1532" y="154"/>
                  </a:lnTo>
                  <a:lnTo>
                    <a:pt x="1618" y="230"/>
                  </a:lnTo>
                  <a:lnTo>
                    <a:pt x="1695" y="326"/>
                  </a:lnTo>
                  <a:lnTo>
                    <a:pt x="1762" y="432"/>
                  </a:lnTo>
                  <a:lnTo>
                    <a:pt x="1820" y="557"/>
                  </a:lnTo>
                  <a:lnTo>
                    <a:pt x="1868" y="701"/>
                  </a:lnTo>
                  <a:lnTo>
                    <a:pt x="1906" y="845"/>
                  </a:lnTo>
                  <a:lnTo>
                    <a:pt x="1921" y="993"/>
                  </a:lnTo>
                  <a:lnTo>
                    <a:pt x="1921" y="1147"/>
                  </a:lnTo>
                  <a:lnTo>
                    <a:pt x="1906" y="1305"/>
                  </a:lnTo>
                  <a:lnTo>
                    <a:pt x="1868" y="1449"/>
                  </a:lnTo>
                  <a:lnTo>
                    <a:pt x="1820" y="1584"/>
                  </a:lnTo>
                  <a:lnTo>
                    <a:pt x="1753" y="1713"/>
                  </a:lnTo>
                  <a:lnTo>
                    <a:pt x="1666" y="1843"/>
                  </a:lnTo>
                  <a:lnTo>
                    <a:pt x="1561" y="1967"/>
                  </a:lnTo>
                  <a:lnTo>
                    <a:pt x="1445" y="2068"/>
                  </a:lnTo>
                  <a:lnTo>
                    <a:pt x="1306" y="2159"/>
                  </a:lnTo>
                  <a:lnTo>
                    <a:pt x="1162" y="2231"/>
                  </a:lnTo>
                  <a:lnTo>
                    <a:pt x="1018" y="2289"/>
                  </a:lnTo>
                  <a:lnTo>
                    <a:pt x="874" y="2318"/>
                  </a:lnTo>
                  <a:lnTo>
                    <a:pt x="725" y="2327"/>
                  </a:lnTo>
                  <a:lnTo>
                    <a:pt x="610" y="2318"/>
                  </a:lnTo>
                  <a:lnTo>
                    <a:pt x="494" y="2299"/>
                  </a:lnTo>
                  <a:lnTo>
                    <a:pt x="384" y="2270"/>
                  </a:lnTo>
                  <a:lnTo>
                    <a:pt x="283" y="2217"/>
                  </a:lnTo>
                  <a:lnTo>
                    <a:pt x="192" y="2159"/>
                  </a:lnTo>
                  <a:lnTo>
                    <a:pt x="120" y="2097"/>
                  </a:lnTo>
                  <a:lnTo>
                    <a:pt x="62" y="2025"/>
                  </a:lnTo>
                  <a:lnTo>
                    <a:pt x="19" y="1953"/>
                  </a:lnTo>
                  <a:lnTo>
                    <a:pt x="5" y="1900"/>
                  </a:lnTo>
                  <a:lnTo>
                    <a:pt x="0" y="1852"/>
                  </a:lnTo>
                  <a:lnTo>
                    <a:pt x="0" y="1809"/>
                  </a:lnTo>
                  <a:lnTo>
                    <a:pt x="14" y="1771"/>
                  </a:lnTo>
                  <a:lnTo>
                    <a:pt x="33" y="1742"/>
                  </a:lnTo>
                  <a:lnTo>
                    <a:pt x="72" y="1713"/>
                  </a:lnTo>
                  <a:lnTo>
                    <a:pt x="105" y="1708"/>
                  </a:lnTo>
                  <a:lnTo>
                    <a:pt x="149" y="1699"/>
                  </a:lnTo>
                  <a:lnTo>
                    <a:pt x="226" y="1713"/>
                  </a:lnTo>
                  <a:lnTo>
                    <a:pt x="269" y="1728"/>
                  </a:lnTo>
                  <a:lnTo>
                    <a:pt x="307" y="1752"/>
                  </a:lnTo>
                  <a:lnTo>
                    <a:pt x="370" y="1809"/>
                  </a:lnTo>
                  <a:lnTo>
                    <a:pt x="413" y="1881"/>
                  </a:lnTo>
                  <a:lnTo>
                    <a:pt x="427" y="1924"/>
                  </a:lnTo>
                  <a:lnTo>
                    <a:pt x="427" y="1967"/>
                  </a:lnTo>
                  <a:lnTo>
                    <a:pt x="422" y="2011"/>
                  </a:lnTo>
                  <a:lnTo>
                    <a:pt x="408" y="2044"/>
                  </a:lnTo>
                  <a:lnTo>
                    <a:pt x="384" y="2083"/>
                  </a:lnTo>
                  <a:lnTo>
                    <a:pt x="370" y="2102"/>
                  </a:lnTo>
                  <a:lnTo>
                    <a:pt x="365" y="2126"/>
                  </a:lnTo>
                  <a:lnTo>
                    <a:pt x="365" y="2131"/>
                  </a:lnTo>
                  <a:lnTo>
                    <a:pt x="379" y="2159"/>
                  </a:lnTo>
                  <a:lnTo>
                    <a:pt x="398" y="2183"/>
                  </a:lnTo>
                  <a:lnTo>
                    <a:pt x="466" y="2217"/>
                  </a:lnTo>
                  <a:lnTo>
                    <a:pt x="542" y="2241"/>
                  </a:lnTo>
                  <a:lnTo>
                    <a:pt x="643" y="2246"/>
                  </a:lnTo>
                  <a:lnTo>
                    <a:pt x="730" y="2241"/>
                  </a:lnTo>
                  <a:lnTo>
                    <a:pt x="816" y="2227"/>
                  </a:lnTo>
                  <a:lnTo>
                    <a:pt x="898" y="2203"/>
                  </a:lnTo>
                  <a:lnTo>
                    <a:pt x="975" y="2169"/>
                  </a:lnTo>
                  <a:lnTo>
                    <a:pt x="1047" y="2126"/>
                  </a:lnTo>
                  <a:lnTo>
                    <a:pt x="1119" y="2068"/>
                  </a:lnTo>
                  <a:lnTo>
                    <a:pt x="1186" y="2001"/>
                  </a:lnTo>
                  <a:lnTo>
                    <a:pt x="1248" y="1924"/>
                  </a:lnTo>
                  <a:lnTo>
                    <a:pt x="1306" y="1838"/>
                  </a:lnTo>
                  <a:lnTo>
                    <a:pt x="1359" y="1752"/>
                  </a:lnTo>
                  <a:lnTo>
                    <a:pt x="1407" y="1656"/>
                  </a:lnTo>
                  <a:lnTo>
                    <a:pt x="1445" y="1555"/>
                  </a:lnTo>
                  <a:lnTo>
                    <a:pt x="1474" y="1449"/>
                  </a:lnTo>
                  <a:lnTo>
                    <a:pt x="1493" y="1334"/>
                  </a:lnTo>
                  <a:lnTo>
                    <a:pt x="1503" y="1219"/>
                  </a:lnTo>
                  <a:lnTo>
                    <a:pt x="1508" y="108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4" name="Freeform 481"/>
            <p:cNvSpPr>
              <a:spLocks noChangeAspect="1" noEditPoints="1"/>
            </p:cNvSpPr>
            <p:nvPr/>
          </p:nvSpPr>
          <p:spPr bwMode="auto">
            <a:xfrm>
              <a:off x="2634" y="6933"/>
              <a:ext cx="1745" cy="1636"/>
            </a:xfrm>
            <a:custGeom>
              <a:avLst/>
              <a:gdLst>
                <a:gd name="T0" fmla="*/ 49 w 1892"/>
                <a:gd name="T1" fmla="*/ 1 h 2298"/>
                <a:gd name="T2" fmla="*/ 45 w 1892"/>
                <a:gd name="T3" fmla="*/ 1 h 2298"/>
                <a:gd name="T4" fmla="*/ 40 w 1892"/>
                <a:gd name="T5" fmla="*/ 1 h 2298"/>
                <a:gd name="T6" fmla="*/ 33 w 1892"/>
                <a:gd name="T7" fmla="*/ 1 h 2298"/>
                <a:gd name="T8" fmla="*/ 27 w 1892"/>
                <a:gd name="T9" fmla="*/ 1 h 2298"/>
                <a:gd name="T10" fmla="*/ 25 w 1892"/>
                <a:gd name="T11" fmla="*/ 1 h 2298"/>
                <a:gd name="T12" fmla="*/ 24 w 1892"/>
                <a:gd name="T13" fmla="*/ 1 h 2298"/>
                <a:gd name="T14" fmla="*/ 27 w 1892"/>
                <a:gd name="T15" fmla="*/ 1 h 2298"/>
                <a:gd name="T16" fmla="*/ 30 w 1892"/>
                <a:gd name="T17" fmla="*/ 1 h 2298"/>
                <a:gd name="T18" fmla="*/ 34 w 1892"/>
                <a:gd name="T19" fmla="*/ 1 h 2298"/>
                <a:gd name="T20" fmla="*/ 42 w 1892"/>
                <a:gd name="T21" fmla="*/ 1 h 2298"/>
                <a:gd name="T22" fmla="*/ 47 w 1892"/>
                <a:gd name="T23" fmla="*/ 1 h 2298"/>
                <a:gd name="T24" fmla="*/ 52 w 1892"/>
                <a:gd name="T25" fmla="*/ 1 h 2298"/>
                <a:gd name="T26" fmla="*/ 55 w 1892"/>
                <a:gd name="T27" fmla="*/ 1 h 2298"/>
                <a:gd name="T28" fmla="*/ 52 w 1892"/>
                <a:gd name="T29" fmla="*/ 1 h 2298"/>
                <a:gd name="T30" fmla="*/ 51 w 1892"/>
                <a:gd name="T31" fmla="*/ 1 h 2298"/>
                <a:gd name="T32" fmla="*/ 44 w 1892"/>
                <a:gd name="T33" fmla="*/ 1 h 2298"/>
                <a:gd name="T34" fmla="*/ 37 w 1892"/>
                <a:gd name="T35" fmla="*/ 1 h 2298"/>
                <a:gd name="T36" fmla="*/ 28 w 1892"/>
                <a:gd name="T37" fmla="*/ 1 h 2298"/>
                <a:gd name="T38" fmla="*/ 19 w 1892"/>
                <a:gd name="T39" fmla="*/ 1 h 2298"/>
                <a:gd name="T40" fmla="*/ 15 w 1892"/>
                <a:gd name="T41" fmla="*/ 1 h 2298"/>
                <a:gd name="T42" fmla="*/ 15 w 1892"/>
                <a:gd name="T43" fmla="*/ 1 h 2298"/>
                <a:gd name="T44" fmla="*/ 17 w 1892"/>
                <a:gd name="T45" fmla="*/ 1 h 2298"/>
                <a:gd name="T46" fmla="*/ 23 w 1892"/>
                <a:gd name="T47" fmla="*/ 1 h 2298"/>
                <a:gd name="T48" fmla="*/ 31 w 1892"/>
                <a:gd name="T49" fmla="*/ 1 h 2298"/>
                <a:gd name="T50" fmla="*/ 40 w 1892"/>
                <a:gd name="T51" fmla="*/ 0 h 2298"/>
                <a:gd name="T52" fmla="*/ 51 w 1892"/>
                <a:gd name="T53" fmla="*/ 1 h 2298"/>
                <a:gd name="T54" fmla="*/ 60 w 1892"/>
                <a:gd name="T55" fmla="*/ 1 h 2298"/>
                <a:gd name="T56" fmla="*/ 66 w 1892"/>
                <a:gd name="T57" fmla="*/ 1 h 2298"/>
                <a:gd name="T58" fmla="*/ 70 w 1892"/>
                <a:gd name="T59" fmla="*/ 1 h 2298"/>
                <a:gd name="T60" fmla="*/ 65 w 1892"/>
                <a:gd name="T61" fmla="*/ 1 h 2298"/>
                <a:gd name="T62" fmla="*/ 55 w 1892"/>
                <a:gd name="T63" fmla="*/ 1 h 2298"/>
                <a:gd name="T64" fmla="*/ 42 w 1892"/>
                <a:gd name="T65" fmla="*/ 1 h 2298"/>
                <a:gd name="T66" fmla="*/ 26 w 1892"/>
                <a:gd name="T67" fmla="*/ 1 h 2298"/>
                <a:gd name="T68" fmla="*/ 15 w 1892"/>
                <a:gd name="T69" fmla="*/ 1 h 2298"/>
                <a:gd name="T70" fmla="*/ 6 w 1892"/>
                <a:gd name="T71" fmla="*/ 1 h 2298"/>
                <a:gd name="T72" fmla="*/ 5 w 1892"/>
                <a:gd name="T73" fmla="*/ 1 h 2298"/>
                <a:gd name="T74" fmla="*/ 6 w 1892"/>
                <a:gd name="T75" fmla="*/ 1 h 2298"/>
                <a:gd name="T76" fmla="*/ 6 w 1892"/>
                <a:gd name="T77" fmla="*/ 1 h 2298"/>
                <a:gd name="T78" fmla="*/ 9 w 1892"/>
                <a:gd name="T79" fmla="*/ 1 h 2298"/>
                <a:gd name="T80" fmla="*/ 15 w 1892"/>
                <a:gd name="T81" fmla="*/ 1 h 2298"/>
                <a:gd name="T82" fmla="*/ 15 w 1892"/>
                <a:gd name="T83" fmla="*/ 1 h 2298"/>
                <a:gd name="T84" fmla="*/ 13 w 1892"/>
                <a:gd name="T85" fmla="*/ 1 h 2298"/>
                <a:gd name="T86" fmla="*/ 14 w 1892"/>
                <a:gd name="T87" fmla="*/ 1 h 2298"/>
                <a:gd name="T88" fmla="*/ 19 w 1892"/>
                <a:gd name="T89" fmla="*/ 1 h 2298"/>
                <a:gd name="T90" fmla="*/ 29 w 1892"/>
                <a:gd name="T91" fmla="*/ 1 h 2298"/>
                <a:gd name="T92" fmla="*/ 37 w 1892"/>
                <a:gd name="T93" fmla="*/ 1 h 2298"/>
                <a:gd name="T94" fmla="*/ 45 w 1892"/>
                <a:gd name="T95" fmla="*/ 1 h 2298"/>
                <a:gd name="T96" fmla="*/ 51 w 1892"/>
                <a:gd name="T97" fmla="*/ 1 h 2298"/>
                <a:gd name="T98" fmla="*/ 55 w 1892"/>
                <a:gd name="T99" fmla="*/ 1 h 22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92"/>
                <a:gd name="T151" fmla="*/ 0 h 2298"/>
                <a:gd name="T152" fmla="*/ 1892 w 1892"/>
                <a:gd name="T153" fmla="*/ 2298 h 229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92" h="2298">
                  <a:moveTo>
                    <a:pt x="1446" y="268"/>
                  </a:moveTo>
                  <a:lnTo>
                    <a:pt x="1393" y="172"/>
                  </a:lnTo>
                  <a:lnTo>
                    <a:pt x="1354" y="129"/>
                  </a:lnTo>
                  <a:lnTo>
                    <a:pt x="1316" y="96"/>
                  </a:lnTo>
                  <a:lnTo>
                    <a:pt x="1282" y="67"/>
                  </a:lnTo>
                  <a:lnTo>
                    <a:pt x="1244" y="52"/>
                  </a:lnTo>
                  <a:lnTo>
                    <a:pt x="1196" y="38"/>
                  </a:lnTo>
                  <a:lnTo>
                    <a:pt x="1148" y="38"/>
                  </a:lnTo>
                  <a:lnTo>
                    <a:pt x="1085" y="43"/>
                  </a:lnTo>
                  <a:lnTo>
                    <a:pt x="1018" y="57"/>
                  </a:lnTo>
                  <a:lnTo>
                    <a:pt x="951" y="91"/>
                  </a:lnTo>
                  <a:lnTo>
                    <a:pt x="898" y="129"/>
                  </a:lnTo>
                  <a:lnTo>
                    <a:pt x="845" y="177"/>
                  </a:lnTo>
                  <a:lnTo>
                    <a:pt x="802" y="239"/>
                  </a:lnTo>
                  <a:lnTo>
                    <a:pt x="754" y="311"/>
                  </a:lnTo>
                  <a:lnTo>
                    <a:pt x="720" y="398"/>
                  </a:lnTo>
                  <a:lnTo>
                    <a:pt x="692" y="489"/>
                  </a:lnTo>
                  <a:lnTo>
                    <a:pt x="668" y="575"/>
                  </a:lnTo>
                  <a:lnTo>
                    <a:pt x="653" y="662"/>
                  </a:lnTo>
                  <a:lnTo>
                    <a:pt x="648" y="758"/>
                  </a:lnTo>
                  <a:lnTo>
                    <a:pt x="653" y="844"/>
                  </a:lnTo>
                  <a:lnTo>
                    <a:pt x="668" y="935"/>
                  </a:lnTo>
                  <a:lnTo>
                    <a:pt x="692" y="1022"/>
                  </a:lnTo>
                  <a:lnTo>
                    <a:pt x="720" y="1108"/>
                  </a:lnTo>
                  <a:lnTo>
                    <a:pt x="773" y="1204"/>
                  </a:lnTo>
                  <a:lnTo>
                    <a:pt x="807" y="1247"/>
                  </a:lnTo>
                  <a:lnTo>
                    <a:pt x="840" y="1281"/>
                  </a:lnTo>
                  <a:lnTo>
                    <a:pt x="874" y="1310"/>
                  </a:lnTo>
                  <a:lnTo>
                    <a:pt x="922" y="1334"/>
                  </a:lnTo>
                  <a:lnTo>
                    <a:pt x="951" y="1338"/>
                  </a:lnTo>
                  <a:lnTo>
                    <a:pt x="999" y="1348"/>
                  </a:lnTo>
                  <a:lnTo>
                    <a:pt x="1071" y="1338"/>
                  </a:lnTo>
                  <a:lnTo>
                    <a:pt x="1148" y="1324"/>
                  </a:lnTo>
                  <a:lnTo>
                    <a:pt x="1210" y="1286"/>
                  </a:lnTo>
                  <a:lnTo>
                    <a:pt x="1268" y="1242"/>
                  </a:lnTo>
                  <a:lnTo>
                    <a:pt x="1321" y="1190"/>
                  </a:lnTo>
                  <a:lnTo>
                    <a:pt x="1374" y="1118"/>
                  </a:lnTo>
                  <a:lnTo>
                    <a:pt x="1407" y="1046"/>
                  </a:lnTo>
                  <a:lnTo>
                    <a:pt x="1446" y="950"/>
                  </a:lnTo>
                  <a:lnTo>
                    <a:pt x="1489" y="772"/>
                  </a:lnTo>
                  <a:lnTo>
                    <a:pt x="1498" y="686"/>
                  </a:lnTo>
                  <a:lnTo>
                    <a:pt x="1503" y="599"/>
                  </a:lnTo>
                  <a:lnTo>
                    <a:pt x="1498" y="513"/>
                  </a:lnTo>
                  <a:lnTo>
                    <a:pt x="1489" y="422"/>
                  </a:lnTo>
                  <a:lnTo>
                    <a:pt x="1446" y="268"/>
                  </a:lnTo>
                  <a:close/>
                  <a:moveTo>
                    <a:pt x="1513" y="1012"/>
                  </a:moveTo>
                  <a:lnTo>
                    <a:pt x="1441" y="1146"/>
                  </a:lnTo>
                  <a:lnTo>
                    <a:pt x="1393" y="1218"/>
                  </a:lnTo>
                  <a:lnTo>
                    <a:pt x="1340" y="1271"/>
                  </a:lnTo>
                  <a:lnTo>
                    <a:pt x="1287" y="1324"/>
                  </a:lnTo>
                  <a:lnTo>
                    <a:pt x="1229" y="1358"/>
                  </a:lnTo>
                  <a:lnTo>
                    <a:pt x="1177" y="1386"/>
                  </a:lnTo>
                  <a:lnTo>
                    <a:pt x="1105" y="1401"/>
                  </a:lnTo>
                  <a:lnTo>
                    <a:pt x="1037" y="1406"/>
                  </a:lnTo>
                  <a:lnTo>
                    <a:pt x="946" y="1401"/>
                  </a:lnTo>
                  <a:lnTo>
                    <a:pt x="855" y="1377"/>
                  </a:lnTo>
                  <a:lnTo>
                    <a:pt x="768" y="1334"/>
                  </a:lnTo>
                  <a:lnTo>
                    <a:pt x="682" y="1286"/>
                  </a:lnTo>
                  <a:lnTo>
                    <a:pt x="605" y="1214"/>
                  </a:lnTo>
                  <a:lnTo>
                    <a:pt x="543" y="1137"/>
                  </a:lnTo>
                  <a:lnTo>
                    <a:pt x="485" y="1046"/>
                  </a:lnTo>
                  <a:lnTo>
                    <a:pt x="437" y="945"/>
                  </a:lnTo>
                  <a:lnTo>
                    <a:pt x="408" y="868"/>
                  </a:lnTo>
                  <a:lnTo>
                    <a:pt x="394" y="787"/>
                  </a:lnTo>
                  <a:lnTo>
                    <a:pt x="389" y="705"/>
                  </a:lnTo>
                  <a:lnTo>
                    <a:pt x="389" y="623"/>
                  </a:lnTo>
                  <a:lnTo>
                    <a:pt x="403" y="537"/>
                  </a:lnTo>
                  <a:lnTo>
                    <a:pt x="423" y="460"/>
                  </a:lnTo>
                  <a:lnTo>
                    <a:pt x="456" y="383"/>
                  </a:lnTo>
                  <a:lnTo>
                    <a:pt x="500" y="307"/>
                  </a:lnTo>
                  <a:lnTo>
                    <a:pt x="557" y="235"/>
                  </a:lnTo>
                  <a:lnTo>
                    <a:pt x="615" y="177"/>
                  </a:lnTo>
                  <a:lnTo>
                    <a:pt x="682" y="119"/>
                  </a:lnTo>
                  <a:lnTo>
                    <a:pt x="759" y="81"/>
                  </a:lnTo>
                  <a:lnTo>
                    <a:pt x="845" y="43"/>
                  </a:lnTo>
                  <a:lnTo>
                    <a:pt x="932" y="24"/>
                  </a:lnTo>
                  <a:lnTo>
                    <a:pt x="1023" y="9"/>
                  </a:lnTo>
                  <a:lnTo>
                    <a:pt x="1114" y="0"/>
                  </a:lnTo>
                  <a:lnTo>
                    <a:pt x="1215" y="9"/>
                  </a:lnTo>
                  <a:lnTo>
                    <a:pt x="1311" y="38"/>
                  </a:lnTo>
                  <a:lnTo>
                    <a:pt x="1412" y="86"/>
                  </a:lnTo>
                  <a:lnTo>
                    <a:pt x="1508" y="148"/>
                  </a:lnTo>
                  <a:lnTo>
                    <a:pt x="1594" y="225"/>
                  </a:lnTo>
                  <a:lnTo>
                    <a:pt x="1671" y="321"/>
                  </a:lnTo>
                  <a:lnTo>
                    <a:pt x="1734" y="427"/>
                  </a:lnTo>
                  <a:lnTo>
                    <a:pt x="1791" y="547"/>
                  </a:lnTo>
                  <a:lnTo>
                    <a:pt x="1844" y="691"/>
                  </a:lnTo>
                  <a:lnTo>
                    <a:pt x="1878" y="830"/>
                  </a:lnTo>
                  <a:lnTo>
                    <a:pt x="1892" y="983"/>
                  </a:lnTo>
                  <a:lnTo>
                    <a:pt x="1892" y="1132"/>
                  </a:lnTo>
                  <a:lnTo>
                    <a:pt x="1878" y="1286"/>
                  </a:lnTo>
                  <a:lnTo>
                    <a:pt x="1844" y="1430"/>
                  </a:lnTo>
                  <a:lnTo>
                    <a:pt x="1791" y="1564"/>
                  </a:lnTo>
                  <a:lnTo>
                    <a:pt x="1729" y="1694"/>
                  </a:lnTo>
                  <a:lnTo>
                    <a:pt x="1642" y="1823"/>
                  </a:lnTo>
                  <a:lnTo>
                    <a:pt x="1537" y="1943"/>
                  </a:lnTo>
                  <a:lnTo>
                    <a:pt x="1422" y="2044"/>
                  </a:lnTo>
                  <a:lnTo>
                    <a:pt x="1287" y="2135"/>
                  </a:lnTo>
                  <a:lnTo>
                    <a:pt x="1143" y="2207"/>
                  </a:lnTo>
                  <a:lnTo>
                    <a:pt x="1004" y="2265"/>
                  </a:lnTo>
                  <a:lnTo>
                    <a:pt x="860" y="2293"/>
                  </a:lnTo>
                  <a:lnTo>
                    <a:pt x="711" y="2298"/>
                  </a:lnTo>
                  <a:lnTo>
                    <a:pt x="596" y="2293"/>
                  </a:lnTo>
                  <a:lnTo>
                    <a:pt x="485" y="2269"/>
                  </a:lnTo>
                  <a:lnTo>
                    <a:pt x="379" y="2241"/>
                  </a:lnTo>
                  <a:lnTo>
                    <a:pt x="279" y="2193"/>
                  </a:lnTo>
                  <a:lnTo>
                    <a:pt x="187" y="2135"/>
                  </a:lnTo>
                  <a:lnTo>
                    <a:pt x="115" y="2073"/>
                  </a:lnTo>
                  <a:lnTo>
                    <a:pt x="62" y="2001"/>
                  </a:lnTo>
                  <a:lnTo>
                    <a:pt x="19" y="1933"/>
                  </a:lnTo>
                  <a:lnTo>
                    <a:pt x="5" y="1885"/>
                  </a:lnTo>
                  <a:lnTo>
                    <a:pt x="0" y="1837"/>
                  </a:lnTo>
                  <a:lnTo>
                    <a:pt x="0" y="1799"/>
                  </a:lnTo>
                  <a:lnTo>
                    <a:pt x="10" y="1765"/>
                  </a:lnTo>
                  <a:lnTo>
                    <a:pt x="29" y="1742"/>
                  </a:lnTo>
                  <a:lnTo>
                    <a:pt x="62" y="1713"/>
                  </a:lnTo>
                  <a:lnTo>
                    <a:pt x="96" y="1708"/>
                  </a:lnTo>
                  <a:lnTo>
                    <a:pt x="135" y="1703"/>
                  </a:lnTo>
                  <a:lnTo>
                    <a:pt x="211" y="1713"/>
                  </a:lnTo>
                  <a:lnTo>
                    <a:pt x="250" y="1727"/>
                  </a:lnTo>
                  <a:lnTo>
                    <a:pt x="283" y="1746"/>
                  </a:lnTo>
                  <a:lnTo>
                    <a:pt x="346" y="1804"/>
                  </a:lnTo>
                  <a:lnTo>
                    <a:pt x="389" y="1871"/>
                  </a:lnTo>
                  <a:lnTo>
                    <a:pt x="403" y="1914"/>
                  </a:lnTo>
                  <a:lnTo>
                    <a:pt x="403" y="1953"/>
                  </a:lnTo>
                  <a:lnTo>
                    <a:pt x="394" y="1991"/>
                  </a:lnTo>
                  <a:lnTo>
                    <a:pt x="379" y="2025"/>
                  </a:lnTo>
                  <a:lnTo>
                    <a:pt x="360" y="2058"/>
                  </a:lnTo>
                  <a:lnTo>
                    <a:pt x="346" y="2082"/>
                  </a:lnTo>
                  <a:lnTo>
                    <a:pt x="336" y="2111"/>
                  </a:lnTo>
                  <a:lnTo>
                    <a:pt x="336" y="2121"/>
                  </a:lnTo>
                  <a:lnTo>
                    <a:pt x="355" y="2154"/>
                  </a:lnTo>
                  <a:lnTo>
                    <a:pt x="379" y="2183"/>
                  </a:lnTo>
                  <a:lnTo>
                    <a:pt x="447" y="2217"/>
                  </a:lnTo>
                  <a:lnTo>
                    <a:pt x="528" y="2241"/>
                  </a:lnTo>
                  <a:lnTo>
                    <a:pt x="634" y="2250"/>
                  </a:lnTo>
                  <a:lnTo>
                    <a:pt x="720" y="2241"/>
                  </a:lnTo>
                  <a:lnTo>
                    <a:pt x="807" y="2226"/>
                  </a:lnTo>
                  <a:lnTo>
                    <a:pt x="889" y="2202"/>
                  </a:lnTo>
                  <a:lnTo>
                    <a:pt x="970" y="2169"/>
                  </a:lnTo>
                  <a:lnTo>
                    <a:pt x="1042" y="2125"/>
                  </a:lnTo>
                  <a:lnTo>
                    <a:pt x="1119" y="2063"/>
                  </a:lnTo>
                  <a:lnTo>
                    <a:pt x="1181" y="2001"/>
                  </a:lnTo>
                  <a:lnTo>
                    <a:pt x="1249" y="1919"/>
                  </a:lnTo>
                  <a:lnTo>
                    <a:pt x="1306" y="1833"/>
                  </a:lnTo>
                  <a:lnTo>
                    <a:pt x="1359" y="1742"/>
                  </a:lnTo>
                  <a:lnTo>
                    <a:pt x="1407" y="1650"/>
                  </a:lnTo>
                  <a:lnTo>
                    <a:pt x="1446" y="1545"/>
                  </a:lnTo>
                  <a:lnTo>
                    <a:pt x="1474" y="1439"/>
                  </a:lnTo>
                  <a:lnTo>
                    <a:pt x="1498" y="1319"/>
                  </a:lnTo>
                  <a:lnTo>
                    <a:pt x="1503" y="1204"/>
                  </a:lnTo>
                  <a:lnTo>
                    <a:pt x="1513" y="1012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5" name="Freeform 482"/>
            <p:cNvSpPr>
              <a:spLocks noChangeAspect="1"/>
            </p:cNvSpPr>
            <p:nvPr/>
          </p:nvSpPr>
          <p:spPr bwMode="auto">
            <a:xfrm rot="20700000">
              <a:off x="3293" y="7401"/>
              <a:ext cx="265" cy="28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6" name="Freeform 483"/>
            <p:cNvSpPr>
              <a:spLocks noChangeAspect="1"/>
            </p:cNvSpPr>
            <p:nvPr/>
          </p:nvSpPr>
          <p:spPr bwMode="auto">
            <a:xfrm rot="20700000" flipH="1" flipV="1">
              <a:off x="3287" y="7372"/>
              <a:ext cx="263" cy="28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7" name="Freeform 484"/>
            <p:cNvSpPr>
              <a:spLocks noChangeAspect="1"/>
            </p:cNvSpPr>
            <p:nvPr/>
          </p:nvSpPr>
          <p:spPr bwMode="auto">
            <a:xfrm rot="900000" flipV="1">
              <a:off x="3640" y="7372"/>
              <a:ext cx="267" cy="28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8" name="Freeform 485"/>
            <p:cNvSpPr>
              <a:spLocks noChangeAspect="1"/>
            </p:cNvSpPr>
            <p:nvPr/>
          </p:nvSpPr>
          <p:spPr bwMode="auto">
            <a:xfrm rot="900000" flipH="1">
              <a:off x="3632" y="7401"/>
              <a:ext cx="267" cy="28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9" name="Freeform 486"/>
            <p:cNvSpPr>
              <a:spLocks noChangeAspect="1"/>
            </p:cNvSpPr>
            <p:nvPr/>
          </p:nvSpPr>
          <p:spPr bwMode="auto">
            <a:xfrm>
              <a:off x="3461" y="7089"/>
              <a:ext cx="149" cy="401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0" name="Freeform 487"/>
            <p:cNvSpPr>
              <a:spLocks noChangeAspect="1"/>
            </p:cNvSpPr>
            <p:nvPr/>
          </p:nvSpPr>
          <p:spPr bwMode="auto">
            <a:xfrm flipH="1">
              <a:off x="3586" y="7089"/>
              <a:ext cx="148" cy="401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" name="Rectangle 488"/>
            <p:cNvSpPr>
              <a:spLocks noChangeAspect="1" noChangeArrowheads="1"/>
            </p:cNvSpPr>
            <p:nvPr/>
          </p:nvSpPr>
          <p:spPr bwMode="auto">
            <a:xfrm>
              <a:off x="3586" y="7475"/>
              <a:ext cx="26" cy="354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Franklin Gothic Book" pitchFamily="34" charset="0"/>
              </a:endParaRPr>
            </a:p>
          </p:txBody>
        </p:sp>
        <p:sp>
          <p:nvSpPr>
            <p:cNvPr id="492" name="Freeform 489"/>
            <p:cNvSpPr>
              <a:spLocks noChangeAspect="1"/>
            </p:cNvSpPr>
            <p:nvPr/>
          </p:nvSpPr>
          <p:spPr bwMode="auto">
            <a:xfrm>
              <a:off x="3462" y="7095"/>
              <a:ext cx="148" cy="399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493" name="Picture 2" descr="H:\Фото\2016-2017\Фото школы\012b303b86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6" y="51169"/>
            <a:ext cx="9122172" cy="685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6" presetClass="exit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" dur="1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671" y="230326"/>
            <a:ext cx="8229600" cy="222417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8C3FC5"/>
                </a:solidFill>
                <a:latin typeface="Monotype Corsiva" panose="03010101010201010101" pitchFamily="66" charset="0"/>
              </a:rPr>
              <a:t>Приемная и кабинет директора школы </a:t>
            </a:r>
            <a:br>
              <a:rPr lang="ru-RU" sz="5400" b="1" dirty="0" smtClean="0">
                <a:solidFill>
                  <a:srgbClr val="8C3FC5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8C3FC5"/>
                </a:solidFill>
                <a:latin typeface="Monotype Corsiva" panose="03010101010201010101" pitchFamily="66" charset="0"/>
              </a:rPr>
              <a:t>Завальной С.В.</a:t>
            </a:r>
            <a:endParaRPr lang="ru-RU" sz="5400" b="1" dirty="0">
              <a:solidFill>
                <a:srgbClr val="8C3FC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2\Desktop\фото ШКОЛА\DSCN02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88524">
            <a:off x="4921182" y="3233981"/>
            <a:ext cx="3997517" cy="2998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\Desktop\фото ШКОЛА\DSCN02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9553">
            <a:off x="239072" y="3288629"/>
            <a:ext cx="4072020" cy="3054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1833" y="3173130"/>
            <a:ext cx="2960442" cy="3616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63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30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30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4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8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156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Роботы играют все более важную роль в жизни, служа людям и выполняя каждодневные задачи. Современные знания в области управления роботами позволит развивать умные продвинутые автоматизированные и роботизированные системы. Предмет «</a:t>
            </a:r>
            <a:r>
              <a:rPr lang="ru-RU" sz="48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Р</a:t>
            </a:r>
            <a:r>
              <a:rPr lang="ru-RU" sz="4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обототехника» изучают учащиеся с 5 по 10 классы.</a:t>
            </a:r>
            <a:endParaRPr lang="ru-RU" sz="48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C:\Users\2\Desktop\фото ШКОЛА\2 каб 1 през 43, шахматы, коридор 3 этаж, 52, 54,55, 53, 58, музей,\DSCN01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857" y="-25152"/>
            <a:ext cx="9162589" cy="68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Робототехника_Дети\WP_20170110_13_17_44_Pr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60829"/>
            <a:ext cx="9125111" cy="68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Робототехника_Дети\WP_20170110_13_18_06_Pro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3987" y="54818"/>
            <a:ext cx="9203536" cy="69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18" y="53709"/>
            <a:ext cx="8229600" cy="1354162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Робототехника</a:t>
            </a:r>
            <a:endParaRPr lang="ru-RU" sz="88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2\Desktop\IMG-20170610-WA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5107" y="29156"/>
            <a:ext cx="9220052" cy="6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\Desktop\IMG-20170610-WA0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5950"/>
            <a:ext cx="9257142" cy="69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6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IMG_20170109_11054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"/>
          <a:stretch/>
        </p:blipFill>
        <p:spPr bwMode="auto">
          <a:xfrm>
            <a:off x="2483768" y="30461"/>
            <a:ext cx="4752528" cy="68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Фото для презентации\кабинет шахмат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549" y="10695"/>
            <a:ext cx="9166549" cy="685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\Desktop\Фото для презентации\шахматы\20170613_1058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307"/>
            <a:ext cx="9174799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243408"/>
            <a:ext cx="6552728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Кабинет шахмат 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Презентация\фото ШКОЛА\1\DSCN01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29" y="-21828"/>
            <a:ext cx="9173104" cy="68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Презентация\фото ШКОЛА\1\DSCN01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29" y="0"/>
            <a:ext cx="9184283" cy="688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64256">
            <a:off x="71256" y="550624"/>
            <a:ext cx="3873189" cy="10681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Книга - источник знаний.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387" name="Picture 3" descr="D:\Режимы 9 школы за 26.05.2014\IMG_085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2" y="39955"/>
            <a:ext cx="9184283" cy="68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ежимы 9 школы за 26.05.2014\IMG_085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45" y="-57541"/>
            <a:ext cx="9186535" cy="69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:\Фото\2016-2017\Школьные Инициативы\5. Психолого-педагогическое сопровождение учебно-воспитательного процесса\каб.психологов мебель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3314" y="15957"/>
            <a:ext cx="9138252" cy="67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Фото\2016-2017\Школьные Инициативы\5. Психолого-педагогическое сопровождение учебно-воспитательного процесса\каб.логопункта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271" y="-26025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Фото\2016-2017\Школьные Инициативы\5. Психолого-педагогическое сопровождение учебно-воспитательного процесса\каб.логопункт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155" y="0"/>
            <a:ext cx="9144000" cy="71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02" y="4490864"/>
            <a:ext cx="9115093" cy="236713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Психолого-педагогическое сопровождение учебно</a:t>
            </a:r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</a:t>
            </a: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воспитательного </a:t>
            </a:r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процесса </a:t>
            </a:r>
          </a:p>
        </p:txBody>
      </p:sp>
    </p:spTree>
    <p:extLst>
      <p:ext uri="{BB962C8B-B14F-4D97-AF65-F5344CB8AC3E}">
        <p14:creationId xmlns:p14="http://schemas.microsoft.com/office/powerpoint/2010/main" val="35017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goo.kz/media/img/photogallery/gallery_5018146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007"/>
            <a:ext cx="4248710" cy="3121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goo.kz/media/img/photogallery/gallery_18518243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60" y="3501008"/>
            <a:ext cx="4270521" cy="3121521"/>
          </a:xfrm>
          <a:prstGeom prst="round2DiagRect">
            <a:avLst>
              <a:gd name="adj1" fmla="val 0"/>
              <a:gd name="adj2" fmla="val 1549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goo.kz/media/img/photogallery/gallery_189907641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716016" y="75222"/>
            <a:ext cx="4248710" cy="3065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goo.kz/media/img/photogallery/gallery_112654684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5222"/>
            <a:ext cx="4249869" cy="3090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Презентация\P111038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Презентация\фото ШКОЛА\2\DSCN019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Презентация\фото ШКОЛА\2\DSCN019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785" y="0"/>
            <a:ext cx="9215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Музей им. Павла Васильева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:\Фото\2016-2017\Школьные Инициативы\3.Укрепление материально-технической базы\каб.15 мебель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85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Фото\2016-2017\Классные часы\кл час пдд\Кл.часы ДПП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020" y="-38106"/>
            <a:ext cx="9743853" cy="73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Презентация\IMG-20170125-WA00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020" y="-37993"/>
            <a:ext cx="9728201" cy="7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41" y="221473"/>
            <a:ext cx="8855043" cy="68724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Организация учебно-воспитательного процесса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G:\Пр2\20151215_08184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7256" y="-38106"/>
            <a:ext cx="9763437" cy="73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2\Desktop\для рекламы школы\урок 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93"/>
          <a:stretch/>
        </p:blipFill>
        <p:spPr bwMode="auto">
          <a:xfrm>
            <a:off x="0" y="-37993"/>
            <a:ext cx="9733676" cy="735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2\Desktop\для рекламы школы\урок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136" y="-61341"/>
            <a:ext cx="10299747" cy="70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2\Desktop\для рекламы школы\урок 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492" y="-37993"/>
            <a:ext cx="10027912" cy="70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4608512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Интересны и разнообразны проводимые уроки</a:t>
            </a:r>
            <a:endParaRPr lang="ru-RU" sz="8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G:\Презентация\фото ШКОЛА\2\DSCN01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030" y="307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Презентация\фото ШКОЛА\2\DSCN01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5" y="20921"/>
            <a:ext cx="9135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Презентация\коучинги фото\IMG-20170223-WA0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654" y="48605"/>
            <a:ext cx="9173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ежимы 9 школы за 26.05.2014\IMG_075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199" y="40542"/>
            <a:ext cx="9208200" cy="68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ежимы 9 школы за 26.05.2014\IMG_075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628" y="0"/>
            <a:ext cx="9130880" cy="68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ежимы 9 школы за 26.05.2014\IMG_076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544" y="48605"/>
            <a:ext cx="9154713" cy="68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ежимы 9 школы за 26.05.2014\IMG_0797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544" y="30732"/>
            <a:ext cx="91785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ежимы 9 школы за 26.05.2014\IMG_0798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768" y="30732"/>
            <a:ext cx="9137405" cy="6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229600" cy="5140350"/>
          </a:xfrm>
        </p:spPr>
        <p:txBody>
          <a:bodyPr>
            <a:noAutofit/>
          </a:bodyPr>
          <a:lstStyle/>
          <a:p>
            <a:pPr algn="ctr"/>
            <a:r>
              <a:rPr lang="ru-RU" sz="8800" dirty="0">
                <a:solidFill>
                  <a:srgbClr val="FF0000"/>
                </a:solidFill>
                <a:latin typeface="Monotype Corsiva" panose="03010101010201010101" pitchFamily="66" charset="0"/>
              </a:rPr>
              <a:t>Развитие детской </a:t>
            </a:r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одаренности.</a:t>
            </a:r>
            <a:b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Театральная студия</a:t>
            </a:r>
            <a:endParaRPr lang="ru-RU" sz="8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H:\Фото\IMG-20170110-WA0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30021"/>
            <a:ext cx="914400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Презентация\театральная студия\20161227_15113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32" y="38535"/>
            <a:ext cx="9143999" cy="685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:\Презентация\театральная студия\20161227_1538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175" y="30312"/>
            <a:ext cx="9143999" cy="68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1536" y="747562"/>
            <a:ext cx="4257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4436F6"/>
                </a:solidFill>
              </a:rPr>
              <a:t>Тематические</a:t>
            </a:r>
          </a:p>
          <a:p>
            <a:r>
              <a:rPr lang="ru-RU" sz="4400" b="1" i="1" dirty="0" smtClean="0">
                <a:solidFill>
                  <a:srgbClr val="4436F6"/>
                </a:solidFill>
              </a:rPr>
              <a:t>мероприятия </a:t>
            </a:r>
            <a:endParaRPr lang="ru-RU" sz="4400" b="1" i="1" dirty="0">
              <a:solidFill>
                <a:srgbClr val="4436F6"/>
              </a:solidFill>
            </a:endParaRPr>
          </a:p>
        </p:txBody>
      </p:sp>
      <p:pic>
        <p:nvPicPr>
          <p:cNvPr id="10243" name="Picture 3" descr="H:\Презентация\конст\20161207_14104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5180382" cy="345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:\Презентация\2звезды\IMG_03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934" y="3458173"/>
            <a:ext cx="5099743" cy="3399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:\Презентация\библ\DSC_459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23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Фото для презентации\IMG-20170601-WA001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4" y="-29259"/>
            <a:ext cx="9146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2\Desktop\IMG-20170601-WA006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-12948"/>
            <a:ext cx="9549525" cy="68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62068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6000" b="1" i="1" dirty="0" smtClean="0">
                <a:solidFill>
                  <a:srgbClr val="4436F6"/>
                </a:solidFill>
              </a:rPr>
              <a:t>Интеллектуалды құндылықтарды дәріптейтін дарынды, талантты, шығармашыл жастар арқылы көруге болады</a:t>
            </a:r>
            <a:r>
              <a:rPr lang="kk-KZ" sz="5400" b="1" i="1" dirty="0" smtClean="0">
                <a:solidFill>
                  <a:srgbClr val="4436F6"/>
                </a:solidFill>
              </a:rPr>
              <a:t>.</a:t>
            </a:r>
            <a:endParaRPr lang="ru-RU" sz="5400" b="1" i="1" dirty="0">
              <a:solidFill>
                <a:srgbClr val="443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98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H:\Презентация\спорт\Военно-спортивная эстафета (8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3069">
            <a:off x="5131843" y="267640"/>
            <a:ext cx="3563888" cy="475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:\Презентация\спорт\Военно-спортивная эстафета (54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163">
            <a:off x="664336" y="1634217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26" y="274638"/>
            <a:ext cx="8229600" cy="5602634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Спортивные мероприятия</a:t>
            </a:r>
            <a:endParaRPr lang="ru-RU" sz="8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H:\Презентация\спорт\540a98ba4a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27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:\Презентация\спорт\20150210_1531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511" y="0"/>
            <a:ext cx="9165680" cy="68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:\Презентация\спорт\IMG-20160118-WA000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153" y="0"/>
            <a:ext cx="9165679" cy="68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Пр2\спорт-завтра\IMG-20160910-WA002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21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2\Desktop\IMG-20170524-WA002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53" y="0"/>
            <a:ext cx="9159322" cy="68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2\Desktop\IMG-20170415-WA001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512" y="-1"/>
            <a:ext cx="9165679" cy="68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154" y="-2"/>
            <a:ext cx="916567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G:\Фото для презентации\IMG-20170420-WA00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931" y="141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C3F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C3F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DF0F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DF0F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5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5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5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5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5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5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-20971" y="2317946"/>
            <a:ext cx="5929354" cy="138781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Летняя  </a:t>
            </a:r>
          </a:p>
          <a:p>
            <a:pPr algn="ctr"/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академия</a:t>
            </a:r>
            <a:endParaRPr lang="ru-RU" sz="8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9" name="Picture 7" descr="H:\Презентация\лето\SAM_02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1193">
            <a:off x="4961138" y="886379"/>
            <a:ext cx="3900299" cy="5423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_06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791" y="6112"/>
            <a:ext cx="9144000" cy="68571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H:\Презентация\конст\IMG-20160829-WA00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31" y="52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Презентация\конст\IMG-20160829-WA00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31" y="52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:\Презентация\лето\IMG-20150625-WA00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31" y="52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:\Презентация\лето\20150605_11460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791" y="52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:\Презентация\лето\20150709_1322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791" y="52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:\Пр2\наурыз\IMG-20161203-WA00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/>
          <a:stretch/>
        </p:blipFill>
        <p:spPr bwMode="auto">
          <a:xfrm>
            <a:off x="0" y="0"/>
            <a:ext cx="9168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G:\Грамоты на презентацию\58c14c5d9e94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0548" y="844502"/>
            <a:ext cx="4281391" cy="60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:\Грамоты на презентацию\blogs_7681654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0548" y="859732"/>
            <a:ext cx="4289579" cy="601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:\Грамоты на презентацию\58b69a063cff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0548" y="254309"/>
            <a:ext cx="437091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G:\Грамоты на презентацию\blogs_119555524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2777" y="85478"/>
            <a:ext cx="4558682" cy="67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G:\Грамоты на презентацию\blogs_195864609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3227" y="34975"/>
            <a:ext cx="4534966" cy="68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G:\Грамоты на презентацию\blogs_186859351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90430" y="1090631"/>
            <a:ext cx="6857074" cy="46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Грамоты на презентацию\blogs_8699240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26" y="-50579"/>
            <a:ext cx="7385627" cy="690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:\Грамоты на презентацию\5937cef6313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537" y="-68009"/>
            <a:ext cx="7918803" cy="692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G:\Фото для презентации\IMG-20161203-WA000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26" y="-42856"/>
            <a:ext cx="9152465" cy="69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G:\Грамоты на презентацию\blogs_171822071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176" y="-68008"/>
            <a:ext cx="9186176" cy="69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G:\Фото для презентации\спорт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18" y="-42857"/>
            <a:ext cx="9212510" cy="69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G:\Грамоты на презентацию\blogs_541244367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26" y="-1"/>
            <a:ext cx="91276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65" y="2851710"/>
            <a:ext cx="6252695" cy="1461120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b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городских</a:t>
            </a:r>
            <a:b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областных</a:t>
            </a:r>
            <a:b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олимпиадах</a:t>
            </a:r>
            <a:endParaRPr lang="ru-RU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:\Фото\2016-2017\олимпиады\IMG-20161029-WA00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1" y="-1"/>
            <a:ext cx="91377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:\Фото\2016-2017\олимпиады\IMG-20161029-WA002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1" y="0"/>
            <a:ext cx="9137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:\Фото\2016-2017\олимпиады\IMG-20161212-WA00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2\Desktop\IMG-20170517-WA001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77998"/>
            <a:ext cx="4991101" cy="71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2\Desktop\IMG-20170609-WA001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8690" y="-179400"/>
            <a:ext cx="4145310" cy="71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2\Desktop\олимпийская команд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6561"/>
            <a:ext cx="9144000" cy="71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IMG-20161212-WA004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" y="-206561"/>
            <a:ext cx="9144000" cy="70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:\Фото\2016-2017\Конкурсы\IMG-20160930-WA003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-36512" y="44624"/>
            <a:ext cx="9205200" cy="69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-584033" y="-41048"/>
            <a:ext cx="5114528" cy="13098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Праздники</a:t>
            </a:r>
            <a:endParaRPr lang="ru-RU" sz="66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Picture 4" descr="H:\Фото\2016-2017\концерт к 25-летию\торжественное\IMG-20161215-WA0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725"/>
            <a:ext cx="9205200" cy="68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IMG_02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276" y="41655"/>
            <a:ext cx="9205200" cy="69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2\Desktop\для рекламы школы\новый год 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69" y="-41050"/>
            <a:ext cx="9205200" cy="68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:\Презентация\коучинги фото\IMG-20170307-WA00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0396" y="-41048"/>
            <a:ext cx="9205200" cy="694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2\Desktop\праздники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395" y="-45626"/>
            <a:ext cx="9205200" cy="69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 для презентации\наурыз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886" y="-41048"/>
            <a:ext cx="9205200" cy="71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1\Desktop\20140126_12594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205200" cy="69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3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3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3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3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3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78" y="2348880"/>
            <a:ext cx="8229600" cy="1570186"/>
          </a:xfrm>
        </p:spPr>
        <p:txBody>
          <a:bodyPr>
            <a:noAutofit/>
          </a:bodyPr>
          <a:lstStyle/>
          <a:p>
            <a:r>
              <a:rPr lang="ru-RU" sz="9600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Коучинги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:\Фото\2016-2017\коучинг, трениниги\DSC_72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" y="0"/>
            <a:ext cx="4001991" cy="26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\2016-2017\коучинг, трениниги\DSC_72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154" y="34528"/>
            <a:ext cx="4245846" cy="28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резентация\коучинги фото\IMG-20161212-WA000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197" y="3789898"/>
            <a:ext cx="4090803" cy="30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езентация\коучинги фото\IMG-20170109-WA002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62" y="3789899"/>
            <a:ext cx="4403340" cy="3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:\Презентация\коучинги фото\IMG-20170216-WA00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62" y="114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G:\Презентация\коучинги фото\IMG-20170126-WA00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62" y="14312"/>
            <a:ext cx="9144000" cy="69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Презентация\коучинги фото\IMG-20170109-WA002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62" y="14312"/>
            <a:ext cx="9144000" cy="69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2\Desktop\для рекламы школы\коучинг для учителей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62" y="34528"/>
            <a:ext cx="9136608" cy="69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2\Desktop\для рекламы школы\коучинг для учителей 1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7"/>
          <a:stretch/>
        </p:blipFill>
        <p:spPr bwMode="auto">
          <a:xfrm>
            <a:off x="-65962" y="-27384"/>
            <a:ext cx="9199282" cy="697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2\Desktop\педагоги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776" y="47910"/>
            <a:ext cx="9144000" cy="69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566" y="0"/>
            <a:ext cx="9233566" cy="126876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Под единым </a:t>
            </a:r>
            <a:r>
              <a:rPr lang="ru-RU" sz="7200" dirty="0" err="1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шаныраком</a:t>
            </a:r>
            <a:endParaRPr lang="ru-RU" sz="72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7" name="Picture 3" descr="G:\Пр2\наурыз\IMG_003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747" y="1396653"/>
            <a:ext cx="9157718" cy="54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Пр2\наурыз\IMG_009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764" y="1422933"/>
            <a:ext cx="9276264" cy="54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Пр2\наурыз\IMG_00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451" y="1396338"/>
            <a:ext cx="9122422" cy="56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Фото для презентации\IMG-20170519-WA0027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0079"/>
            <a:ext cx="9234663" cy="56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:\Презентация\конст\20161207_13465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981" y="1384889"/>
            <a:ext cx="9266481" cy="54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8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8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80"/>
                            </p:stCondLst>
                            <p:childTnLst>
                              <p:par>
                                <p:cTn id="22" presetID="1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7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302024"/>
          </a:xfrm>
        </p:spPr>
        <p:txBody>
          <a:bodyPr>
            <a:noAutofit/>
          </a:bodyPr>
          <a:lstStyle/>
          <a:p>
            <a:endParaRPr lang="ru-RU" sz="8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2" name="Picture 4" descr="H:\Презентация\конст\20161207_13043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402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:\Презентация\конст\20161207_1422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2" y="29421"/>
            <a:ext cx="9313413" cy="68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:\Презентация\конст\guy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3369"/>
            <a:ext cx="9143999" cy="68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:\Презентация\конст\ДН (10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30" y="14334"/>
            <a:ext cx="9339404" cy="68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Фото\2016-2017\концерт к 25-летию\DSCN010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330" y="0"/>
            <a:ext cx="9430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Фото\2016-2017\концерт к 25-летию\ДН (3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1290" y="29421"/>
            <a:ext cx="9584861" cy="68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8600" y="1980199"/>
            <a:ext cx="9145781" cy="8743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День Победы</a:t>
            </a:r>
            <a:endParaRPr lang="ru-RU" sz="8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8" name="Picture 6" descr="G:\Презентация\9мая\IMG-2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8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езентация\9мая\1462787727_IMG_71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5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2\Desktop\Фото для презентации\IMG-20170512-WA00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4852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\Desktop\IMG-20170506-WA00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506" y="-1"/>
            <a:ext cx="94852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2079104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любим путешествовать и изучать свой край.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Пр2\пут\IMG_2016-10-31_1002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4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Пр2\пут\IMG-20161106-WA00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Пр2\пут\IMG-20161106-WA00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:\Пр2\пут\IMG-20161116-WA00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:\Презентация\лето\20150629_1759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52"/>
            <a:ext cx="9236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2\Desktop\для рекламы школы\экскурсия экибас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94"/>
            <a:ext cx="9244920" cy="69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2\Desktop\для рекламы школы\экскурсия экибас 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486"/>
            <a:ext cx="9244920" cy="69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2\Desktop\для рекламы школы\экск 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0264" y="48072"/>
            <a:ext cx="9425448" cy="69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2\Desktop\для рекламы школы\экскурси павл 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232" y="-14487"/>
            <a:ext cx="9427416" cy="69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 noChangeAspect="1"/>
          </p:cNvSpPr>
          <p:nvPr/>
        </p:nvSpPr>
        <p:spPr>
          <a:xfrm>
            <a:off x="1003067" y="588537"/>
            <a:ext cx="8249453" cy="43479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9600" b="1" dirty="0" smtClean="0">
                <a:latin typeface="Monotype Corsiva" panose="03010101010201010101" pitchFamily="66" charset="0"/>
              </a:rPr>
              <a:t>Немного         истории . . .</a:t>
            </a:r>
            <a:endParaRPr lang="ru-RU" sz="9600" dirty="0"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C:\Users\1\Desktop\Новая папка\079791d8caf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"/>
            <a:ext cx="9273880" cy="71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 noChangeAspect="1"/>
          </p:cNvSpPr>
          <p:nvPr/>
        </p:nvSpPr>
        <p:spPr>
          <a:xfrm>
            <a:off x="395537" y="390922"/>
            <a:ext cx="8748464" cy="638739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4000" dirty="0">
                <a:solidFill>
                  <a:srgbClr val="0070C0"/>
                </a:solidFill>
              </a:rPr>
              <a:t>1938 год.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i="1" dirty="0">
                <a:solidFill>
                  <a:srgbClr val="0070C0"/>
                </a:solidFill>
              </a:rPr>
              <a:t>На городской окраине в двух небольших деревянных домах по улице Ленина 66, 68 открылась русско-казахская школа, общей площадью 458м² на 210 мест, с печным отоплением, без водопровода и освещения.</a:t>
            </a:r>
            <a:br>
              <a:rPr lang="ru-RU" sz="4000" i="1" dirty="0">
                <a:solidFill>
                  <a:srgbClr val="0070C0"/>
                </a:solidFill>
              </a:rPr>
            </a:br>
            <a:r>
              <a:rPr lang="ru-RU" sz="4000" i="1" dirty="0">
                <a:solidFill>
                  <a:srgbClr val="4436F6"/>
                </a:solidFill>
              </a:rPr>
              <a:t>Первый директор - </a:t>
            </a:r>
            <a:r>
              <a:rPr lang="ru-RU" sz="4000" i="1" dirty="0" err="1">
                <a:solidFill>
                  <a:srgbClr val="4436F6"/>
                </a:solidFill>
              </a:rPr>
              <a:t>Морщинина</a:t>
            </a:r>
            <a:r>
              <a:rPr lang="ru-RU" sz="4000" i="1" dirty="0">
                <a:solidFill>
                  <a:srgbClr val="4436F6"/>
                </a:solidFill>
              </a:rPr>
              <a:t> Ольга Ивановна</a:t>
            </a:r>
            <a:r>
              <a:rPr lang="ru-RU" sz="4000" i="1" dirty="0">
                <a:solidFill>
                  <a:schemeClr val="bg1"/>
                </a:solidFill>
              </a:rPr>
              <a:t>.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1\Desktop\Новая папка\61ad170497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5530" y="-79686"/>
            <a:ext cx="909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 hidden="1"/>
          <p:cNvSpPr txBox="1">
            <a:spLocks/>
          </p:cNvSpPr>
          <p:nvPr/>
        </p:nvSpPr>
        <p:spPr>
          <a:xfrm>
            <a:off x="5899820" y="1268760"/>
            <a:ext cx="1101369" cy="43479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ru-RU" sz="9600" b="1" dirty="0" smtClean="0"/>
              <a:t>…    </a:t>
            </a:r>
            <a:endParaRPr lang="ru-RU" sz="9600" dirty="0"/>
          </a:p>
          <a:p>
            <a:pPr algn="just" fontAlgn="base"/>
            <a:endParaRPr lang="ru-RU" sz="9600" dirty="0"/>
          </a:p>
        </p:txBody>
      </p:sp>
      <p:sp>
        <p:nvSpPr>
          <p:cNvPr id="19" name="Заголовок 1"/>
          <p:cNvSpPr txBox="1">
            <a:spLocks noChangeAspect="1"/>
          </p:cNvSpPr>
          <p:nvPr/>
        </p:nvSpPr>
        <p:spPr>
          <a:xfrm>
            <a:off x="-5806" y="102120"/>
            <a:ext cx="9149807" cy="6858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accent4">
                    <a:lumMod val="75000"/>
                  </a:schemeClr>
                </a:solidFill>
              </a:rPr>
              <a:t>1968 </a:t>
            </a: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год</a:t>
            </a:r>
          </a:p>
          <a:p>
            <a:r>
              <a:rPr lang="ru-RU" sz="6000" i="1" dirty="0" smtClean="0">
                <a:solidFill>
                  <a:schemeClr val="accent4">
                    <a:lumMod val="75000"/>
                  </a:schemeClr>
                </a:solidFill>
              </a:rPr>
              <a:t>Школа </a:t>
            </a:r>
            <a:r>
              <a:rPr lang="ru-RU" sz="6000" i="1" dirty="0">
                <a:solidFill>
                  <a:schemeClr val="accent4">
                    <a:lumMod val="75000"/>
                  </a:schemeClr>
                </a:solidFill>
              </a:rPr>
              <a:t>перешла в новое здание по улице </a:t>
            </a:r>
            <a:r>
              <a:rPr lang="ru-RU" sz="6000" i="1" dirty="0" err="1" smtClean="0">
                <a:solidFill>
                  <a:schemeClr val="accent4">
                    <a:lumMod val="75000"/>
                  </a:schemeClr>
                </a:solidFill>
              </a:rPr>
              <a:t>Чокина</a:t>
            </a:r>
            <a:r>
              <a:rPr lang="ru-RU" sz="6000" i="1" dirty="0">
                <a:solidFill>
                  <a:schemeClr val="accent4">
                    <a:lumMod val="75000"/>
                  </a:schemeClr>
                </a:solidFill>
              </a:rPr>
              <a:t>, 90.</a:t>
            </a:r>
            <a:r>
              <a:rPr lang="ru-RU" sz="6000" i="1" dirty="0">
                <a:solidFill>
                  <a:schemeClr val="bg2"/>
                </a:solidFill>
              </a:rPr>
              <a:t/>
            </a:r>
            <a:br>
              <a:rPr lang="ru-RU" sz="6000" i="1" dirty="0">
                <a:solidFill>
                  <a:schemeClr val="bg2"/>
                </a:solidFill>
              </a:rPr>
            </a:br>
            <a:r>
              <a:rPr lang="ru-RU" sz="6000" i="1" dirty="0">
                <a:solidFill>
                  <a:schemeClr val="accent4">
                    <a:lumMod val="75000"/>
                  </a:schemeClr>
                </a:solidFill>
              </a:rPr>
              <a:t>Это было большое событие в жизни нашей «</a:t>
            </a:r>
            <a:r>
              <a:rPr lang="ru-RU" sz="6000" i="1" dirty="0" err="1" smtClean="0">
                <a:solidFill>
                  <a:schemeClr val="accent4">
                    <a:lumMod val="75000"/>
                  </a:schemeClr>
                </a:solidFill>
              </a:rPr>
              <a:t>девяточки</a:t>
            </a:r>
            <a:r>
              <a:rPr lang="ru-RU" sz="6000" i="1" dirty="0" smtClean="0">
                <a:solidFill>
                  <a:schemeClr val="accent4">
                    <a:lumMod val="75000"/>
                  </a:schemeClr>
                </a:solidFill>
              </a:rPr>
              <a:t>»»</a:t>
            </a:r>
            <a:endParaRPr lang="ru-RU" sz="600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7" name="Picture 5" descr="C:\Users\1\Desktop\Новая папка\3c7cc3734b0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" y="-41542"/>
            <a:ext cx="9384939" cy="698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 noChangeAspect="1"/>
          </p:cNvSpPr>
          <p:nvPr/>
        </p:nvSpPr>
        <p:spPr>
          <a:xfrm>
            <a:off x="192038" y="2652"/>
            <a:ext cx="8928992" cy="237159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rgbClr val="FF0000"/>
                </a:solidFill>
              </a:rPr>
              <a:t>1994 </a:t>
            </a:r>
            <a:r>
              <a:rPr lang="ru-RU" sz="5400" b="1" i="1" dirty="0">
                <a:solidFill>
                  <a:srgbClr val="FF0000"/>
                </a:solidFill>
              </a:rPr>
              <a:t>год </a:t>
            </a:r>
            <a:r>
              <a:rPr lang="ru-RU" sz="5400" b="1" i="1" dirty="0" smtClean="0">
                <a:solidFill>
                  <a:srgbClr val="FF0000"/>
                </a:solidFill>
              </a:rPr>
              <a:t>– </a:t>
            </a:r>
          </a:p>
          <a:p>
            <a:r>
              <a:rPr lang="ru-RU" sz="5400" b="1" i="1" dirty="0">
                <a:solidFill>
                  <a:srgbClr val="FF0000"/>
                </a:solidFill>
              </a:rPr>
              <a:t> </a:t>
            </a:r>
            <a:r>
              <a:rPr lang="ru-RU" sz="5400" b="1" i="1" dirty="0" smtClean="0">
                <a:solidFill>
                  <a:srgbClr val="FF0000"/>
                </a:solidFill>
              </a:rPr>
              <a:t>               введена </a:t>
            </a:r>
          </a:p>
          <a:p>
            <a:r>
              <a:rPr lang="ru-RU" sz="5400" b="1" i="1" dirty="0">
                <a:solidFill>
                  <a:srgbClr val="FF0000"/>
                </a:solidFill>
              </a:rPr>
              <a:t> </a:t>
            </a:r>
            <a:r>
              <a:rPr lang="ru-RU" sz="5400" b="1" i="1" dirty="0" smtClean="0">
                <a:solidFill>
                  <a:srgbClr val="FF0000"/>
                </a:solidFill>
              </a:rPr>
              <a:t>                      пристройка</a:t>
            </a:r>
            <a:r>
              <a:rPr lang="ru-RU" sz="5400" i="1" dirty="0">
                <a:solidFill>
                  <a:schemeClr val="bg2"/>
                </a:solidFill>
              </a:rPr>
              <a:t>.</a:t>
            </a:r>
            <a:endParaRPr lang="ru-RU" sz="5400" dirty="0">
              <a:solidFill>
                <a:schemeClr val="bg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Picture 2" descr="G:\Пр2\52ea8856810a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631"/>
            <a:ext cx="9385211" cy="69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861"/>
            <a:ext cx="85433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В 2003 году подтвердила статус </a:t>
            </a: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«Школа-гимназия» </a:t>
            </a: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с русским языком </a:t>
            </a: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обучения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" name="Picture 6" descr="C:\Users\1\Desktop\20161121_12291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6"/>
          <a:stretch/>
        </p:blipFill>
        <p:spPr bwMode="auto">
          <a:xfrm>
            <a:off x="-267206" y="-70514"/>
            <a:ext cx="9583314" cy="70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 noChangeAspect="1"/>
          </p:cNvSpPr>
          <p:nvPr/>
        </p:nvSpPr>
        <p:spPr>
          <a:xfrm>
            <a:off x="0" y="23298"/>
            <a:ext cx="9048903" cy="67696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base"/>
            <a:endParaRPr lang="ru-RU" sz="3600" b="1" dirty="0" smtClean="0"/>
          </a:p>
          <a:p>
            <a:pPr fontAlgn="base"/>
            <a:endParaRPr lang="ru-RU" sz="3600" b="1" dirty="0"/>
          </a:p>
          <a:p>
            <a:pPr fontAlgn="base"/>
            <a:endParaRPr lang="ru-RU" sz="3600" b="1" dirty="0" smtClean="0"/>
          </a:p>
          <a:p>
            <a:pPr fontAlgn="base"/>
            <a:r>
              <a:rPr lang="ru-RU" sz="3600" b="1" dirty="0">
                <a:solidFill>
                  <a:srgbClr val="4436F6"/>
                </a:solidFill>
              </a:rPr>
              <a:t>Завальная Светлана Витальевна</a:t>
            </a:r>
            <a:endParaRPr lang="ru-RU" sz="3600" dirty="0">
              <a:solidFill>
                <a:srgbClr val="4436F6"/>
              </a:solidFill>
            </a:endParaRPr>
          </a:p>
          <a:p>
            <a:pPr fontAlgn="base"/>
            <a:r>
              <a:rPr lang="ru-RU" sz="3600" i="1" dirty="0">
                <a:solidFill>
                  <a:srgbClr val="4436F6"/>
                </a:solidFill>
              </a:rPr>
              <a:t>Директор школы с 2011 года</a:t>
            </a:r>
            <a:r>
              <a:rPr lang="ru-RU" sz="3600" i="1" dirty="0"/>
              <a:t>.</a:t>
            </a:r>
            <a:endParaRPr lang="ru-RU" sz="3600" b="1" dirty="0"/>
          </a:p>
          <a:p>
            <a:pPr fontAlgn="base"/>
            <a:r>
              <a:rPr lang="ru-RU" sz="3600" i="1" dirty="0"/>
              <a:t/>
            </a:r>
            <a:br>
              <a:rPr lang="ru-RU" sz="3600" i="1" dirty="0"/>
            </a:br>
            <a:endParaRPr lang="ru-RU" sz="3600" i="1" dirty="0" smtClean="0"/>
          </a:p>
          <a:p>
            <a:pPr fontAlgn="base"/>
            <a:endParaRPr lang="ru-RU" sz="3600" i="1" dirty="0"/>
          </a:p>
          <a:p>
            <a:pPr algn="ctr" fontAlgn="base"/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200" b="1" i="1" dirty="0">
                <a:solidFill>
                  <a:srgbClr val="F0F0F0"/>
                </a:solidFill>
              </a:rPr>
              <a:t>Как директор, она не боится внедрять новое в </a:t>
            </a:r>
            <a:r>
              <a:rPr lang="ru-RU" sz="3200" b="1" i="1" dirty="0" err="1">
                <a:solidFill>
                  <a:srgbClr val="F0F0F0"/>
                </a:solidFill>
              </a:rPr>
              <a:t>учебно</a:t>
            </a:r>
            <a:r>
              <a:rPr lang="ru-RU" sz="3200" b="1" i="1" dirty="0">
                <a:solidFill>
                  <a:srgbClr val="F0F0F0"/>
                </a:solidFill>
              </a:rPr>
              <a:t>–воспитательный процесс, поэтому наше учебное заведение в числе первых осваивает инновационные технологии. При этом Светлана Витальевна старается, чтобы лучшие традиции школы сохранялись</a:t>
            </a:r>
            <a:r>
              <a:rPr lang="ru-RU" sz="3600" i="1" dirty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965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95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4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2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2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2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6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4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1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4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4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4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4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2" grpId="0"/>
      <p:bldP spid="19" grpId="0"/>
      <p:bldP spid="17" grpId="0"/>
      <p:bldP spid="2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929700"/>
            <a:ext cx="7992888" cy="468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396278"/>
            <a:ext cx="8229600" cy="2364872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Путешествие в </a:t>
            </a:r>
            <a:b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Санкт-Петербург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9" name="Picture 3" descr="H:\Презентация\питер\IMG_568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218"/>
            <a:ext cx="9144000" cy="685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:\Презентация\питер\IMG_59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553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" y="7218"/>
            <a:ext cx="9144000" cy="690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Железновы\Desktop\130827093854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1728" y="188640"/>
            <a:ext cx="3005101" cy="2304256"/>
          </a:xfrm>
          <a:prstGeom prst="rect">
            <a:avLst/>
          </a:prstGeom>
          <a:noFill/>
        </p:spPr>
      </p:pic>
      <p:pic>
        <p:nvPicPr>
          <p:cNvPr id="5" name="Picture 2" descr="C:\Users\Светлана\Desktop\шаблоны\62_Sbornik_fons_po\8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445224"/>
            <a:ext cx="356388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314489"/>
            <a:ext cx="773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Органичным продолжением реализации воспитательной модели школы «Школа профессиональной культуры» является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пришкольный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 интеллектуально</a:t>
            </a:r>
            <a:r>
              <a:rPr lang="en-US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оздоровительный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 центр  труда и отдыха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«Летняя Академия»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с дневным  пребыванием детей.</a:t>
            </a:r>
            <a:endParaRPr lang="ru-RU" sz="2800" b="1" i="1" dirty="0" smtClean="0">
              <a:solidFill>
                <a:srgbClr val="0070C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Возраст детей: 6 -17 лет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Срок реализации: июнь, июль, август 2017 г.</a:t>
            </a:r>
          </a:p>
          <a:p>
            <a:pPr algn="ctr">
              <a:defRPr/>
            </a:pP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C:\Users\2\Desktop\для рекламы школы\лето 20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76" y="1"/>
            <a:ext cx="9146976" cy="6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2\Desktop\для презентации\IMG_91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2\Desktop\для презентации\IMG_89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464" y="21980"/>
            <a:ext cx="9420536" cy="68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2\Desktop\для презентации\IMG_897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229" y="35672"/>
            <a:ext cx="9446065" cy="68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2\Desktop\для презентации\IMG_907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4" y="21980"/>
            <a:ext cx="9420536" cy="70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2\Desktop\для рекламы школы\лагерь каток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04" y="21980"/>
            <a:ext cx="9636244" cy="70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2\Desktop\для презентации\IMG_336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149" y="1"/>
            <a:ext cx="9420536" cy="70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:\Users\2\Desktop\для презентации\IMG_903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868" y="47107"/>
            <a:ext cx="9669879" cy="71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2\Desktop\для рекламы школы\лучше всех 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7319" y="47107"/>
            <a:ext cx="9669879" cy="70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2\Desktop\еще ВМ\IMG-20170608-WA00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607" y="764704"/>
            <a:ext cx="1703923" cy="17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3240"/>
            <a:ext cx="1732716" cy="17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02648005"/>
              </p:ext>
            </p:extLst>
          </p:nvPr>
        </p:nvGraphicFramePr>
        <p:xfrm>
          <a:off x="26640" y="871978"/>
          <a:ext cx="9117360" cy="5797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2" name="Picture 2" descr="C:\Users\2\Desktop\для рекламы школы\смайл 3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4688"/>
            <a:ext cx="9392962" cy="68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688" y="13764"/>
            <a:ext cx="8202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8C3FC5"/>
                </a:solidFill>
                <a:latin typeface="Monotype Corsiva" panose="03010101010201010101" pitchFamily="66" charset="0"/>
              </a:rPr>
              <a:t>Приграничное сотрудничество</a:t>
            </a:r>
            <a:endParaRPr lang="ru-RU" sz="5400" b="1" dirty="0">
              <a:solidFill>
                <a:srgbClr val="8C3FC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C:\Users\2\Desktop\пригринич смайл.jpe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98" y="0"/>
            <a:ext cx="925871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2\Desktop\для рекламы школы\смайл 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1032"/>
            <a:ext cx="9392963" cy="68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2\Desktop\для рекламы школы\смайл 2 .jpe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" y="21032"/>
            <a:ext cx="9392962" cy="69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2\Desktop\еще ВМ\IMG-20170608-WA0017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/>
          <a:stretch/>
        </p:blipFill>
        <p:spPr bwMode="auto">
          <a:xfrm>
            <a:off x="-6198" y="-4688"/>
            <a:ext cx="9378277" cy="69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2\Desktop\еще ВМ\IMG-20170608-WA001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98" y="-4688"/>
            <a:ext cx="9378278" cy="69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2\Desktop\еще ВМ\IMG-20170608-WA0013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88"/>
            <a:ext cx="9352008" cy="69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\Desktop\последняя приграничное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" y="21032"/>
            <a:ext cx="9345221" cy="69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2\52ea8856810a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696451" cy="68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77449" y="17190"/>
            <a:ext cx="739016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Завтра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начинается сегодня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0" y="43351"/>
            <a:ext cx="2055812" cy="2232025"/>
            <a:chOff x="2267" y="6207"/>
            <a:chExt cx="2540" cy="2721"/>
          </a:xfrm>
        </p:grpSpPr>
        <p:sp>
          <p:nvSpPr>
            <p:cNvPr id="6" name="Freeform 6"/>
            <p:cNvSpPr>
              <a:spLocks noChangeAspect="1"/>
            </p:cNvSpPr>
            <p:nvPr/>
          </p:nvSpPr>
          <p:spPr bwMode="auto">
            <a:xfrm>
              <a:off x="2498" y="6398"/>
              <a:ext cx="2038" cy="1445"/>
            </a:xfrm>
            <a:custGeom>
              <a:avLst/>
              <a:gdLst>
                <a:gd name="T0" fmla="*/ 2 w 2463"/>
                <a:gd name="T1" fmla="*/ 0 h 2145"/>
                <a:gd name="T2" fmla="*/ 0 w 2463"/>
                <a:gd name="T3" fmla="*/ 1 h 2145"/>
                <a:gd name="T4" fmla="*/ 2 w 2463"/>
                <a:gd name="T5" fmla="*/ 1 h 2145"/>
                <a:gd name="T6" fmla="*/ 2 w 2463"/>
                <a:gd name="T7" fmla="*/ 0 h 21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3"/>
                <a:gd name="T13" fmla="*/ 0 h 2145"/>
                <a:gd name="T14" fmla="*/ 2463 w 2463"/>
                <a:gd name="T15" fmla="*/ 2145 h 21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3" h="2145">
                  <a:moveTo>
                    <a:pt x="1234" y="0"/>
                  </a:moveTo>
                  <a:lnTo>
                    <a:pt x="0" y="2145"/>
                  </a:lnTo>
                  <a:lnTo>
                    <a:pt x="2463" y="2145"/>
                  </a:lnTo>
                  <a:lnTo>
                    <a:pt x="12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7"/>
            <p:cNvSpPr>
              <a:spLocks noChangeAspect="1" noEditPoints="1"/>
            </p:cNvSpPr>
            <p:nvPr/>
          </p:nvSpPr>
          <p:spPr bwMode="auto">
            <a:xfrm>
              <a:off x="2491" y="6389"/>
              <a:ext cx="2058" cy="1456"/>
            </a:xfrm>
            <a:custGeom>
              <a:avLst/>
              <a:gdLst>
                <a:gd name="T0" fmla="*/ 2 w 2488"/>
                <a:gd name="T1" fmla="*/ 1 h 2164"/>
                <a:gd name="T2" fmla="*/ 2 w 2488"/>
                <a:gd name="T3" fmla="*/ 1 h 2164"/>
                <a:gd name="T4" fmla="*/ 2 w 2488"/>
                <a:gd name="T5" fmla="*/ 1 h 2164"/>
                <a:gd name="T6" fmla="*/ 2 w 2488"/>
                <a:gd name="T7" fmla="*/ 1 h 2164"/>
                <a:gd name="T8" fmla="*/ 2 w 2488"/>
                <a:gd name="T9" fmla="*/ 1 h 2164"/>
                <a:gd name="T10" fmla="*/ 2 w 2488"/>
                <a:gd name="T11" fmla="*/ 1 h 2164"/>
                <a:gd name="T12" fmla="*/ 0 w 2488"/>
                <a:gd name="T13" fmla="*/ 1 h 2164"/>
                <a:gd name="T14" fmla="*/ 2 w 2488"/>
                <a:gd name="T15" fmla="*/ 1 h 2164"/>
                <a:gd name="T16" fmla="*/ 2 w 2488"/>
                <a:gd name="T17" fmla="*/ 1 h 2164"/>
                <a:gd name="T18" fmla="*/ 2 w 2488"/>
                <a:gd name="T19" fmla="*/ 1 h 2164"/>
                <a:gd name="T20" fmla="*/ 2 w 2488"/>
                <a:gd name="T21" fmla="*/ 1 h 2164"/>
                <a:gd name="T22" fmla="*/ 2 w 2488"/>
                <a:gd name="T23" fmla="*/ 1 h 2164"/>
                <a:gd name="T24" fmla="*/ 2 w 2488"/>
                <a:gd name="T25" fmla="*/ 1 h 2164"/>
                <a:gd name="T26" fmla="*/ 2 w 2488"/>
                <a:gd name="T27" fmla="*/ 1 h 2164"/>
                <a:gd name="T28" fmla="*/ 2 w 2488"/>
                <a:gd name="T29" fmla="*/ 1 h 2164"/>
                <a:gd name="T30" fmla="*/ 2 w 2488"/>
                <a:gd name="T31" fmla="*/ 1 h 2164"/>
                <a:gd name="T32" fmla="*/ 2 w 2488"/>
                <a:gd name="T33" fmla="*/ 1 h 2164"/>
                <a:gd name="T34" fmla="*/ 2 w 2488"/>
                <a:gd name="T35" fmla="*/ 1 h 2164"/>
                <a:gd name="T36" fmla="*/ 2 w 2488"/>
                <a:gd name="T37" fmla="*/ 1 h 2164"/>
                <a:gd name="T38" fmla="*/ 2 w 2488"/>
                <a:gd name="T39" fmla="*/ 1 h 2164"/>
                <a:gd name="T40" fmla="*/ 2 w 2488"/>
                <a:gd name="T41" fmla="*/ 1 h 2164"/>
                <a:gd name="T42" fmla="*/ 2 w 2488"/>
                <a:gd name="T43" fmla="*/ 1 h 2164"/>
                <a:gd name="T44" fmla="*/ 2 w 2488"/>
                <a:gd name="T45" fmla="*/ 1 h 2164"/>
                <a:gd name="T46" fmla="*/ 2 w 2488"/>
                <a:gd name="T47" fmla="*/ 1 h 2164"/>
                <a:gd name="T48" fmla="*/ 2 w 2488"/>
                <a:gd name="T49" fmla="*/ 1 h 2164"/>
                <a:gd name="T50" fmla="*/ 2 w 2488"/>
                <a:gd name="T51" fmla="*/ 1 h 2164"/>
                <a:gd name="T52" fmla="*/ 2 w 2488"/>
                <a:gd name="T53" fmla="*/ 0 h 2164"/>
                <a:gd name="T54" fmla="*/ 2 w 2488"/>
                <a:gd name="T55" fmla="*/ 1 h 2164"/>
                <a:gd name="T56" fmla="*/ 2 w 2488"/>
                <a:gd name="T57" fmla="*/ 1 h 2164"/>
                <a:gd name="T58" fmla="*/ 2 w 2488"/>
                <a:gd name="T59" fmla="*/ 1 h 21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88"/>
                <a:gd name="T91" fmla="*/ 0 h 2164"/>
                <a:gd name="T92" fmla="*/ 2488 w 2488"/>
                <a:gd name="T93" fmla="*/ 2164 h 21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88" h="2164">
                  <a:moveTo>
                    <a:pt x="1249" y="19"/>
                  </a:moveTo>
                  <a:lnTo>
                    <a:pt x="19" y="2164"/>
                  </a:lnTo>
                  <a:lnTo>
                    <a:pt x="5" y="2155"/>
                  </a:lnTo>
                  <a:lnTo>
                    <a:pt x="1234" y="10"/>
                  </a:lnTo>
                  <a:lnTo>
                    <a:pt x="1249" y="19"/>
                  </a:lnTo>
                  <a:close/>
                  <a:moveTo>
                    <a:pt x="10" y="2164"/>
                  </a:moveTo>
                  <a:lnTo>
                    <a:pt x="0" y="2164"/>
                  </a:lnTo>
                  <a:lnTo>
                    <a:pt x="5" y="2155"/>
                  </a:lnTo>
                  <a:lnTo>
                    <a:pt x="10" y="2159"/>
                  </a:lnTo>
                  <a:lnTo>
                    <a:pt x="10" y="2164"/>
                  </a:lnTo>
                  <a:close/>
                  <a:moveTo>
                    <a:pt x="10" y="2150"/>
                  </a:moveTo>
                  <a:lnTo>
                    <a:pt x="2473" y="2150"/>
                  </a:lnTo>
                  <a:lnTo>
                    <a:pt x="2473" y="2164"/>
                  </a:lnTo>
                  <a:lnTo>
                    <a:pt x="10" y="2164"/>
                  </a:lnTo>
                  <a:lnTo>
                    <a:pt x="10" y="2150"/>
                  </a:lnTo>
                  <a:close/>
                  <a:moveTo>
                    <a:pt x="2478" y="2155"/>
                  </a:moveTo>
                  <a:lnTo>
                    <a:pt x="2488" y="2164"/>
                  </a:lnTo>
                  <a:lnTo>
                    <a:pt x="2473" y="2164"/>
                  </a:lnTo>
                  <a:lnTo>
                    <a:pt x="2473" y="2159"/>
                  </a:lnTo>
                  <a:lnTo>
                    <a:pt x="2478" y="2155"/>
                  </a:lnTo>
                  <a:close/>
                  <a:moveTo>
                    <a:pt x="2469" y="2164"/>
                  </a:moveTo>
                  <a:lnTo>
                    <a:pt x="1234" y="19"/>
                  </a:lnTo>
                  <a:lnTo>
                    <a:pt x="1249" y="10"/>
                  </a:lnTo>
                  <a:lnTo>
                    <a:pt x="2478" y="2155"/>
                  </a:lnTo>
                  <a:lnTo>
                    <a:pt x="2469" y="2164"/>
                  </a:lnTo>
                  <a:close/>
                  <a:moveTo>
                    <a:pt x="1234" y="10"/>
                  </a:moveTo>
                  <a:lnTo>
                    <a:pt x="1244" y="0"/>
                  </a:lnTo>
                  <a:lnTo>
                    <a:pt x="1249" y="10"/>
                  </a:lnTo>
                  <a:lnTo>
                    <a:pt x="1244" y="14"/>
                  </a:lnTo>
                  <a:lnTo>
                    <a:pt x="12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2276" y="6214"/>
              <a:ext cx="2522" cy="2707"/>
            </a:xfrm>
            <a:custGeom>
              <a:avLst/>
              <a:gdLst>
                <a:gd name="T0" fmla="*/ 2 w 3049"/>
                <a:gd name="T1" fmla="*/ 1 h 4021"/>
                <a:gd name="T2" fmla="*/ 2 w 3049"/>
                <a:gd name="T3" fmla="*/ 1 h 4021"/>
                <a:gd name="T4" fmla="*/ 2 w 3049"/>
                <a:gd name="T5" fmla="*/ 1 h 4021"/>
                <a:gd name="T6" fmla="*/ 2 w 3049"/>
                <a:gd name="T7" fmla="*/ 1 h 4021"/>
                <a:gd name="T8" fmla="*/ 2 w 3049"/>
                <a:gd name="T9" fmla="*/ 1 h 4021"/>
                <a:gd name="T10" fmla="*/ 2 w 3049"/>
                <a:gd name="T11" fmla="*/ 1 h 4021"/>
                <a:gd name="T12" fmla="*/ 2 w 3049"/>
                <a:gd name="T13" fmla="*/ 1 h 4021"/>
                <a:gd name="T14" fmla="*/ 2 w 3049"/>
                <a:gd name="T15" fmla="*/ 1 h 4021"/>
                <a:gd name="T16" fmla="*/ 2 w 3049"/>
                <a:gd name="T17" fmla="*/ 1 h 4021"/>
                <a:gd name="T18" fmla="*/ 2 w 3049"/>
                <a:gd name="T19" fmla="*/ 1 h 4021"/>
                <a:gd name="T20" fmla="*/ 2 w 3049"/>
                <a:gd name="T21" fmla="*/ 1 h 4021"/>
                <a:gd name="T22" fmla="*/ 2 w 3049"/>
                <a:gd name="T23" fmla="*/ 1 h 4021"/>
                <a:gd name="T24" fmla="*/ 2 w 3049"/>
                <a:gd name="T25" fmla="*/ 1 h 4021"/>
                <a:gd name="T26" fmla="*/ 2 w 3049"/>
                <a:gd name="T27" fmla="*/ 1 h 4021"/>
                <a:gd name="T28" fmla="*/ 2 w 3049"/>
                <a:gd name="T29" fmla="*/ 1 h 4021"/>
                <a:gd name="T30" fmla="*/ 2 w 3049"/>
                <a:gd name="T31" fmla="*/ 1 h 4021"/>
                <a:gd name="T32" fmla="*/ 2 w 3049"/>
                <a:gd name="T33" fmla="*/ 1 h 4021"/>
                <a:gd name="T34" fmla="*/ 2 w 3049"/>
                <a:gd name="T35" fmla="*/ 1 h 4021"/>
                <a:gd name="T36" fmla="*/ 2 w 3049"/>
                <a:gd name="T37" fmla="*/ 1 h 4021"/>
                <a:gd name="T38" fmla="*/ 2 w 3049"/>
                <a:gd name="T39" fmla="*/ 1 h 4021"/>
                <a:gd name="T40" fmla="*/ 2 w 3049"/>
                <a:gd name="T41" fmla="*/ 1 h 4021"/>
                <a:gd name="T42" fmla="*/ 0 w 3049"/>
                <a:gd name="T43" fmla="*/ 1 h 4021"/>
                <a:gd name="T44" fmla="*/ 2 w 3049"/>
                <a:gd name="T45" fmla="*/ 1 h 4021"/>
                <a:gd name="T46" fmla="*/ 2 w 3049"/>
                <a:gd name="T47" fmla="*/ 1 h 4021"/>
                <a:gd name="T48" fmla="*/ 2 w 3049"/>
                <a:gd name="T49" fmla="*/ 1 h 4021"/>
                <a:gd name="T50" fmla="*/ 2 w 3049"/>
                <a:gd name="T51" fmla="*/ 1 h 4021"/>
                <a:gd name="T52" fmla="*/ 2 w 3049"/>
                <a:gd name="T53" fmla="*/ 1 h 4021"/>
                <a:gd name="T54" fmla="*/ 2 w 3049"/>
                <a:gd name="T55" fmla="*/ 1 h 4021"/>
                <a:gd name="T56" fmla="*/ 2 w 3049"/>
                <a:gd name="T57" fmla="*/ 1 h 4021"/>
                <a:gd name="T58" fmla="*/ 2 w 3049"/>
                <a:gd name="T59" fmla="*/ 1 h 4021"/>
                <a:gd name="T60" fmla="*/ 2 w 3049"/>
                <a:gd name="T61" fmla="*/ 1 h 4021"/>
                <a:gd name="T62" fmla="*/ 2 w 3049"/>
                <a:gd name="T63" fmla="*/ 1 h 4021"/>
                <a:gd name="T64" fmla="*/ 2 w 3049"/>
                <a:gd name="T65" fmla="*/ 1 h 4021"/>
                <a:gd name="T66" fmla="*/ 2 w 3049"/>
                <a:gd name="T67" fmla="*/ 1 h 4021"/>
                <a:gd name="T68" fmla="*/ 2 w 3049"/>
                <a:gd name="T69" fmla="*/ 1 h 4021"/>
                <a:gd name="T70" fmla="*/ 2 w 3049"/>
                <a:gd name="T71" fmla="*/ 1 h 4021"/>
                <a:gd name="T72" fmla="*/ 2 w 3049"/>
                <a:gd name="T73" fmla="*/ 1 h 4021"/>
                <a:gd name="T74" fmla="*/ 2 w 3049"/>
                <a:gd name="T75" fmla="*/ 1 h 4021"/>
                <a:gd name="T76" fmla="*/ 2 w 3049"/>
                <a:gd name="T77" fmla="*/ 1 h 4021"/>
                <a:gd name="T78" fmla="*/ 2 w 3049"/>
                <a:gd name="T79" fmla="*/ 1 h 4021"/>
                <a:gd name="T80" fmla="*/ 2 w 3049"/>
                <a:gd name="T81" fmla="*/ 1 h 4021"/>
                <a:gd name="T82" fmla="*/ 2 w 3049"/>
                <a:gd name="T83" fmla="*/ 1 h 4021"/>
                <a:gd name="T84" fmla="*/ 2 w 3049"/>
                <a:gd name="T85" fmla="*/ 1 h 40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49"/>
                <a:gd name="T130" fmla="*/ 0 h 4021"/>
                <a:gd name="T131" fmla="*/ 3049 w 3049"/>
                <a:gd name="T132" fmla="*/ 4021 h 40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49" h="4021">
                  <a:moveTo>
                    <a:pt x="3049" y="2011"/>
                  </a:moveTo>
                  <a:lnTo>
                    <a:pt x="3049" y="2111"/>
                  </a:lnTo>
                  <a:lnTo>
                    <a:pt x="3045" y="2207"/>
                  </a:lnTo>
                  <a:lnTo>
                    <a:pt x="3035" y="2308"/>
                  </a:lnTo>
                  <a:lnTo>
                    <a:pt x="3021" y="2404"/>
                  </a:lnTo>
                  <a:lnTo>
                    <a:pt x="3006" y="2500"/>
                  </a:lnTo>
                  <a:lnTo>
                    <a:pt x="2987" y="2591"/>
                  </a:lnTo>
                  <a:lnTo>
                    <a:pt x="2963" y="2682"/>
                  </a:lnTo>
                  <a:lnTo>
                    <a:pt x="2939" y="2774"/>
                  </a:lnTo>
                  <a:lnTo>
                    <a:pt x="2910" y="2860"/>
                  </a:lnTo>
                  <a:lnTo>
                    <a:pt x="2876" y="2946"/>
                  </a:lnTo>
                  <a:lnTo>
                    <a:pt x="2843" y="3028"/>
                  </a:lnTo>
                  <a:lnTo>
                    <a:pt x="2804" y="3109"/>
                  </a:lnTo>
                  <a:lnTo>
                    <a:pt x="2766" y="3186"/>
                  </a:lnTo>
                  <a:lnTo>
                    <a:pt x="2723" y="3263"/>
                  </a:lnTo>
                  <a:lnTo>
                    <a:pt x="2675" y="3335"/>
                  </a:lnTo>
                  <a:lnTo>
                    <a:pt x="2627" y="3407"/>
                  </a:lnTo>
                  <a:lnTo>
                    <a:pt x="2574" y="3474"/>
                  </a:lnTo>
                  <a:lnTo>
                    <a:pt x="2521" y="3537"/>
                  </a:lnTo>
                  <a:lnTo>
                    <a:pt x="2463" y="3599"/>
                  </a:lnTo>
                  <a:lnTo>
                    <a:pt x="2406" y="3656"/>
                  </a:lnTo>
                  <a:lnTo>
                    <a:pt x="2343" y="3709"/>
                  </a:lnTo>
                  <a:lnTo>
                    <a:pt x="2281" y="3762"/>
                  </a:lnTo>
                  <a:lnTo>
                    <a:pt x="2214" y="3805"/>
                  </a:lnTo>
                  <a:lnTo>
                    <a:pt x="2147" y="3848"/>
                  </a:lnTo>
                  <a:lnTo>
                    <a:pt x="2074" y="3887"/>
                  </a:lnTo>
                  <a:lnTo>
                    <a:pt x="2002" y="3920"/>
                  </a:lnTo>
                  <a:lnTo>
                    <a:pt x="1926" y="3954"/>
                  </a:lnTo>
                  <a:lnTo>
                    <a:pt x="1849" y="3978"/>
                  </a:lnTo>
                  <a:lnTo>
                    <a:pt x="1772" y="3997"/>
                  </a:lnTo>
                  <a:lnTo>
                    <a:pt x="1690" y="4012"/>
                  </a:lnTo>
                  <a:lnTo>
                    <a:pt x="1609" y="4016"/>
                  </a:lnTo>
                  <a:lnTo>
                    <a:pt x="1527" y="4021"/>
                  </a:lnTo>
                  <a:lnTo>
                    <a:pt x="1445" y="4016"/>
                  </a:lnTo>
                  <a:lnTo>
                    <a:pt x="1364" y="4012"/>
                  </a:lnTo>
                  <a:lnTo>
                    <a:pt x="1282" y="3997"/>
                  </a:lnTo>
                  <a:lnTo>
                    <a:pt x="1205" y="3978"/>
                  </a:lnTo>
                  <a:lnTo>
                    <a:pt x="1128" y="3954"/>
                  </a:lnTo>
                  <a:lnTo>
                    <a:pt x="1052" y="3920"/>
                  </a:lnTo>
                  <a:lnTo>
                    <a:pt x="980" y="3887"/>
                  </a:lnTo>
                  <a:lnTo>
                    <a:pt x="907" y="3848"/>
                  </a:lnTo>
                  <a:lnTo>
                    <a:pt x="840" y="3805"/>
                  </a:lnTo>
                  <a:lnTo>
                    <a:pt x="773" y="3762"/>
                  </a:lnTo>
                  <a:lnTo>
                    <a:pt x="706" y="3709"/>
                  </a:lnTo>
                  <a:lnTo>
                    <a:pt x="648" y="3656"/>
                  </a:lnTo>
                  <a:lnTo>
                    <a:pt x="586" y="3599"/>
                  </a:lnTo>
                  <a:lnTo>
                    <a:pt x="528" y="3537"/>
                  </a:lnTo>
                  <a:lnTo>
                    <a:pt x="475" y="3474"/>
                  </a:lnTo>
                  <a:lnTo>
                    <a:pt x="422" y="3407"/>
                  </a:lnTo>
                  <a:lnTo>
                    <a:pt x="374" y="3335"/>
                  </a:lnTo>
                  <a:lnTo>
                    <a:pt x="331" y="3263"/>
                  </a:lnTo>
                  <a:lnTo>
                    <a:pt x="288" y="3186"/>
                  </a:lnTo>
                  <a:lnTo>
                    <a:pt x="245" y="3109"/>
                  </a:lnTo>
                  <a:lnTo>
                    <a:pt x="206" y="3028"/>
                  </a:lnTo>
                  <a:lnTo>
                    <a:pt x="173" y="2946"/>
                  </a:lnTo>
                  <a:lnTo>
                    <a:pt x="139" y="2860"/>
                  </a:lnTo>
                  <a:lnTo>
                    <a:pt x="110" y="2774"/>
                  </a:lnTo>
                  <a:lnTo>
                    <a:pt x="86" y="2682"/>
                  </a:lnTo>
                  <a:lnTo>
                    <a:pt x="62" y="2591"/>
                  </a:lnTo>
                  <a:lnTo>
                    <a:pt x="43" y="2500"/>
                  </a:lnTo>
                  <a:lnTo>
                    <a:pt x="29" y="2404"/>
                  </a:lnTo>
                  <a:lnTo>
                    <a:pt x="14" y="2308"/>
                  </a:lnTo>
                  <a:lnTo>
                    <a:pt x="9" y="2207"/>
                  </a:lnTo>
                  <a:lnTo>
                    <a:pt x="0" y="2111"/>
                  </a:lnTo>
                  <a:lnTo>
                    <a:pt x="0" y="2011"/>
                  </a:lnTo>
                  <a:lnTo>
                    <a:pt x="0" y="1910"/>
                  </a:lnTo>
                  <a:lnTo>
                    <a:pt x="9" y="1814"/>
                  </a:lnTo>
                  <a:lnTo>
                    <a:pt x="14" y="1713"/>
                  </a:lnTo>
                  <a:lnTo>
                    <a:pt x="29" y="1617"/>
                  </a:lnTo>
                  <a:lnTo>
                    <a:pt x="43" y="1521"/>
                  </a:lnTo>
                  <a:lnTo>
                    <a:pt x="62" y="1430"/>
                  </a:lnTo>
                  <a:lnTo>
                    <a:pt x="86" y="1339"/>
                  </a:lnTo>
                  <a:lnTo>
                    <a:pt x="110" y="1247"/>
                  </a:lnTo>
                  <a:lnTo>
                    <a:pt x="139" y="1161"/>
                  </a:lnTo>
                  <a:lnTo>
                    <a:pt x="173" y="1075"/>
                  </a:lnTo>
                  <a:lnTo>
                    <a:pt x="206" y="993"/>
                  </a:lnTo>
                  <a:lnTo>
                    <a:pt x="245" y="912"/>
                  </a:lnTo>
                  <a:lnTo>
                    <a:pt x="288" y="835"/>
                  </a:lnTo>
                  <a:lnTo>
                    <a:pt x="331" y="758"/>
                  </a:lnTo>
                  <a:lnTo>
                    <a:pt x="374" y="686"/>
                  </a:lnTo>
                  <a:lnTo>
                    <a:pt x="422" y="614"/>
                  </a:lnTo>
                  <a:lnTo>
                    <a:pt x="475" y="547"/>
                  </a:lnTo>
                  <a:lnTo>
                    <a:pt x="528" y="484"/>
                  </a:lnTo>
                  <a:lnTo>
                    <a:pt x="586" y="422"/>
                  </a:lnTo>
                  <a:lnTo>
                    <a:pt x="648" y="365"/>
                  </a:lnTo>
                  <a:lnTo>
                    <a:pt x="706" y="312"/>
                  </a:lnTo>
                  <a:lnTo>
                    <a:pt x="773" y="259"/>
                  </a:lnTo>
                  <a:lnTo>
                    <a:pt x="840" y="216"/>
                  </a:lnTo>
                  <a:lnTo>
                    <a:pt x="907" y="173"/>
                  </a:lnTo>
                  <a:lnTo>
                    <a:pt x="980" y="134"/>
                  </a:lnTo>
                  <a:lnTo>
                    <a:pt x="1052" y="101"/>
                  </a:lnTo>
                  <a:lnTo>
                    <a:pt x="1128" y="67"/>
                  </a:lnTo>
                  <a:lnTo>
                    <a:pt x="1205" y="43"/>
                  </a:lnTo>
                  <a:lnTo>
                    <a:pt x="1282" y="24"/>
                  </a:lnTo>
                  <a:lnTo>
                    <a:pt x="1364" y="9"/>
                  </a:lnTo>
                  <a:lnTo>
                    <a:pt x="1445" y="5"/>
                  </a:lnTo>
                  <a:lnTo>
                    <a:pt x="1527" y="0"/>
                  </a:lnTo>
                  <a:lnTo>
                    <a:pt x="1609" y="5"/>
                  </a:lnTo>
                  <a:lnTo>
                    <a:pt x="1690" y="9"/>
                  </a:lnTo>
                  <a:lnTo>
                    <a:pt x="1772" y="24"/>
                  </a:lnTo>
                  <a:lnTo>
                    <a:pt x="1849" y="43"/>
                  </a:lnTo>
                  <a:lnTo>
                    <a:pt x="1926" y="67"/>
                  </a:lnTo>
                  <a:lnTo>
                    <a:pt x="2002" y="101"/>
                  </a:lnTo>
                  <a:lnTo>
                    <a:pt x="2074" y="134"/>
                  </a:lnTo>
                  <a:lnTo>
                    <a:pt x="2147" y="173"/>
                  </a:lnTo>
                  <a:lnTo>
                    <a:pt x="2214" y="216"/>
                  </a:lnTo>
                  <a:lnTo>
                    <a:pt x="2281" y="259"/>
                  </a:lnTo>
                  <a:lnTo>
                    <a:pt x="2343" y="312"/>
                  </a:lnTo>
                  <a:lnTo>
                    <a:pt x="2406" y="365"/>
                  </a:lnTo>
                  <a:lnTo>
                    <a:pt x="2463" y="422"/>
                  </a:lnTo>
                  <a:lnTo>
                    <a:pt x="2521" y="484"/>
                  </a:lnTo>
                  <a:lnTo>
                    <a:pt x="2574" y="547"/>
                  </a:lnTo>
                  <a:lnTo>
                    <a:pt x="2627" y="614"/>
                  </a:lnTo>
                  <a:lnTo>
                    <a:pt x="2675" y="686"/>
                  </a:lnTo>
                  <a:lnTo>
                    <a:pt x="2723" y="758"/>
                  </a:lnTo>
                  <a:lnTo>
                    <a:pt x="2766" y="835"/>
                  </a:lnTo>
                  <a:lnTo>
                    <a:pt x="2804" y="912"/>
                  </a:lnTo>
                  <a:lnTo>
                    <a:pt x="2843" y="993"/>
                  </a:lnTo>
                  <a:lnTo>
                    <a:pt x="2876" y="1075"/>
                  </a:lnTo>
                  <a:lnTo>
                    <a:pt x="2910" y="1161"/>
                  </a:lnTo>
                  <a:lnTo>
                    <a:pt x="2939" y="1247"/>
                  </a:lnTo>
                  <a:lnTo>
                    <a:pt x="2963" y="1339"/>
                  </a:lnTo>
                  <a:lnTo>
                    <a:pt x="2987" y="1430"/>
                  </a:lnTo>
                  <a:lnTo>
                    <a:pt x="3006" y="1521"/>
                  </a:lnTo>
                  <a:lnTo>
                    <a:pt x="3021" y="1617"/>
                  </a:lnTo>
                  <a:lnTo>
                    <a:pt x="3035" y="1713"/>
                  </a:lnTo>
                  <a:lnTo>
                    <a:pt x="3045" y="1814"/>
                  </a:lnTo>
                  <a:lnTo>
                    <a:pt x="3049" y="1910"/>
                  </a:lnTo>
                  <a:lnTo>
                    <a:pt x="3049" y="20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9"/>
            <p:cNvSpPr>
              <a:spLocks noChangeAspect="1" noEditPoints="1"/>
            </p:cNvSpPr>
            <p:nvPr/>
          </p:nvSpPr>
          <p:spPr bwMode="auto">
            <a:xfrm>
              <a:off x="2267" y="6207"/>
              <a:ext cx="2540" cy="2721"/>
            </a:xfrm>
            <a:custGeom>
              <a:avLst/>
              <a:gdLst>
                <a:gd name="T0" fmla="*/ 2 w 3069"/>
                <a:gd name="T1" fmla="*/ 1 h 4041"/>
                <a:gd name="T2" fmla="*/ 2 w 3069"/>
                <a:gd name="T3" fmla="*/ 1 h 4041"/>
                <a:gd name="T4" fmla="*/ 2 w 3069"/>
                <a:gd name="T5" fmla="*/ 1 h 4041"/>
                <a:gd name="T6" fmla="*/ 2 w 3069"/>
                <a:gd name="T7" fmla="*/ 1 h 4041"/>
                <a:gd name="T8" fmla="*/ 2 w 3069"/>
                <a:gd name="T9" fmla="*/ 1 h 4041"/>
                <a:gd name="T10" fmla="*/ 2 w 3069"/>
                <a:gd name="T11" fmla="*/ 1 h 4041"/>
                <a:gd name="T12" fmla="*/ 2 w 3069"/>
                <a:gd name="T13" fmla="*/ 1 h 4041"/>
                <a:gd name="T14" fmla="*/ 2 w 3069"/>
                <a:gd name="T15" fmla="*/ 1 h 4041"/>
                <a:gd name="T16" fmla="*/ 2 w 3069"/>
                <a:gd name="T17" fmla="*/ 1 h 4041"/>
                <a:gd name="T18" fmla="*/ 2 w 3069"/>
                <a:gd name="T19" fmla="*/ 1 h 4041"/>
                <a:gd name="T20" fmla="*/ 2 w 3069"/>
                <a:gd name="T21" fmla="*/ 1 h 4041"/>
                <a:gd name="T22" fmla="*/ 2 w 3069"/>
                <a:gd name="T23" fmla="*/ 1 h 4041"/>
                <a:gd name="T24" fmla="*/ 2 w 3069"/>
                <a:gd name="T25" fmla="*/ 1 h 4041"/>
                <a:gd name="T26" fmla="*/ 2 w 3069"/>
                <a:gd name="T27" fmla="*/ 1 h 4041"/>
                <a:gd name="T28" fmla="*/ 2 w 3069"/>
                <a:gd name="T29" fmla="*/ 1 h 4041"/>
                <a:gd name="T30" fmla="*/ 2 w 3069"/>
                <a:gd name="T31" fmla="*/ 1 h 4041"/>
                <a:gd name="T32" fmla="*/ 2 w 3069"/>
                <a:gd name="T33" fmla="*/ 1 h 4041"/>
                <a:gd name="T34" fmla="*/ 2 w 3069"/>
                <a:gd name="T35" fmla="*/ 1 h 4041"/>
                <a:gd name="T36" fmla="*/ 2 w 3069"/>
                <a:gd name="T37" fmla="*/ 1 h 4041"/>
                <a:gd name="T38" fmla="*/ 2 w 3069"/>
                <a:gd name="T39" fmla="*/ 1 h 4041"/>
                <a:gd name="T40" fmla="*/ 2 w 3069"/>
                <a:gd name="T41" fmla="*/ 1 h 4041"/>
                <a:gd name="T42" fmla="*/ 2 w 3069"/>
                <a:gd name="T43" fmla="*/ 1 h 4041"/>
                <a:gd name="T44" fmla="*/ 2 w 3069"/>
                <a:gd name="T45" fmla="*/ 1 h 4041"/>
                <a:gd name="T46" fmla="*/ 2 w 3069"/>
                <a:gd name="T47" fmla="*/ 1 h 4041"/>
                <a:gd name="T48" fmla="*/ 2 w 3069"/>
                <a:gd name="T49" fmla="*/ 1 h 4041"/>
                <a:gd name="T50" fmla="*/ 2 w 3069"/>
                <a:gd name="T51" fmla="*/ 1 h 4041"/>
                <a:gd name="T52" fmla="*/ 2 w 3069"/>
                <a:gd name="T53" fmla="*/ 1 h 4041"/>
                <a:gd name="T54" fmla="*/ 2 w 3069"/>
                <a:gd name="T55" fmla="*/ 1 h 4041"/>
                <a:gd name="T56" fmla="*/ 2 w 3069"/>
                <a:gd name="T57" fmla="*/ 1 h 4041"/>
                <a:gd name="T58" fmla="*/ 2 w 3069"/>
                <a:gd name="T59" fmla="*/ 1 h 4041"/>
                <a:gd name="T60" fmla="*/ 2 w 3069"/>
                <a:gd name="T61" fmla="*/ 1 h 4041"/>
                <a:gd name="T62" fmla="*/ 2 w 3069"/>
                <a:gd name="T63" fmla="*/ 1 h 4041"/>
                <a:gd name="T64" fmla="*/ 2 w 3069"/>
                <a:gd name="T65" fmla="*/ 1 h 4041"/>
                <a:gd name="T66" fmla="*/ 2 w 3069"/>
                <a:gd name="T67" fmla="*/ 1 h 4041"/>
                <a:gd name="T68" fmla="*/ 2 w 3069"/>
                <a:gd name="T69" fmla="*/ 1 h 4041"/>
                <a:gd name="T70" fmla="*/ 2 w 3069"/>
                <a:gd name="T71" fmla="*/ 1 h 4041"/>
                <a:gd name="T72" fmla="*/ 2 w 3069"/>
                <a:gd name="T73" fmla="*/ 1 h 4041"/>
                <a:gd name="T74" fmla="*/ 2 w 3069"/>
                <a:gd name="T75" fmla="*/ 1 h 4041"/>
                <a:gd name="T76" fmla="*/ 2 w 3069"/>
                <a:gd name="T77" fmla="*/ 1 h 4041"/>
                <a:gd name="T78" fmla="*/ 2 w 3069"/>
                <a:gd name="T79" fmla="*/ 1 h 4041"/>
                <a:gd name="T80" fmla="*/ 2 w 3069"/>
                <a:gd name="T81" fmla="*/ 1 h 4041"/>
                <a:gd name="T82" fmla="*/ 2 w 3069"/>
                <a:gd name="T83" fmla="*/ 1 h 4041"/>
                <a:gd name="T84" fmla="*/ 2 w 3069"/>
                <a:gd name="T85" fmla="*/ 1 h 4041"/>
                <a:gd name="T86" fmla="*/ 2 w 3069"/>
                <a:gd name="T87" fmla="*/ 1 h 4041"/>
                <a:gd name="T88" fmla="*/ 2 w 3069"/>
                <a:gd name="T89" fmla="*/ 1 h 4041"/>
                <a:gd name="T90" fmla="*/ 2 w 3069"/>
                <a:gd name="T91" fmla="*/ 1 h 4041"/>
                <a:gd name="T92" fmla="*/ 2 w 3069"/>
                <a:gd name="T93" fmla="*/ 1 h 4041"/>
                <a:gd name="T94" fmla="*/ 2 w 3069"/>
                <a:gd name="T95" fmla="*/ 1 h 4041"/>
                <a:gd name="T96" fmla="*/ 2 w 3069"/>
                <a:gd name="T97" fmla="*/ 1 h 4041"/>
                <a:gd name="T98" fmla="*/ 2 w 3069"/>
                <a:gd name="T99" fmla="*/ 1 h 4041"/>
                <a:gd name="T100" fmla="*/ 2 w 3069"/>
                <a:gd name="T101" fmla="*/ 1 h 4041"/>
                <a:gd name="T102" fmla="*/ 2 w 3069"/>
                <a:gd name="T103" fmla="*/ 1 h 4041"/>
                <a:gd name="T104" fmla="*/ 2 w 3069"/>
                <a:gd name="T105" fmla="*/ 1 h 4041"/>
                <a:gd name="T106" fmla="*/ 2 w 3069"/>
                <a:gd name="T107" fmla="*/ 1 h 4041"/>
                <a:gd name="T108" fmla="*/ 2 w 3069"/>
                <a:gd name="T109" fmla="*/ 1 h 4041"/>
                <a:gd name="T110" fmla="*/ 2 w 3069"/>
                <a:gd name="T111" fmla="*/ 1 h 4041"/>
                <a:gd name="T112" fmla="*/ 2 w 3069"/>
                <a:gd name="T113" fmla="*/ 1 h 4041"/>
                <a:gd name="T114" fmla="*/ 2 w 3069"/>
                <a:gd name="T115" fmla="*/ 1 h 4041"/>
                <a:gd name="T116" fmla="*/ 2 w 3069"/>
                <a:gd name="T117" fmla="*/ 1 h 4041"/>
                <a:gd name="T118" fmla="*/ 2 w 3069"/>
                <a:gd name="T119" fmla="*/ 1 h 40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69"/>
                <a:gd name="T181" fmla="*/ 0 h 4041"/>
                <a:gd name="T182" fmla="*/ 3069 w 3069"/>
                <a:gd name="T183" fmla="*/ 4041 h 40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69" h="4041">
                  <a:moveTo>
                    <a:pt x="3069" y="2021"/>
                  </a:moveTo>
                  <a:lnTo>
                    <a:pt x="3064" y="2121"/>
                  </a:lnTo>
                  <a:lnTo>
                    <a:pt x="3050" y="2121"/>
                  </a:lnTo>
                  <a:lnTo>
                    <a:pt x="3055" y="2021"/>
                  </a:lnTo>
                  <a:lnTo>
                    <a:pt x="3069" y="2021"/>
                  </a:lnTo>
                  <a:close/>
                  <a:moveTo>
                    <a:pt x="3064" y="2121"/>
                  </a:moveTo>
                  <a:lnTo>
                    <a:pt x="3064" y="2121"/>
                  </a:lnTo>
                  <a:lnTo>
                    <a:pt x="3059" y="2121"/>
                  </a:lnTo>
                  <a:lnTo>
                    <a:pt x="3064" y="2121"/>
                  </a:lnTo>
                  <a:close/>
                  <a:moveTo>
                    <a:pt x="3064" y="2121"/>
                  </a:moveTo>
                  <a:lnTo>
                    <a:pt x="3059" y="2222"/>
                  </a:lnTo>
                  <a:lnTo>
                    <a:pt x="3045" y="2217"/>
                  </a:lnTo>
                  <a:lnTo>
                    <a:pt x="3050" y="2121"/>
                  </a:lnTo>
                  <a:lnTo>
                    <a:pt x="3064" y="2121"/>
                  </a:lnTo>
                  <a:close/>
                  <a:moveTo>
                    <a:pt x="3059" y="2222"/>
                  </a:moveTo>
                  <a:lnTo>
                    <a:pt x="3059" y="2222"/>
                  </a:lnTo>
                  <a:lnTo>
                    <a:pt x="3055" y="2217"/>
                  </a:lnTo>
                  <a:lnTo>
                    <a:pt x="3059" y="2222"/>
                  </a:lnTo>
                  <a:close/>
                  <a:moveTo>
                    <a:pt x="3059" y="2222"/>
                  </a:moveTo>
                  <a:lnTo>
                    <a:pt x="3050" y="2318"/>
                  </a:lnTo>
                  <a:lnTo>
                    <a:pt x="3035" y="2318"/>
                  </a:lnTo>
                  <a:lnTo>
                    <a:pt x="3045" y="2217"/>
                  </a:lnTo>
                  <a:lnTo>
                    <a:pt x="3059" y="2222"/>
                  </a:lnTo>
                  <a:close/>
                  <a:moveTo>
                    <a:pt x="3050" y="2318"/>
                  </a:moveTo>
                  <a:lnTo>
                    <a:pt x="3050" y="2318"/>
                  </a:lnTo>
                  <a:lnTo>
                    <a:pt x="3045" y="2318"/>
                  </a:lnTo>
                  <a:lnTo>
                    <a:pt x="3050" y="2318"/>
                  </a:lnTo>
                  <a:close/>
                  <a:moveTo>
                    <a:pt x="3050" y="2318"/>
                  </a:moveTo>
                  <a:lnTo>
                    <a:pt x="3040" y="2414"/>
                  </a:lnTo>
                  <a:lnTo>
                    <a:pt x="3026" y="2414"/>
                  </a:lnTo>
                  <a:lnTo>
                    <a:pt x="3035" y="2318"/>
                  </a:lnTo>
                  <a:lnTo>
                    <a:pt x="3050" y="2318"/>
                  </a:lnTo>
                  <a:close/>
                  <a:moveTo>
                    <a:pt x="3040" y="2414"/>
                  </a:moveTo>
                  <a:lnTo>
                    <a:pt x="3040" y="2414"/>
                  </a:lnTo>
                  <a:lnTo>
                    <a:pt x="3031" y="2414"/>
                  </a:lnTo>
                  <a:lnTo>
                    <a:pt x="3040" y="2414"/>
                  </a:lnTo>
                  <a:close/>
                  <a:moveTo>
                    <a:pt x="3040" y="2414"/>
                  </a:moveTo>
                  <a:lnTo>
                    <a:pt x="3021" y="2510"/>
                  </a:lnTo>
                  <a:lnTo>
                    <a:pt x="3007" y="2505"/>
                  </a:lnTo>
                  <a:lnTo>
                    <a:pt x="3026" y="2414"/>
                  </a:lnTo>
                  <a:lnTo>
                    <a:pt x="3040" y="2414"/>
                  </a:lnTo>
                  <a:close/>
                  <a:moveTo>
                    <a:pt x="3021" y="2510"/>
                  </a:moveTo>
                  <a:lnTo>
                    <a:pt x="3021" y="2510"/>
                  </a:lnTo>
                  <a:lnTo>
                    <a:pt x="3016" y="2510"/>
                  </a:lnTo>
                  <a:lnTo>
                    <a:pt x="3021" y="2510"/>
                  </a:lnTo>
                  <a:close/>
                  <a:moveTo>
                    <a:pt x="3021" y="2510"/>
                  </a:moveTo>
                  <a:lnTo>
                    <a:pt x="3002" y="2601"/>
                  </a:lnTo>
                  <a:lnTo>
                    <a:pt x="2987" y="2601"/>
                  </a:lnTo>
                  <a:lnTo>
                    <a:pt x="3007" y="2505"/>
                  </a:lnTo>
                  <a:lnTo>
                    <a:pt x="3021" y="2510"/>
                  </a:lnTo>
                  <a:close/>
                  <a:moveTo>
                    <a:pt x="3002" y="2601"/>
                  </a:moveTo>
                  <a:lnTo>
                    <a:pt x="3002" y="2601"/>
                  </a:lnTo>
                  <a:lnTo>
                    <a:pt x="2997" y="2601"/>
                  </a:lnTo>
                  <a:lnTo>
                    <a:pt x="3002" y="2601"/>
                  </a:lnTo>
                  <a:close/>
                  <a:moveTo>
                    <a:pt x="3002" y="2601"/>
                  </a:moveTo>
                  <a:lnTo>
                    <a:pt x="2983" y="2692"/>
                  </a:lnTo>
                  <a:lnTo>
                    <a:pt x="2968" y="2692"/>
                  </a:lnTo>
                  <a:lnTo>
                    <a:pt x="2987" y="2601"/>
                  </a:lnTo>
                  <a:lnTo>
                    <a:pt x="3002" y="2601"/>
                  </a:lnTo>
                  <a:close/>
                  <a:moveTo>
                    <a:pt x="2983" y="2692"/>
                  </a:moveTo>
                  <a:lnTo>
                    <a:pt x="2983" y="2692"/>
                  </a:lnTo>
                  <a:lnTo>
                    <a:pt x="2973" y="2692"/>
                  </a:lnTo>
                  <a:lnTo>
                    <a:pt x="2983" y="2692"/>
                  </a:lnTo>
                  <a:close/>
                  <a:moveTo>
                    <a:pt x="2983" y="2692"/>
                  </a:moveTo>
                  <a:lnTo>
                    <a:pt x="2954" y="2784"/>
                  </a:lnTo>
                  <a:lnTo>
                    <a:pt x="2939" y="2779"/>
                  </a:lnTo>
                  <a:lnTo>
                    <a:pt x="2968" y="2692"/>
                  </a:lnTo>
                  <a:lnTo>
                    <a:pt x="2983" y="2692"/>
                  </a:lnTo>
                  <a:close/>
                  <a:moveTo>
                    <a:pt x="2954" y="2784"/>
                  </a:moveTo>
                  <a:lnTo>
                    <a:pt x="2954" y="2784"/>
                  </a:lnTo>
                  <a:lnTo>
                    <a:pt x="2949" y="2784"/>
                  </a:lnTo>
                  <a:lnTo>
                    <a:pt x="2954" y="2784"/>
                  </a:lnTo>
                  <a:close/>
                  <a:moveTo>
                    <a:pt x="2954" y="2784"/>
                  </a:moveTo>
                  <a:lnTo>
                    <a:pt x="2925" y="2870"/>
                  </a:lnTo>
                  <a:lnTo>
                    <a:pt x="2910" y="2865"/>
                  </a:lnTo>
                  <a:lnTo>
                    <a:pt x="2939" y="2779"/>
                  </a:lnTo>
                  <a:lnTo>
                    <a:pt x="2954" y="2784"/>
                  </a:lnTo>
                  <a:close/>
                  <a:moveTo>
                    <a:pt x="2925" y="2870"/>
                  </a:moveTo>
                  <a:lnTo>
                    <a:pt x="2925" y="2870"/>
                  </a:lnTo>
                  <a:lnTo>
                    <a:pt x="2920" y="2870"/>
                  </a:lnTo>
                  <a:lnTo>
                    <a:pt x="2925" y="2870"/>
                  </a:lnTo>
                  <a:close/>
                  <a:moveTo>
                    <a:pt x="2925" y="2870"/>
                  </a:moveTo>
                  <a:lnTo>
                    <a:pt x="2896" y="2956"/>
                  </a:lnTo>
                  <a:lnTo>
                    <a:pt x="2882" y="2951"/>
                  </a:lnTo>
                  <a:lnTo>
                    <a:pt x="2910" y="2865"/>
                  </a:lnTo>
                  <a:lnTo>
                    <a:pt x="2925" y="2870"/>
                  </a:lnTo>
                  <a:close/>
                  <a:moveTo>
                    <a:pt x="2896" y="2956"/>
                  </a:moveTo>
                  <a:lnTo>
                    <a:pt x="2896" y="2956"/>
                  </a:lnTo>
                  <a:lnTo>
                    <a:pt x="2886" y="2956"/>
                  </a:lnTo>
                  <a:lnTo>
                    <a:pt x="2896" y="2956"/>
                  </a:lnTo>
                  <a:close/>
                  <a:moveTo>
                    <a:pt x="2896" y="2956"/>
                  </a:moveTo>
                  <a:lnTo>
                    <a:pt x="2858" y="3038"/>
                  </a:lnTo>
                  <a:lnTo>
                    <a:pt x="2848" y="3033"/>
                  </a:lnTo>
                  <a:lnTo>
                    <a:pt x="2882" y="2951"/>
                  </a:lnTo>
                  <a:lnTo>
                    <a:pt x="2896" y="2956"/>
                  </a:lnTo>
                  <a:close/>
                  <a:moveTo>
                    <a:pt x="2858" y="3038"/>
                  </a:moveTo>
                  <a:lnTo>
                    <a:pt x="2858" y="3038"/>
                  </a:lnTo>
                  <a:lnTo>
                    <a:pt x="2853" y="3038"/>
                  </a:lnTo>
                  <a:lnTo>
                    <a:pt x="2858" y="3038"/>
                  </a:lnTo>
                  <a:close/>
                  <a:moveTo>
                    <a:pt x="2858" y="3038"/>
                  </a:moveTo>
                  <a:lnTo>
                    <a:pt x="2824" y="3119"/>
                  </a:lnTo>
                  <a:lnTo>
                    <a:pt x="2810" y="3115"/>
                  </a:lnTo>
                  <a:lnTo>
                    <a:pt x="2848" y="3033"/>
                  </a:lnTo>
                  <a:lnTo>
                    <a:pt x="2858" y="3038"/>
                  </a:lnTo>
                  <a:close/>
                  <a:moveTo>
                    <a:pt x="2824" y="3119"/>
                  </a:moveTo>
                  <a:lnTo>
                    <a:pt x="2824" y="3119"/>
                  </a:lnTo>
                  <a:lnTo>
                    <a:pt x="2814" y="3119"/>
                  </a:lnTo>
                  <a:lnTo>
                    <a:pt x="2824" y="3119"/>
                  </a:lnTo>
                  <a:close/>
                  <a:moveTo>
                    <a:pt x="2824" y="3119"/>
                  </a:moveTo>
                  <a:lnTo>
                    <a:pt x="2781" y="3201"/>
                  </a:lnTo>
                  <a:lnTo>
                    <a:pt x="2766" y="3191"/>
                  </a:lnTo>
                  <a:lnTo>
                    <a:pt x="2810" y="3115"/>
                  </a:lnTo>
                  <a:lnTo>
                    <a:pt x="2824" y="3119"/>
                  </a:lnTo>
                  <a:close/>
                  <a:moveTo>
                    <a:pt x="2781" y="3201"/>
                  </a:moveTo>
                  <a:lnTo>
                    <a:pt x="2781" y="3201"/>
                  </a:lnTo>
                  <a:lnTo>
                    <a:pt x="2776" y="3196"/>
                  </a:lnTo>
                  <a:lnTo>
                    <a:pt x="2781" y="3201"/>
                  </a:lnTo>
                  <a:close/>
                  <a:moveTo>
                    <a:pt x="2781" y="3201"/>
                  </a:moveTo>
                  <a:lnTo>
                    <a:pt x="2738" y="3273"/>
                  </a:lnTo>
                  <a:lnTo>
                    <a:pt x="2723" y="3268"/>
                  </a:lnTo>
                  <a:lnTo>
                    <a:pt x="2766" y="3191"/>
                  </a:lnTo>
                  <a:lnTo>
                    <a:pt x="2781" y="3201"/>
                  </a:lnTo>
                  <a:close/>
                  <a:moveTo>
                    <a:pt x="2738" y="3273"/>
                  </a:moveTo>
                  <a:lnTo>
                    <a:pt x="2738" y="3278"/>
                  </a:lnTo>
                  <a:lnTo>
                    <a:pt x="2733" y="3273"/>
                  </a:lnTo>
                  <a:lnTo>
                    <a:pt x="2738" y="3273"/>
                  </a:lnTo>
                  <a:close/>
                  <a:moveTo>
                    <a:pt x="2738" y="3278"/>
                  </a:moveTo>
                  <a:lnTo>
                    <a:pt x="2690" y="3350"/>
                  </a:lnTo>
                  <a:lnTo>
                    <a:pt x="2680" y="3340"/>
                  </a:lnTo>
                  <a:lnTo>
                    <a:pt x="2723" y="3268"/>
                  </a:lnTo>
                  <a:lnTo>
                    <a:pt x="2738" y="3278"/>
                  </a:lnTo>
                  <a:close/>
                  <a:moveTo>
                    <a:pt x="2690" y="3350"/>
                  </a:moveTo>
                  <a:lnTo>
                    <a:pt x="2690" y="3350"/>
                  </a:lnTo>
                  <a:lnTo>
                    <a:pt x="2685" y="3345"/>
                  </a:lnTo>
                  <a:lnTo>
                    <a:pt x="2690" y="3350"/>
                  </a:lnTo>
                  <a:close/>
                  <a:moveTo>
                    <a:pt x="2690" y="3350"/>
                  </a:moveTo>
                  <a:lnTo>
                    <a:pt x="2642" y="3417"/>
                  </a:lnTo>
                  <a:lnTo>
                    <a:pt x="2632" y="3412"/>
                  </a:lnTo>
                  <a:lnTo>
                    <a:pt x="2680" y="3340"/>
                  </a:lnTo>
                  <a:lnTo>
                    <a:pt x="2690" y="3350"/>
                  </a:lnTo>
                  <a:close/>
                  <a:moveTo>
                    <a:pt x="2642" y="3417"/>
                  </a:moveTo>
                  <a:lnTo>
                    <a:pt x="2642" y="3417"/>
                  </a:lnTo>
                  <a:lnTo>
                    <a:pt x="2637" y="3417"/>
                  </a:lnTo>
                  <a:lnTo>
                    <a:pt x="2642" y="3417"/>
                  </a:lnTo>
                  <a:close/>
                  <a:moveTo>
                    <a:pt x="2642" y="3417"/>
                  </a:moveTo>
                  <a:lnTo>
                    <a:pt x="2594" y="3489"/>
                  </a:lnTo>
                  <a:lnTo>
                    <a:pt x="2579" y="3479"/>
                  </a:lnTo>
                  <a:lnTo>
                    <a:pt x="2632" y="3412"/>
                  </a:lnTo>
                  <a:lnTo>
                    <a:pt x="2642" y="3417"/>
                  </a:lnTo>
                  <a:close/>
                  <a:moveTo>
                    <a:pt x="2594" y="3489"/>
                  </a:moveTo>
                  <a:lnTo>
                    <a:pt x="2594" y="3489"/>
                  </a:lnTo>
                  <a:lnTo>
                    <a:pt x="2584" y="3484"/>
                  </a:lnTo>
                  <a:lnTo>
                    <a:pt x="2594" y="3489"/>
                  </a:lnTo>
                  <a:close/>
                  <a:moveTo>
                    <a:pt x="2594" y="3489"/>
                  </a:moveTo>
                  <a:lnTo>
                    <a:pt x="2536" y="3551"/>
                  </a:lnTo>
                  <a:lnTo>
                    <a:pt x="2526" y="3542"/>
                  </a:lnTo>
                  <a:lnTo>
                    <a:pt x="2579" y="3479"/>
                  </a:lnTo>
                  <a:lnTo>
                    <a:pt x="2594" y="3489"/>
                  </a:lnTo>
                  <a:close/>
                  <a:moveTo>
                    <a:pt x="2536" y="3551"/>
                  </a:moveTo>
                  <a:lnTo>
                    <a:pt x="2536" y="3551"/>
                  </a:lnTo>
                  <a:lnTo>
                    <a:pt x="2531" y="3547"/>
                  </a:lnTo>
                  <a:lnTo>
                    <a:pt x="2536" y="3551"/>
                  </a:lnTo>
                  <a:close/>
                  <a:moveTo>
                    <a:pt x="2536" y="3551"/>
                  </a:moveTo>
                  <a:lnTo>
                    <a:pt x="2478" y="3614"/>
                  </a:lnTo>
                  <a:lnTo>
                    <a:pt x="2469" y="3604"/>
                  </a:lnTo>
                  <a:lnTo>
                    <a:pt x="2526" y="3542"/>
                  </a:lnTo>
                  <a:lnTo>
                    <a:pt x="2536" y="3551"/>
                  </a:lnTo>
                  <a:close/>
                  <a:moveTo>
                    <a:pt x="2478" y="3614"/>
                  </a:moveTo>
                  <a:lnTo>
                    <a:pt x="2478" y="3614"/>
                  </a:lnTo>
                  <a:lnTo>
                    <a:pt x="2473" y="3609"/>
                  </a:lnTo>
                  <a:lnTo>
                    <a:pt x="2478" y="3614"/>
                  </a:lnTo>
                  <a:close/>
                  <a:moveTo>
                    <a:pt x="2478" y="3614"/>
                  </a:moveTo>
                  <a:lnTo>
                    <a:pt x="2421" y="3671"/>
                  </a:lnTo>
                  <a:lnTo>
                    <a:pt x="2411" y="3662"/>
                  </a:lnTo>
                  <a:lnTo>
                    <a:pt x="2469" y="3604"/>
                  </a:lnTo>
                  <a:lnTo>
                    <a:pt x="2478" y="3614"/>
                  </a:lnTo>
                  <a:close/>
                  <a:moveTo>
                    <a:pt x="2421" y="3671"/>
                  </a:moveTo>
                  <a:lnTo>
                    <a:pt x="2421" y="3671"/>
                  </a:lnTo>
                  <a:lnTo>
                    <a:pt x="2416" y="3666"/>
                  </a:lnTo>
                  <a:lnTo>
                    <a:pt x="2421" y="3671"/>
                  </a:lnTo>
                  <a:close/>
                  <a:moveTo>
                    <a:pt x="2421" y="3671"/>
                  </a:moveTo>
                  <a:lnTo>
                    <a:pt x="2358" y="3724"/>
                  </a:lnTo>
                  <a:lnTo>
                    <a:pt x="2349" y="3714"/>
                  </a:lnTo>
                  <a:lnTo>
                    <a:pt x="2411" y="3662"/>
                  </a:lnTo>
                  <a:lnTo>
                    <a:pt x="2421" y="3671"/>
                  </a:lnTo>
                  <a:close/>
                  <a:moveTo>
                    <a:pt x="2358" y="3724"/>
                  </a:moveTo>
                  <a:lnTo>
                    <a:pt x="2358" y="3724"/>
                  </a:lnTo>
                  <a:lnTo>
                    <a:pt x="2353" y="3719"/>
                  </a:lnTo>
                  <a:lnTo>
                    <a:pt x="2358" y="3724"/>
                  </a:lnTo>
                  <a:close/>
                  <a:moveTo>
                    <a:pt x="2358" y="3724"/>
                  </a:moveTo>
                  <a:lnTo>
                    <a:pt x="2296" y="3777"/>
                  </a:lnTo>
                  <a:lnTo>
                    <a:pt x="2286" y="3762"/>
                  </a:lnTo>
                  <a:lnTo>
                    <a:pt x="2349" y="3714"/>
                  </a:lnTo>
                  <a:lnTo>
                    <a:pt x="2358" y="3724"/>
                  </a:lnTo>
                  <a:close/>
                  <a:moveTo>
                    <a:pt x="2296" y="3777"/>
                  </a:moveTo>
                  <a:lnTo>
                    <a:pt x="2296" y="3777"/>
                  </a:lnTo>
                  <a:lnTo>
                    <a:pt x="2291" y="3772"/>
                  </a:lnTo>
                  <a:lnTo>
                    <a:pt x="2296" y="3777"/>
                  </a:lnTo>
                  <a:close/>
                  <a:moveTo>
                    <a:pt x="2296" y="3777"/>
                  </a:moveTo>
                  <a:lnTo>
                    <a:pt x="2229" y="3825"/>
                  </a:lnTo>
                  <a:lnTo>
                    <a:pt x="2219" y="3810"/>
                  </a:lnTo>
                  <a:lnTo>
                    <a:pt x="2286" y="3762"/>
                  </a:lnTo>
                  <a:lnTo>
                    <a:pt x="2296" y="3777"/>
                  </a:lnTo>
                  <a:close/>
                  <a:moveTo>
                    <a:pt x="2229" y="3825"/>
                  </a:moveTo>
                  <a:lnTo>
                    <a:pt x="2229" y="3825"/>
                  </a:lnTo>
                  <a:lnTo>
                    <a:pt x="2224" y="3815"/>
                  </a:lnTo>
                  <a:lnTo>
                    <a:pt x="2229" y="3825"/>
                  </a:lnTo>
                  <a:close/>
                  <a:moveTo>
                    <a:pt x="2229" y="3825"/>
                  </a:moveTo>
                  <a:lnTo>
                    <a:pt x="2161" y="3868"/>
                  </a:lnTo>
                  <a:lnTo>
                    <a:pt x="2152" y="3854"/>
                  </a:lnTo>
                  <a:lnTo>
                    <a:pt x="2219" y="3810"/>
                  </a:lnTo>
                  <a:lnTo>
                    <a:pt x="2229" y="3825"/>
                  </a:lnTo>
                  <a:close/>
                  <a:moveTo>
                    <a:pt x="2161" y="3868"/>
                  </a:moveTo>
                  <a:lnTo>
                    <a:pt x="2161" y="3868"/>
                  </a:lnTo>
                  <a:lnTo>
                    <a:pt x="2157" y="3858"/>
                  </a:lnTo>
                  <a:lnTo>
                    <a:pt x="2161" y="3868"/>
                  </a:lnTo>
                  <a:close/>
                  <a:moveTo>
                    <a:pt x="2161" y="3868"/>
                  </a:moveTo>
                  <a:lnTo>
                    <a:pt x="2089" y="3906"/>
                  </a:lnTo>
                  <a:lnTo>
                    <a:pt x="2080" y="3892"/>
                  </a:lnTo>
                  <a:lnTo>
                    <a:pt x="2152" y="3854"/>
                  </a:lnTo>
                  <a:lnTo>
                    <a:pt x="2161" y="3868"/>
                  </a:lnTo>
                  <a:close/>
                  <a:moveTo>
                    <a:pt x="2089" y="3906"/>
                  </a:moveTo>
                  <a:lnTo>
                    <a:pt x="2089" y="3906"/>
                  </a:lnTo>
                  <a:lnTo>
                    <a:pt x="2084" y="3897"/>
                  </a:lnTo>
                  <a:lnTo>
                    <a:pt x="2089" y="3906"/>
                  </a:lnTo>
                  <a:close/>
                  <a:moveTo>
                    <a:pt x="2089" y="3906"/>
                  </a:moveTo>
                  <a:lnTo>
                    <a:pt x="2017" y="3940"/>
                  </a:lnTo>
                  <a:lnTo>
                    <a:pt x="2008" y="3926"/>
                  </a:lnTo>
                  <a:lnTo>
                    <a:pt x="2084" y="3892"/>
                  </a:lnTo>
                  <a:lnTo>
                    <a:pt x="2089" y="3906"/>
                  </a:lnTo>
                  <a:close/>
                  <a:moveTo>
                    <a:pt x="2017" y="3940"/>
                  </a:moveTo>
                  <a:lnTo>
                    <a:pt x="2017" y="3940"/>
                  </a:lnTo>
                  <a:lnTo>
                    <a:pt x="2012" y="3930"/>
                  </a:lnTo>
                  <a:lnTo>
                    <a:pt x="2017" y="3940"/>
                  </a:lnTo>
                  <a:close/>
                  <a:moveTo>
                    <a:pt x="2017" y="3940"/>
                  </a:moveTo>
                  <a:lnTo>
                    <a:pt x="1940" y="3969"/>
                  </a:lnTo>
                  <a:lnTo>
                    <a:pt x="1936" y="3954"/>
                  </a:lnTo>
                  <a:lnTo>
                    <a:pt x="2008" y="3926"/>
                  </a:lnTo>
                  <a:lnTo>
                    <a:pt x="2017" y="3940"/>
                  </a:lnTo>
                  <a:close/>
                  <a:moveTo>
                    <a:pt x="1940" y="3969"/>
                  </a:moveTo>
                  <a:lnTo>
                    <a:pt x="1940" y="3969"/>
                  </a:lnTo>
                  <a:lnTo>
                    <a:pt x="1936" y="3964"/>
                  </a:lnTo>
                  <a:lnTo>
                    <a:pt x="1940" y="3969"/>
                  </a:lnTo>
                  <a:close/>
                  <a:moveTo>
                    <a:pt x="1940" y="3969"/>
                  </a:moveTo>
                  <a:lnTo>
                    <a:pt x="1864" y="3993"/>
                  </a:lnTo>
                  <a:lnTo>
                    <a:pt x="1859" y="3978"/>
                  </a:lnTo>
                  <a:lnTo>
                    <a:pt x="1936" y="3954"/>
                  </a:lnTo>
                  <a:lnTo>
                    <a:pt x="1940" y="3969"/>
                  </a:lnTo>
                  <a:close/>
                  <a:moveTo>
                    <a:pt x="1864" y="3993"/>
                  </a:moveTo>
                  <a:lnTo>
                    <a:pt x="1864" y="3993"/>
                  </a:lnTo>
                  <a:lnTo>
                    <a:pt x="1859" y="3988"/>
                  </a:lnTo>
                  <a:lnTo>
                    <a:pt x="1864" y="3993"/>
                  </a:lnTo>
                  <a:close/>
                  <a:moveTo>
                    <a:pt x="1864" y="3993"/>
                  </a:moveTo>
                  <a:lnTo>
                    <a:pt x="1782" y="4012"/>
                  </a:lnTo>
                  <a:lnTo>
                    <a:pt x="1782" y="3998"/>
                  </a:lnTo>
                  <a:lnTo>
                    <a:pt x="1859" y="3978"/>
                  </a:lnTo>
                  <a:lnTo>
                    <a:pt x="1864" y="3993"/>
                  </a:lnTo>
                  <a:close/>
                  <a:moveTo>
                    <a:pt x="1782" y="4012"/>
                  </a:moveTo>
                  <a:lnTo>
                    <a:pt x="1782" y="4012"/>
                  </a:lnTo>
                  <a:lnTo>
                    <a:pt x="1782" y="4007"/>
                  </a:lnTo>
                  <a:lnTo>
                    <a:pt x="1782" y="4012"/>
                  </a:lnTo>
                  <a:close/>
                  <a:moveTo>
                    <a:pt x="1782" y="4012"/>
                  </a:moveTo>
                  <a:lnTo>
                    <a:pt x="1705" y="4026"/>
                  </a:lnTo>
                  <a:lnTo>
                    <a:pt x="1700" y="4012"/>
                  </a:lnTo>
                  <a:lnTo>
                    <a:pt x="1782" y="3998"/>
                  </a:lnTo>
                  <a:lnTo>
                    <a:pt x="1782" y="4012"/>
                  </a:lnTo>
                  <a:close/>
                  <a:moveTo>
                    <a:pt x="1705" y="4026"/>
                  </a:moveTo>
                  <a:lnTo>
                    <a:pt x="1705" y="4026"/>
                  </a:lnTo>
                  <a:lnTo>
                    <a:pt x="1700" y="4022"/>
                  </a:lnTo>
                  <a:lnTo>
                    <a:pt x="1705" y="4026"/>
                  </a:lnTo>
                  <a:close/>
                  <a:moveTo>
                    <a:pt x="1705" y="4026"/>
                  </a:moveTo>
                  <a:lnTo>
                    <a:pt x="1623" y="4036"/>
                  </a:lnTo>
                  <a:lnTo>
                    <a:pt x="1619" y="4022"/>
                  </a:lnTo>
                  <a:lnTo>
                    <a:pt x="1700" y="4012"/>
                  </a:lnTo>
                  <a:lnTo>
                    <a:pt x="1705" y="4026"/>
                  </a:lnTo>
                  <a:close/>
                  <a:moveTo>
                    <a:pt x="1623" y="4036"/>
                  </a:moveTo>
                  <a:lnTo>
                    <a:pt x="1623" y="4036"/>
                  </a:lnTo>
                  <a:lnTo>
                    <a:pt x="1619" y="4026"/>
                  </a:lnTo>
                  <a:lnTo>
                    <a:pt x="1623" y="4036"/>
                  </a:lnTo>
                  <a:close/>
                  <a:moveTo>
                    <a:pt x="1623" y="4036"/>
                  </a:moveTo>
                  <a:lnTo>
                    <a:pt x="1537" y="4041"/>
                  </a:lnTo>
                  <a:lnTo>
                    <a:pt x="1537" y="4026"/>
                  </a:lnTo>
                  <a:lnTo>
                    <a:pt x="1619" y="4022"/>
                  </a:lnTo>
                  <a:lnTo>
                    <a:pt x="1623" y="4036"/>
                  </a:lnTo>
                  <a:close/>
                  <a:moveTo>
                    <a:pt x="1537" y="4041"/>
                  </a:moveTo>
                  <a:lnTo>
                    <a:pt x="1537" y="4041"/>
                  </a:lnTo>
                  <a:lnTo>
                    <a:pt x="1537" y="4031"/>
                  </a:lnTo>
                  <a:lnTo>
                    <a:pt x="1537" y="4041"/>
                  </a:lnTo>
                  <a:close/>
                  <a:moveTo>
                    <a:pt x="1537" y="4041"/>
                  </a:moveTo>
                  <a:lnTo>
                    <a:pt x="1455" y="4036"/>
                  </a:lnTo>
                  <a:lnTo>
                    <a:pt x="1455" y="4022"/>
                  </a:lnTo>
                  <a:lnTo>
                    <a:pt x="1537" y="4026"/>
                  </a:lnTo>
                  <a:lnTo>
                    <a:pt x="1537" y="4041"/>
                  </a:lnTo>
                  <a:close/>
                  <a:moveTo>
                    <a:pt x="1455" y="4036"/>
                  </a:moveTo>
                  <a:lnTo>
                    <a:pt x="1455" y="4036"/>
                  </a:lnTo>
                  <a:lnTo>
                    <a:pt x="1455" y="4026"/>
                  </a:lnTo>
                  <a:lnTo>
                    <a:pt x="1455" y="4036"/>
                  </a:lnTo>
                  <a:close/>
                  <a:moveTo>
                    <a:pt x="1455" y="4036"/>
                  </a:moveTo>
                  <a:lnTo>
                    <a:pt x="1374" y="4026"/>
                  </a:lnTo>
                  <a:lnTo>
                    <a:pt x="1374" y="4012"/>
                  </a:lnTo>
                  <a:lnTo>
                    <a:pt x="1455" y="4022"/>
                  </a:lnTo>
                  <a:lnTo>
                    <a:pt x="1455" y="4036"/>
                  </a:lnTo>
                  <a:close/>
                  <a:moveTo>
                    <a:pt x="1374" y="4026"/>
                  </a:moveTo>
                  <a:lnTo>
                    <a:pt x="1374" y="4026"/>
                  </a:lnTo>
                  <a:lnTo>
                    <a:pt x="1374" y="4022"/>
                  </a:lnTo>
                  <a:lnTo>
                    <a:pt x="1374" y="4026"/>
                  </a:lnTo>
                  <a:close/>
                  <a:moveTo>
                    <a:pt x="1374" y="4026"/>
                  </a:moveTo>
                  <a:lnTo>
                    <a:pt x="1292" y="4012"/>
                  </a:lnTo>
                  <a:lnTo>
                    <a:pt x="1297" y="3998"/>
                  </a:lnTo>
                  <a:lnTo>
                    <a:pt x="1374" y="4012"/>
                  </a:lnTo>
                  <a:lnTo>
                    <a:pt x="1374" y="4026"/>
                  </a:lnTo>
                  <a:close/>
                  <a:moveTo>
                    <a:pt x="1292" y="4012"/>
                  </a:moveTo>
                  <a:lnTo>
                    <a:pt x="1292" y="4012"/>
                  </a:lnTo>
                  <a:lnTo>
                    <a:pt x="1292" y="4007"/>
                  </a:lnTo>
                  <a:lnTo>
                    <a:pt x="1292" y="4012"/>
                  </a:lnTo>
                  <a:close/>
                  <a:moveTo>
                    <a:pt x="1292" y="4012"/>
                  </a:moveTo>
                  <a:lnTo>
                    <a:pt x="1215" y="3993"/>
                  </a:lnTo>
                  <a:lnTo>
                    <a:pt x="1215" y="3978"/>
                  </a:lnTo>
                  <a:lnTo>
                    <a:pt x="1297" y="3998"/>
                  </a:lnTo>
                  <a:lnTo>
                    <a:pt x="1292" y="4012"/>
                  </a:lnTo>
                  <a:close/>
                  <a:moveTo>
                    <a:pt x="1215" y="3993"/>
                  </a:moveTo>
                  <a:lnTo>
                    <a:pt x="1210" y="3993"/>
                  </a:lnTo>
                  <a:lnTo>
                    <a:pt x="1215" y="3988"/>
                  </a:lnTo>
                  <a:lnTo>
                    <a:pt x="1215" y="3993"/>
                  </a:lnTo>
                  <a:close/>
                  <a:moveTo>
                    <a:pt x="1210" y="3993"/>
                  </a:moveTo>
                  <a:lnTo>
                    <a:pt x="1134" y="3969"/>
                  </a:lnTo>
                  <a:lnTo>
                    <a:pt x="1138" y="3954"/>
                  </a:lnTo>
                  <a:lnTo>
                    <a:pt x="1215" y="3978"/>
                  </a:lnTo>
                  <a:lnTo>
                    <a:pt x="1210" y="3993"/>
                  </a:lnTo>
                  <a:close/>
                  <a:moveTo>
                    <a:pt x="1134" y="3969"/>
                  </a:moveTo>
                  <a:lnTo>
                    <a:pt x="1134" y="3969"/>
                  </a:lnTo>
                  <a:lnTo>
                    <a:pt x="1138" y="3964"/>
                  </a:lnTo>
                  <a:lnTo>
                    <a:pt x="1134" y="3969"/>
                  </a:lnTo>
                  <a:close/>
                  <a:moveTo>
                    <a:pt x="1134" y="3969"/>
                  </a:moveTo>
                  <a:lnTo>
                    <a:pt x="1062" y="3940"/>
                  </a:lnTo>
                  <a:lnTo>
                    <a:pt x="1066" y="3926"/>
                  </a:lnTo>
                  <a:lnTo>
                    <a:pt x="1138" y="3954"/>
                  </a:lnTo>
                  <a:lnTo>
                    <a:pt x="1134" y="3969"/>
                  </a:lnTo>
                  <a:close/>
                  <a:moveTo>
                    <a:pt x="1062" y="3940"/>
                  </a:moveTo>
                  <a:lnTo>
                    <a:pt x="1057" y="3940"/>
                  </a:lnTo>
                  <a:lnTo>
                    <a:pt x="1062" y="3930"/>
                  </a:lnTo>
                  <a:lnTo>
                    <a:pt x="1062" y="3940"/>
                  </a:lnTo>
                  <a:close/>
                  <a:moveTo>
                    <a:pt x="1057" y="3940"/>
                  </a:moveTo>
                  <a:lnTo>
                    <a:pt x="985" y="3906"/>
                  </a:lnTo>
                  <a:lnTo>
                    <a:pt x="990" y="3892"/>
                  </a:lnTo>
                  <a:lnTo>
                    <a:pt x="1066" y="3926"/>
                  </a:lnTo>
                  <a:lnTo>
                    <a:pt x="1057" y="3940"/>
                  </a:lnTo>
                  <a:close/>
                  <a:moveTo>
                    <a:pt x="985" y="3906"/>
                  </a:moveTo>
                  <a:lnTo>
                    <a:pt x="985" y="3906"/>
                  </a:lnTo>
                  <a:lnTo>
                    <a:pt x="990" y="3897"/>
                  </a:lnTo>
                  <a:lnTo>
                    <a:pt x="985" y="3906"/>
                  </a:lnTo>
                  <a:close/>
                  <a:moveTo>
                    <a:pt x="985" y="3906"/>
                  </a:moveTo>
                  <a:lnTo>
                    <a:pt x="913" y="3868"/>
                  </a:lnTo>
                  <a:lnTo>
                    <a:pt x="922" y="3854"/>
                  </a:lnTo>
                  <a:lnTo>
                    <a:pt x="994" y="3892"/>
                  </a:lnTo>
                  <a:lnTo>
                    <a:pt x="985" y="3906"/>
                  </a:lnTo>
                  <a:close/>
                  <a:moveTo>
                    <a:pt x="913" y="3868"/>
                  </a:moveTo>
                  <a:lnTo>
                    <a:pt x="913" y="3868"/>
                  </a:lnTo>
                  <a:lnTo>
                    <a:pt x="917" y="3858"/>
                  </a:lnTo>
                  <a:lnTo>
                    <a:pt x="913" y="3868"/>
                  </a:lnTo>
                  <a:close/>
                  <a:moveTo>
                    <a:pt x="913" y="3868"/>
                  </a:moveTo>
                  <a:lnTo>
                    <a:pt x="845" y="3825"/>
                  </a:lnTo>
                  <a:lnTo>
                    <a:pt x="850" y="3810"/>
                  </a:lnTo>
                  <a:lnTo>
                    <a:pt x="922" y="3854"/>
                  </a:lnTo>
                  <a:lnTo>
                    <a:pt x="913" y="3868"/>
                  </a:lnTo>
                  <a:close/>
                  <a:moveTo>
                    <a:pt x="845" y="3825"/>
                  </a:moveTo>
                  <a:lnTo>
                    <a:pt x="845" y="3825"/>
                  </a:lnTo>
                  <a:lnTo>
                    <a:pt x="850" y="3815"/>
                  </a:lnTo>
                  <a:lnTo>
                    <a:pt x="845" y="3825"/>
                  </a:lnTo>
                  <a:close/>
                  <a:moveTo>
                    <a:pt x="845" y="3825"/>
                  </a:moveTo>
                  <a:lnTo>
                    <a:pt x="778" y="3777"/>
                  </a:lnTo>
                  <a:lnTo>
                    <a:pt x="788" y="3767"/>
                  </a:lnTo>
                  <a:lnTo>
                    <a:pt x="850" y="3810"/>
                  </a:lnTo>
                  <a:lnTo>
                    <a:pt x="845" y="3825"/>
                  </a:lnTo>
                  <a:close/>
                  <a:moveTo>
                    <a:pt x="778" y="3777"/>
                  </a:moveTo>
                  <a:lnTo>
                    <a:pt x="778" y="3777"/>
                  </a:lnTo>
                  <a:lnTo>
                    <a:pt x="783" y="3772"/>
                  </a:lnTo>
                  <a:lnTo>
                    <a:pt x="778" y="3777"/>
                  </a:lnTo>
                  <a:close/>
                  <a:moveTo>
                    <a:pt x="778" y="3777"/>
                  </a:moveTo>
                  <a:lnTo>
                    <a:pt x="711" y="3724"/>
                  </a:lnTo>
                  <a:lnTo>
                    <a:pt x="721" y="3714"/>
                  </a:lnTo>
                  <a:lnTo>
                    <a:pt x="788" y="3767"/>
                  </a:lnTo>
                  <a:lnTo>
                    <a:pt x="778" y="3777"/>
                  </a:lnTo>
                  <a:close/>
                  <a:moveTo>
                    <a:pt x="711" y="3724"/>
                  </a:moveTo>
                  <a:lnTo>
                    <a:pt x="711" y="3724"/>
                  </a:lnTo>
                  <a:lnTo>
                    <a:pt x="716" y="3719"/>
                  </a:lnTo>
                  <a:lnTo>
                    <a:pt x="711" y="3724"/>
                  </a:lnTo>
                  <a:close/>
                  <a:moveTo>
                    <a:pt x="711" y="3724"/>
                  </a:moveTo>
                  <a:lnTo>
                    <a:pt x="653" y="3671"/>
                  </a:lnTo>
                  <a:lnTo>
                    <a:pt x="658" y="3662"/>
                  </a:lnTo>
                  <a:lnTo>
                    <a:pt x="721" y="3714"/>
                  </a:lnTo>
                  <a:lnTo>
                    <a:pt x="711" y="3724"/>
                  </a:lnTo>
                  <a:close/>
                  <a:moveTo>
                    <a:pt x="653" y="3671"/>
                  </a:moveTo>
                  <a:lnTo>
                    <a:pt x="649" y="3671"/>
                  </a:lnTo>
                  <a:lnTo>
                    <a:pt x="658" y="3666"/>
                  </a:lnTo>
                  <a:lnTo>
                    <a:pt x="653" y="3671"/>
                  </a:lnTo>
                  <a:close/>
                  <a:moveTo>
                    <a:pt x="649" y="3671"/>
                  </a:moveTo>
                  <a:lnTo>
                    <a:pt x="591" y="3614"/>
                  </a:lnTo>
                  <a:lnTo>
                    <a:pt x="601" y="3604"/>
                  </a:lnTo>
                  <a:lnTo>
                    <a:pt x="663" y="3662"/>
                  </a:lnTo>
                  <a:lnTo>
                    <a:pt x="649" y="3671"/>
                  </a:lnTo>
                  <a:close/>
                  <a:moveTo>
                    <a:pt x="591" y="3614"/>
                  </a:moveTo>
                  <a:lnTo>
                    <a:pt x="591" y="3614"/>
                  </a:lnTo>
                  <a:lnTo>
                    <a:pt x="596" y="3609"/>
                  </a:lnTo>
                  <a:lnTo>
                    <a:pt x="591" y="3614"/>
                  </a:lnTo>
                  <a:close/>
                  <a:moveTo>
                    <a:pt x="591" y="3614"/>
                  </a:moveTo>
                  <a:lnTo>
                    <a:pt x="533" y="3551"/>
                  </a:lnTo>
                  <a:lnTo>
                    <a:pt x="543" y="3542"/>
                  </a:lnTo>
                  <a:lnTo>
                    <a:pt x="601" y="3604"/>
                  </a:lnTo>
                  <a:lnTo>
                    <a:pt x="591" y="3614"/>
                  </a:lnTo>
                  <a:close/>
                  <a:moveTo>
                    <a:pt x="533" y="3551"/>
                  </a:moveTo>
                  <a:lnTo>
                    <a:pt x="533" y="3551"/>
                  </a:lnTo>
                  <a:lnTo>
                    <a:pt x="538" y="3547"/>
                  </a:lnTo>
                  <a:lnTo>
                    <a:pt x="533" y="3551"/>
                  </a:lnTo>
                  <a:close/>
                  <a:moveTo>
                    <a:pt x="533" y="3551"/>
                  </a:moveTo>
                  <a:lnTo>
                    <a:pt x="480" y="3489"/>
                  </a:lnTo>
                  <a:lnTo>
                    <a:pt x="490" y="3479"/>
                  </a:lnTo>
                  <a:lnTo>
                    <a:pt x="543" y="3542"/>
                  </a:lnTo>
                  <a:lnTo>
                    <a:pt x="533" y="3551"/>
                  </a:lnTo>
                  <a:close/>
                  <a:moveTo>
                    <a:pt x="480" y="3489"/>
                  </a:moveTo>
                  <a:lnTo>
                    <a:pt x="480" y="3489"/>
                  </a:lnTo>
                  <a:lnTo>
                    <a:pt x="485" y="3484"/>
                  </a:lnTo>
                  <a:lnTo>
                    <a:pt x="480" y="3489"/>
                  </a:lnTo>
                  <a:close/>
                  <a:moveTo>
                    <a:pt x="480" y="3489"/>
                  </a:moveTo>
                  <a:lnTo>
                    <a:pt x="428" y="3422"/>
                  </a:lnTo>
                  <a:lnTo>
                    <a:pt x="442" y="3412"/>
                  </a:lnTo>
                  <a:lnTo>
                    <a:pt x="490" y="3479"/>
                  </a:lnTo>
                  <a:lnTo>
                    <a:pt x="480" y="3489"/>
                  </a:lnTo>
                  <a:close/>
                  <a:moveTo>
                    <a:pt x="428" y="3422"/>
                  </a:moveTo>
                  <a:lnTo>
                    <a:pt x="428" y="3422"/>
                  </a:lnTo>
                  <a:lnTo>
                    <a:pt x="432" y="3417"/>
                  </a:lnTo>
                  <a:lnTo>
                    <a:pt x="428" y="3422"/>
                  </a:lnTo>
                  <a:close/>
                  <a:moveTo>
                    <a:pt x="428" y="3422"/>
                  </a:moveTo>
                  <a:lnTo>
                    <a:pt x="380" y="3350"/>
                  </a:lnTo>
                  <a:lnTo>
                    <a:pt x="389" y="3340"/>
                  </a:lnTo>
                  <a:lnTo>
                    <a:pt x="442" y="3412"/>
                  </a:lnTo>
                  <a:lnTo>
                    <a:pt x="428" y="3422"/>
                  </a:lnTo>
                  <a:close/>
                  <a:moveTo>
                    <a:pt x="380" y="3350"/>
                  </a:moveTo>
                  <a:lnTo>
                    <a:pt x="380" y="3350"/>
                  </a:lnTo>
                  <a:lnTo>
                    <a:pt x="384" y="3345"/>
                  </a:lnTo>
                  <a:lnTo>
                    <a:pt x="380" y="3350"/>
                  </a:lnTo>
                  <a:close/>
                  <a:moveTo>
                    <a:pt x="380" y="3350"/>
                  </a:moveTo>
                  <a:lnTo>
                    <a:pt x="332" y="3278"/>
                  </a:lnTo>
                  <a:lnTo>
                    <a:pt x="346" y="3268"/>
                  </a:lnTo>
                  <a:lnTo>
                    <a:pt x="389" y="3340"/>
                  </a:lnTo>
                  <a:lnTo>
                    <a:pt x="380" y="3350"/>
                  </a:lnTo>
                  <a:close/>
                  <a:moveTo>
                    <a:pt x="332" y="3278"/>
                  </a:moveTo>
                  <a:lnTo>
                    <a:pt x="332" y="3278"/>
                  </a:lnTo>
                  <a:lnTo>
                    <a:pt x="341" y="3273"/>
                  </a:lnTo>
                  <a:lnTo>
                    <a:pt x="332" y="3278"/>
                  </a:lnTo>
                  <a:close/>
                  <a:moveTo>
                    <a:pt x="332" y="3278"/>
                  </a:moveTo>
                  <a:lnTo>
                    <a:pt x="288" y="3201"/>
                  </a:lnTo>
                  <a:lnTo>
                    <a:pt x="303" y="3191"/>
                  </a:lnTo>
                  <a:lnTo>
                    <a:pt x="346" y="3268"/>
                  </a:lnTo>
                  <a:lnTo>
                    <a:pt x="332" y="3278"/>
                  </a:lnTo>
                  <a:close/>
                  <a:moveTo>
                    <a:pt x="288" y="3201"/>
                  </a:moveTo>
                  <a:lnTo>
                    <a:pt x="288" y="3201"/>
                  </a:lnTo>
                  <a:lnTo>
                    <a:pt x="298" y="3196"/>
                  </a:lnTo>
                  <a:lnTo>
                    <a:pt x="288" y="3201"/>
                  </a:lnTo>
                  <a:close/>
                  <a:moveTo>
                    <a:pt x="288" y="3201"/>
                  </a:moveTo>
                  <a:lnTo>
                    <a:pt x="250" y="3119"/>
                  </a:lnTo>
                  <a:lnTo>
                    <a:pt x="260" y="3115"/>
                  </a:lnTo>
                  <a:lnTo>
                    <a:pt x="303" y="3191"/>
                  </a:lnTo>
                  <a:lnTo>
                    <a:pt x="288" y="3201"/>
                  </a:lnTo>
                  <a:close/>
                  <a:moveTo>
                    <a:pt x="250" y="3119"/>
                  </a:moveTo>
                  <a:lnTo>
                    <a:pt x="250" y="3119"/>
                  </a:lnTo>
                  <a:lnTo>
                    <a:pt x="255" y="3119"/>
                  </a:lnTo>
                  <a:lnTo>
                    <a:pt x="250" y="3119"/>
                  </a:lnTo>
                  <a:close/>
                  <a:moveTo>
                    <a:pt x="250" y="3119"/>
                  </a:moveTo>
                  <a:lnTo>
                    <a:pt x="212" y="3038"/>
                  </a:lnTo>
                  <a:lnTo>
                    <a:pt x="226" y="3033"/>
                  </a:lnTo>
                  <a:lnTo>
                    <a:pt x="260" y="3115"/>
                  </a:lnTo>
                  <a:lnTo>
                    <a:pt x="250" y="3119"/>
                  </a:lnTo>
                  <a:close/>
                  <a:moveTo>
                    <a:pt x="212" y="3038"/>
                  </a:moveTo>
                  <a:lnTo>
                    <a:pt x="212" y="3038"/>
                  </a:lnTo>
                  <a:lnTo>
                    <a:pt x="216" y="3038"/>
                  </a:lnTo>
                  <a:lnTo>
                    <a:pt x="212" y="3038"/>
                  </a:lnTo>
                  <a:close/>
                  <a:moveTo>
                    <a:pt x="212" y="3038"/>
                  </a:moveTo>
                  <a:lnTo>
                    <a:pt x="178" y="2956"/>
                  </a:lnTo>
                  <a:lnTo>
                    <a:pt x="188" y="2951"/>
                  </a:lnTo>
                  <a:lnTo>
                    <a:pt x="226" y="3033"/>
                  </a:lnTo>
                  <a:lnTo>
                    <a:pt x="212" y="3038"/>
                  </a:lnTo>
                  <a:close/>
                  <a:moveTo>
                    <a:pt x="178" y="2956"/>
                  </a:moveTo>
                  <a:lnTo>
                    <a:pt x="178" y="2956"/>
                  </a:lnTo>
                  <a:lnTo>
                    <a:pt x="183" y="2956"/>
                  </a:lnTo>
                  <a:lnTo>
                    <a:pt x="178" y="2956"/>
                  </a:lnTo>
                  <a:close/>
                  <a:moveTo>
                    <a:pt x="178" y="2956"/>
                  </a:moveTo>
                  <a:lnTo>
                    <a:pt x="144" y="2870"/>
                  </a:lnTo>
                  <a:lnTo>
                    <a:pt x="159" y="2865"/>
                  </a:lnTo>
                  <a:lnTo>
                    <a:pt x="188" y="2951"/>
                  </a:lnTo>
                  <a:lnTo>
                    <a:pt x="178" y="2956"/>
                  </a:lnTo>
                  <a:close/>
                  <a:moveTo>
                    <a:pt x="144" y="2870"/>
                  </a:moveTo>
                  <a:lnTo>
                    <a:pt x="144" y="2870"/>
                  </a:lnTo>
                  <a:lnTo>
                    <a:pt x="149" y="2870"/>
                  </a:lnTo>
                  <a:lnTo>
                    <a:pt x="144" y="2870"/>
                  </a:lnTo>
                  <a:close/>
                  <a:moveTo>
                    <a:pt x="144" y="2870"/>
                  </a:moveTo>
                  <a:lnTo>
                    <a:pt x="115" y="2784"/>
                  </a:lnTo>
                  <a:lnTo>
                    <a:pt x="130" y="2779"/>
                  </a:lnTo>
                  <a:lnTo>
                    <a:pt x="159" y="2865"/>
                  </a:lnTo>
                  <a:lnTo>
                    <a:pt x="144" y="2870"/>
                  </a:lnTo>
                  <a:close/>
                  <a:moveTo>
                    <a:pt x="115" y="2784"/>
                  </a:moveTo>
                  <a:lnTo>
                    <a:pt x="115" y="2784"/>
                  </a:lnTo>
                  <a:lnTo>
                    <a:pt x="120" y="2784"/>
                  </a:lnTo>
                  <a:lnTo>
                    <a:pt x="115" y="2784"/>
                  </a:lnTo>
                  <a:close/>
                  <a:moveTo>
                    <a:pt x="115" y="2784"/>
                  </a:moveTo>
                  <a:lnTo>
                    <a:pt x="91" y="2692"/>
                  </a:lnTo>
                  <a:lnTo>
                    <a:pt x="101" y="2692"/>
                  </a:lnTo>
                  <a:lnTo>
                    <a:pt x="130" y="2779"/>
                  </a:lnTo>
                  <a:lnTo>
                    <a:pt x="115" y="2784"/>
                  </a:lnTo>
                  <a:close/>
                  <a:moveTo>
                    <a:pt x="91" y="2692"/>
                  </a:moveTo>
                  <a:lnTo>
                    <a:pt x="91" y="2692"/>
                  </a:lnTo>
                  <a:lnTo>
                    <a:pt x="96" y="2692"/>
                  </a:lnTo>
                  <a:lnTo>
                    <a:pt x="91" y="2692"/>
                  </a:lnTo>
                  <a:close/>
                  <a:moveTo>
                    <a:pt x="91" y="2692"/>
                  </a:moveTo>
                  <a:lnTo>
                    <a:pt x="67" y="2601"/>
                  </a:lnTo>
                  <a:lnTo>
                    <a:pt x="82" y="2601"/>
                  </a:lnTo>
                  <a:lnTo>
                    <a:pt x="101" y="2692"/>
                  </a:lnTo>
                  <a:lnTo>
                    <a:pt x="91" y="2692"/>
                  </a:lnTo>
                  <a:close/>
                  <a:moveTo>
                    <a:pt x="67" y="2601"/>
                  </a:moveTo>
                  <a:lnTo>
                    <a:pt x="67" y="2601"/>
                  </a:lnTo>
                  <a:lnTo>
                    <a:pt x="72" y="2601"/>
                  </a:lnTo>
                  <a:lnTo>
                    <a:pt x="67" y="2601"/>
                  </a:lnTo>
                  <a:close/>
                  <a:moveTo>
                    <a:pt x="67" y="2601"/>
                  </a:moveTo>
                  <a:lnTo>
                    <a:pt x="48" y="2510"/>
                  </a:lnTo>
                  <a:lnTo>
                    <a:pt x="63" y="2505"/>
                  </a:lnTo>
                  <a:lnTo>
                    <a:pt x="82" y="2601"/>
                  </a:lnTo>
                  <a:lnTo>
                    <a:pt x="67" y="2601"/>
                  </a:lnTo>
                  <a:close/>
                  <a:moveTo>
                    <a:pt x="48" y="2510"/>
                  </a:moveTo>
                  <a:lnTo>
                    <a:pt x="48" y="2510"/>
                  </a:lnTo>
                  <a:lnTo>
                    <a:pt x="53" y="2510"/>
                  </a:lnTo>
                  <a:lnTo>
                    <a:pt x="48" y="2510"/>
                  </a:lnTo>
                  <a:close/>
                  <a:moveTo>
                    <a:pt x="48" y="2510"/>
                  </a:moveTo>
                  <a:lnTo>
                    <a:pt x="34" y="2414"/>
                  </a:lnTo>
                  <a:lnTo>
                    <a:pt x="43" y="2414"/>
                  </a:lnTo>
                  <a:lnTo>
                    <a:pt x="63" y="2505"/>
                  </a:lnTo>
                  <a:lnTo>
                    <a:pt x="48" y="2510"/>
                  </a:lnTo>
                  <a:close/>
                  <a:moveTo>
                    <a:pt x="34" y="2414"/>
                  </a:moveTo>
                  <a:lnTo>
                    <a:pt x="34" y="2414"/>
                  </a:lnTo>
                  <a:lnTo>
                    <a:pt x="39" y="2414"/>
                  </a:lnTo>
                  <a:lnTo>
                    <a:pt x="34" y="2414"/>
                  </a:lnTo>
                  <a:close/>
                  <a:moveTo>
                    <a:pt x="34" y="2414"/>
                  </a:moveTo>
                  <a:lnTo>
                    <a:pt x="19" y="2318"/>
                  </a:lnTo>
                  <a:lnTo>
                    <a:pt x="34" y="2318"/>
                  </a:lnTo>
                  <a:lnTo>
                    <a:pt x="43" y="2414"/>
                  </a:lnTo>
                  <a:lnTo>
                    <a:pt x="34" y="2414"/>
                  </a:lnTo>
                  <a:close/>
                  <a:moveTo>
                    <a:pt x="19" y="2318"/>
                  </a:moveTo>
                  <a:lnTo>
                    <a:pt x="19" y="2318"/>
                  </a:lnTo>
                  <a:lnTo>
                    <a:pt x="24" y="2318"/>
                  </a:lnTo>
                  <a:lnTo>
                    <a:pt x="19" y="2318"/>
                  </a:lnTo>
                  <a:close/>
                  <a:moveTo>
                    <a:pt x="19" y="2318"/>
                  </a:moveTo>
                  <a:lnTo>
                    <a:pt x="10" y="2222"/>
                  </a:lnTo>
                  <a:lnTo>
                    <a:pt x="24" y="2217"/>
                  </a:lnTo>
                  <a:lnTo>
                    <a:pt x="34" y="2318"/>
                  </a:lnTo>
                  <a:lnTo>
                    <a:pt x="19" y="2318"/>
                  </a:lnTo>
                  <a:close/>
                  <a:moveTo>
                    <a:pt x="10" y="2222"/>
                  </a:moveTo>
                  <a:lnTo>
                    <a:pt x="10" y="2222"/>
                  </a:lnTo>
                  <a:lnTo>
                    <a:pt x="19" y="2217"/>
                  </a:lnTo>
                  <a:lnTo>
                    <a:pt x="10" y="2222"/>
                  </a:lnTo>
                  <a:close/>
                  <a:moveTo>
                    <a:pt x="10" y="2222"/>
                  </a:moveTo>
                  <a:lnTo>
                    <a:pt x="5" y="2121"/>
                  </a:lnTo>
                  <a:lnTo>
                    <a:pt x="19" y="2121"/>
                  </a:lnTo>
                  <a:lnTo>
                    <a:pt x="24" y="2217"/>
                  </a:lnTo>
                  <a:lnTo>
                    <a:pt x="10" y="2222"/>
                  </a:lnTo>
                  <a:close/>
                  <a:moveTo>
                    <a:pt x="5" y="2121"/>
                  </a:moveTo>
                  <a:lnTo>
                    <a:pt x="5" y="2121"/>
                  </a:lnTo>
                  <a:lnTo>
                    <a:pt x="10" y="2121"/>
                  </a:lnTo>
                  <a:lnTo>
                    <a:pt x="5" y="2121"/>
                  </a:lnTo>
                  <a:close/>
                  <a:moveTo>
                    <a:pt x="5" y="2121"/>
                  </a:moveTo>
                  <a:lnTo>
                    <a:pt x="0" y="2021"/>
                  </a:lnTo>
                  <a:lnTo>
                    <a:pt x="15" y="2021"/>
                  </a:lnTo>
                  <a:lnTo>
                    <a:pt x="19" y="2121"/>
                  </a:lnTo>
                  <a:lnTo>
                    <a:pt x="5" y="2121"/>
                  </a:lnTo>
                  <a:close/>
                  <a:moveTo>
                    <a:pt x="0" y="2021"/>
                  </a:moveTo>
                  <a:lnTo>
                    <a:pt x="0" y="2021"/>
                  </a:lnTo>
                  <a:lnTo>
                    <a:pt x="10" y="2021"/>
                  </a:lnTo>
                  <a:lnTo>
                    <a:pt x="0" y="2021"/>
                  </a:lnTo>
                  <a:close/>
                  <a:moveTo>
                    <a:pt x="0" y="2021"/>
                  </a:moveTo>
                  <a:lnTo>
                    <a:pt x="5" y="1920"/>
                  </a:lnTo>
                  <a:lnTo>
                    <a:pt x="19" y="1920"/>
                  </a:lnTo>
                  <a:lnTo>
                    <a:pt x="15" y="2021"/>
                  </a:lnTo>
                  <a:lnTo>
                    <a:pt x="0" y="2021"/>
                  </a:lnTo>
                  <a:close/>
                  <a:moveTo>
                    <a:pt x="5" y="1920"/>
                  </a:moveTo>
                  <a:lnTo>
                    <a:pt x="5" y="1920"/>
                  </a:lnTo>
                  <a:lnTo>
                    <a:pt x="10" y="1920"/>
                  </a:lnTo>
                  <a:lnTo>
                    <a:pt x="5" y="1920"/>
                  </a:lnTo>
                  <a:close/>
                  <a:moveTo>
                    <a:pt x="5" y="1920"/>
                  </a:moveTo>
                  <a:lnTo>
                    <a:pt x="10" y="1819"/>
                  </a:lnTo>
                  <a:lnTo>
                    <a:pt x="24" y="1824"/>
                  </a:lnTo>
                  <a:lnTo>
                    <a:pt x="19" y="1920"/>
                  </a:lnTo>
                  <a:lnTo>
                    <a:pt x="5" y="1920"/>
                  </a:lnTo>
                  <a:close/>
                  <a:moveTo>
                    <a:pt x="10" y="1819"/>
                  </a:moveTo>
                  <a:lnTo>
                    <a:pt x="10" y="1819"/>
                  </a:lnTo>
                  <a:lnTo>
                    <a:pt x="19" y="1824"/>
                  </a:lnTo>
                  <a:lnTo>
                    <a:pt x="10" y="1819"/>
                  </a:lnTo>
                  <a:close/>
                  <a:moveTo>
                    <a:pt x="10" y="1819"/>
                  </a:moveTo>
                  <a:lnTo>
                    <a:pt x="19" y="1723"/>
                  </a:lnTo>
                  <a:lnTo>
                    <a:pt x="34" y="1723"/>
                  </a:lnTo>
                  <a:lnTo>
                    <a:pt x="24" y="1824"/>
                  </a:lnTo>
                  <a:lnTo>
                    <a:pt x="10" y="1819"/>
                  </a:lnTo>
                  <a:close/>
                  <a:moveTo>
                    <a:pt x="19" y="1723"/>
                  </a:moveTo>
                  <a:lnTo>
                    <a:pt x="19" y="1723"/>
                  </a:lnTo>
                  <a:lnTo>
                    <a:pt x="24" y="1723"/>
                  </a:lnTo>
                  <a:lnTo>
                    <a:pt x="19" y="1723"/>
                  </a:lnTo>
                  <a:close/>
                  <a:moveTo>
                    <a:pt x="19" y="1723"/>
                  </a:moveTo>
                  <a:lnTo>
                    <a:pt x="34" y="1627"/>
                  </a:lnTo>
                  <a:lnTo>
                    <a:pt x="43" y="1627"/>
                  </a:lnTo>
                  <a:lnTo>
                    <a:pt x="34" y="1723"/>
                  </a:lnTo>
                  <a:lnTo>
                    <a:pt x="19" y="1723"/>
                  </a:lnTo>
                  <a:close/>
                  <a:moveTo>
                    <a:pt x="34" y="1627"/>
                  </a:moveTo>
                  <a:lnTo>
                    <a:pt x="34" y="1627"/>
                  </a:lnTo>
                  <a:lnTo>
                    <a:pt x="39" y="1627"/>
                  </a:lnTo>
                  <a:lnTo>
                    <a:pt x="34" y="1627"/>
                  </a:lnTo>
                  <a:close/>
                  <a:moveTo>
                    <a:pt x="34" y="1627"/>
                  </a:moveTo>
                  <a:lnTo>
                    <a:pt x="48" y="1531"/>
                  </a:lnTo>
                  <a:lnTo>
                    <a:pt x="63" y="1536"/>
                  </a:lnTo>
                  <a:lnTo>
                    <a:pt x="43" y="1627"/>
                  </a:lnTo>
                  <a:lnTo>
                    <a:pt x="34" y="1627"/>
                  </a:lnTo>
                  <a:close/>
                  <a:moveTo>
                    <a:pt x="48" y="1531"/>
                  </a:moveTo>
                  <a:lnTo>
                    <a:pt x="48" y="1531"/>
                  </a:lnTo>
                  <a:lnTo>
                    <a:pt x="53" y="1531"/>
                  </a:lnTo>
                  <a:lnTo>
                    <a:pt x="48" y="1531"/>
                  </a:lnTo>
                  <a:close/>
                  <a:moveTo>
                    <a:pt x="48" y="1531"/>
                  </a:moveTo>
                  <a:lnTo>
                    <a:pt x="67" y="1440"/>
                  </a:lnTo>
                  <a:lnTo>
                    <a:pt x="82" y="1440"/>
                  </a:lnTo>
                  <a:lnTo>
                    <a:pt x="63" y="1536"/>
                  </a:lnTo>
                  <a:lnTo>
                    <a:pt x="48" y="1531"/>
                  </a:lnTo>
                  <a:close/>
                  <a:moveTo>
                    <a:pt x="67" y="1440"/>
                  </a:moveTo>
                  <a:lnTo>
                    <a:pt x="67" y="1440"/>
                  </a:lnTo>
                  <a:lnTo>
                    <a:pt x="72" y="1440"/>
                  </a:lnTo>
                  <a:lnTo>
                    <a:pt x="67" y="1440"/>
                  </a:lnTo>
                  <a:close/>
                  <a:moveTo>
                    <a:pt x="67" y="1440"/>
                  </a:moveTo>
                  <a:lnTo>
                    <a:pt x="91" y="1349"/>
                  </a:lnTo>
                  <a:lnTo>
                    <a:pt x="101" y="1349"/>
                  </a:lnTo>
                  <a:lnTo>
                    <a:pt x="82" y="1440"/>
                  </a:lnTo>
                  <a:lnTo>
                    <a:pt x="67" y="1440"/>
                  </a:lnTo>
                  <a:close/>
                  <a:moveTo>
                    <a:pt x="91" y="1349"/>
                  </a:moveTo>
                  <a:lnTo>
                    <a:pt x="91" y="1349"/>
                  </a:lnTo>
                  <a:lnTo>
                    <a:pt x="96" y="1349"/>
                  </a:lnTo>
                  <a:lnTo>
                    <a:pt x="91" y="1349"/>
                  </a:lnTo>
                  <a:close/>
                  <a:moveTo>
                    <a:pt x="91" y="1349"/>
                  </a:moveTo>
                  <a:lnTo>
                    <a:pt x="115" y="1257"/>
                  </a:lnTo>
                  <a:lnTo>
                    <a:pt x="130" y="1262"/>
                  </a:lnTo>
                  <a:lnTo>
                    <a:pt x="101" y="1349"/>
                  </a:lnTo>
                  <a:lnTo>
                    <a:pt x="91" y="1349"/>
                  </a:lnTo>
                  <a:close/>
                  <a:moveTo>
                    <a:pt x="115" y="1257"/>
                  </a:moveTo>
                  <a:lnTo>
                    <a:pt x="115" y="1257"/>
                  </a:lnTo>
                  <a:lnTo>
                    <a:pt x="120" y="1257"/>
                  </a:lnTo>
                  <a:lnTo>
                    <a:pt x="115" y="1257"/>
                  </a:lnTo>
                  <a:close/>
                  <a:moveTo>
                    <a:pt x="115" y="1257"/>
                  </a:moveTo>
                  <a:lnTo>
                    <a:pt x="144" y="1171"/>
                  </a:lnTo>
                  <a:lnTo>
                    <a:pt x="159" y="1176"/>
                  </a:lnTo>
                  <a:lnTo>
                    <a:pt x="130" y="1262"/>
                  </a:lnTo>
                  <a:lnTo>
                    <a:pt x="115" y="1257"/>
                  </a:lnTo>
                  <a:close/>
                  <a:moveTo>
                    <a:pt x="144" y="1171"/>
                  </a:moveTo>
                  <a:lnTo>
                    <a:pt x="144" y="1171"/>
                  </a:lnTo>
                  <a:lnTo>
                    <a:pt x="149" y="1171"/>
                  </a:lnTo>
                  <a:lnTo>
                    <a:pt x="144" y="1171"/>
                  </a:lnTo>
                  <a:close/>
                  <a:moveTo>
                    <a:pt x="144" y="1171"/>
                  </a:moveTo>
                  <a:lnTo>
                    <a:pt x="178" y="1085"/>
                  </a:lnTo>
                  <a:lnTo>
                    <a:pt x="188" y="1090"/>
                  </a:lnTo>
                  <a:lnTo>
                    <a:pt x="159" y="1176"/>
                  </a:lnTo>
                  <a:lnTo>
                    <a:pt x="144" y="1171"/>
                  </a:lnTo>
                  <a:close/>
                  <a:moveTo>
                    <a:pt x="178" y="1085"/>
                  </a:moveTo>
                  <a:lnTo>
                    <a:pt x="178" y="1085"/>
                  </a:lnTo>
                  <a:lnTo>
                    <a:pt x="183" y="1085"/>
                  </a:lnTo>
                  <a:lnTo>
                    <a:pt x="178" y="1085"/>
                  </a:lnTo>
                  <a:close/>
                  <a:moveTo>
                    <a:pt x="178" y="1085"/>
                  </a:moveTo>
                  <a:lnTo>
                    <a:pt x="212" y="1003"/>
                  </a:lnTo>
                  <a:lnTo>
                    <a:pt x="226" y="1008"/>
                  </a:lnTo>
                  <a:lnTo>
                    <a:pt x="188" y="1090"/>
                  </a:lnTo>
                  <a:lnTo>
                    <a:pt x="178" y="1085"/>
                  </a:lnTo>
                  <a:close/>
                  <a:moveTo>
                    <a:pt x="212" y="1003"/>
                  </a:moveTo>
                  <a:lnTo>
                    <a:pt x="212" y="1003"/>
                  </a:lnTo>
                  <a:lnTo>
                    <a:pt x="216" y="1003"/>
                  </a:lnTo>
                  <a:lnTo>
                    <a:pt x="212" y="1003"/>
                  </a:lnTo>
                  <a:close/>
                  <a:moveTo>
                    <a:pt x="212" y="1003"/>
                  </a:moveTo>
                  <a:lnTo>
                    <a:pt x="250" y="922"/>
                  </a:lnTo>
                  <a:lnTo>
                    <a:pt x="260" y="926"/>
                  </a:lnTo>
                  <a:lnTo>
                    <a:pt x="226" y="1008"/>
                  </a:lnTo>
                  <a:lnTo>
                    <a:pt x="212" y="1003"/>
                  </a:lnTo>
                  <a:close/>
                  <a:moveTo>
                    <a:pt x="250" y="922"/>
                  </a:moveTo>
                  <a:lnTo>
                    <a:pt x="250" y="922"/>
                  </a:lnTo>
                  <a:lnTo>
                    <a:pt x="255" y="922"/>
                  </a:lnTo>
                  <a:lnTo>
                    <a:pt x="250" y="922"/>
                  </a:lnTo>
                  <a:close/>
                  <a:moveTo>
                    <a:pt x="250" y="922"/>
                  </a:moveTo>
                  <a:lnTo>
                    <a:pt x="288" y="840"/>
                  </a:lnTo>
                  <a:lnTo>
                    <a:pt x="303" y="850"/>
                  </a:lnTo>
                  <a:lnTo>
                    <a:pt x="260" y="926"/>
                  </a:lnTo>
                  <a:lnTo>
                    <a:pt x="250" y="922"/>
                  </a:lnTo>
                  <a:close/>
                  <a:moveTo>
                    <a:pt x="288" y="840"/>
                  </a:moveTo>
                  <a:lnTo>
                    <a:pt x="288" y="840"/>
                  </a:lnTo>
                  <a:lnTo>
                    <a:pt x="298" y="845"/>
                  </a:lnTo>
                  <a:lnTo>
                    <a:pt x="288" y="840"/>
                  </a:lnTo>
                  <a:close/>
                  <a:moveTo>
                    <a:pt x="288" y="840"/>
                  </a:moveTo>
                  <a:lnTo>
                    <a:pt x="332" y="763"/>
                  </a:lnTo>
                  <a:lnTo>
                    <a:pt x="346" y="773"/>
                  </a:lnTo>
                  <a:lnTo>
                    <a:pt x="303" y="850"/>
                  </a:lnTo>
                  <a:lnTo>
                    <a:pt x="288" y="840"/>
                  </a:lnTo>
                  <a:close/>
                  <a:moveTo>
                    <a:pt x="332" y="763"/>
                  </a:moveTo>
                  <a:lnTo>
                    <a:pt x="332" y="763"/>
                  </a:lnTo>
                  <a:lnTo>
                    <a:pt x="341" y="768"/>
                  </a:lnTo>
                  <a:lnTo>
                    <a:pt x="332" y="763"/>
                  </a:lnTo>
                  <a:close/>
                  <a:moveTo>
                    <a:pt x="332" y="763"/>
                  </a:moveTo>
                  <a:lnTo>
                    <a:pt x="380" y="691"/>
                  </a:lnTo>
                  <a:lnTo>
                    <a:pt x="389" y="701"/>
                  </a:lnTo>
                  <a:lnTo>
                    <a:pt x="346" y="773"/>
                  </a:lnTo>
                  <a:lnTo>
                    <a:pt x="332" y="763"/>
                  </a:lnTo>
                  <a:close/>
                  <a:moveTo>
                    <a:pt x="380" y="691"/>
                  </a:moveTo>
                  <a:lnTo>
                    <a:pt x="380" y="691"/>
                  </a:lnTo>
                  <a:lnTo>
                    <a:pt x="384" y="696"/>
                  </a:lnTo>
                  <a:lnTo>
                    <a:pt x="380" y="691"/>
                  </a:lnTo>
                  <a:close/>
                  <a:moveTo>
                    <a:pt x="380" y="691"/>
                  </a:moveTo>
                  <a:lnTo>
                    <a:pt x="428" y="619"/>
                  </a:lnTo>
                  <a:lnTo>
                    <a:pt x="442" y="629"/>
                  </a:lnTo>
                  <a:lnTo>
                    <a:pt x="389" y="701"/>
                  </a:lnTo>
                  <a:lnTo>
                    <a:pt x="380" y="691"/>
                  </a:lnTo>
                  <a:close/>
                  <a:moveTo>
                    <a:pt x="428" y="619"/>
                  </a:moveTo>
                  <a:lnTo>
                    <a:pt x="428" y="619"/>
                  </a:lnTo>
                  <a:lnTo>
                    <a:pt x="432" y="624"/>
                  </a:lnTo>
                  <a:lnTo>
                    <a:pt x="428" y="619"/>
                  </a:lnTo>
                  <a:close/>
                  <a:moveTo>
                    <a:pt x="428" y="619"/>
                  </a:moveTo>
                  <a:lnTo>
                    <a:pt x="480" y="552"/>
                  </a:lnTo>
                  <a:lnTo>
                    <a:pt x="490" y="562"/>
                  </a:lnTo>
                  <a:lnTo>
                    <a:pt x="442" y="629"/>
                  </a:lnTo>
                  <a:lnTo>
                    <a:pt x="428" y="619"/>
                  </a:lnTo>
                  <a:close/>
                  <a:moveTo>
                    <a:pt x="480" y="552"/>
                  </a:moveTo>
                  <a:lnTo>
                    <a:pt x="480" y="552"/>
                  </a:lnTo>
                  <a:lnTo>
                    <a:pt x="485" y="557"/>
                  </a:lnTo>
                  <a:lnTo>
                    <a:pt x="480" y="552"/>
                  </a:lnTo>
                  <a:close/>
                  <a:moveTo>
                    <a:pt x="480" y="552"/>
                  </a:moveTo>
                  <a:lnTo>
                    <a:pt x="533" y="490"/>
                  </a:lnTo>
                  <a:lnTo>
                    <a:pt x="543" y="499"/>
                  </a:lnTo>
                  <a:lnTo>
                    <a:pt x="490" y="562"/>
                  </a:lnTo>
                  <a:lnTo>
                    <a:pt x="480" y="552"/>
                  </a:lnTo>
                  <a:close/>
                  <a:moveTo>
                    <a:pt x="533" y="490"/>
                  </a:moveTo>
                  <a:lnTo>
                    <a:pt x="533" y="490"/>
                  </a:lnTo>
                  <a:lnTo>
                    <a:pt x="538" y="494"/>
                  </a:lnTo>
                  <a:lnTo>
                    <a:pt x="533" y="490"/>
                  </a:lnTo>
                  <a:close/>
                  <a:moveTo>
                    <a:pt x="533" y="490"/>
                  </a:moveTo>
                  <a:lnTo>
                    <a:pt x="591" y="427"/>
                  </a:lnTo>
                  <a:lnTo>
                    <a:pt x="601" y="437"/>
                  </a:lnTo>
                  <a:lnTo>
                    <a:pt x="543" y="499"/>
                  </a:lnTo>
                  <a:lnTo>
                    <a:pt x="533" y="490"/>
                  </a:lnTo>
                  <a:close/>
                  <a:moveTo>
                    <a:pt x="591" y="427"/>
                  </a:moveTo>
                  <a:lnTo>
                    <a:pt x="591" y="427"/>
                  </a:lnTo>
                  <a:lnTo>
                    <a:pt x="596" y="432"/>
                  </a:lnTo>
                  <a:lnTo>
                    <a:pt x="591" y="427"/>
                  </a:lnTo>
                  <a:close/>
                  <a:moveTo>
                    <a:pt x="591" y="427"/>
                  </a:moveTo>
                  <a:lnTo>
                    <a:pt x="649" y="370"/>
                  </a:lnTo>
                  <a:lnTo>
                    <a:pt x="663" y="379"/>
                  </a:lnTo>
                  <a:lnTo>
                    <a:pt x="601" y="437"/>
                  </a:lnTo>
                  <a:lnTo>
                    <a:pt x="591" y="427"/>
                  </a:lnTo>
                  <a:close/>
                  <a:moveTo>
                    <a:pt x="649" y="370"/>
                  </a:moveTo>
                  <a:lnTo>
                    <a:pt x="653" y="370"/>
                  </a:lnTo>
                  <a:lnTo>
                    <a:pt x="658" y="375"/>
                  </a:lnTo>
                  <a:lnTo>
                    <a:pt x="649" y="370"/>
                  </a:lnTo>
                  <a:close/>
                  <a:moveTo>
                    <a:pt x="653" y="370"/>
                  </a:moveTo>
                  <a:lnTo>
                    <a:pt x="711" y="317"/>
                  </a:lnTo>
                  <a:lnTo>
                    <a:pt x="721" y="327"/>
                  </a:lnTo>
                  <a:lnTo>
                    <a:pt x="658" y="379"/>
                  </a:lnTo>
                  <a:lnTo>
                    <a:pt x="653" y="370"/>
                  </a:lnTo>
                  <a:close/>
                  <a:moveTo>
                    <a:pt x="711" y="317"/>
                  </a:moveTo>
                  <a:lnTo>
                    <a:pt x="711" y="317"/>
                  </a:lnTo>
                  <a:lnTo>
                    <a:pt x="716" y="322"/>
                  </a:lnTo>
                  <a:lnTo>
                    <a:pt x="711" y="317"/>
                  </a:lnTo>
                  <a:close/>
                  <a:moveTo>
                    <a:pt x="711" y="317"/>
                  </a:moveTo>
                  <a:lnTo>
                    <a:pt x="778" y="264"/>
                  </a:lnTo>
                  <a:lnTo>
                    <a:pt x="788" y="274"/>
                  </a:lnTo>
                  <a:lnTo>
                    <a:pt x="721" y="327"/>
                  </a:lnTo>
                  <a:lnTo>
                    <a:pt x="711" y="317"/>
                  </a:lnTo>
                  <a:close/>
                  <a:moveTo>
                    <a:pt x="778" y="264"/>
                  </a:moveTo>
                  <a:lnTo>
                    <a:pt x="778" y="264"/>
                  </a:lnTo>
                  <a:lnTo>
                    <a:pt x="783" y="269"/>
                  </a:lnTo>
                  <a:lnTo>
                    <a:pt x="778" y="264"/>
                  </a:lnTo>
                  <a:close/>
                  <a:moveTo>
                    <a:pt x="778" y="264"/>
                  </a:moveTo>
                  <a:lnTo>
                    <a:pt x="845" y="216"/>
                  </a:lnTo>
                  <a:lnTo>
                    <a:pt x="850" y="231"/>
                  </a:lnTo>
                  <a:lnTo>
                    <a:pt x="788" y="274"/>
                  </a:lnTo>
                  <a:lnTo>
                    <a:pt x="778" y="264"/>
                  </a:lnTo>
                  <a:close/>
                  <a:moveTo>
                    <a:pt x="845" y="216"/>
                  </a:moveTo>
                  <a:lnTo>
                    <a:pt x="845" y="216"/>
                  </a:lnTo>
                  <a:lnTo>
                    <a:pt x="850" y="226"/>
                  </a:lnTo>
                  <a:lnTo>
                    <a:pt x="845" y="216"/>
                  </a:lnTo>
                  <a:close/>
                  <a:moveTo>
                    <a:pt x="845" y="216"/>
                  </a:moveTo>
                  <a:lnTo>
                    <a:pt x="913" y="173"/>
                  </a:lnTo>
                  <a:lnTo>
                    <a:pt x="922" y="187"/>
                  </a:lnTo>
                  <a:lnTo>
                    <a:pt x="850" y="231"/>
                  </a:lnTo>
                  <a:lnTo>
                    <a:pt x="845" y="216"/>
                  </a:lnTo>
                  <a:close/>
                  <a:moveTo>
                    <a:pt x="913" y="173"/>
                  </a:moveTo>
                  <a:lnTo>
                    <a:pt x="913" y="173"/>
                  </a:lnTo>
                  <a:lnTo>
                    <a:pt x="917" y="183"/>
                  </a:lnTo>
                  <a:lnTo>
                    <a:pt x="913" y="173"/>
                  </a:lnTo>
                  <a:close/>
                  <a:moveTo>
                    <a:pt x="913" y="173"/>
                  </a:moveTo>
                  <a:lnTo>
                    <a:pt x="985" y="135"/>
                  </a:lnTo>
                  <a:lnTo>
                    <a:pt x="994" y="149"/>
                  </a:lnTo>
                  <a:lnTo>
                    <a:pt x="922" y="187"/>
                  </a:lnTo>
                  <a:lnTo>
                    <a:pt x="913" y="173"/>
                  </a:lnTo>
                  <a:close/>
                  <a:moveTo>
                    <a:pt x="985" y="135"/>
                  </a:moveTo>
                  <a:lnTo>
                    <a:pt x="985" y="135"/>
                  </a:lnTo>
                  <a:lnTo>
                    <a:pt x="990" y="144"/>
                  </a:lnTo>
                  <a:lnTo>
                    <a:pt x="985" y="135"/>
                  </a:lnTo>
                  <a:close/>
                  <a:moveTo>
                    <a:pt x="985" y="135"/>
                  </a:moveTo>
                  <a:lnTo>
                    <a:pt x="1057" y="101"/>
                  </a:lnTo>
                  <a:lnTo>
                    <a:pt x="1066" y="115"/>
                  </a:lnTo>
                  <a:lnTo>
                    <a:pt x="990" y="149"/>
                  </a:lnTo>
                  <a:lnTo>
                    <a:pt x="985" y="135"/>
                  </a:lnTo>
                  <a:close/>
                  <a:moveTo>
                    <a:pt x="1057" y="101"/>
                  </a:moveTo>
                  <a:lnTo>
                    <a:pt x="1062" y="101"/>
                  </a:lnTo>
                  <a:lnTo>
                    <a:pt x="1062" y="111"/>
                  </a:lnTo>
                  <a:lnTo>
                    <a:pt x="1057" y="101"/>
                  </a:lnTo>
                  <a:close/>
                  <a:moveTo>
                    <a:pt x="1062" y="101"/>
                  </a:moveTo>
                  <a:lnTo>
                    <a:pt x="1134" y="72"/>
                  </a:lnTo>
                  <a:lnTo>
                    <a:pt x="1138" y="87"/>
                  </a:lnTo>
                  <a:lnTo>
                    <a:pt x="1066" y="115"/>
                  </a:lnTo>
                  <a:lnTo>
                    <a:pt x="1062" y="101"/>
                  </a:lnTo>
                  <a:close/>
                  <a:moveTo>
                    <a:pt x="1134" y="72"/>
                  </a:moveTo>
                  <a:lnTo>
                    <a:pt x="1134" y="72"/>
                  </a:lnTo>
                  <a:lnTo>
                    <a:pt x="1138" y="77"/>
                  </a:lnTo>
                  <a:lnTo>
                    <a:pt x="1134" y="72"/>
                  </a:lnTo>
                  <a:close/>
                  <a:moveTo>
                    <a:pt x="1134" y="72"/>
                  </a:moveTo>
                  <a:lnTo>
                    <a:pt x="1210" y="48"/>
                  </a:lnTo>
                  <a:lnTo>
                    <a:pt x="1215" y="63"/>
                  </a:lnTo>
                  <a:lnTo>
                    <a:pt x="1138" y="87"/>
                  </a:lnTo>
                  <a:lnTo>
                    <a:pt x="1134" y="72"/>
                  </a:lnTo>
                  <a:close/>
                  <a:moveTo>
                    <a:pt x="1210" y="48"/>
                  </a:moveTo>
                  <a:lnTo>
                    <a:pt x="1215" y="48"/>
                  </a:lnTo>
                  <a:lnTo>
                    <a:pt x="1215" y="53"/>
                  </a:lnTo>
                  <a:lnTo>
                    <a:pt x="1210" y="48"/>
                  </a:lnTo>
                  <a:close/>
                  <a:moveTo>
                    <a:pt x="1215" y="48"/>
                  </a:moveTo>
                  <a:lnTo>
                    <a:pt x="1292" y="29"/>
                  </a:lnTo>
                  <a:lnTo>
                    <a:pt x="1297" y="43"/>
                  </a:lnTo>
                  <a:lnTo>
                    <a:pt x="1215" y="63"/>
                  </a:lnTo>
                  <a:lnTo>
                    <a:pt x="1215" y="48"/>
                  </a:lnTo>
                  <a:close/>
                  <a:moveTo>
                    <a:pt x="1292" y="29"/>
                  </a:moveTo>
                  <a:lnTo>
                    <a:pt x="1292" y="29"/>
                  </a:lnTo>
                  <a:lnTo>
                    <a:pt x="1292" y="34"/>
                  </a:lnTo>
                  <a:lnTo>
                    <a:pt x="1292" y="29"/>
                  </a:lnTo>
                  <a:close/>
                  <a:moveTo>
                    <a:pt x="1292" y="29"/>
                  </a:moveTo>
                  <a:lnTo>
                    <a:pt x="1374" y="15"/>
                  </a:lnTo>
                  <a:lnTo>
                    <a:pt x="1374" y="29"/>
                  </a:lnTo>
                  <a:lnTo>
                    <a:pt x="1297" y="43"/>
                  </a:lnTo>
                  <a:lnTo>
                    <a:pt x="1292" y="29"/>
                  </a:lnTo>
                  <a:close/>
                  <a:moveTo>
                    <a:pt x="1374" y="15"/>
                  </a:moveTo>
                  <a:lnTo>
                    <a:pt x="1374" y="15"/>
                  </a:lnTo>
                  <a:lnTo>
                    <a:pt x="1374" y="19"/>
                  </a:lnTo>
                  <a:lnTo>
                    <a:pt x="1374" y="15"/>
                  </a:lnTo>
                  <a:close/>
                  <a:moveTo>
                    <a:pt x="1374" y="15"/>
                  </a:moveTo>
                  <a:lnTo>
                    <a:pt x="1455" y="5"/>
                  </a:lnTo>
                  <a:lnTo>
                    <a:pt x="1455" y="19"/>
                  </a:lnTo>
                  <a:lnTo>
                    <a:pt x="1374" y="29"/>
                  </a:lnTo>
                  <a:lnTo>
                    <a:pt x="1374" y="15"/>
                  </a:lnTo>
                  <a:close/>
                  <a:moveTo>
                    <a:pt x="1455" y="5"/>
                  </a:moveTo>
                  <a:lnTo>
                    <a:pt x="1455" y="5"/>
                  </a:lnTo>
                  <a:lnTo>
                    <a:pt x="1455" y="15"/>
                  </a:lnTo>
                  <a:lnTo>
                    <a:pt x="1455" y="5"/>
                  </a:lnTo>
                  <a:close/>
                  <a:moveTo>
                    <a:pt x="1455" y="5"/>
                  </a:moveTo>
                  <a:lnTo>
                    <a:pt x="1537" y="0"/>
                  </a:lnTo>
                  <a:lnTo>
                    <a:pt x="1537" y="15"/>
                  </a:lnTo>
                  <a:lnTo>
                    <a:pt x="1455" y="19"/>
                  </a:lnTo>
                  <a:lnTo>
                    <a:pt x="1455" y="5"/>
                  </a:lnTo>
                  <a:close/>
                  <a:moveTo>
                    <a:pt x="1537" y="0"/>
                  </a:moveTo>
                  <a:lnTo>
                    <a:pt x="1537" y="0"/>
                  </a:lnTo>
                  <a:lnTo>
                    <a:pt x="1537" y="10"/>
                  </a:lnTo>
                  <a:lnTo>
                    <a:pt x="1537" y="0"/>
                  </a:lnTo>
                  <a:close/>
                  <a:moveTo>
                    <a:pt x="1537" y="0"/>
                  </a:moveTo>
                  <a:lnTo>
                    <a:pt x="1623" y="5"/>
                  </a:lnTo>
                  <a:lnTo>
                    <a:pt x="1619" y="19"/>
                  </a:lnTo>
                  <a:lnTo>
                    <a:pt x="1537" y="15"/>
                  </a:lnTo>
                  <a:lnTo>
                    <a:pt x="1537" y="0"/>
                  </a:lnTo>
                  <a:close/>
                  <a:moveTo>
                    <a:pt x="1623" y="5"/>
                  </a:moveTo>
                  <a:lnTo>
                    <a:pt x="1623" y="5"/>
                  </a:lnTo>
                  <a:lnTo>
                    <a:pt x="1619" y="15"/>
                  </a:lnTo>
                  <a:lnTo>
                    <a:pt x="1623" y="5"/>
                  </a:lnTo>
                  <a:close/>
                  <a:moveTo>
                    <a:pt x="1623" y="5"/>
                  </a:moveTo>
                  <a:lnTo>
                    <a:pt x="1705" y="15"/>
                  </a:lnTo>
                  <a:lnTo>
                    <a:pt x="1700" y="29"/>
                  </a:lnTo>
                  <a:lnTo>
                    <a:pt x="1619" y="19"/>
                  </a:lnTo>
                  <a:lnTo>
                    <a:pt x="1623" y="5"/>
                  </a:lnTo>
                  <a:close/>
                  <a:moveTo>
                    <a:pt x="1705" y="15"/>
                  </a:moveTo>
                  <a:lnTo>
                    <a:pt x="1705" y="15"/>
                  </a:lnTo>
                  <a:lnTo>
                    <a:pt x="1700" y="19"/>
                  </a:lnTo>
                  <a:lnTo>
                    <a:pt x="1705" y="15"/>
                  </a:lnTo>
                  <a:close/>
                  <a:moveTo>
                    <a:pt x="1705" y="15"/>
                  </a:moveTo>
                  <a:lnTo>
                    <a:pt x="1782" y="29"/>
                  </a:lnTo>
                  <a:lnTo>
                    <a:pt x="1782" y="43"/>
                  </a:lnTo>
                  <a:lnTo>
                    <a:pt x="1700" y="29"/>
                  </a:lnTo>
                  <a:lnTo>
                    <a:pt x="1705" y="15"/>
                  </a:lnTo>
                  <a:close/>
                  <a:moveTo>
                    <a:pt x="1782" y="29"/>
                  </a:moveTo>
                  <a:lnTo>
                    <a:pt x="1782" y="29"/>
                  </a:lnTo>
                  <a:lnTo>
                    <a:pt x="1782" y="34"/>
                  </a:lnTo>
                  <a:lnTo>
                    <a:pt x="1782" y="29"/>
                  </a:lnTo>
                  <a:close/>
                  <a:moveTo>
                    <a:pt x="1782" y="29"/>
                  </a:moveTo>
                  <a:lnTo>
                    <a:pt x="1864" y="48"/>
                  </a:lnTo>
                  <a:lnTo>
                    <a:pt x="1859" y="63"/>
                  </a:lnTo>
                  <a:lnTo>
                    <a:pt x="1782" y="43"/>
                  </a:lnTo>
                  <a:lnTo>
                    <a:pt x="1782" y="29"/>
                  </a:lnTo>
                  <a:close/>
                  <a:moveTo>
                    <a:pt x="1864" y="48"/>
                  </a:moveTo>
                  <a:lnTo>
                    <a:pt x="1864" y="48"/>
                  </a:lnTo>
                  <a:lnTo>
                    <a:pt x="1859" y="53"/>
                  </a:lnTo>
                  <a:lnTo>
                    <a:pt x="1864" y="48"/>
                  </a:lnTo>
                  <a:close/>
                  <a:moveTo>
                    <a:pt x="1864" y="48"/>
                  </a:moveTo>
                  <a:lnTo>
                    <a:pt x="1940" y="72"/>
                  </a:lnTo>
                  <a:lnTo>
                    <a:pt x="1936" y="87"/>
                  </a:lnTo>
                  <a:lnTo>
                    <a:pt x="1859" y="63"/>
                  </a:lnTo>
                  <a:lnTo>
                    <a:pt x="1864" y="48"/>
                  </a:lnTo>
                  <a:close/>
                  <a:moveTo>
                    <a:pt x="1940" y="72"/>
                  </a:moveTo>
                  <a:lnTo>
                    <a:pt x="1940" y="72"/>
                  </a:lnTo>
                  <a:lnTo>
                    <a:pt x="1936" y="77"/>
                  </a:lnTo>
                  <a:lnTo>
                    <a:pt x="1940" y="72"/>
                  </a:lnTo>
                  <a:close/>
                  <a:moveTo>
                    <a:pt x="1940" y="72"/>
                  </a:moveTo>
                  <a:lnTo>
                    <a:pt x="2017" y="101"/>
                  </a:lnTo>
                  <a:lnTo>
                    <a:pt x="2008" y="115"/>
                  </a:lnTo>
                  <a:lnTo>
                    <a:pt x="1936" y="87"/>
                  </a:lnTo>
                  <a:lnTo>
                    <a:pt x="1940" y="72"/>
                  </a:lnTo>
                  <a:close/>
                  <a:moveTo>
                    <a:pt x="2017" y="101"/>
                  </a:moveTo>
                  <a:lnTo>
                    <a:pt x="2017" y="101"/>
                  </a:lnTo>
                  <a:lnTo>
                    <a:pt x="2012" y="111"/>
                  </a:lnTo>
                  <a:lnTo>
                    <a:pt x="2017" y="101"/>
                  </a:lnTo>
                  <a:close/>
                  <a:moveTo>
                    <a:pt x="2017" y="101"/>
                  </a:moveTo>
                  <a:lnTo>
                    <a:pt x="2089" y="135"/>
                  </a:lnTo>
                  <a:lnTo>
                    <a:pt x="2084" y="149"/>
                  </a:lnTo>
                  <a:lnTo>
                    <a:pt x="2008" y="115"/>
                  </a:lnTo>
                  <a:lnTo>
                    <a:pt x="2017" y="101"/>
                  </a:lnTo>
                  <a:close/>
                  <a:moveTo>
                    <a:pt x="2089" y="135"/>
                  </a:moveTo>
                  <a:lnTo>
                    <a:pt x="2089" y="135"/>
                  </a:lnTo>
                  <a:lnTo>
                    <a:pt x="2084" y="144"/>
                  </a:lnTo>
                  <a:lnTo>
                    <a:pt x="2089" y="135"/>
                  </a:lnTo>
                  <a:close/>
                  <a:moveTo>
                    <a:pt x="2089" y="135"/>
                  </a:moveTo>
                  <a:lnTo>
                    <a:pt x="2161" y="173"/>
                  </a:lnTo>
                  <a:lnTo>
                    <a:pt x="2152" y="187"/>
                  </a:lnTo>
                  <a:lnTo>
                    <a:pt x="2080" y="149"/>
                  </a:lnTo>
                  <a:lnTo>
                    <a:pt x="2089" y="135"/>
                  </a:lnTo>
                  <a:close/>
                  <a:moveTo>
                    <a:pt x="2161" y="173"/>
                  </a:moveTo>
                  <a:lnTo>
                    <a:pt x="2161" y="173"/>
                  </a:lnTo>
                  <a:lnTo>
                    <a:pt x="2157" y="183"/>
                  </a:lnTo>
                  <a:lnTo>
                    <a:pt x="2161" y="173"/>
                  </a:lnTo>
                  <a:close/>
                  <a:moveTo>
                    <a:pt x="2161" y="173"/>
                  </a:moveTo>
                  <a:lnTo>
                    <a:pt x="2229" y="216"/>
                  </a:lnTo>
                  <a:lnTo>
                    <a:pt x="2219" y="231"/>
                  </a:lnTo>
                  <a:lnTo>
                    <a:pt x="2152" y="187"/>
                  </a:lnTo>
                  <a:lnTo>
                    <a:pt x="2161" y="173"/>
                  </a:lnTo>
                  <a:close/>
                  <a:moveTo>
                    <a:pt x="2229" y="216"/>
                  </a:moveTo>
                  <a:lnTo>
                    <a:pt x="2229" y="216"/>
                  </a:lnTo>
                  <a:lnTo>
                    <a:pt x="2224" y="226"/>
                  </a:lnTo>
                  <a:lnTo>
                    <a:pt x="2229" y="216"/>
                  </a:lnTo>
                  <a:close/>
                  <a:moveTo>
                    <a:pt x="2229" y="216"/>
                  </a:moveTo>
                  <a:lnTo>
                    <a:pt x="2296" y="264"/>
                  </a:lnTo>
                  <a:lnTo>
                    <a:pt x="2286" y="279"/>
                  </a:lnTo>
                  <a:lnTo>
                    <a:pt x="2219" y="231"/>
                  </a:lnTo>
                  <a:lnTo>
                    <a:pt x="2229" y="216"/>
                  </a:lnTo>
                  <a:close/>
                  <a:moveTo>
                    <a:pt x="2296" y="264"/>
                  </a:moveTo>
                  <a:lnTo>
                    <a:pt x="2296" y="264"/>
                  </a:lnTo>
                  <a:lnTo>
                    <a:pt x="2291" y="269"/>
                  </a:lnTo>
                  <a:lnTo>
                    <a:pt x="2296" y="264"/>
                  </a:lnTo>
                  <a:close/>
                  <a:moveTo>
                    <a:pt x="2296" y="264"/>
                  </a:moveTo>
                  <a:lnTo>
                    <a:pt x="2358" y="317"/>
                  </a:lnTo>
                  <a:lnTo>
                    <a:pt x="2349" y="327"/>
                  </a:lnTo>
                  <a:lnTo>
                    <a:pt x="2286" y="279"/>
                  </a:lnTo>
                  <a:lnTo>
                    <a:pt x="2296" y="264"/>
                  </a:lnTo>
                  <a:close/>
                  <a:moveTo>
                    <a:pt x="2358" y="317"/>
                  </a:moveTo>
                  <a:lnTo>
                    <a:pt x="2358" y="317"/>
                  </a:lnTo>
                  <a:lnTo>
                    <a:pt x="2353" y="322"/>
                  </a:lnTo>
                  <a:lnTo>
                    <a:pt x="2358" y="317"/>
                  </a:lnTo>
                  <a:close/>
                  <a:moveTo>
                    <a:pt x="2358" y="317"/>
                  </a:moveTo>
                  <a:lnTo>
                    <a:pt x="2421" y="370"/>
                  </a:lnTo>
                  <a:lnTo>
                    <a:pt x="2411" y="379"/>
                  </a:lnTo>
                  <a:lnTo>
                    <a:pt x="2349" y="327"/>
                  </a:lnTo>
                  <a:lnTo>
                    <a:pt x="2358" y="317"/>
                  </a:lnTo>
                  <a:close/>
                  <a:moveTo>
                    <a:pt x="2421" y="370"/>
                  </a:moveTo>
                  <a:lnTo>
                    <a:pt x="2421" y="370"/>
                  </a:lnTo>
                  <a:lnTo>
                    <a:pt x="2416" y="375"/>
                  </a:lnTo>
                  <a:lnTo>
                    <a:pt x="2421" y="370"/>
                  </a:lnTo>
                  <a:close/>
                  <a:moveTo>
                    <a:pt x="2421" y="370"/>
                  </a:moveTo>
                  <a:lnTo>
                    <a:pt x="2478" y="427"/>
                  </a:lnTo>
                  <a:lnTo>
                    <a:pt x="2469" y="437"/>
                  </a:lnTo>
                  <a:lnTo>
                    <a:pt x="2411" y="379"/>
                  </a:lnTo>
                  <a:lnTo>
                    <a:pt x="2421" y="370"/>
                  </a:lnTo>
                  <a:close/>
                  <a:moveTo>
                    <a:pt x="2478" y="427"/>
                  </a:moveTo>
                  <a:lnTo>
                    <a:pt x="2478" y="427"/>
                  </a:lnTo>
                  <a:lnTo>
                    <a:pt x="2473" y="432"/>
                  </a:lnTo>
                  <a:lnTo>
                    <a:pt x="2478" y="427"/>
                  </a:lnTo>
                  <a:close/>
                  <a:moveTo>
                    <a:pt x="2478" y="427"/>
                  </a:moveTo>
                  <a:lnTo>
                    <a:pt x="2536" y="490"/>
                  </a:lnTo>
                  <a:lnTo>
                    <a:pt x="2526" y="499"/>
                  </a:lnTo>
                  <a:lnTo>
                    <a:pt x="2469" y="437"/>
                  </a:lnTo>
                  <a:lnTo>
                    <a:pt x="2478" y="427"/>
                  </a:lnTo>
                  <a:close/>
                  <a:moveTo>
                    <a:pt x="2536" y="490"/>
                  </a:moveTo>
                  <a:lnTo>
                    <a:pt x="2536" y="490"/>
                  </a:lnTo>
                  <a:lnTo>
                    <a:pt x="2531" y="494"/>
                  </a:lnTo>
                  <a:lnTo>
                    <a:pt x="2536" y="490"/>
                  </a:lnTo>
                  <a:close/>
                  <a:moveTo>
                    <a:pt x="2536" y="490"/>
                  </a:moveTo>
                  <a:lnTo>
                    <a:pt x="2594" y="552"/>
                  </a:lnTo>
                  <a:lnTo>
                    <a:pt x="2579" y="562"/>
                  </a:lnTo>
                  <a:lnTo>
                    <a:pt x="2526" y="499"/>
                  </a:lnTo>
                  <a:lnTo>
                    <a:pt x="2536" y="490"/>
                  </a:lnTo>
                  <a:close/>
                  <a:moveTo>
                    <a:pt x="2594" y="552"/>
                  </a:moveTo>
                  <a:lnTo>
                    <a:pt x="2594" y="552"/>
                  </a:lnTo>
                  <a:lnTo>
                    <a:pt x="2584" y="557"/>
                  </a:lnTo>
                  <a:lnTo>
                    <a:pt x="2594" y="552"/>
                  </a:lnTo>
                  <a:close/>
                  <a:moveTo>
                    <a:pt x="2594" y="552"/>
                  </a:moveTo>
                  <a:lnTo>
                    <a:pt x="2642" y="624"/>
                  </a:lnTo>
                  <a:lnTo>
                    <a:pt x="2632" y="629"/>
                  </a:lnTo>
                  <a:lnTo>
                    <a:pt x="2579" y="562"/>
                  </a:lnTo>
                  <a:lnTo>
                    <a:pt x="2594" y="552"/>
                  </a:lnTo>
                  <a:close/>
                  <a:moveTo>
                    <a:pt x="2642" y="624"/>
                  </a:moveTo>
                  <a:lnTo>
                    <a:pt x="2642" y="624"/>
                  </a:lnTo>
                  <a:lnTo>
                    <a:pt x="2637" y="624"/>
                  </a:lnTo>
                  <a:lnTo>
                    <a:pt x="2642" y="624"/>
                  </a:lnTo>
                  <a:close/>
                  <a:moveTo>
                    <a:pt x="2642" y="624"/>
                  </a:moveTo>
                  <a:lnTo>
                    <a:pt x="2690" y="691"/>
                  </a:lnTo>
                  <a:lnTo>
                    <a:pt x="2680" y="701"/>
                  </a:lnTo>
                  <a:lnTo>
                    <a:pt x="2632" y="629"/>
                  </a:lnTo>
                  <a:lnTo>
                    <a:pt x="2642" y="624"/>
                  </a:lnTo>
                  <a:close/>
                  <a:moveTo>
                    <a:pt x="2690" y="691"/>
                  </a:moveTo>
                  <a:lnTo>
                    <a:pt x="2690" y="691"/>
                  </a:lnTo>
                  <a:lnTo>
                    <a:pt x="2685" y="696"/>
                  </a:lnTo>
                  <a:lnTo>
                    <a:pt x="2690" y="691"/>
                  </a:lnTo>
                  <a:close/>
                  <a:moveTo>
                    <a:pt x="2690" y="691"/>
                  </a:moveTo>
                  <a:lnTo>
                    <a:pt x="2738" y="763"/>
                  </a:lnTo>
                  <a:lnTo>
                    <a:pt x="2723" y="773"/>
                  </a:lnTo>
                  <a:lnTo>
                    <a:pt x="2680" y="701"/>
                  </a:lnTo>
                  <a:lnTo>
                    <a:pt x="2690" y="691"/>
                  </a:lnTo>
                  <a:close/>
                  <a:moveTo>
                    <a:pt x="2738" y="763"/>
                  </a:moveTo>
                  <a:lnTo>
                    <a:pt x="2738" y="768"/>
                  </a:lnTo>
                  <a:lnTo>
                    <a:pt x="2733" y="768"/>
                  </a:lnTo>
                  <a:lnTo>
                    <a:pt x="2738" y="763"/>
                  </a:lnTo>
                  <a:close/>
                  <a:moveTo>
                    <a:pt x="2738" y="768"/>
                  </a:moveTo>
                  <a:lnTo>
                    <a:pt x="2781" y="840"/>
                  </a:lnTo>
                  <a:lnTo>
                    <a:pt x="2766" y="850"/>
                  </a:lnTo>
                  <a:lnTo>
                    <a:pt x="2723" y="773"/>
                  </a:lnTo>
                  <a:lnTo>
                    <a:pt x="2738" y="768"/>
                  </a:lnTo>
                  <a:close/>
                  <a:moveTo>
                    <a:pt x="2781" y="840"/>
                  </a:moveTo>
                  <a:lnTo>
                    <a:pt x="2781" y="840"/>
                  </a:lnTo>
                  <a:lnTo>
                    <a:pt x="2776" y="845"/>
                  </a:lnTo>
                  <a:lnTo>
                    <a:pt x="2781" y="840"/>
                  </a:lnTo>
                  <a:close/>
                  <a:moveTo>
                    <a:pt x="2781" y="840"/>
                  </a:moveTo>
                  <a:lnTo>
                    <a:pt x="2824" y="922"/>
                  </a:lnTo>
                  <a:lnTo>
                    <a:pt x="2810" y="926"/>
                  </a:lnTo>
                  <a:lnTo>
                    <a:pt x="2766" y="850"/>
                  </a:lnTo>
                  <a:lnTo>
                    <a:pt x="2781" y="840"/>
                  </a:lnTo>
                  <a:close/>
                  <a:moveTo>
                    <a:pt x="2824" y="922"/>
                  </a:moveTo>
                  <a:lnTo>
                    <a:pt x="2824" y="922"/>
                  </a:lnTo>
                  <a:lnTo>
                    <a:pt x="2814" y="922"/>
                  </a:lnTo>
                  <a:lnTo>
                    <a:pt x="2824" y="922"/>
                  </a:lnTo>
                  <a:close/>
                  <a:moveTo>
                    <a:pt x="2824" y="922"/>
                  </a:moveTo>
                  <a:lnTo>
                    <a:pt x="2858" y="1003"/>
                  </a:lnTo>
                  <a:lnTo>
                    <a:pt x="2848" y="1008"/>
                  </a:lnTo>
                  <a:lnTo>
                    <a:pt x="2810" y="926"/>
                  </a:lnTo>
                  <a:lnTo>
                    <a:pt x="2824" y="922"/>
                  </a:lnTo>
                  <a:close/>
                  <a:moveTo>
                    <a:pt x="2858" y="1003"/>
                  </a:moveTo>
                  <a:lnTo>
                    <a:pt x="2858" y="1003"/>
                  </a:lnTo>
                  <a:lnTo>
                    <a:pt x="2853" y="1003"/>
                  </a:lnTo>
                  <a:lnTo>
                    <a:pt x="2858" y="1003"/>
                  </a:lnTo>
                  <a:close/>
                  <a:moveTo>
                    <a:pt x="2858" y="1003"/>
                  </a:moveTo>
                  <a:lnTo>
                    <a:pt x="2896" y="1085"/>
                  </a:lnTo>
                  <a:lnTo>
                    <a:pt x="2882" y="1090"/>
                  </a:lnTo>
                  <a:lnTo>
                    <a:pt x="2848" y="1008"/>
                  </a:lnTo>
                  <a:lnTo>
                    <a:pt x="2858" y="1003"/>
                  </a:lnTo>
                  <a:close/>
                  <a:moveTo>
                    <a:pt x="2896" y="1085"/>
                  </a:moveTo>
                  <a:lnTo>
                    <a:pt x="2896" y="1085"/>
                  </a:lnTo>
                  <a:lnTo>
                    <a:pt x="2886" y="1085"/>
                  </a:lnTo>
                  <a:lnTo>
                    <a:pt x="2896" y="1085"/>
                  </a:lnTo>
                  <a:close/>
                  <a:moveTo>
                    <a:pt x="2896" y="1085"/>
                  </a:moveTo>
                  <a:lnTo>
                    <a:pt x="2925" y="1171"/>
                  </a:lnTo>
                  <a:lnTo>
                    <a:pt x="2910" y="1176"/>
                  </a:lnTo>
                  <a:lnTo>
                    <a:pt x="2882" y="1090"/>
                  </a:lnTo>
                  <a:lnTo>
                    <a:pt x="2896" y="1085"/>
                  </a:lnTo>
                  <a:close/>
                  <a:moveTo>
                    <a:pt x="2925" y="1171"/>
                  </a:moveTo>
                  <a:lnTo>
                    <a:pt x="2925" y="1171"/>
                  </a:lnTo>
                  <a:lnTo>
                    <a:pt x="2920" y="1171"/>
                  </a:lnTo>
                  <a:lnTo>
                    <a:pt x="2925" y="1171"/>
                  </a:lnTo>
                  <a:close/>
                  <a:moveTo>
                    <a:pt x="2925" y="1171"/>
                  </a:moveTo>
                  <a:lnTo>
                    <a:pt x="2954" y="1257"/>
                  </a:lnTo>
                  <a:lnTo>
                    <a:pt x="2939" y="1262"/>
                  </a:lnTo>
                  <a:lnTo>
                    <a:pt x="2910" y="1176"/>
                  </a:lnTo>
                  <a:lnTo>
                    <a:pt x="2925" y="1171"/>
                  </a:lnTo>
                  <a:close/>
                  <a:moveTo>
                    <a:pt x="2954" y="1257"/>
                  </a:moveTo>
                  <a:lnTo>
                    <a:pt x="2954" y="1257"/>
                  </a:lnTo>
                  <a:lnTo>
                    <a:pt x="2949" y="1257"/>
                  </a:lnTo>
                  <a:lnTo>
                    <a:pt x="2954" y="1257"/>
                  </a:lnTo>
                  <a:close/>
                  <a:moveTo>
                    <a:pt x="2954" y="1257"/>
                  </a:moveTo>
                  <a:lnTo>
                    <a:pt x="2983" y="1349"/>
                  </a:lnTo>
                  <a:lnTo>
                    <a:pt x="2968" y="1349"/>
                  </a:lnTo>
                  <a:lnTo>
                    <a:pt x="2939" y="1262"/>
                  </a:lnTo>
                  <a:lnTo>
                    <a:pt x="2954" y="1257"/>
                  </a:lnTo>
                  <a:close/>
                  <a:moveTo>
                    <a:pt x="2983" y="1349"/>
                  </a:moveTo>
                  <a:lnTo>
                    <a:pt x="2983" y="1349"/>
                  </a:lnTo>
                  <a:lnTo>
                    <a:pt x="2973" y="1349"/>
                  </a:lnTo>
                  <a:lnTo>
                    <a:pt x="2983" y="1349"/>
                  </a:lnTo>
                  <a:close/>
                  <a:moveTo>
                    <a:pt x="2983" y="1349"/>
                  </a:moveTo>
                  <a:lnTo>
                    <a:pt x="3002" y="1440"/>
                  </a:lnTo>
                  <a:lnTo>
                    <a:pt x="2987" y="1440"/>
                  </a:lnTo>
                  <a:lnTo>
                    <a:pt x="2968" y="1349"/>
                  </a:lnTo>
                  <a:lnTo>
                    <a:pt x="2983" y="1349"/>
                  </a:lnTo>
                  <a:close/>
                  <a:moveTo>
                    <a:pt x="3002" y="1440"/>
                  </a:moveTo>
                  <a:lnTo>
                    <a:pt x="3002" y="1440"/>
                  </a:lnTo>
                  <a:lnTo>
                    <a:pt x="2997" y="1440"/>
                  </a:lnTo>
                  <a:lnTo>
                    <a:pt x="3002" y="1440"/>
                  </a:lnTo>
                  <a:close/>
                  <a:moveTo>
                    <a:pt x="3002" y="1440"/>
                  </a:moveTo>
                  <a:lnTo>
                    <a:pt x="3021" y="1531"/>
                  </a:lnTo>
                  <a:lnTo>
                    <a:pt x="3007" y="1536"/>
                  </a:lnTo>
                  <a:lnTo>
                    <a:pt x="2987" y="1440"/>
                  </a:lnTo>
                  <a:lnTo>
                    <a:pt x="3002" y="1440"/>
                  </a:lnTo>
                  <a:close/>
                  <a:moveTo>
                    <a:pt x="3021" y="1531"/>
                  </a:moveTo>
                  <a:lnTo>
                    <a:pt x="3021" y="1531"/>
                  </a:lnTo>
                  <a:lnTo>
                    <a:pt x="3016" y="1531"/>
                  </a:lnTo>
                  <a:lnTo>
                    <a:pt x="3021" y="1531"/>
                  </a:lnTo>
                  <a:close/>
                  <a:moveTo>
                    <a:pt x="3021" y="1531"/>
                  </a:moveTo>
                  <a:lnTo>
                    <a:pt x="3040" y="1627"/>
                  </a:lnTo>
                  <a:lnTo>
                    <a:pt x="3026" y="1627"/>
                  </a:lnTo>
                  <a:lnTo>
                    <a:pt x="3007" y="1536"/>
                  </a:lnTo>
                  <a:lnTo>
                    <a:pt x="3021" y="1531"/>
                  </a:lnTo>
                  <a:close/>
                  <a:moveTo>
                    <a:pt x="3040" y="1627"/>
                  </a:moveTo>
                  <a:lnTo>
                    <a:pt x="3040" y="1627"/>
                  </a:lnTo>
                  <a:lnTo>
                    <a:pt x="3031" y="1627"/>
                  </a:lnTo>
                  <a:lnTo>
                    <a:pt x="3040" y="1627"/>
                  </a:lnTo>
                  <a:close/>
                  <a:moveTo>
                    <a:pt x="3040" y="1627"/>
                  </a:moveTo>
                  <a:lnTo>
                    <a:pt x="3050" y="1723"/>
                  </a:lnTo>
                  <a:lnTo>
                    <a:pt x="3035" y="1723"/>
                  </a:lnTo>
                  <a:lnTo>
                    <a:pt x="3026" y="1627"/>
                  </a:lnTo>
                  <a:lnTo>
                    <a:pt x="3040" y="1627"/>
                  </a:lnTo>
                  <a:close/>
                  <a:moveTo>
                    <a:pt x="3050" y="1723"/>
                  </a:moveTo>
                  <a:lnTo>
                    <a:pt x="3050" y="1723"/>
                  </a:lnTo>
                  <a:lnTo>
                    <a:pt x="3045" y="1723"/>
                  </a:lnTo>
                  <a:lnTo>
                    <a:pt x="3050" y="1723"/>
                  </a:lnTo>
                  <a:close/>
                  <a:moveTo>
                    <a:pt x="3050" y="1723"/>
                  </a:moveTo>
                  <a:lnTo>
                    <a:pt x="3059" y="1819"/>
                  </a:lnTo>
                  <a:lnTo>
                    <a:pt x="3045" y="1824"/>
                  </a:lnTo>
                  <a:lnTo>
                    <a:pt x="3035" y="1723"/>
                  </a:lnTo>
                  <a:lnTo>
                    <a:pt x="3050" y="1723"/>
                  </a:lnTo>
                  <a:close/>
                  <a:moveTo>
                    <a:pt x="3059" y="1819"/>
                  </a:moveTo>
                  <a:lnTo>
                    <a:pt x="3059" y="1819"/>
                  </a:lnTo>
                  <a:lnTo>
                    <a:pt x="3055" y="1824"/>
                  </a:lnTo>
                  <a:lnTo>
                    <a:pt x="3059" y="1819"/>
                  </a:lnTo>
                  <a:close/>
                  <a:moveTo>
                    <a:pt x="3059" y="1819"/>
                  </a:moveTo>
                  <a:lnTo>
                    <a:pt x="3064" y="1920"/>
                  </a:lnTo>
                  <a:lnTo>
                    <a:pt x="3050" y="1920"/>
                  </a:lnTo>
                  <a:lnTo>
                    <a:pt x="3045" y="1824"/>
                  </a:lnTo>
                  <a:lnTo>
                    <a:pt x="3059" y="1819"/>
                  </a:lnTo>
                  <a:close/>
                  <a:moveTo>
                    <a:pt x="3064" y="1920"/>
                  </a:moveTo>
                  <a:lnTo>
                    <a:pt x="3064" y="1920"/>
                  </a:lnTo>
                  <a:lnTo>
                    <a:pt x="3059" y="1920"/>
                  </a:lnTo>
                  <a:lnTo>
                    <a:pt x="3064" y="1920"/>
                  </a:lnTo>
                  <a:close/>
                  <a:moveTo>
                    <a:pt x="3064" y="1920"/>
                  </a:moveTo>
                  <a:lnTo>
                    <a:pt x="3069" y="2021"/>
                  </a:lnTo>
                  <a:lnTo>
                    <a:pt x="3055" y="2021"/>
                  </a:lnTo>
                  <a:lnTo>
                    <a:pt x="3050" y="1920"/>
                  </a:lnTo>
                  <a:lnTo>
                    <a:pt x="3064" y="1920"/>
                  </a:lnTo>
                  <a:close/>
                  <a:moveTo>
                    <a:pt x="3069" y="2021"/>
                  </a:moveTo>
                  <a:lnTo>
                    <a:pt x="3069" y="2021"/>
                  </a:lnTo>
                  <a:lnTo>
                    <a:pt x="3059" y="2021"/>
                  </a:lnTo>
                  <a:lnTo>
                    <a:pt x="3069" y="202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2371" y="6291"/>
              <a:ext cx="2332" cy="2553"/>
            </a:xfrm>
            <a:custGeom>
              <a:avLst/>
              <a:gdLst>
                <a:gd name="T0" fmla="*/ 2 w 2819"/>
                <a:gd name="T1" fmla="*/ 1 h 3791"/>
                <a:gd name="T2" fmla="*/ 2 w 2819"/>
                <a:gd name="T3" fmla="*/ 1 h 3791"/>
                <a:gd name="T4" fmla="*/ 2 w 2819"/>
                <a:gd name="T5" fmla="*/ 1 h 3791"/>
                <a:gd name="T6" fmla="*/ 2 w 2819"/>
                <a:gd name="T7" fmla="*/ 1 h 3791"/>
                <a:gd name="T8" fmla="*/ 2 w 2819"/>
                <a:gd name="T9" fmla="*/ 1 h 3791"/>
                <a:gd name="T10" fmla="*/ 2 w 2819"/>
                <a:gd name="T11" fmla="*/ 1 h 3791"/>
                <a:gd name="T12" fmla="*/ 2 w 2819"/>
                <a:gd name="T13" fmla="*/ 1 h 3791"/>
                <a:gd name="T14" fmla="*/ 2 w 2819"/>
                <a:gd name="T15" fmla="*/ 1 h 3791"/>
                <a:gd name="T16" fmla="*/ 2 w 2819"/>
                <a:gd name="T17" fmla="*/ 1 h 3791"/>
                <a:gd name="T18" fmla="*/ 2 w 2819"/>
                <a:gd name="T19" fmla="*/ 1 h 3791"/>
                <a:gd name="T20" fmla="*/ 2 w 2819"/>
                <a:gd name="T21" fmla="*/ 1 h 3791"/>
                <a:gd name="T22" fmla="*/ 2 w 2819"/>
                <a:gd name="T23" fmla="*/ 1 h 3791"/>
                <a:gd name="T24" fmla="*/ 2 w 2819"/>
                <a:gd name="T25" fmla="*/ 1 h 3791"/>
                <a:gd name="T26" fmla="*/ 2 w 2819"/>
                <a:gd name="T27" fmla="*/ 1 h 3791"/>
                <a:gd name="T28" fmla="*/ 2 w 2819"/>
                <a:gd name="T29" fmla="*/ 1 h 3791"/>
                <a:gd name="T30" fmla="*/ 2 w 2819"/>
                <a:gd name="T31" fmla="*/ 1 h 3791"/>
                <a:gd name="T32" fmla="*/ 2 w 2819"/>
                <a:gd name="T33" fmla="*/ 1 h 3791"/>
                <a:gd name="T34" fmla="*/ 2 w 2819"/>
                <a:gd name="T35" fmla="*/ 1 h 3791"/>
                <a:gd name="T36" fmla="*/ 2 w 2819"/>
                <a:gd name="T37" fmla="*/ 1 h 3791"/>
                <a:gd name="T38" fmla="*/ 2 w 2819"/>
                <a:gd name="T39" fmla="*/ 1 h 3791"/>
                <a:gd name="T40" fmla="*/ 2 w 2819"/>
                <a:gd name="T41" fmla="*/ 1 h 3791"/>
                <a:gd name="T42" fmla="*/ 0 w 2819"/>
                <a:gd name="T43" fmla="*/ 1 h 3791"/>
                <a:gd name="T44" fmla="*/ 2 w 2819"/>
                <a:gd name="T45" fmla="*/ 1 h 3791"/>
                <a:gd name="T46" fmla="*/ 2 w 2819"/>
                <a:gd name="T47" fmla="*/ 1 h 3791"/>
                <a:gd name="T48" fmla="*/ 2 w 2819"/>
                <a:gd name="T49" fmla="*/ 1 h 3791"/>
                <a:gd name="T50" fmla="*/ 2 w 2819"/>
                <a:gd name="T51" fmla="*/ 1 h 3791"/>
                <a:gd name="T52" fmla="*/ 2 w 2819"/>
                <a:gd name="T53" fmla="*/ 1 h 3791"/>
                <a:gd name="T54" fmla="*/ 2 w 2819"/>
                <a:gd name="T55" fmla="*/ 1 h 3791"/>
                <a:gd name="T56" fmla="*/ 2 w 2819"/>
                <a:gd name="T57" fmla="*/ 1 h 3791"/>
                <a:gd name="T58" fmla="*/ 2 w 2819"/>
                <a:gd name="T59" fmla="*/ 1 h 3791"/>
                <a:gd name="T60" fmla="*/ 2 w 2819"/>
                <a:gd name="T61" fmla="*/ 1 h 3791"/>
                <a:gd name="T62" fmla="*/ 2 w 2819"/>
                <a:gd name="T63" fmla="*/ 0 h 3791"/>
                <a:gd name="T64" fmla="*/ 2 w 2819"/>
                <a:gd name="T65" fmla="*/ 1 h 3791"/>
                <a:gd name="T66" fmla="*/ 2 w 2819"/>
                <a:gd name="T67" fmla="*/ 1 h 3791"/>
                <a:gd name="T68" fmla="*/ 2 w 2819"/>
                <a:gd name="T69" fmla="*/ 1 h 3791"/>
                <a:gd name="T70" fmla="*/ 2 w 2819"/>
                <a:gd name="T71" fmla="*/ 1 h 3791"/>
                <a:gd name="T72" fmla="*/ 2 w 2819"/>
                <a:gd name="T73" fmla="*/ 1 h 3791"/>
                <a:gd name="T74" fmla="*/ 2 w 2819"/>
                <a:gd name="T75" fmla="*/ 1 h 3791"/>
                <a:gd name="T76" fmla="*/ 2 w 2819"/>
                <a:gd name="T77" fmla="*/ 1 h 3791"/>
                <a:gd name="T78" fmla="*/ 2 w 2819"/>
                <a:gd name="T79" fmla="*/ 1 h 3791"/>
                <a:gd name="T80" fmla="*/ 2 w 2819"/>
                <a:gd name="T81" fmla="*/ 1 h 3791"/>
                <a:gd name="T82" fmla="*/ 2 w 2819"/>
                <a:gd name="T83" fmla="*/ 1 h 3791"/>
                <a:gd name="T84" fmla="*/ 2 w 2819"/>
                <a:gd name="T85" fmla="*/ 1 h 37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19"/>
                <a:gd name="T130" fmla="*/ 0 h 3791"/>
                <a:gd name="T131" fmla="*/ 2819 w 2819"/>
                <a:gd name="T132" fmla="*/ 3791 h 37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19" h="3791">
                  <a:moveTo>
                    <a:pt x="2819" y="1896"/>
                  </a:moveTo>
                  <a:lnTo>
                    <a:pt x="2819" y="1991"/>
                  </a:lnTo>
                  <a:lnTo>
                    <a:pt x="2814" y="2087"/>
                  </a:lnTo>
                  <a:lnTo>
                    <a:pt x="2805" y="2179"/>
                  </a:lnTo>
                  <a:lnTo>
                    <a:pt x="2795" y="2270"/>
                  </a:lnTo>
                  <a:lnTo>
                    <a:pt x="2776" y="2361"/>
                  </a:lnTo>
                  <a:lnTo>
                    <a:pt x="2761" y="2452"/>
                  </a:lnTo>
                  <a:lnTo>
                    <a:pt x="2737" y="2539"/>
                  </a:lnTo>
                  <a:lnTo>
                    <a:pt x="2713" y="2625"/>
                  </a:lnTo>
                  <a:lnTo>
                    <a:pt x="2685" y="2707"/>
                  </a:lnTo>
                  <a:lnTo>
                    <a:pt x="2656" y="2788"/>
                  </a:lnTo>
                  <a:lnTo>
                    <a:pt x="2622" y="2865"/>
                  </a:lnTo>
                  <a:lnTo>
                    <a:pt x="2589" y="2942"/>
                  </a:lnTo>
                  <a:lnTo>
                    <a:pt x="2550" y="3018"/>
                  </a:lnTo>
                  <a:lnTo>
                    <a:pt x="2507" y="3086"/>
                  </a:lnTo>
                  <a:lnTo>
                    <a:pt x="2464" y="3158"/>
                  </a:lnTo>
                  <a:lnTo>
                    <a:pt x="2421" y="3225"/>
                  </a:lnTo>
                  <a:lnTo>
                    <a:pt x="2372" y="3287"/>
                  </a:lnTo>
                  <a:lnTo>
                    <a:pt x="2320" y="3345"/>
                  </a:lnTo>
                  <a:lnTo>
                    <a:pt x="2267" y="3402"/>
                  </a:lnTo>
                  <a:lnTo>
                    <a:pt x="2214" y="3455"/>
                  </a:lnTo>
                  <a:lnTo>
                    <a:pt x="2156" y="3508"/>
                  </a:lnTo>
                  <a:lnTo>
                    <a:pt x="2099" y="3556"/>
                  </a:lnTo>
                  <a:lnTo>
                    <a:pt x="2036" y="3594"/>
                  </a:lnTo>
                  <a:lnTo>
                    <a:pt x="1974" y="3637"/>
                  </a:lnTo>
                  <a:lnTo>
                    <a:pt x="1907" y="3671"/>
                  </a:lnTo>
                  <a:lnTo>
                    <a:pt x="1844" y="3700"/>
                  </a:lnTo>
                  <a:lnTo>
                    <a:pt x="1772" y="3729"/>
                  </a:lnTo>
                  <a:lnTo>
                    <a:pt x="1705" y="3753"/>
                  </a:lnTo>
                  <a:lnTo>
                    <a:pt x="1633" y="3767"/>
                  </a:lnTo>
                  <a:lnTo>
                    <a:pt x="1561" y="3781"/>
                  </a:lnTo>
                  <a:lnTo>
                    <a:pt x="1489" y="3791"/>
                  </a:lnTo>
                  <a:lnTo>
                    <a:pt x="1412" y="3791"/>
                  </a:lnTo>
                  <a:lnTo>
                    <a:pt x="1340" y="3791"/>
                  </a:lnTo>
                  <a:lnTo>
                    <a:pt x="1263" y="3781"/>
                  </a:lnTo>
                  <a:lnTo>
                    <a:pt x="1191" y="3767"/>
                  </a:lnTo>
                  <a:lnTo>
                    <a:pt x="1119" y="3753"/>
                  </a:lnTo>
                  <a:lnTo>
                    <a:pt x="1052" y="3729"/>
                  </a:lnTo>
                  <a:lnTo>
                    <a:pt x="980" y="3700"/>
                  </a:lnTo>
                  <a:lnTo>
                    <a:pt x="917" y="3671"/>
                  </a:lnTo>
                  <a:lnTo>
                    <a:pt x="850" y="3637"/>
                  </a:lnTo>
                  <a:lnTo>
                    <a:pt x="788" y="3599"/>
                  </a:lnTo>
                  <a:lnTo>
                    <a:pt x="725" y="3556"/>
                  </a:lnTo>
                  <a:lnTo>
                    <a:pt x="668" y="3508"/>
                  </a:lnTo>
                  <a:lnTo>
                    <a:pt x="610" y="3455"/>
                  </a:lnTo>
                  <a:lnTo>
                    <a:pt x="552" y="3402"/>
                  </a:lnTo>
                  <a:lnTo>
                    <a:pt x="500" y="3345"/>
                  </a:lnTo>
                  <a:lnTo>
                    <a:pt x="452" y="3287"/>
                  </a:lnTo>
                  <a:lnTo>
                    <a:pt x="403" y="3225"/>
                  </a:lnTo>
                  <a:lnTo>
                    <a:pt x="355" y="3158"/>
                  </a:lnTo>
                  <a:lnTo>
                    <a:pt x="312" y="3086"/>
                  </a:lnTo>
                  <a:lnTo>
                    <a:pt x="269" y="3018"/>
                  </a:lnTo>
                  <a:lnTo>
                    <a:pt x="231" y="2942"/>
                  </a:lnTo>
                  <a:lnTo>
                    <a:pt x="197" y="2865"/>
                  </a:lnTo>
                  <a:lnTo>
                    <a:pt x="163" y="2788"/>
                  </a:lnTo>
                  <a:lnTo>
                    <a:pt x="135" y="2707"/>
                  </a:lnTo>
                  <a:lnTo>
                    <a:pt x="106" y="2625"/>
                  </a:lnTo>
                  <a:lnTo>
                    <a:pt x="82" y="2539"/>
                  </a:lnTo>
                  <a:lnTo>
                    <a:pt x="63" y="2452"/>
                  </a:lnTo>
                  <a:lnTo>
                    <a:pt x="43" y="2361"/>
                  </a:lnTo>
                  <a:lnTo>
                    <a:pt x="29" y="2270"/>
                  </a:lnTo>
                  <a:lnTo>
                    <a:pt x="14" y="2179"/>
                  </a:lnTo>
                  <a:lnTo>
                    <a:pt x="5" y="2087"/>
                  </a:lnTo>
                  <a:lnTo>
                    <a:pt x="0" y="1991"/>
                  </a:lnTo>
                  <a:lnTo>
                    <a:pt x="0" y="1896"/>
                  </a:lnTo>
                  <a:lnTo>
                    <a:pt x="0" y="1800"/>
                  </a:lnTo>
                  <a:lnTo>
                    <a:pt x="5" y="1704"/>
                  </a:lnTo>
                  <a:lnTo>
                    <a:pt x="14" y="1612"/>
                  </a:lnTo>
                  <a:lnTo>
                    <a:pt x="29" y="1521"/>
                  </a:lnTo>
                  <a:lnTo>
                    <a:pt x="43" y="1430"/>
                  </a:lnTo>
                  <a:lnTo>
                    <a:pt x="63" y="1339"/>
                  </a:lnTo>
                  <a:lnTo>
                    <a:pt x="82" y="1252"/>
                  </a:lnTo>
                  <a:lnTo>
                    <a:pt x="106" y="1166"/>
                  </a:lnTo>
                  <a:lnTo>
                    <a:pt x="135" y="1084"/>
                  </a:lnTo>
                  <a:lnTo>
                    <a:pt x="163" y="1003"/>
                  </a:lnTo>
                  <a:lnTo>
                    <a:pt x="197" y="926"/>
                  </a:lnTo>
                  <a:lnTo>
                    <a:pt x="231" y="849"/>
                  </a:lnTo>
                  <a:lnTo>
                    <a:pt x="269" y="773"/>
                  </a:lnTo>
                  <a:lnTo>
                    <a:pt x="312" y="705"/>
                  </a:lnTo>
                  <a:lnTo>
                    <a:pt x="355" y="633"/>
                  </a:lnTo>
                  <a:lnTo>
                    <a:pt x="403" y="566"/>
                  </a:lnTo>
                  <a:lnTo>
                    <a:pt x="452" y="504"/>
                  </a:lnTo>
                  <a:lnTo>
                    <a:pt x="500" y="446"/>
                  </a:lnTo>
                  <a:lnTo>
                    <a:pt x="552" y="389"/>
                  </a:lnTo>
                  <a:lnTo>
                    <a:pt x="610" y="336"/>
                  </a:lnTo>
                  <a:lnTo>
                    <a:pt x="668" y="283"/>
                  </a:lnTo>
                  <a:lnTo>
                    <a:pt x="725" y="235"/>
                  </a:lnTo>
                  <a:lnTo>
                    <a:pt x="788" y="192"/>
                  </a:lnTo>
                  <a:lnTo>
                    <a:pt x="850" y="154"/>
                  </a:lnTo>
                  <a:lnTo>
                    <a:pt x="917" y="120"/>
                  </a:lnTo>
                  <a:lnTo>
                    <a:pt x="980" y="91"/>
                  </a:lnTo>
                  <a:lnTo>
                    <a:pt x="1052" y="62"/>
                  </a:lnTo>
                  <a:lnTo>
                    <a:pt x="1119" y="38"/>
                  </a:lnTo>
                  <a:lnTo>
                    <a:pt x="1191" y="24"/>
                  </a:lnTo>
                  <a:lnTo>
                    <a:pt x="1263" y="10"/>
                  </a:lnTo>
                  <a:lnTo>
                    <a:pt x="1340" y="0"/>
                  </a:lnTo>
                  <a:lnTo>
                    <a:pt x="1412" y="0"/>
                  </a:lnTo>
                  <a:lnTo>
                    <a:pt x="1489" y="0"/>
                  </a:lnTo>
                  <a:lnTo>
                    <a:pt x="1561" y="10"/>
                  </a:lnTo>
                  <a:lnTo>
                    <a:pt x="1633" y="24"/>
                  </a:lnTo>
                  <a:lnTo>
                    <a:pt x="1705" y="38"/>
                  </a:lnTo>
                  <a:lnTo>
                    <a:pt x="1772" y="62"/>
                  </a:lnTo>
                  <a:lnTo>
                    <a:pt x="1844" y="91"/>
                  </a:lnTo>
                  <a:lnTo>
                    <a:pt x="1907" y="120"/>
                  </a:lnTo>
                  <a:lnTo>
                    <a:pt x="1974" y="154"/>
                  </a:lnTo>
                  <a:lnTo>
                    <a:pt x="2036" y="197"/>
                  </a:lnTo>
                  <a:lnTo>
                    <a:pt x="2099" y="235"/>
                  </a:lnTo>
                  <a:lnTo>
                    <a:pt x="2156" y="283"/>
                  </a:lnTo>
                  <a:lnTo>
                    <a:pt x="2214" y="336"/>
                  </a:lnTo>
                  <a:lnTo>
                    <a:pt x="2267" y="389"/>
                  </a:lnTo>
                  <a:lnTo>
                    <a:pt x="2320" y="446"/>
                  </a:lnTo>
                  <a:lnTo>
                    <a:pt x="2372" y="504"/>
                  </a:lnTo>
                  <a:lnTo>
                    <a:pt x="2421" y="566"/>
                  </a:lnTo>
                  <a:lnTo>
                    <a:pt x="2464" y="633"/>
                  </a:lnTo>
                  <a:lnTo>
                    <a:pt x="2507" y="705"/>
                  </a:lnTo>
                  <a:lnTo>
                    <a:pt x="2550" y="773"/>
                  </a:lnTo>
                  <a:lnTo>
                    <a:pt x="2589" y="849"/>
                  </a:lnTo>
                  <a:lnTo>
                    <a:pt x="2622" y="926"/>
                  </a:lnTo>
                  <a:lnTo>
                    <a:pt x="2656" y="1003"/>
                  </a:lnTo>
                  <a:lnTo>
                    <a:pt x="2685" y="1084"/>
                  </a:lnTo>
                  <a:lnTo>
                    <a:pt x="2713" y="1166"/>
                  </a:lnTo>
                  <a:lnTo>
                    <a:pt x="2737" y="1252"/>
                  </a:lnTo>
                  <a:lnTo>
                    <a:pt x="2761" y="1339"/>
                  </a:lnTo>
                  <a:lnTo>
                    <a:pt x="2776" y="1430"/>
                  </a:lnTo>
                  <a:lnTo>
                    <a:pt x="2795" y="1521"/>
                  </a:lnTo>
                  <a:lnTo>
                    <a:pt x="2805" y="1612"/>
                  </a:lnTo>
                  <a:lnTo>
                    <a:pt x="2814" y="1704"/>
                  </a:lnTo>
                  <a:lnTo>
                    <a:pt x="2819" y="1800"/>
                  </a:lnTo>
                  <a:lnTo>
                    <a:pt x="2819" y="18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1"/>
            <p:cNvSpPr>
              <a:spLocks noChangeAspect="1" noEditPoints="1"/>
            </p:cNvSpPr>
            <p:nvPr/>
          </p:nvSpPr>
          <p:spPr bwMode="auto">
            <a:xfrm>
              <a:off x="2363" y="6285"/>
              <a:ext cx="2348" cy="2565"/>
            </a:xfrm>
            <a:custGeom>
              <a:avLst/>
              <a:gdLst>
                <a:gd name="T0" fmla="*/ 2 w 2839"/>
                <a:gd name="T1" fmla="*/ 1 h 3811"/>
                <a:gd name="T2" fmla="*/ 2 w 2839"/>
                <a:gd name="T3" fmla="*/ 1 h 3811"/>
                <a:gd name="T4" fmla="*/ 2 w 2839"/>
                <a:gd name="T5" fmla="*/ 1 h 3811"/>
                <a:gd name="T6" fmla="*/ 2 w 2839"/>
                <a:gd name="T7" fmla="*/ 1 h 3811"/>
                <a:gd name="T8" fmla="*/ 2 w 2839"/>
                <a:gd name="T9" fmla="*/ 1 h 3811"/>
                <a:gd name="T10" fmla="*/ 2 w 2839"/>
                <a:gd name="T11" fmla="*/ 1 h 3811"/>
                <a:gd name="T12" fmla="*/ 2 w 2839"/>
                <a:gd name="T13" fmla="*/ 1 h 3811"/>
                <a:gd name="T14" fmla="*/ 2 w 2839"/>
                <a:gd name="T15" fmla="*/ 1 h 3811"/>
                <a:gd name="T16" fmla="*/ 2 w 2839"/>
                <a:gd name="T17" fmla="*/ 1 h 3811"/>
                <a:gd name="T18" fmla="*/ 2 w 2839"/>
                <a:gd name="T19" fmla="*/ 1 h 3811"/>
                <a:gd name="T20" fmla="*/ 2 w 2839"/>
                <a:gd name="T21" fmla="*/ 1 h 3811"/>
                <a:gd name="T22" fmla="*/ 2 w 2839"/>
                <a:gd name="T23" fmla="*/ 1 h 3811"/>
                <a:gd name="T24" fmla="*/ 2 w 2839"/>
                <a:gd name="T25" fmla="*/ 1 h 3811"/>
                <a:gd name="T26" fmla="*/ 2 w 2839"/>
                <a:gd name="T27" fmla="*/ 1 h 3811"/>
                <a:gd name="T28" fmla="*/ 2 w 2839"/>
                <a:gd name="T29" fmla="*/ 1 h 3811"/>
                <a:gd name="T30" fmla="*/ 2 w 2839"/>
                <a:gd name="T31" fmla="*/ 1 h 3811"/>
                <a:gd name="T32" fmla="*/ 2 w 2839"/>
                <a:gd name="T33" fmla="*/ 1 h 3811"/>
                <a:gd name="T34" fmla="*/ 2 w 2839"/>
                <a:gd name="T35" fmla="*/ 1 h 3811"/>
                <a:gd name="T36" fmla="*/ 2 w 2839"/>
                <a:gd name="T37" fmla="*/ 1 h 3811"/>
                <a:gd name="T38" fmla="*/ 2 w 2839"/>
                <a:gd name="T39" fmla="*/ 1 h 3811"/>
                <a:gd name="T40" fmla="*/ 2 w 2839"/>
                <a:gd name="T41" fmla="*/ 1 h 3811"/>
                <a:gd name="T42" fmla="*/ 2 w 2839"/>
                <a:gd name="T43" fmla="*/ 1 h 3811"/>
                <a:gd name="T44" fmla="*/ 2 w 2839"/>
                <a:gd name="T45" fmla="*/ 1 h 3811"/>
                <a:gd name="T46" fmla="*/ 2 w 2839"/>
                <a:gd name="T47" fmla="*/ 1 h 3811"/>
                <a:gd name="T48" fmla="*/ 2 w 2839"/>
                <a:gd name="T49" fmla="*/ 1 h 3811"/>
                <a:gd name="T50" fmla="*/ 2 w 2839"/>
                <a:gd name="T51" fmla="*/ 1 h 3811"/>
                <a:gd name="T52" fmla="*/ 2 w 2839"/>
                <a:gd name="T53" fmla="*/ 1 h 3811"/>
                <a:gd name="T54" fmla="*/ 2 w 2839"/>
                <a:gd name="T55" fmla="*/ 1 h 3811"/>
                <a:gd name="T56" fmla="*/ 2 w 2839"/>
                <a:gd name="T57" fmla="*/ 1 h 3811"/>
                <a:gd name="T58" fmla="*/ 2 w 2839"/>
                <a:gd name="T59" fmla="*/ 1 h 3811"/>
                <a:gd name="T60" fmla="*/ 2 w 2839"/>
                <a:gd name="T61" fmla="*/ 1 h 3811"/>
                <a:gd name="T62" fmla="*/ 2 w 2839"/>
                <a:gd name="T63" fmla="*/ 1 h 3811"/>
                <a:gd name="T64" fmla="*/ 2 w 2839"/>
                <a:gd name="T65" fmla="*/ 1 h 3811"/>
                <a:gd name="T66" fmla="*/ 2 w 2839"/>
                <a:gd name="T67" fmla="*/ 1 h 3811"/>
                <a:gd name="T68" fmla="*/ 2 w 2839"/>
                <a:gd name="T69" fmla="*/ 1 h 3811"/>
                <a:gd name="T70" fmla="*/ 2 w 2839"/>
                <a:gd name="T71" fmla="*/ 1 h 3811"/>
                <a:gd name="T72" fmla="*/ 2 w 2839"/>
                <a:gd name="T73" fmla="*/ 1 h 3811"/>
                <a:gd name="T74" fmla="*/ 2 w 2839"/>
                <a:gd name="T75" fmla="*/ 1 h 3811"/>
                <a:gd name="T76" fmla="*/ 2 w 2839"/>
                <a:gd name="T77" fmla="*/ 1 h 3811"/>
                <a:gd name="T78" fmla="*/ 2 w 2839"/>
                <a:gd name="T79" fmla="*/ 1 h 3811"/>
                <a:gd name="T80" fmla="*/ 2 w 2839"/>
                <a:gd name="T81" fmla="*/ 1 h 3811"/>
                <a:gd name="T82" fmla="*/ 2 w 2839"/>
                <a:gd name="T83" fmla="*/ 1 h 3811"/>
                <a:gd name="T84" fmla="*/ 2 w 2839"/>
                <a:gd name="T85" fmla="*/ 1 h 3811"/>
                <a:gd name="T86" fmla="*/ 2 w 2839"/>
                <a:gd name="T87" fmla="*/ 1 h 3811"/>
                <a:gd name="T88" fmla="*/ 2 w 2839"/>
                <a:gd name="T89" fmla="*/ 1 h 3811"/>
                <a:gd name="T90" fmla="*/ 2 w 2839"/>
                <a:gd name="T91" fmla="*/ 1 h 3811"/>
                <a:gd name="T92" fmla="*/ 2 w 2839"/>
                <a:gd name="T93" fmla="*/ 1 h 3811"/>
                <a:gd name="T94" fmla="*/ 2 w 2839"/>
                <a:gd name="T95" fmla="*/ 1 h 3811"/>
                <a:gd name="T96" fmla="*/ 2 w 2839"/>
                <a:gd name="T97" fmla="*/ 1 h 3811"/>
                <a:gd name="T98" fmla="*/ 2 w 2839"/>
                <a:gd name="T99" fmla="*/ 1 h 3811"/>
                <a:gd name="T100" fmla="*/ 2 w 2839"/>
                <a:gd name="T101" fmla="*/ 1 h 3811"/>
                <a:gd name="T102" fmla="*/ 2 w 2839"/>
                <a:gd name="T103" fmla="*/ 1 h 3811"/>
                <a:gd name="T104" fmla="*/ 2 w 2839"/>
                <a:gd name="T105" fmla="*/ 1 h 3811"/>
                <a:gd name="T106" fmla="*/ 2 w 2839"/>
                <a:gd name="T107" fmla="*/ 1 h 3811"/>
                <a:gd name="T108" fmla="*/ 2 w 2839"/>
                <a:gd name="T109" fmla="*/ 1 h 3811"/>
                <a:gd name="T110" fmla="*/ 2 w 2839"/>
                <a:gd name="T111" fmla="*/ 1 h 3811"/>
                <a:gd name="T112" fmla="*/ 2 w 2839"/>
                <a:gd name="T113" fmla="*/ 1 h 3811"/>
                <a:gd name="T114" fmla="*/ 2 w 2839"/>
                <a:gd name="T115" fmla="*/ 1 h 3811"/>
                <a:gd name="T116" fmla="*/ 2 w 2839"/>
                <a:gd name="T117" fmla="*/ 1 h 3811"/>
                <a:gd name="T118" fmla="*/ 2 w 2839"/>
                <a:gd name="T119" fmla="*/ 1 h 38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39"/>
                <a:gd name="T181" fmla="*/ 0 h 3811"/>
                <a:gd name="T182" fmla="*/ 2839 w 2839"/>
                <a:gd name="T183" fmla="*/ 3811 h 381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39" h="3811">
                  <a:moveTo>
                    <a:pt x="2839" y="1906"/>
                  </a:moveTo>
                  <a:lnTo>
                    <a:pt x="2834" y="2001"/>
                  </a:lnTo>
                  <a:lnTo>
                    <a:pt x="2820" y="2001"/>
                  </a:lnTo>
                  <a:lnTo>
                    <a:pt x="2824" y="1906"/>
                  </a:lnTo>
                  <a:lnTo>
                    <a:pt x="2839" y="1906"/>
                  </a:lnTo>
                  <a:close/>
                  <a:moveTo>
                    <a:pt x="2834" y="2001"/>
                  </a:moveTo>
                  <a:lnTo>
                    <a:pt x="2834" y="2001"/>
                  </a:lnTo>
                  <a:lnTo>
                    <a:pt x="2829" y="2001"/>
                  </a:lnTo>
                  <a:lnTo>
                    <a:pt x="2834" y="2001"/>
                  </a:lnTo>
                  <a:close/>
                  <a:moveTo>
                    <a:pt x="2834" y="2001"/>
                  </a:moveTo>
                  <a:lnTo>
                    <a:pt x="2829" y="2097"/>
                  </a:lnTo>
                  <a:lnTo>
                    <a:pt x="2815" y="2097"/>
                  </a:lnTo>
                  <a:lnTo>
                    <a:pt x="2820" y="2001"/>
                  </a:lnTo>
                  <a:lnTo>
                    <a:pt x="2834" y="2001"/>
                  </a:lnTo>
                  <a:close/>
                  <a:moveTo>
                    <a:pt x="2829" y="2097"/>
                  </a:moveTo>
                  <a:lnTo>
                    <a:pt x="2829" y="2097"/>
                  </a:lnTo>
                  <a:lnTo>
                    <a:pt x="2824" y="2097"/>
                  </a:lnTo>
                  <a:lnTo>
                    <a:pt x="2829" y="2097"/>
                  </a:lnTo>
                  <a:close/>
                  <a:moveTo>
                    <a:pt x="2829" y="2097"/>
                  </a:moveTo>
                  <a:lnTo>
                    <a:pt x="2820" y="2189"/>
                  </a:lnTo>
                  <a:lnTo>
                    <a:pt x="2810" y="2189"/>
                  </a:lnTo>
                  <a:lnTo>
                    <a:pt x="2815" y="2097"/>
                  </a:lnTo>
                  <a:lnTo>
                    <a:pt x="2829" y="2097"/>
                  </a:lnTo>
                  <a:close/>
                  <a:moveTo>
                    <a:pt x="2820" y="2189"/>
                  </a:moveTo>
                  <a:lnTo>
                    <a:pt x="2820" y="2189"/>
                  </a:lnTo>
                  <a:lnTo>
                    <a:pt x="2815" y="2189"/>
                  </a:lnTo>
                  <a:lnTo>
                    <a:pt x="2820" y="2189"/>
                  </a:lnTo>
                  <a:close/>
                  <a:moveTo>
                    <a:pt x="2820" y="2189"/>
                  </a:moveTo>
                  <a:lnTo>
                    <a:pt x="2810" y="2285"/>
                  </a:lnTo>
                  <a:lnTo>
                    <a:pt x="2795" y="2280"/>
                  </a:lnTo>
                  <a:lnTo>
                    <a:pt x="2810" y="2189"/>
                  </a:lnTo>
                  <a:lnTo>
                    <a:pt x="2820" y="2189"/>
                  </a:lnTo>
                  <a:close/>
                  <a:moveTo>
                    <a:pt x="2810" y="2285"/>
                  </a:moveTo>
                  <a:lnTo>
                    <a:pt x="2810" y="2285"/>
                  </a:lnTo>
                  <a:lnTo>
                    <a:pt x="2805" y="2280"/>
                  </a:lnTo>
                  <a:lnTo>
                    <a:pt x="2810" y="2285"/>
                  </a:lnTo>
                  <a:close/>
                  <a:moveTo>
                    <a:pt x="2810" y="2285"/>
                  </a:moveTo>
                  <a:lnTo>
                    <a:pt x="2795" y="2371"/>
                  </a:lnTo>
                  <a:lnTo>
                    <a:pt x="2781" y="2371"/>
                  </a:lnTo>
                  <a:lnTo>
                    <a:pt x="2795" y="2280"/>
                  </a:lnTo>
                  <a:lnTo>
                    <a:pt x="2810" y="2285"/>
                  </a:lnTo>
                  <a:close/>
                  <a:moveTo>
                    <a:pt x="2795" y="2371"/>
                  </a:moveTo>
                  <a:lnTo>
                    <a:pt x="2795" y="2371"/>
                  </a:lnTo>
                  <a:lnTo>
                    <a:pt x="2786" y="2371"/>
                  </a:lnTo>
                  <a:lnTo>
                    <a:pt x="2795" y="2371"/>
                  </a:lnTo>
                  <a:close/>
                  <a:moveTo>
                    <a:pt x="2795" y="2371"/>
                  </a:moveTo>
                  <a:lnTo>
                    <a:pt x="2776" y="2462"/>
                  </a:lnTo>
                  <a:lnTo>
                    <a:pt x="2762" y="2457"/>
                  </a:lnTo>
                  <a:lnTo>
                    <a:pt x="2781" y="2371"/>
                  </a:lnTo>
                  <a:lnTo>
                    <a:pt x="2795" y="2371"/>
                  </a:lnTo>
                  <a:close/>
                  <a:moveTo>
                    <a:pt x="2776" y="2462"/>
                  </a:moveTo>
                  <a:lnTo>
                    <a:pt x="2776" y="2462"/>
                  </a:lnTo>
                  <a:lnTo>
                    <a:pt x="2771" y="2462"/>
                  </a:lnTo>
                  <a:lnTo>
                    <a:pt x="2776" y="2462"/>
                  </a:lnTo>
                  <a:close/>
                  <a:moveTo>
                    <a:pt x="2776" y="2462"/>
                  </a:moveTo>
                  <a:lnTo>
                    <a:pt x="2757" y="2549"/>
                  </a:lnTo>
                  <a:lnTo>
                    <a:pt x="2743" y="2544"/>
                  </a:lnTo>
                  <a:lnTo>
                    <a:pt x="2762" y="2457"/>
                  </a:lnTo>
                  <a:lnTo>
                    <a:pt x="2776" y="2462"/>
                  </a:lnTo>
                  <a:close/>
                  <a:moveTo>
                    <a:pt x="2757" y="2549"/>
                  </a:moveTo>
                  <a:lnTo>
                    <a:pt x="2757" y="2549"/>
                  </a:lnTo>
                  <a:lnTo>
                    <a:pt x="2747" y="2549"/>
                  </a:lnTo>
                  <a:lnTo>
                    <a:pt x="2757" y="2549"/>
                  </a:lnTo>
                  <a:close/>
                  <a:moveTo>
                    <a:pt x="2757" y="2549"/>
                  </a:moveTo>
                  <a:lnTo>
                    <a:pt x="2728" y="2635"/>
                  </a:lnTo>
                  <a:lnTo>
                    <a:pt x="2719" y="2630"/>
                  </a:lnTo>
                  <a:lnTo>
                    <a:pt x="2743" y="2544"/>
                  </a:lnTo>
                  <a:lnTo>
                    <a:pt x="2757" y="2549"/>
                  </a:lnTo>
                  <a:close/>
                  <a:moveTo>
                    <a:pt x="2728" y="2635"/>
                  </a:moveTo>
                  <a:lnTo>
                    <a:pt x="2728" y="2635"/>
                  </a:lnTo>
                  <a:lnTo>
                    <a:pt x="2723" y="2635"/>
                  </a:lnTo>
                  <a:lnTo>
                    <a:pt x="2728" y="2635"/>
                  </a:lnTo>
                  <a:close/>
                  <a:moveTo>
                    <a:pt x="2728" y="2635"/>
                  </a:moveTo>
                  <a:lnTo>
                    <a:pt x="2704" y="2717"/>
                  </a:lnTo>
                  <a:lnTo>
                    <a:pt x="2690" y="2712"/>
                  </a:lnTo>
                  <a:lnTo>
                    <a:pt x="2719" y="2630"/>
                  </a:lnTo>
                  <a:lnTo>
                    <a:pt x="2728" y="2635"/>
                  </a:lnTo>
                  <a:close/>
                  <a:moveTo>
                    <a:pt x="2704" y="2717"/>
                  </a:moveTo>
                  <a:lnTo>
                    <a:pt x="2704" y="2717"/>
                  </a:lnTo>
                  <a:lnTo>
                    <a:pt x="2695" y="2717"/>
                  </a:lnTo>
                  <a:lnTo>
                    <a:pt x="2704" y="2717"/>
                  </a:lnTo>
                  <a:close/>
                  <a:moveTo>
                    <a:pt x="2704" y="2717"/>
                  </a:moveTo>
                  <a:lnTo>
                    <a:pt x="2671" y="2798"/>
                  </a:lnTo>
                  <a:lnTo>
                    <a:pt x="2661" y="2793"/>
                  </a:lnTo>
                  <a:lnTo>
                    <a:pt x="2690" y="2712"/>
                  </a:lnTo>
                  <a:lnTo>
                    <a:pt x="2704" y="2717"/>
                  </a:lnTo>
                  <a:close/>
                  <a:moveTo>
                    <a:pt x="2671" y="2798"/>
                  </a:moveTo>
                  <a:lnTo>
                    <a:pt x="2671" y="2798"/>
                  </a:lnTo>
                  <a:lnTo>
                    <a:pt x="2666" y="2798"/>
                  </a:lnTo>
                  <a:lnTo>
                    <a:pt x="2671" y="2798"/>
                  </a:lnTo>
                  <a:close/>
                  <a:moveTo>
                    <a:pt x="2671" y="2798"/>
                  </a:moveTo>
                  <a:lnTo>
                    <a:pt x="2642" y="2880"/>
                  </a:lnTo>
                  <a:lnTo>
                    <a:pt x="2627" y="2875"/>
                  </a:lnTo>
                  <a:lnTo>
                    <a:pt x="2661" y="2793"/>
                  </a:lnTo>
                  <a:lnTo>
                    <a:pt x="2671" y="2798"/>
                  </a:lnTo>
                  <a:close/>
                  <a:moveTo>
                    <a:pt x="2642" y="2880"/>
                  </a:moveTo>
                  <a:lnTo>
                    <a:pt x="2642" y="2880"/>
                  </a:lnTo>
                  <a:lnTo>
                    <a:pt x="2632" y="2875"/>
                  </a:lnTo>
                  <a:lnTo>
                    <a:pt x="2642" y="2880"/>
                  </a:lnTo>
                  <a:close/>
                  <a:moveTo>
                    <a:pt x="2642" y="2880"/>
                  </a:moveTo>
                  <a:lnTo>
                    <a:pt x="2603" y="2956"/>
                  </a:lnTo>
                  <a:lnTo>
                    <a:pt x="2589" y="2947"/>
                  </a:lnTo>
                  <a:lnTo>
                    <a:pt x="2627" y="2875"/>
                  </a:lnTo>
                  <a:lnTo>
                    <a:pt x="2642" y="2880"/>
                  </a:lnTo>
                  <a:close/>
                  <a:moveTo>
                    <a:pt x="2603" y="2956"/>
                  </a:moveTo>
                  <a:lnTo>
                    <a:pt x="2603" y="2956"/>
                  </a:lnTo>
                  <a:lnTo>
                    <a:pt x="2599" y="2952"/>
                  </a:lnTo>
                  <a:lnTo>
                    <a:pt x="2603" y="2956"/>
                  </a:lnTo>
                  <a:close/>
                  <a:moveTo>
                    <a:pt x="2603" y="2956"/>
                  </a:moveTo>
                  <a:lnTo>
                    <a:pt x="2565" y="3028"/>
                  </a:lnTo>
                  <a:lnTo>
                    <a:pt x="2551" y="3024"/>
                  </a:lnTo>
                  <a:lnTo>
                    <a:pt x="2589" y="2947"/>
                  </a:lnTo>
                  <a:lnTo>
                    <a:pt x="2603" y="2956"/>
                  </a:lnTo>
                  <a:close/>
                  <a:moveTo>
                    <a:pt x="2565" y="3028"/>
                  </a:moveTo>
                  <a:lnTo>
                    <a:pt x="2565" y="3028"/>
                  </a:lnTo>
                  <a:lnTo>
                    <a:pt x="2560" y="3028"/>
                  </a:lnTo>
                  <a:lnTo>
                    <a:pt x="2565" y="3028"/>
                  </a:lnTo>
                  <a:close/>
                  <a:moveTo>
                    <a:pt x="2565" y="3028"/>
                  </a:moveTo>
                  <a:lnTo>
                    <a:pt x="2527" y="3100"/>
                  </a:lnTo>
                  <a:lnTo>
                    <a:pt x="2512" y="3096"/>
                  </a:lnTo>
                  <a:lnTo>
                    <a:pt x="2551" y="3024"/>
                  </a:lnTo>
                  <a:lnTo>
                    <a:pt x="2565" y="3028"/>
                  </a:lnTo>
                  <a:close/>
                  <a:moveTo>
                    <a:pt x="2527" y="3100"/>
                  </a:moveTo>
                  <a:lnTo>
                    <a:pt x="2527" y="3100"/>
                  </a:lnTo>
                  <a:lnTo>
                    <a:pt x="2517" y="3096"/>
                  </a:lnTo>
                  <a:lnTo>
                    <a:pt x="2527" y="3100"/>
                  </a:lnTo>
                  <a:close/>
                  <a:moveTo>
                    <a:pt x="2527" y="3100"/>
                  </a:moveTo>
                  <a:lnTo>
                    <a:pt x="2483" y="3172"/>
                  </a:lnTo>
                  <a:lnTo>
                    <a:pt x="2469" y="3163"/>
                  </a:lnTo>
                  <a:lnTo>
                    <a:pt x="2512" y="3096"/>
                  </a:lnTo>
                  <a:lnTo>
                    <a:pt x="2527" y="3100"/>
                  </a:lnTo>
                  <a:close/>
                  <a:moveTo>
                    <a:pt x="2483" y="3172"/>
                  </a:moveTo>
                  <a:lnTo>
                    <a:pt x="2479" y="3172"/>
                  </a:lnTo>
                  <a:lnTo>
                    <a:pt x="2474" y="3168"/>
                  </a:lnTo>
                  <a:lnTo>
                    <a:pt x="2483" y="3172"/>
                  </a:lnTo>
                  <a:close/>
                  <a:moveTo>
                    <a:pt x="2479" y="3172"/>
                  </a:moveTo>
                  <a:lnTo>
                    <a:pt x="2435" y="3235"/>
                  </a:lnTo>
                  <a:lnTo>
                    <a:pt x="2421" y="3230"/>
                  </a:lnTo>
                  <a:lnTo>
                    <a:pt x="2469" y="3163"/>
                  </a:lnTo>
                  <a:lnTo>
                    <a:pt x="2479" y="3172"/>
                  </a:lnTo>
                  <a:close/>
                  <a:moveTo>
                    <a:pt x="2435" y="3235"/>
                  </a:moveTo>
                  <a:lnTo>
                    <a:pt x="2435" y="3235"/>
                  </a:lnTo>
                  <a:lnTo>
                    <a:pt x="2431" y="3235"/>
                  </a:lnTo>
                  <a:lnTo>
                    <a:pt x="2435" y="3235"/>
                  </a:lnTo>
                  <a:close/>
                  <a:moveTo>
                    <a:pt x="2435" y="3235"/>
                  </a:moveTo>
                  <a:lnTo>
                    <a:pt x="2387" y="3302"/>
                  </a:lnTo>
                  <a:lnTo>
                    <a:pt x="2378" y="3292"/>
                  </a:lnTo>
                  <a:lnTo>
                    <a:pt x="2426" y="3230"/>
                  </a:lnTo>
                  <a:lnTo>
                    <a:pt x="2435" y="3235"/>
                  </a:lnTo>
                  <a:close/>
                  <a:moveTo>
                    <a:pt x="2387" y="3302"/>
                  </a:moveTo>
                  <a:lnTo>
                    <a:pt x="2387" y="3302"/>
                  </a:lnTo>
                  <a:lnTo>
                    <a:pt x="2382" y="3297"/>
                  </a:lnTo>
                  <a:lnTo>
                    <a:pt x="2387" y="3302"/>
                  </a:lnTo>
                  <a:close/>
                  <a:moveTo>
                    <a:pt x="2387" y="3302"/>
                  </a:moveTo>
                  <a:lnTo>
                    <a:pt x="2334" y="3360"/>
                  </a:lnTo>
                  <a:lnTo>
                    <a:pt x="2325" y="3350"/>
                  </a:lnTo>
                  <a:lnTo>
                    <a:pt x="2378" y="3292"/>
                  </a:lnTo>
                  <a:lnTo>
                    <a:pt x="2387" y="3302"/>
                  </a:lnTo>
                  <a:close/>
                  <a:moveTo>
                    <a:pt x="2334" y="3360"/>
                  </a:moveTo>
                  <a:lnTo>
                    <a:pt x="2334" y="3360"/>
                  </a:lnTo>
                  <a:lnTo>
                    <a:pt x="2330" y="3355"/>
                  </a:lnTo>
                  <a:lnTo>
                    <a:pt x="2334" y="3360"/>
                  </a:lnTo>
                  <a:close/>
                  <a:moveTo>
                    <a:pt x="2334" y="3360"/>
                  </a:moveTo>
                  <a:lnTo>
                    <a:pt x="2282" y="3417"/>
                  </a:lnTo>
                  <a:lnTo>
                    <a:pt x="2272" y="3408"/>
                  </a:lnTo>
                  <a:lnTo>
                    <a:pt x="2325" y="3350"/>
                  </a:lnTo>
                  <a:lnTo>
                    <a:pt x="2334" y="3360"/>
                  </a:lnTo>
                  <a:close/>
                  <a:moveTo>
                    <a:pt x="2282" y="3417"/>
                  </a:moveTo>
                  <a:lnTo>
                    <a:pt x="2282" y="3417"/>
                  </a:lnTo>
                  <a:lnTo>
                    <a:pt x="2277" y="3412"/>
                  </a:lnTo>
                  <a:lnTo>
                    <a:pt x="2282" y="3417"/>
                  </a:lnTo>
                  <a:close/>
                  <a:moveTo>
                    <a:pt x="2282" y="3417"/>
                  </a:moveTo>
                  <a:lnTo>
                    <a:pt x="2229" y="3470"/>
                  </a:lnTo>
                  <a:lnTo>
                    <a:pt x="2219" y="3460"/>
                  </a:lnTo>
                  <a:lnTo>
                    <a:pt x="2272" y="3408"/>
                  </a:lnTo>
                  <a:lnTo>
                    <a:pt x="2282" y="3417"/>
                  </a:lnTo>
                  <a:close/>
                  <a:moveTo>
                    <a:pt x="2229" y="3470"/>
                  </a:moveTo>
                  <a:lnTo>
                    <a:pt x="2229" y="3470"/>
                  </a:lnTo>
                  <a:lnTo>
                    <a:pt x="2224" y="3465"/>
                  </a:lnTo>
                  <a:lnTo>
                    <a:pt x="2229" y="3470"/>
                  </a:lnTo>
                  <a:close/>
                  <a:moveTo>
                    <a:pt x="2229" y="3470"/>
                  </a:moveTo>
                  <a:lnTo>
                    <a:pt x="2171" y="3523"/>
                  </a:lnTo>
                  <a:lnTo>
                    <a:pt x="2162" y="3513"/>
                  </a:lnTo>
                  <a:lnTo>
                    <a:pt x="2219" y="3460"/>
                  </a:lnTo>
                  <a:lnTo>
                    <a:pt x="2229" y="3470"/>
                  </a:lnTo>
                  <a:close/>
                  <a:moveTo>
                    <a:pt x="2171" y="3523"/>
                  </a:moveTo>
                  <a:lnTo>
                    <a:pt x="2171" y="3523"/>
                  </a:lnTo>
                  <a:lnTo>
                    <a:pt x="2166" y="3518"/>
                  </a:lnTo>
                  <a:lnTo>
                    <a:pt x="2171" y="3523"/>
                  </a:lnTo>
                  <a:close/>
                  <a:moveTo>
                    <a:pt x="2171" y="3523"/>
                  </a:moveTo>
                  <a:lnTo>
                    <a:pt x="2114" y="3571"/>
                  </a:lnTo>
                  <a:lnTo>
                    <a:pt x="2104" y="3556"/>
                  </a:lnTo>
                  <a:lnTo>
                    <a:pt x="2162" y="3513"/>
                  </a:lnTo>
                  <a:lnTo>
                    <a:pt x="2171" y="3523"/>
                  </a:lnTo>
                  <a:close/>
                  <a:moveTo>
                    <a:pt x="2114" y="3571"/>
                  </a:moveTo>
                  <a:lnTo>
                    <a:pt x="2114" y="3571"/>
                  </a:lnTo>
                  <a:lnTo>
                    <a:pt x="2109" y="3566"/>
                  </a:lnTo>
                  <a:lnTo>
                    <a:pt x="2114" y="3571"/>
                  </a:lnTo>
                  <a:close/>
                  <a:moveTo>
                    <a:pt x="2114" y="3571"/>
                  </a:moveTo>
                  <a:lnTo>
                    <a:pt x="2051" y="3614"/>
                  </a:lnTo>
                  <a:lnTo>
                    <a:pt x="2042" y="3599"/>
                  </a:lnTo>
                  <a:lnTo>
                    <a:pt x="2104" y="3556"/>
                  </a:lnTo>
                  <a:lnTo>
                    <a:pt x="2114" y="3571"/>
                  </a:lnTo>
                  <a:close/>
                  <a:moveTo>
                    <a:pt x="2051" y="3614"/>
                  </a:moveTo>
                  <a:lnTo>
                    <a:pt x="2051" y="3614"/>
                  </a:lnTo>
                  <a:lnTo>
                    <a:pt x="2046" y="3604"/>
                  </a:lnTo>
                  <a:lnTo>
                    <a:pt x="2051" y="3614"/>
                  </a:lnTo>
                  <a:close/>
                  <a:moveTo>
                    <a:pt x="2051" y="3614"/>
                  </a:moveTo>
                  <a:lnTo>
                    <a:pt x="1989" y="3652"/>
                  </a:lnTo>
                  <a:lnTo>
                    <a:pt x="1979" y="3638"/>
                  </a:lnTo>
                  <a:lnTo>
                    <a:pt x="2042" y="3599"/>
                  </a:lnTo>
                  <a:lnTo>
                    <a:pt x="2051" y="3614"/>
                  </a:lnTo>
                  <a:close/>
                  <a:moveTo>
                    <a:pt x="1989" y="3652"/>
                  </a:moveTo>
                  <a:lnTo>
                    <a:pt x="1989" y="3652"/>
                  </a:lnTo>
                  <a:lnTo>
                    <a:pt x="1984" y="3647"/>
                  </a:lnTo>
                  <a:lnTo>
                    <a:pt x="1989" y="3652"/>
                  </a:lnTo>
                  <a:close/>
                  <a:moveTo>
                    <a:pt x="1989" y="3652"/>
                  </a:moveTo>
                  <a:lnTo>
                    <a:pt x="1921" y="3686"/>
                  </a:lnTo>
                  <a:lnTo>
                    <a:pt x="1917" y="3676"/>
                  </a:lnTo>
                  <a:lnTo>
                    <a:pt x="1979" y="3638"/>
                  </a:lnTo>
                  <a:lnTo>
                    <a:pt x="1989" y="3652"/>
                  </a:lnTo>
                  <a:close/>
                  <a:moveTo>
                    <a:pt x="1921" y="3686"/>
                  </a:moveTo>
                  <a:lnTo>
                    <a:pt x="1921" y="3686"/>
                  </a:lnTo>
                  <a:lnTo>
                    <a:pt x="1917" y="3681"/>
                  </a:lnTo>
                  <a:lnTo>
                    <a:pt x="1921" y="3686"/>
                  </a:lnTo>
                  <a:close/>
                  <a:moveTo>
                    <a:pt x="1921" y="3686"/>
                  </a:moveTo>
                  <a:lnTo>
                    <a:pt x="1854" y="3719"/>
                  </a:lnTo>
                  <a:lnTo>
                    <a:pt x="1849" y="3705"/>
                  </a:lnTo>
                  <a:lnTo>
                    <a:pt x="1917" y="3676"/>
                  </a:lnTo>
                  <a:lnTo>
                    <a:pt x="1921" y="3686"/>
                  </a:lnTo>
                  <a:close/>
                  <a:moveTo>
                    <a:pt x="1854" y="3719"/>
                  </a:moveTo>
                  <a:lnTo>
                    <a:pt x="1854" y="3719"/>
                  </a:lnTo>
                  <a:lnTo>
                    <a:pt x="1854" y="3710"/>
                  </a:lnTo>
                  <a:lnTo>
                    <a:pt x="1854" y="3719"/>
                  </a:lnTo>
                  <a:close/>
                  <a:moveTo>
                    <a:pt x="1854" y="3719"/>
                  </a:moveTo>
                  <a:lnTo>
                    <a:pt x="1787" y="3743"/>
                  </a:lnTo>
                  <a:lnTo>
                    <a:pt x="1782" y="3734"/>
                  </a:lnTo>
                  <a:lnTo>
                    <a:pt x="1849" y="3705"/>
                  </a:lnTo>
                  <a:lnTo>
                    <a:pt x="1854" y="3719"/>
                  </a:lnTo>
                  <a:close/>
                  <a:moveTo>
                    <a:pt x="1787" y="3743"/>
                  </a:moveTo>
                  <a:lnTo>
                    <a:pt x="1787" y="3743"/>
                  </a:lnTo>
                  <a:lnTo>
                    <a:pt x="1782" y="3739"/>
                  </a:lnTo>
                  <a:lnTo>
                    <a:pt x="1787" y="3743"/>
                  </a:lnTo>
                  <a:close/>
                  <a:moveTo>
                    <a:pt x="1787" y="3743"/>
                  </a:moveTo>
                  <a:lnTo>
                    <a:pt x="1715" y="3767"/>
                  </a:lnTo>
                  <a:lnTo>
                    <a:pt x="1710" y="3753"/>
                  </a:lnTo>
                  <a:lnTo>
                    <a:pt x="1782" y="3734"/>
                  </a:lnTo>
                  <a:lnTo>
                    <a:pt x="1787" y="3743"/>
                  </a:lnTo>
                  <a:close/>
                  <a:moveTo>
                    <a:pt x="1715" y="3767"/>
                  </a:moveTo>
                  <a:lnTo>
                    <a:pt x="1715" y="3767"/>
                  </a:lnTo>
                  <a:lnTo>
                    <a:pt x="1715" y="3763"/>
                  </a:lnTo>
                  <a:lnTo>
                    <a:pt x="1715" y="3767"/>
                  </a:lnTo>
                  <a:close/>
                  <a:moveTo>
                    <a:pt x="1715" y="3767"/>
                  </a:moveTo>
                  <a:lnTo>
                    <a:pt x="1643" y="3787"/>
                  </a:lnTo>
                  <a:lnTo>
                    <a:pt x="1643" y="3772"/>
                  </a:lnTo>
                  <a:lnTo>
                    <a:pt x="1715" y="3753"/>
                  </a:lnTo>
                  <a:lnTo>
                    <a:pt x="1715" y="3767"/>
                  </a:lnTo>
                  <a:close/>
                  <a:moveTo>
                    <a:pt x="1643" y="3787"/>
                  </a:moveTo>
                  <a:lnTo>
                    <a:pt x="1643" y="3787"/>
                  </a:lnTo>
                  <a:lnTo>
                    <a:pt x="1643" y="3777"/>
                  </a:lnTo>
                  <a:lnTo>
                    <a:pt x="1643" y="3787"/>
                  </a:lnTo>
                  <a:close/>
                  <a:moveTo>
                    <a:pt x="1643" y="3787"/>
                  </a:moveTo>
                  <a:lnTo>
                    <a:pt x="1571" y="3796"/>
                  </a:lnTo>
                  <a:lnTo>
                    <a:pt x="1571" y="3782"/>
                  </a:lnTo>
                  <a:lnTo>
                    <a:pt x="1643" y="3772"/>
                  </a:lnTo>
                  <a:lnTo>
                    <a:pt x="1643" y="3787"/>
                  </a:lnTo>
                  <a:close/>
                  <a:moveTo>
                    <a:pt x="1571" y="3796"/>
                  </a:moveTo>
                  <a:lnTo>
                    <a:pt x="1571" y="3796"/>
                  </a:lnTo>
                  <a:lnTo>
                    <a:pt x="1571" y="3791"/>
                  </a:lnTo>
                  <a:lnTo>
                    <a:pt x="1571" y="3796"/>
                  </a:lnTo>
                  <a:close/>
                  <a:moveTo>
                    <a:pt x="1571" y="3796"/>
                  </a:moveTo>
                  <a:lnTo>
                    <a:pt x="1499" y="3806"/>
                  </a:lnTo>
                  <a:lnTo>
                    <a:pt x="1499" y="3791"/>
                  </a:lnTo>
                  <a:lnTo>
                    <a:pt x="1571" y="3782"/>
                  </a:lnTo>
                  <a:lnTo>
                    <a:pt x="1571" y="3796"/>
                  </a:lnTo>
                  <a:close/>
                  <a:moveTo>
                    <a:pt x="1499" y="3806"/>
                  </a:moveTo>
                  <a:lnTo>
                    <a:pt x="1499" y="3806"/>
                  </a:lnTo>
                  <a:lnTo>
                    <a:pt x="1499" y="3801"/>
                  </a:lnTo>
                  <a:lnTo>
                    <a:pt x="1499" y="3806"/>
                  </a:lnTo>
                  <a:close/>
                  <a:moveTo>
                    <a:pt x="1499" y="3806"/>
                  </a:moveTo>
                  <a:lnTo>
                    <a:pt x="1422" y="3811"/>
                  </a:lnTo>
                  <a:lnTo>
                    <a:pt x="1422" y="3796"/>
                  </a:lnTo>
                  <a:lnTo>
                    <a:pt x="1499" y="3791"/>
                  </a:lnTo>
                  <a:lnTo>
                    <a:pt x="1499" y="3806"/>
                  </a:lnTo>
                  <a:close/>
                  <a:moveTo>
                    <a:pt x="1422" y="3811"/>
                  </a:moveTo>
                  <a:lnTo>
                    <a:pt x="1422" y="3811"/>
                  </a:lnTo>
                  <a:lnTo>
                    <a:pt x="1422" y="3801"/>
                  </a:lnTo>
                  <a:lnTo>
                    <a:pt x="1422" y="3811"/>
                  </a:lnTo>
                  <a:close/>
                  <a:moveTo>
                    <a:pt x="1422" y="3811"/>
                  </a:moveTo>
                  <a:lnTo>
                    <a:pt x="1350" y="3806"/>
                  </a:lnTo>
                  <a:lnTo>
                    <a:pt x="1350" y="3791"/>
                  </a:lnTo>
                  <a:lnTo>
                    <a:pt x="1422" y="3796"/>
                  </a:lnTo>
                  <a:lnTo>
                    <a:pt x="1422" y="3811"/>
                  </a:lnTo>
                  <a:close/>
                  <a:moveTo>
                    <a:pt x="1350" y="3806"/>
                  </a:moveTo>
                  <a:lnTo>
                    <a:pt x="1350" y="3806"/>
                  </a:lnTo>
                  <a:lnTo>
                    <a:pt x="1350" y="3801"/>
                  </a:lnTo>
                  <a:lnTo>
                    <a:pt x="1350" y="3806"/>
                  </a:lnTo>
                  <a:close/>
                  <a:moveTo>
                    <a:pt x="1350" y="3806"/>
                  </a:moveTo>
                  <a:lnTo>
                    <a:pt x="1273" y="3796"/>
                  </a:lnTo>
                  <a:lnTo>
                    <a:pt x="1273" y="3782"/>
                  </a:lnTo>
                  <a:lnTo>
                    <a:pt x="1350" y="3791"/>
                  </a:lnTo>
                  <a:lnTo>
                    <a:pt x="1350" y="3806"/>
                  </a:lnTo>
                  <a:close/>
                  <a:moveTo>
                    <a:pt x="1273" y="3796"/>
                  </a:moveTo>
                  <a:lnTo>
                    <a:pt x="1273" y="3796"/>
                  </a:lnTo>
                  <a:lnTo>
                    <a:pt x="1273" y="3791"/>
                  </a:lnTo>
                  <a:lnTo>
                    <a:pt x="1273" y="3796"/>
                  </a:lnTo>
                  <a:close/>
                  <a:moveTo>
                    <a:pt x="1273" y="3796"/>
                  </a:moveTo>
                  <a:lnTo>
                    <a:pt x="1201" y="3787"/>
                  </a:lnTo>
                  <a:lnTo>
                    <a:pt x="1201" y="3772"/>
                  </a:lnTo>
                  <a:lnTo>
                    <a:pt x="1278" y="3782"/>
                  </a:lnTo>
                  <a:lnTo>
                    <a:pt x="1273" y="3796"/>
                  </a:lnTo>
                  <a:close/>
                  <a:moveTo>
                    <a:pt x="1201" y="3787"/>
                  </a:moveTo>
                  <a:lnTo>
                    <a:pt x="1201" y="3787"/>
                  </a:lnTo>
                  <a:lnTo>
                    <a:pt x="1201" y="3777"/>
                  </a:lnTo>
                  <a:lnTo>
                    <a:pt x="1201" y="3787"/>
                  </a:lnTo>
                  <a:close/>
                  <a:moveTo>
                    <a:pt x="1201" y="3787"/>
                  </a:moveTo>
                  <a:lnTo>
                    <a:pt x="1129" y="3767"/>
                  </a:lnTo>
                  <a:lnTo>
                    <a:pt x="1134" y="3753"/>
                  </a:lnTo>
                  <a:lnTo>
                    <a:pt x="1206" y="3772"/>
                  </a:lnTo>
                  <a:lnTo>
                    <a:pt x="1201" y="3787"/>
                  </a:lnTo>
                  <a:close/>
                  <a:moveTo>
                    <a:pt x="1129" y="3767"/>
                  </a:moveTo>
                  <a:lnTo>
                    <a:pt x="1129" y="3767"/>
                  </a:lnTo>
                  <a:lnTo>
                    <a:pt x="1129" y="3763"/>
                  </a:lnTo>
                  <a:lnTo>
                    <a:pt x="1129" y="3767"/>
                  </a:lnTo>
                  <a:close/>
                  <a:moveTo>
                    <a:pt x="1129" y="3767"/>
                  </a:moveTo>
                  <a:lnTo>
                    <a:pt x="1057" y="3743"/>
                  </a:lnTo>
                  <a:lnTo>
                    <a:pt x="1062" y="3734"/>
                  </a:lnTo>
                  <a:lnTo>
                    <a:pt x="1134" y="3753"/>
                  </a:lnTo>
                  <a:lnTo>
                    <a:pt x="1129" y="3767"/>
                  </a:lnTo>
                  <a:close/>
                  <a:moveTo>
                    <a:pt x="1057" y="3743"/>
                  </a:moveTo>
                  <a:lnTo>
                    <a:pt x="1057" y="3743"/>
                  </a:lnTo>
                  <a:lnTo>
                    <a:pt x="1062" y="3739"/>
                  </a:lnTo>
                  <a:lnTo>
                    <a:pt x="1057" y="3743"/>
                  </a:lnTo>
                  <a:close/>
                  <a:moveTo>
                    <a:pt x="1057" y="3743"/>
                  </a:moveTo>
                  <a:lnTo>
                    <a:pt x="990" y="3719"/>
                  </a:lnTo>
                  <a:lnTo>
                    <a:pt x="995" y="3705"/>
                  </a:lnTo>
                  <a:lnTo>
                    <a:pt x="1062" y="3734"/>
                  </a:lnTo>
                  <a:lnTo>
                    <a:pt x="1057" y="3743"/>
                  </a:lnTo>
                  <a:close/>
                  <a:moveTo>
                    <a:pt x="990" y="3719"/>
                  </a:moveTo>
                  <a:lnTo>
                    <a:pt x="990" y="3719"/>
                  </a:lnTo>
                  <a:lnTo>
                    <a:pt x="990" y="3710"/>
                  </a:lnTo>
                  <a:lnTo>
                    <a:pt x="990" y="3719"/>
                  </a:lnTo>
                  <a:close/>
                  <a:moveTo>
                    <a:pt x="990" y="3719"/>
                  </a:moveTo>
                  <a:lnTo>
                    <a:pt x="923" y="3686"/>
                  </a:lnTo>
                  <a:lnTo>
                    <a:pt x="927" y="3676"/>
                  </a:lnTo>
                  <a:lnTo>
                    <a:pt x="995" y="3705"/>
                  </a:lnTo>
                  <a:lnTo>
                    <a:pt x="990" y="3719"/>
                  </a:lnTo>
                  <a:close/>
                  <a:moveTo>
                    <a:pt x="923" y="3686"/>
                  </a:moveTo>
                  <a:lnTo>
                    <a:pt x="923" y="3686"/>
                  </a:lnTo>
                  <a:lnTo>
                    <a:pt x="927" y="3681"/>
                  </a:lnTo>
                  <a:lnTo>
                    <a:pt x="923" y="3686"/>
                  </a:lnTo>
                  <a:close/>
                  <a:moveTo>
                    <a:pt x="923" y="3686"/>
                  </a:moveTo>
                  <a:lnTo>
                    <a:pt x="855" y="3652"/>
                  </a:lnTo>
                  <a:lnTo>
                    <a:pt x="865" y="3638"/>
                  </a:lnTo>
                  <a:lnTo>
                    <a:pt x="927" y="3676"/>
                  </a:lnTo>
                  <a:lnTo>
                    <a:pt x="923" y="3686"/>
                  </a:lnTo>
                  <a:close/>
                  <a:moveTo>
                    <a:pt x="855" y="3652"/>
                  </a:moveTo>
                  <a:lnTo>
                    <a:pt x="855" y="3652"/>
                  </a:lnTo>
                  <a:lnTo>
                    <a:pt x="860" y="3647"/>
                  </a:lnTo>
                  <a:lnTo>
                    <a:pt x="855" y="3652"/>
                  </a:lnTo>
                  <a:close/>
                  <a:moveTo>
                    <a:pt x="855" y="3652"/>
                  </a:moveTo>
                  <a:lnTo>
                    <a:pt x="793" y="3614"/>
                  </a:lnTo>
                  <a:lnTo>
                    <a:pt x="802" y="3599"/>
                  </a:lnTo>
                  <a:lnTo>
                    <a:pt x="865" y="3638"/>
                  </a:lnTo>
                  <a:lnTo>
                    <a:pt x="855" y="3652"/>
                  </a:lnTo>
                  <a:close/>
                  <a:moveTo>
                    <a:pt x="793" y="3614"/>
                  </a:moveTo>
                  <a:lnTo>
                    <a:pt x="793" y="3614"/>
                  </a:lnTo>
                  <a:lnTo>
                    <a:pt x="798" y="3609"/>
                  </a:lnTo>
                  <a:lnTo>
                    <a:pt x="793" y="3614"/>
                  </a:lnTo>
                  <a:close/>
                  <a:moveTo>
                    <a:pt x="793" y="3614"/>
                  </a:moveTo>
                  <a:lnTo>
                    <a:pt x="730" y="3571"/>
                  </a:lnTo>
                  <a:lnTo>
                    <a:pt x="740" y="3556"/>
                  </a:lnTo>
                  <a:lnTo>
                    <a:pt x="802" y="3599"/>
                  </a:lnTo>
                  <a:lnTo>
                    <a:pt x="793" y="3614"/>
                  </a:lnTo>
                  <a:close/>
                  <a:moveTo>
                    <a:pt x="730" y="3571"/>
                  </a:moveTo>
                  <a:lnTo>
                    <a:pt x="730" y="3571"/>
                  </a:lnTo>
                  <a:lnTo>
                    <a:pt x="735" y="3566"/>
                  </a:lnTo>
                  <a:lnTo>
                    <a:pt x="730" y="3571"/>
                  </a:lnTo>
                  <a:close/>
                  <a:moveTo>
                    <a:pt x="730" y="3571"/>
                  </a:moveTo>
                  <a:lnTo>
                    <a:pt x="673" y="3523"/>
                  </a:lnTo>
                  <a:lnTo>
                    <a:pt x="682" y="3513"/>
                  </a:lnTo>
                  <a:lnTo>
                    <a:pt x="740" y="3556"/>
                  </a:lnTo>
                  <a:lnTo>
                    <a:pt x="730" y="3571"/>
                  </a:lnTo>
                  <a:close/>
                  <a:moveTo>
                    <a:pt x="673" y="3523"/>
                  </a:moveTo>
                  <a:lnTo>
                    <a:pt x="673" y="3523"/>
                  </a:lnTo>
                  <a:lnTo>
                    <a:pt x="678" y="3518"/>
                  </a:lnTo>
                  <a:lnTo>
                    <a:pt x="673" y="3523"/>
                  </a:lnTo>
                  <a:close/>
                  <a:moveTo>
                    <a:pt x="673" y="3523"/>
                  </a:moveTo>
                  <a:lnTo>
                    <a:pt x="615" y="3470"/>
                  </a:lnTo>
                  <a:lnTo>
                    <a:pt x="625" y="3460"/>
                  </a:lnTo>
                  <a:lnTo>
                    <a:pt x="682" y="3513"/>
                  </a:lnTo>
                  <a:lnTo>
                    <a:pt x="673" y="3523"/>
                  </a:lnTo>
                  <a:close/>
                  <a:moveTo>
                    <a:pt x="615" y="3470"/>
                  </a:moveTo>
                  <a:lnTo>
                    <a:pt x="615" y="3470"/>
                  </a:lnTo>
                  <a:lnTo>
                    <a:pt x="620" y="3465"/>
                  </a:lnTo>
                  <a:lnTo>
                    <a:pt x="615" y="3470"/>
                  </a:lnTo>
                  <a:close/>
                  <a:moveTo>
                    <a:pt x="615" y="3470"/>
                  </a:moveTo>
                  <a:lnTo>
                    <a:pt x="558" y="3417"/>
                  </a:lnTo>
                  <a:lnTo>
                    <a:pt x="567" y="3408"/>
                  </a:lnTo>
                  <a:lnTo>
                    <a:pt x="625" y="3460"/>
                  </a:lnTo>
                  <a:lnTo>
                    <a:pt x="615" y="3470"/>
                  </a:lnTo>
                  <a:close/>
                  <a:moveTo>
                    <a:pt x="558" y="3417"/>
                  </a:moveTo>
                  <a:lnTo>
                    <a:pt x="558" y="3417"/>
                  </a:lnTo>
                  <a:lnTo>
                    <a:pt x="562" y="3412"/>
                  </a:lnTo>
                  <a:lnTo>
                    <a:pt x="558" y="3417"/>
                  </a:lnTo>
                  <a:close/>
                  <a:moveTo>
                    <a:pt x="558" y="3417"/>
                  </a:moveTo>
                  <a:lnTo>
                    <a:pt x="505" y="3360"/>
                  </a:lnTo>
                  <a:lnTo>
                    <a:pt x="514" y="3350"/>
                  </a:lnTo>
                  <a:lnTo>
                    <a:pt x="567" y="3408"/>
                  </a:lnTo>
                  <a:lnTo>
                    <a:pt x="558" y="3417"/>
                  </a:lnTo>
                  <a:close/>
                  <a:moveTo>
                    <a:pt x="505" y="3360"/>
                  </a:moveTo>
                  <a:lnTo>
                    <a:pt x="505" y="3360"/>
                  </a:lnTo>
                  <a:lnTo>
                    <a:pt x="510" y="3355"/>
                  </a:lnTo>
                  <a:lnTo>
                    <a:pt x="505" y="3360"/>
                  </a:lnTo>
                  <a:close/>
                  <a:moveTo>
                    <a:pt x="505" y="3360"/>
                  </a:moveTo>
                  <a:lnTo>
                    <a:pt x="457" y="3302"/>
                  </a:lnTo>
                  <a:lnTo>
                    <a:pt x="466" y="3292"/>
                  </a:lnTo>
                  <a:lnTo>
                    <a:pt x="514" y="3350"/>
                  </a:lnTo>
                  <a:lnTo>
                    <a:pt x="505" y="3360"/>
                  </a:lnTo>
                  <a:close/>
                  <a:moveTo>
                    <a:pt x="457" y="3302"/>
                  </a:moveTo>
                  <a:lnTo>
                    <a:pt x="457" y="3302"/>
                  </a:lnTo>
                  <a:lnTo>
                    <a:pt x="462" y="3297"/>
                  </a:lnTo>
                  <a:lnTo>
                    <a:pt x="457" y="3302"/>
                  </a:lnTo>
                  <a:close/>
                  <a:moveTo>
                    <a:pt x="457" y="3302"/>
                  </a:moveTo>
                  <a:lnTo>
                    <a:pt x="404" y="3235"/>
                  </a:lnTo>
                  <a:lnTo>
                    <a:pt x="418" y="3230"/>
                  </a:lnTo>
                  <a:lnTo>
                    <a:pt x="466" y="3292"/>
                  </a:lnTo>
                  <a:lnTo>
                    <a:pt x="457" y="3302"/>
                  </a:lnTo>
                  <a:close/>
                  <a:moveTo>
                    <a:pt x="404" y="3235"/>
                  </a:moveTo>
                  <a:lnTo>
                    <a:pt x="404" y="3235"/>
                  </a:lnTo>
                  <a:lnTo>
                    <a:pt x="413" y="3235"/>
                  </a:lnTo>
                  <a:lnTo>
                    <a:pt x="404" y="3235"/>
                  </a:lnTo>
                  <a:close/>
                  <a:moveTo>
                    <a:pt x="404" y="3235"/>
                  </a:moveTo>
                  <a:lnTo>
                    <a:pt x="361" y="3172"/>
                  </a:lnTo>
                  <a:lnTo>
                    <a:pt x="370" y="3163"/>
                  </a:lnTo>
                  <a:lnTo>
                    <a:pt x="418" y="3230"/>
                  </a:lnTo>
                  <a:lnTo>
                    <a:pt x="404" y="3235"/>
                  </a:lnTo>
                  <a:close/>
                  <a:moveTo>
                    <a:pt x="361" y="3172"/>
                  </a:moveTo>
                  <a:lnTo>
                    <a:pt x="361" y="3172"/>
                  </a:lnTo>
                  <a:lnTo>
                    <a:pt x="365" y="3168"/>
                  </a:lnTo>
                  <a:lnTo>
                    <a:pt x="361" y="3172"/>
                  </a:lnTo>
                  <a:close/>
                  <a:moveTo>
                    <a:pt x="361" y="3172"/>
                  </a:moveTo>
                  <a:lnTo>
                    <a:pt x="317" y="3100"/>
                  </a:lnTo>
                  <a:lnTo>
                    <a:pt x="327" y="3096"/>
                  </a:lnTo>
                  <a:lnTo>
                    <a:pt x="370" y="3163"/>
                  </a:lnTo>
                  <a:lnTo>
                    <a:pt x="361" y="3172"/>
                  </a:lnTo>
                  <a:close/>
                  <a:moveTo>
                    <a:pt x="317" y="3100"/>
                  </a:moveTo>
                  <a:lnTo>
                    <a:pt x="317" y="3100"/>
                  </a:lnTo>
                  <a:lnTo>
                    <a:pt x="322" y="3096"/>
                  </a:lnTo>
                  <a:lnTo>
                    <a:pt x="317" y="3100"/>
                  </a:lnTo>
                  <a:close/>
                  <a:moveTo>
                    <a:pt x="317" y="3100"/>
                  </a:moveTo>
                  <a:lnTo>
                    <a:pt x="274" y="3028"/>
                  </a:lnTo>
                  <a:lnTo>
                    <a:pt x="289" y="3024"/>
                  </a:lnTo>
                  <a:lnTo>
                    <a:pt x="327" y="3096"/>
                  </a:lnTo>
                  <a:lnTo>
                    <a:pt x="317" y="3100"/>
                  </a:lnTo>
                  <a:close/>
                  <a:moveTo>
                    <a:pt x="274" y="3028"/>
                  </a:moveTo>
                  <a:lnTo>
                    <a:pt x="274" y="3028"/>
                  </a:lnTo>
                  <a:lnTo>
                    <a:pt x="279" y="3028"/>
                  </a:lnTo>
                  <a:lnTo>
                    <a:pt x="274" y="3028"/>
                  </a:lnTo>
                  <a:close/>
                  <a:moveTo>
                    <a:pt x="274" y="3028"/>
                  </a:moveTo>
                  <a:lnTo>
                    <a:pt x="236" y="2956"/>
                  </a:lnTo>
                  <a:lnTo>
                    <a:pt x="250" y="2947"/>
                  </a:lnTo>
                  <a:lnTo>
                    <a:pt x="289" y="3024"/>
                  </a:lnTo>
                  <a:lnTo>
                    <a:pt x="274" y="3028"/>
                  </a:lnTo>
                  <a:close/>
                  <a:moveTo>
                    <a:pt x="236" y="2956"/>
                  </a:moveTo>
                  <a:lnTo>
                    <a:pt x="236" y="2956"/>
                  </a:lnTo>
                  <a:lnTo>
                    <a:pt x="241" y="2952"/>
                  </a:lnTo>
                  <a:lnTo>
                    <a:pt x="236" y="2956"/>
                  </a:lnTo>
                  <a:close/>
                  <a:moveTo>
                    <a:pt x="236" y="2956"/>
                  </a:moveTo>
                  <a:lnTo>
                    <a:pt x="202" y="2880"/>
                  </a:lnTo>
                  <a:lnTo>
                    <a:pt x="212" y="2875"/>
                  </a:lnTo>
                  <a:lnTo>
                    <a:pt x="250" y="2947"/>
                  </a:lnTo>
                  <a:lnTo>
                    <a:pt x="236" y="2956"/>
                  </a:lnTo>
                  <a:close/>
                  <a:moveTo>
                    <a:pt x="202" y="2880"/>
                  </a:moveTo>
                  <a:lnTo>
                    <a:pt x="202" y="2880"/>
                  </a:lnTo>
                  <a:lnTo>
                    <a:pt x="207" y="2875"/>
                  </a:lnTo>
                  <a:lnTo>
                    <a:pt x="202" y="2880"/>
                  </a:lnTo>
                  <a:close/>
                  <a:moveTo>
                    <a:pt x="202" y="2880"/>
                  </a:moveTo>
                  <a:lnTo>
                    <a:pt x="169" y="2798"/>
                  </a:lnTo>
                  <a:lnTo>
                    <a:pt x="183" y="2793"/>
                  </a:lnTo>
                  <a:lnTo>
                    <a:pt x="212" y="2875"/>
                  </a:lnTo>
                  <a:lnTo>
                    <a:pt x="202" y="2880"/>
                  </a:lnTo>
                  <a:close/>
                  <a:moveTo>
                    <a:pt x="169" y="2798"/>
                  </a:moveTo>
                  <a:lnTo>
                    <a:pt x="169" y="2798"/>
                  </a:lnTo>
                  <a:lnTo>
                    <a:pt x="173" y="2798"/>
                  </a:lnTo>
                  <a:lnTo>
                    <a:pt x="169" y="2798"/>
                  </a:lnTo>
                  <a:close/>
                  <a:moveTo>
                    <a:pt x="169" y="2798"/>
                  </a:moveTo>
                  <a:lnTo>
                    <a:pt x="135" y="2717"/>
                  </a:lnTo>
                  <a:lnTo>
                    <a:pt x="149" y="2712"/>
                  </a:lnTo>
                  <a:lnTo>
                    <a:pt x="183" y="2793"/>
                  </a:lnTo>
                  <a:lnTo>
                    <a:pt x="169" y="2798"/>
                  </a:lnTo>
                  <a:close/>
                  <a:moveTo>
                    <a:pt x="135" y="2717"/>
                  </a:moveTo>
                  <a:lnTo>
                    <a:pt x="135" y="2717"/>
                  </a:lnTo>
                  <a:lnTo>
                    <a:pt x="145" y="2717"/>
                  </a:lnTo>
                  <a:lnTo>
                    <a:pt x="135" y="2717"/>
                  </a:lnTo>
                  <a:close/>
                  <a:moveTo>
                    <a:pt x="135" y="2717"/>
                  </a:moveTo>
                  <a:lnTo>
                    <a:pt x="111" y="2635"/>
                  </a:lnTo>
                  <a:lnTo>
                    <a:pt x="125" y="2630"/>
                  </a:lnTo>
                  <a:lnTo>
                    <a:pt x="149" y="2712"/>
                  </a:lnTo>
                  <a:lnTo>
                    <a:pt x="135" y="2717"/>
                  </a:lnTo>
                  <a:close/>
                  <a:moveTo>
                    <a:pt x="111" y="2635"/>
                  </a:moveTo>
                  <a:lnTo>
                    <a:pt x="111" y="2635"/>
                  </a:lnTo>
                  <a:lnTo>
                    <a:pt x="116" y="2635"/>
                  </a:lnTo>
                  <a:lnTo>
                    <a:pt x="111" y="2635"/>
                  </a:lnTo>
                  <a:close/>
                  <a:moveTo>
                    <a:pt x="111" y="2635"/>
                  </a:moveTo>
                  <a:lnTo>
                    <a:pt x="87" y="2549"/>
                  </a:lnTo>
                  <a:lnTo>
                    <a:pt x="101" y="2544"/>
                  </a:lnTo>
                  <a:lnTo>
                    <a:pt x="125" y="2630"/>
                  </a:lnTo>
                  <a:lnTo>
                    <a:pt x="111" y="2635"/>
                  </a:lnTo>
                  <a:close/>
                  <a:moveTo>
                    <a:pt x="87" y="2549"/>
                  </a:moveTo>
                  <a:lnTo>
                    <a:pt x="87" y="2549"/>
                  </a:lnTo>
                  <a:lnTo>
                    <a:pt x="92" y="2549"/>
                  </a:lnTo>
                  <a:lnTo>
                    <a:pt x="87" y="2549"/>
                  </a:lnTo>
                  <a:close/>
                  <a:moveTo>
                    <a:pt x="87" y="2549"/>
                  </a:moveTo>
                  <a:lnTo>
                    <a:pt x="63" y="2462"/>
                  </a:lnTo>
                  <a:lnTo>
                    <a:pt x="77" y="2457"/>
                  </a:lnTo>
                  <a:lnTo>
                    <a:pt x="101" y="2544"/>
                  </a:lnTo>
                  <a:lnTo>
                    <a:pt x="87" y="2549"/>
                  </a:lnTo>
                  <a:close/>
                  <a:moveTo>
                    <a:pt x="63" y="2462"/>
                  </a:moveTo>
                  <a:lnTo>
                    <a:pt x="63" y="2462"/>
                  </a:lnTo>
                  <a:lnTo>
                    <a:pt x="73" y="2462"/>
                  </a:lnTo>
                  <a:lnTo>
                    <a:pt x="63" y="2462"/>
                  </a:lnTo>
                  <a:close/>
                  <a:moveTo>
                    <a:pt x="63" y="2462"/>
                  </a:moveTo>
                  <a:lnTo>
                    <a:pt x="44" y="2371"/>
                  </a:lnTo>
                  <a:lnTo>
                    <a:pt x="58" y="2371"/>
                  </a:lnTo>
                  <a:lnTo>
                    <a:pt x="77" y="2457"/>
                  </a:lnTo>
                  <a:lnTo>
                    <a:pt x="63" y="2462"/>
                  </a:lnTo>
                  <a:close/>
                  <a:moveTo>
                    <a:pt x="44" y="2371"/>
                  </a:moveTo>
                  <a:lnTo>
                    <a:pt x="44" y="2371"/>
                  </a:lnTo>
                  <a:lnTo>
                    <a:pt x="53" y="2371"/>
                  </a:lnTo>
                  <a:lnTo>
                    <a:pt x="44" y="2371"/>
                  </a:lnTo>
                  <a:close/>
                  <a:moveTo>
                    <a:pt x="44" y="2371"/>
                  </a:moveTo>
                  <a:lnTo>
                    <a:pt x="29" y="2285"/>
                  </a:lnTo>
                  <a:lnTo>
                    <a:pt x="44" y="2280"/>
                  </a:lnTo>
                  <a:lnTo>
                    <a:pt x="58" y="2371"/>
                  </a:lnTo>
                  <a:lnTo>
                    <a:pt x="44" y="2371"/>
                  </a:lnTo>
                  <a:close/>
                  <a:moveTo>
                    <a:pt x="29" y="2285"/>
                  </a:moveTo>
                  <a:lnTo>
                    <a:pt x="29" y="2285"/>
                  </a:lnTo>
                  <a:lnTo>
                    <a:pt x="39" y="2280"/>
                  </a:lnTo>
                  <a:lnTo>
                    <a:pt x="29" y="2285"/>
                  </a:lnTo>
                  <a:close/>
                  <a:moveTo>
                    <a:pt x="29" y="2285"/>
                  </a:moveTo>
                  <a:lnTo>
                    <a:pt x="20" y="2189"/>
                  </a:lnTo>
                  <a:lnTo>
                    <a:pt x="34" y="2189"/>
                  </a:lnTo>
                  <a:lnTo>
                    <a:pt x="44" y="2280"/>
                  </a:lnTo>
                  <a:lnTo>
                    <a:pt x="29" y="2285"/>
                  </a:lnTo>
                  <a:close/>
                  <a:moveTo>
                    <a:pt x="20" y="2189"/>
                  </a:moveTo>
                  <a:lnTo>
                    <a:pt x="20" y="2189"/>
                  </a:lnTo>
                  <a:lnTo>
                    <a:pt x="24" y="2189"/>
                  </a:lnTo>
                  <a:lnTo>
                    <a:pt x="20" y="2189"/>
                  </a:lnTo>
                  <a:close/>
                  <a:moveTo>
                    <a:pt x="20" y="2189"/>
                  </a:moveTo>
                  <a:lnTo>
                    <a:pt x="10" y="2097"/>
                  </a:lnTo>
                  <a:lnTo>
                    <a:pt x="24" y="2097"/>
                  </a:lnTo>
                  <a:lnTo>
                    <a:pt x="34" y="2189"/>
                  </a:lnTo>
                  <a:lnTo>
                    <a:pt x="20" y="2189"/>
                  </a:lnTo>
                  <a:close/>
                  <a:moveTo>
                    <a:pt x="10" y="2097"/>
                  </a:moveTo>
                  <a:lnTo>
                    <a:pt x="10" y="2097"/>
                  </a:lnTo>
                  <a:lnTo>
                    <a:pt x="15" y="2097"/>
                  </a:lnTo>
                  <a:lnTo>
                    <a:pt x="10" y="2097"/>
                  </a:lnTo>
                  <a:close/>
                  <a:moveTo>
                    <a:pt x="10" y="2097"/>
                  </a:moveTo>
                  <a:lnTo>
                    <a:pt x="5" y="2001"/>
                  </a:lnTo>
                  <a:lnTo>
                    <a:pt x="20" y="2001"/>
                  </a:lnTo>
                  <a:lnTo>
                    <a:pt x="24" y="2097"/>
                  </a:lnTo>
                  <a:lnTo>
                    <a:pt x="10" y="2097"/>
                  </a:lnTo>
                  <a:close/>
                  <a:moveTo>
                    <a:pt x="5" y="2001"/>
                  </a:moveTo>
                  <a:lnTo>
                    <a:pt x="5" y="2001"/>
                  </a:lnTo>
                  <a:lnTo>
                    <a:pt x="10" y="2001"/>
                  </a:lnTo>
                  <a:lnTo>
                    <a:pt x="5" y="2001"/>
                  </a:lnTo>
                  <a:close/>
                  <a:moveTo>
                    <a:pt x="5" y="2001"/>
                  </a:moveTo>
                  <a:lnTo>
                    <a:pt x="0" y="1906"/>
                  </a:lnTo>
                  <a:lnTo>
                    <a:pt x="15" y="1906"/>
                  </a:lnTo>
                  <a:lnTo>
                    <a:pt x="20" y="2001"/>
                  </a:lnTo>
                  <a:lnTo>
                    <a:pt x="5" y="2001"/>
                  </a:lnTo>
                  <a:close/>
                  <a:moveTo>
                    <a:pt x="0" y="1906"/>
                  </a:moveTo>
                  <a:lnTo>
                    <a:pt x="0" y="1906"/>
                  </a:lnTo>
                  <a:lnTo>
                    <a:pt x="10" y="1906"/>
                  </a:lnTo>
                  <a:lnTo>
                    <a:pt x="0" y="1906"/>
                  </a:lnTo>
                  <a:close/>
                  <a:moveTo>
                    <a:pt x="0" y="1906"/>
                  </a:moveTo>
                  <a:lnTo>
                    <a:pt x="5" y="1810"/>
                  </a:lnTo>
                  <a:lnTo>
                    <a:pt x="20" y="1810"/>
                  </a:lnTo>
                  <a:lnTo>
                    <a:pt x="15" y="1906"/>
                  </a:lnTo>
                  <a:lnTo>
                    <a:pt x="0" y="1906"/>
                  </a:lnTo>
                  <a:close/>
                  <a:moveTo>
                    <a:pt x="5" y="1810"/>
                  </a:moveTo>
                  <a:lnTo>
                    <a:pt x="5" y="1810"/>
                  </a:lnTo>
                  <a:lnTo>
                    <a:pt x="10" y="1810"/>
                  </a:lnTo>
                  <a:lnTo>
                    <a:pt x="5" y="1810"/>
                  </a:lnTo>
                  <a:close/>
                  <a:moveTo>
                    <a:pt x="5" y="1810"/>
                  </a:moveTo>
                  <a:lnTo>
                    <a:pt x="10" y="1714"/>
                  </a:lnTo>
                  <a:lnTo>
                    <a:pt x="24" y="1714"/>
                  </a:lnTo>
                  <a:lnTo>
                    <a:pt x="20" y="1810"/>
                  </a:lnTo>
                  <a:lnTo>
                    <a:pt x="5" y="1810"/>
                  </a:lnTo>
                  <a:close/>
                  <a:moveTo>
                    <a:pt x="10" y="1714"/>
                  </a:moveTo>
                  <a:lnTo>
                    <a:pt x="10" y="1714"/>
                  </a:lnTo>
                  <a:lnTo>
                    <a:pt x="15" y="1714"/>
                  </a:lnTo>
                  <a:lnTo>
                    <a:pt x="10" y="1714"/>
                  </a:lnTo>
                  <a:close/>
                  <a:moveTo>
                    <a:pt x="10" y="1714"/>
                  </a:moveTo>
                  <a:lnTo>
                    <a:pt x="20" y="1622"/>
                  </a:lnTo>
                  <a:lnTo>
                    <a:pt x="34" y="1622"/>
                  </a:lnTo>
                  <a:lnTo>
                    <a:pt x="24" y="1714"/>
                  </a:lnTo>
                  <a:lnTo>
                    <a:pt x="10" y="1714"/>
                  </a:lnTo>
                  <a:close/>
                  <a:moveTo>
                    <a:pt x="20" y="1622"/>
                  </a:moveTo>
                  <a:lnTo>
                    <a:pt x="20" y="1622"/>
                  </a:lnTo>
                  <a:lnTo>
                    <a:pt x="24" y="1622"/>
                  </a:lnTo>
                  <a:lnTo>
                    <a:pt x="20" y="1622"/>
                  </a:lnTo>
                  <a:close/>
                  <a:moveTo>
                    <a:pt x="20" y="1622"/>
                  </a:moveTo>
                  <a:lnTo>
                    <a:pt x="29" y="1526"/>
                  </a:lnTo>
                  <a:lnTo>
                    <a:pt x="44" y="1531"/>
                  </a:lnTo>
                  <a:lnTo>
                    <a:pt x="34" y="1622"/>
                  </a:lnTo>
                  <a:lnTo>
                    <a:pt x="20" y="1622"/>
                  </a:lnTo>
                  <a:close/>
                  <a:moveTo>
                    <a:pt x="29" y="1526"/>
                  </a:moveTo>
                  <a:lnTo>
                    <a:pt x="29" y="1526"/>
                  </a:lnTo>
                  <a:lnTo>
                    <a:pt x="39" y="1531"/>
                  </a:lnTo>
                  <a:lnTo>
                    <a:pt x="29" y="1526"/>
                  </a:lnTo>
                  <a:close/>
                  <a:moveTo>
                    <a:pt x="29" y="1526"/>
                  </a:moveTo>
                  <a:lnTo>
                    <a:pt x="44" y="1440"/>
                  </a:lnTo>
                  <a:lnTo>
                    <a:pt x="58" y="1440"/>
                  </a:lnTo>
                  <a:lnTo>
                    <a:pt x="44" y="1531"/>
                  </a:lnTo>
                  <a:lnTo>
                    <a:pt x="29" y="1526"/>
                  </a:lnTo>
                  <a:close/>
                  <a:moveTo>
                    <a:pt x="44" y="1440"/>
                  </a:moveTo>
                  <a:lnTo>
                    <a:pt x="44" y="1440"/>
                  </a:lnTo>
                  <a:lnTo>
                    <a:pt x="53" y="1440"/>
                  </a:lnTo>
                  <a:lnTo>
                    <a:pt x="44" y="1440"/>
                  </a:lnTo>
                  <a:close/>
                  <a:moveTo>
                    <a:pt x="44" y="1440"/>
                  </a:moveTo>
                  <a:lnTo>
                    <a:pt x="63" y="1349"/>
                  </a:lnTo>
                  <a:lnTo>
                    <a:pt x="77" y="1354"/>
                  </a:lnTo>
                  <a:lnTo>
                    <a:pt x="58" y="1440"/>
                  </a:lnTo>
                  <a:lnTo>
                    <a:pt x="44" y="1440"/>
                  </a:lnTo>
                  <a:close/>
                  <a:moveTo>
                    <a:pt x="63" y="1349"/>
                  </a:moveTo>
                  <a:lnTo>
                    <a:pt x="63" y="1349"/>
                  </a:lnTo>
                  <a:lnTo>
                    <a:pt x="73" y="1349"/>
                  </a:lnTo>
                  <a:lnTo>
                    <a:pt x="63" y="1349"/>
                  </a:lnTo>
                  <a:close/>
                  <a:moveTo>
                    <a:pt x="63" y="1349"/>
                  </a:moveTo>
                  <a:lnTo>
                    <a:pt x="87" y="1262"/>
                  </a:lnTo>
                  <a:lnTo>
                    <a:pt x="101" y="1267"/>
                  </a:lnTo>
                  <a:lnTo>
                    <a:pt x="77" y="1354"/>
                  </a:lnTo>
                  <a:lnTo>
                    <a:pt x="63" y="1349"/>
                  </a:lnTo>
                  <a:close/>
                  <a:moveTo>
                    <a:pt x="87" y="1262"/>
                  </a:moveTo>
                  <a:lnTo>
                    <a:pt x="87" y="1262"/>
                  </a:lnTo>
                  <a:lnTo>
                    <a:pt x="92" y="1262"/>
                  </a:lnTo>
                  <a:lnTo>
                    <a:pt x="87" y="1262"/>
                  </a:lnTo>
                  <a:close/>
                  <a:moveTo>
                    <a:pt x="87" y="1262"/>
                  </a:moveTo>
                  <a:lnTo>
                    <a:pt x="111" y="1176"/>
                  </a:lnTo>
                  <a:lnTo>
                    <a:pt x="125" y="1181"/>
                  </a:lnTo>
                  <a:lnTo>
                    <a:pt x="101" y="1267"/>
                  </a:lnTo>
                  <a:lnTo>
                    <a:pt x="87" y="1262"/>
                  </a:lnTo>
                  <a:close/>
                  <a:moveTo>
                    <a:pt x="111" y="1176"/>
                  </a:moveTo>
                  <a:lnTo>
                    <a:pt x="111" y="1176"/>
                  </a:lnTo>
                  <a:lnTo>
                    <a:pt x="116" y="1176"/>
                  </a:lnTo>
                  <a:lnTo>
                    <a:pt x="111" y="1176"/>
                  </a:lnTo>
                  <a:close/>
                  <a:moveTo>
                    <a:pt x="111" y="1176"/>
                  </a:moveTo>
                  <a:lnTo>
                    <a:pt x="135" y="1094"/>
                  </a:lnTo>
                  <a:lnTo>
                    <a:pt x="149" y="1099"/>
                  </a:lnTo>
                  <a:lnTo>
                    <a:pt x="125" y="1181"/>
                  </a:lnTo>
                  <a:lnTo>
                    <a:pt x="111" y="1176"/>
                  </a:lnTo>
                  <a:close/>
                  <a:moveTo>
                    <a:pt x="135" y="1094"/>
                  </a:moveTo>
                  <a:lnTo>
                    <a:pt x="135" y="1094"/>
                  </a:lnTo>
                  <a:lnTo>
                    <a:pt x="145" y="1094"/>
                  </a:lnTo>
                  <a:lnTo>
                    <a:pt x="135" y="1094"/>
                  </a:lnTo>
                  <a:close/>
                  <a:moveTo>
                    <a:pt x="135" y="1094"/>
                  </a:moveTo>
                  <a:lnTo>
                    <a:pt x="169" y="1013"/>
                  </a:lnTo>
                  <a:lnTo>
                    <a:pt x="183" y="1018"/>
                  </a:lnTo>
                  <a:lnTo>
                    <a:pt x="149" y="1099"/>
                  </a:lnTo>
                  <a:lnTo>
                    <a:pt x="135" y="1094"/>
                  </a:lnTo>
                  <a:close/>
                  <a:moveTo>
                    <a:pt x="169" y="1013"/>
                  </a:moveTo>
                  <a:lnTo>
                    <a:pt x="169" y="1013"/>
                  </a:lnTo>
                  <a:lnTo>
                    <a:pt x="173" y="1013"/>
                  </a:lnTo>
                  <a:lnTo>
                    <a:pt x="169" y="1013"/>
                  </a:lnTo>
                  <a:close/>
                  <a:moveTo>
                    <a:pt x="169" y="1013"/>
                  </a:moveTo>
                  <a:lnTo>
                    <a:pt x="202" y="931"/>
                  </a:lnTo>
                  <a:lnTo>
                    <a:pt x="212" y="936"/>
                  </a:lnTo>
                  <a:lnTo>
                    <a:pt x="183" y="1018"/>
                  </a:lnTo>
                  <a:lnTo>
                    <a:pt x="169" y="1013"/>
                  </a:lnTo>
                  <a:close/>
                  <a:moveTo>
                    <a:pt x="202" y="931"/>
                  </a:moveTo>
                  <a:lnTo>
                    <a:pt x="202" y="931"/>
                  </a:lnTo>
                  <a:lnTo>
                    <a:pt x="207" y="936"/>
                  </a:lnTo>
                  <a:lnTo>
                    <a:pt x="202" y="931"/>
                  </a:lnTo>
                  <a:close/>
                  <a:moveTo>
                    <a:pt x="202" y="931"/>
                  </a:moveTo>
                  <a:lnTo>
                    <a:pt x="236" y="855"/>
                  </a:lnTo>
                  <a:lnTo>
                    <a:pt x="250" y="864"/>
                  </a:lnTo>
                  <a:lnTo>
                    <a:pt x="212" y="936"/>
                  </a:lnTo>
                  <a:lnTo>
                    <a:pt x="202" y="931"/>
                  </a:lnTo>
                  <a:close/>
                  <a:moveTo>
                    <a:pt x="236" y="855"/>
                  </a:moveTo>
                  <a:lnTo>
                    <a:pt x="236" y="855"/>
                  </a:lnTo>
                  <a:lnTo>
                    <a:pt x="241" y="859"/>
                  </a:lnTo>
                  <a:lnTo>
                    <a:pt x="236" y="855"/>
                  </a:lnTo>
                  <a:close/>
                  <a:moveTo>
                    <a:pt x="236" y="855"/>
                  </a:moveTo>
                  <a:lnTo>
                    <a:pt x="274" y="783"/>
                  </a:lnTo>
                  <a:lnTo>
                    <a:pt x="289" y="787"/>
                  </a:lnTo>
                  <a:lnTo>
                    <a:pt x="250" y="864"/>
                  </a:lnTo>
                  <a:lnTo>
                    <a:pt x="236" y="855"/>
                  </a:lnTo>
                  <a:close/>
                  <a:moveTo>
                    <a:pt x="274" y="783"/>
                  </a:moveTo>
                  <a:lnTo>
                    <a:pt x="274" y="783"/>
                  </a:lnTo>
                  <a:lnTo>
                    <a:pt x="279" y="783"/>
                  </a:lnTo>
                  <a:lnTo>
                    <a:pt x="274" y="783"/>
                  </a:lnTo>
                  <a:close/>
                  <a:moveTo>
                    <a:pt x="274" y="783"/>
                  </a:moveTo>
                  <a:lnTo>
                    <a:pt x="317" y="711"/>
                  </a:lnTo>
                  <a:lnTo>
                    <a:pt x="327" y="715"/>
                  </a:lnTo>
                  <a:lnTo>
                    <a:pt x="289" y="787"/>
                  </a:lnTo>
                  <a:lnTo>
                    <a:pt x="274" y="783"/>
                  </a:lnTo>
                  <a:close/>
                  <a:moveTo>
                    <a:pt x="317" y="711"/>
                  </a:moveTo>
                  <a:lnTo>
                    <a:pt x="317" y="711"/>
                  </a:lnTo>
                  <a:lnTo>
                    <a:pt x="322" y="715"/>
                  </a:lnTo>
                  <a:lnTo>
                    <a:pt x="317" y="711"/>
                  </a:lnTo>
                  <a:close/>
                  <a:moveTo>
                    <a:pt x="317" y="711"/>
                  </a:moveTo>
                  <a:lnTo>
                    <a:pt x="361" y="639"/>
                  </a:lnTo>
                  <a:lnTo>
                    <a:pt x="370" y="648"/>
                  </a:lnTo>
                  <a:lnTo>
                    <a:pt x="327" y="715"/>
                  </a:lnTo>
                  <a:lnTo>
                    <a:pt x="317" y="711"/>
                  </a:lnTo>
                  <a:close/>
                  <a:moveTo>
                    <a:pt x="361" y="639"/>
                  </a:moveTo>
                  <a:lnTo>
                    <a:pt x="361" y="639"/>
                  </a:lnTo>
                  <a:lnTo>
                    <a:pt x="365" y="643"/>
                  </a:lnTo>
                  <a:lnTo>
                    <a:pt x="361" y="639"/>
                  </a:lnTo>
                  <a:close/>
                  <a:moveTo>
                    <a:pt x="361" y="639"/>
                  </a:moveTo>
                  <a:lnTo>
                    <a:pt x="404" y="576"/>
                  </a:lnTo>
                  <a:lnTo>
                    <a:pt x="418" y="581"/>
                  </a:lnTo>
                  <a:lnTo>
                    <a:pt x="370" y="648"/>
                  </a:lnTo>
                  <a:lnTo>
                    <a:pt x="361" y="639"/>
                  </a:lnTo>
                  <a:close/>
                  <a:moveTo>
                    <a:pt x="404" y="576"/>
                  </a:moveTo>
                  <a:lnTo>
                    <a:pt x="404" y="576"/>
                  </a:lnTo>
                  <a:lnTo>
                    <a:pt x="413" y="576"/>
                  </a:lnTo>
                  <a:lnTo>
                    <a:pt x="404" y="576"/>
                  </a:lnTo>
                  <a:close/>
                  <a:moveTo>
                    <a:pt x="404" y="576"/>
                  </a:moveTo>
                  <a:lnTo>
                    <a:pt x="457" y="509"/>
                  </a:lnTo>
                  <a:lnTo>
                    <a:pt x="466" y="519"/>
                  </a:lnTo>
                  <a:lnTo>
                    <a:pt x="418" y="581"/>
                  </a:lnTo>
                  <a:lnTo>
                    <a:pt x="404" y="576"/>
                  </a:lnTo>
                  <a:close/>
                  <a:moveTo>
                    <a:pt x="457" y="509"/>
                  </a:moveTo>
                  <a:lnTo>
                    <a:pt x="457" y="509"/>
                  </a:lnTo>
                  <a:lnTo>
                    <a:pt x="462" y="514"/>
                  </a:lnTo>
                  <a:lnTo>
                    <a:pt x="457" y="509"/>
                  </a:lnTo>
                  <a:close/>
                  <a:moveTo>
                    <a:pt x="457" y="509"/>
                  </a:moveTo>
                  <a:lnTo>
                    <a:pt x="505" y="451"/>
                  </a:lnTo>
                  <a:lnTo>
                    <a:pt x="514" y="461"/>
                  </a:lnTo>
                  <a:lnTo>
                    <a:pt x="466" y="519"/>
                  </a:lnTo>
                  <a:lnTo>
                    <a:pt x="457" y="509"/>
                  </a:lnTo>
                  <a:close/>
                  <a:moveTo>
                    <a:pt x="505" y="451"/>
                  </a:moveTo>
                  <a:lnTo>
                    <a:pt x="505" y="451"/>
                  </a:lnTo>
                  <a:lnTo>
                    <a:pt x="510" y="456"/>
                  </a:lnTo>
                  <a:lnTo>
                    <a:pt x="505" y="451"/>
                  </a:lnTo>
                  <a:close/>
                  <a:moveTo>
                    <a:pt x="505" y="451"/>
                  </a:moveTo>
                  <a:lnTo>
                    <a:pt x="558" y="394"/>
                  </a:lnTo>
                  <a:lnTo>
                    <a:pt x="567" y="403"/>
                  </a:lnTo>
                  <a:lnTo>
                    <a:pt x="514" y="461"/>
                  </a:lnTo>
                  <a:lnTo>
                    <a:pt x="505" y="451"/>
                  </a:lnTo>
                  <a:close/>
                  <a:moveTo>
                    <a:pt x="558" y="394"/>
                  </a:moveTo>
                  <a:lnTo>
                    <a:pt x="558" y="394"/>
                  </a:lnTo>
                  <a:lnTo>
                    <a:pt x="562" y="399"/>
                  </a:lnTo>
                  <a:lnTo>
                    <a:pt x="558" y="394"/>
                  </a:lnTo>
                  <a:close/>
                  <a:moveTo>
                    <a:pt x="558" y="394"/>
                  </a:moveTo>
                  <a:lnTo>
                    <a:pt x="615" y="341"/>
                  </a:lnTo>
                  <a:lnTo>
                    <a:pt x="625" y="351"/>
                  </a:lnTo>
                  <a:lnTo>
                    <a:pt x="567" y="403"/>
                  </a:lnTo>
                  <a:lnTo>
                    <a:pt x="558" y="394"/>
                  </a:lnTo>
                  <a:close/>
                  <a:moveTo>
                    <a:pt x="615" y="341"/>
                  </a:moveTo>
                  <a:lnTo>
                    <a:pt x="615" y="341"/>
                  </a:lnTo>
                  <a:lnTo>
                    <a:pt x="620" y="346"/>
                  </a:lnTo>
                  <a:lnTo>
                    <a:pt x="615" y="341"/>
                  </a:lnTo>
                  <a:close/>
                  <a:moveTo>
                    <a:pt x="615" y="341"/>
                  </a:moveTo>
                  <a:lnTo>
                    <a:pt x="673" y="288"/>
                  </a:lnTo>
                  <a:lnTo>
                    <a:pt x="682" y="298"/>
                  </a:lnTo>
                  <a:lnTo>
                    <a:pt x="625" y="351"/>
                  </a:lnTo>
                  <a:lnTo>
                    <a:pt x="615" y="341"/>
                  </a:lnTo>
                  <a:close/>
                  <a:moveTo>
                    <a:pt x="673" y="288"/>
                  </a:moveTo>
                  <a:lnTo>
                    <a:pt x="673" y="288"/>
                  </a:lnTo>
                  <a:lnTo>
                    <a:pt x="678" y="293"/>
                  </a:lnTo>
                  <a:lnTo>
                    <a:pt x="673" y="288"/>
                  </a:lnTo>
                  <a:close/>
                  <a:moveTo>
                    <a:pt x="673" y="288"/>
                  </a:moveTo>
                  <a:lnTo>
                    <a:pt x="730" y="240"/>
                  </a:lnTo>
                  <a:lnTo>
                    <a:pt x="740" y="255"/>
                  </a:lnTo>
                  <a:lnTo>
                    <a:pt x="682" y="298"/>
                  </a:lnTo>
                  <a:lnTo>
                    <a:pt x="673" y="288"/>
                  </a:lnTo>
                  <a:close/>
                  <a:moveTo>
                    <a:pt x="730" y="240"/>
                  </a:moveTo>
                  <a:lnTo>
                    <a:pt x="730" y="240"/>
                  </a:lnTo>
                  <a:lnTo>
                    <a:pt x="735" y="245"/>
                  </a:lnTo>
                  <a:lnTo>
                    <a:pt x="730" y="240"/>
                  </a:lnTo>
                  <a:close/>
                  <a:moveTo>
                    <a:pt x="730" y="240"/>
                  </a:moveTo>
                  <a:lnTo>
                    <a:pt x="793" y="197"/>
                  </a:lnTo>
                  <a:lnTo>
                    <a:pt x="802" y="212"/>
                  </a:lnTo>
                  <a:lnTo>
                    <a:pt x="740" y="255"/>
                  </a:lnTo>
                  <a:lnTo>
                    <a:pt x="730" y="240"/>
                  </a:lnTo>
                  <a:close/>
                  <a:moveTo>
                    <a:pt x="793" y="197"/>
                  </a:moveTo>
                  <a:lnTo>
                    <a:pt x="793" y="197"/>
                  </a:lnTo>
                  <a:lnTo>
                    <a:pt x="798" y="202"/>
                  </a:lnTo>
                  <a:lnTo>
                    <a:pt x="793" y="197"/>
                  </a:lnTo>
                  <a:close/>
                  <a:moveTo>
                    <a:pt x="793" y="197"/>
                  </a:moveTo>
                  <a:lnTo>
                    <a:pt x="855" y="159"/>
                  </a:lnTo>
                  <a:lnTo>
                    <a:pt x="865" y="173"/>
                  </a:lnTo>
                  <a:lnTo>
                    <a:pt x="802" y="212"/>
                  </a:lnTo>
                  <a:lnTo>
                    <a:pt x="793" y="197"/>
                  </a:lnTo>
                  <a:close/>
                  <a:moveTo>
                    <a:pt x="855" y="159"/>
                  </a:moveTo>
                  <a:lnTo>
                    <a:pt x="855" y="159"/>
                  </a:lnTo>
                  <a:lnTo>
                    <a:pt x="860" y="164"/>
                  </a:lnTo>
                  <a:lnTo>
                    <a:pt x="855" y="159"/>
                  </a:lnTo>
                  <a:close/>
                  <a:moveTo>
                    <a:pt x="855" y="159"/>
                  </a:moveTo>
                  <a:lnTo>
                    <a:pt x="923" y="125"/>
                  </a:lnTo>
                  <a:lnTo>
                    <a:pt x="927" y="135"/>
                  </a:lnTo>
                  <a:lnTo>
                    <a:pt x="865" y="173"/>
                  </a:lnTo>
                  <a:lnTo>
                    <a:pt x="855" y="159"/>
                  </a:lnTo>
                  <a:close/>
                  <a:moveTo>
                    <a:pt x="923" y="125"/>
                  </a:moveTo>
                  <a:lnTo>
                    <a:pt x="923" y="125"/>
                  </a:lnTo>
                  <a:lnTo>
                    <a:pt x="927" y="130"/>
                  </a:lnTo>
                  <a:lnTo>
                    <a:pt x="923" y="125"/>
                  </a:lnTo>
                  <a:close/>
                  <a:moveTo>
                    <a:pt x="923" y="125"/>
                  </a:moveTo>
                  <a:lnTo>
                    <a:pt x="990" y="92"/>
                  </a:lnTo>
                  <a:lnTo>
                    <a:pt x="995" y="106"/>
                  </a:lnTo>
                  <a:lnTo>
                    <a:pt x="927" y="135"/>
                  </a:lnTo>
                  <a:lnTo>
                    <a:pt x="923" y="125"/>
                  </a:lnTo>
                  <a:close/>
                  <a:moveTo>
                    <a:pt x="990" y="92"/>
                  </a:moveTo>
                  <a:lnTo>
                    <a:pt x="990" y="92"/>
                  </a:lnTo>
                  <a:lnTo>
                    <a:pt x="990" y="101"/>
                  </a:lnTo>
                  <a:lnTo>
                    <a:pt x="990" y="92"/>
                  </a:lnTo>
                  <a:close/>
                  <a:moveTo>
                    <a:pt x="990" y="92"/>
                  </a:moveTo>
                  <a:lnTo>
                    <a:pt x="1057" y="68"/>
                  </a:lnTo>
                  <a:lnTo>
                    <a:pt x="1062" y="77"/>
                  </a:lnTo>
                  <a:lnTo>
                    <a:pt x="995" y="106"/>
                  </a:lnTo>
                  <a:lnTo>
                    <a:pt x="990" y="92"/>
                  </a:lnTo>
                  <a:close/>
                  <a:moveTo>
                    <a:pt x="1057" y="68"/>
                  </a:moveTo>
                  <a:lnTo>
                    <a:pt x="1057" y="68"/>
                  </a:lnTo>
                  <a:lnTo>
                    <a:pt x="1062" y="72"/>
                  </a:lnTo>
                  <a:lnTo>
                    <a:pt x="1057" y="68"/>
                  </a:lnTo>
                  <a:close/>
                  <a:moveTo>
                    <a:pt x="1057" y="68"/>
                  </a:moveTo>
                  <a:lnTo>
                    <a:pt x="1129" y="44"/>
                  </a:lnTo>
                  <a:lnTo>
                    <a:pt x="1134" y="58"/>
                  </a:lnTo>
                  <a:lnTo>
                    <a:pt x="1062" y="77"/>
                  </a:lnTo>
                  <a:lnTo>
                    <a:pt x="1057" y="68"/>
                  </a:lnTo>
                  <a:close/>
                  <a:moveTo>
                    <a:pt x="1129" y="44"/>
                  </a:moveTo>
                  <a:lnTo>
                    <a:pt x="1129" y="44"/>
                  </a:lnTo>
                  <a:lnTo>
                    <a:pt x="1129" y="48"/>
                  </a:lnTo>
                  <a:lnTo>
                    <a:pt x="1129" y="44"/>
                  </a:lnTo>
                  <a:close/>
                  <a:moveTo>
                    <a:pt x="1129" y="44"/>
                  </a:moveTo>
                  <a:lnTo>
                    <a:pt x="1201" y="24"/>
                  </a:lnTo>
                  <a:lnTo>
                    <a:pt x="1206" y="39"/>
                  </a:lnTo>
                  <a:lnTo>
                    <a:pt x="1134" y="58"/>
                  </a:lnTo>
                  <a:lnTo>
                    <a:pt x="1129" y="44"/>
                  </a:lnTo>
                  <a:close/>
                  <a:moveTo>
                    <a:pt x="1201" y="24"/>
                  </a:moveTo>
                  <a:lnTo>
                    <a:pt x="1201" y="24"/>
                  </a:lnTo>
                  <a:lnTo>
                    <a:pt x="1201" y="34"/>
                  </a:lnTo>
                  <a:lnTo>
                    <a:pt x="1201" y="24"/>
                  </a:lnTo>
                  <a:close/>
                  <a:moveTo>
                    <a:pt x="1201" y="24"/>
                  </a:moveTo>
                  <a:lnTo>
                    <a:pt x="1273" y="15"/>
                  </a:lnTo>
                  <a:lnTo>
                    <a:pt x="1278" y="29"/>
                  </a:lnTo>
                  <a:lnTo>
                    <a:pt x="1201" y="39"/>
                  </a:lnTo>
                  <a:lnTo>
                    <a:pt x="1201" y="24"/>
                  </a:lnTo>
                  <a:close/>
                  <a:moveTo>
                    <a:pt x="1273" y="15"/>
                  </a:moveTo>
                  <a:lnTo>
                    <a:pt x="1273" y="15"/>
                  </a:lnTo>
                  <a:lnTo>
                    <a:pt x="1273" y="20"/>
                  </a:lnTo>
                  <a:lnTo>
                    <a:pt x="1273" y="15"/>
                  </a:lnTo>
                  <a:close/>
                  <a:moveTo>
                    <a:pt x="1273" y="15"/>
                  </a:moveTo>
                  <a:lnTo>
                    <a:pt x="1350" y="5"/>
                  </a:lnTo>
                  <a:lnTo>
                    <a:pt x="1350" y="20"/>
                  </a:lnTo>
                  <a:lnTo>
                    <a:pt x="1273" y="29"/>
                  </a:lnTo>
                  <a:lnTo>
                    <a:pt x="1273" y="15"/>
                  </a:lnTo>
                  <a:close/>
                  <a:moveTo>
                    <a:pt x="1350" y="5"/>
                  </a:moveTo>
                  <a:lnTo>
                    <a:pt x="1350" y="5"/>
                  </a:lnTo>
                  <a:lnTo>
                    <a:pt x="1350" y="10"/>
                  </a:lnTo>
                  <a:lnTo>
                    <a:pt x="1350" y="5"/>
                  </a:lnTo>
                  <a:close/>
                  <a:moveTo>
                    <a:pt x="1350" y="5"/>
                  </a:moveTo>
                  <a:lnTo>
                    <a:pt x="1422" y="0"/>
                  </a:lnTo>
                  <a:lnTo>
                    <a:pt x="1422" y="15"/>
                  </a:lnTo>
                  <a:lnTo>
                    <a:pt x="1350" y="20"/>
                  </a:lnTo>
                  <a:lnTo>
                    <a:pt x="1350" y="5"/>
                  </a:lnTo>
                  <a:close/>
                  <a:moveTo>
                    <a:pt x="1422" y="0"/>
                  </a:moveTo>
                  <a:lnTo>
                    <a:pt x="1422" y="0"/>
                  </a:lnTo>
                  <a:lnTo>
                    <a:pt x="1422" y="10"/>
                  </a:lnTo>
                  <a:lnTo>
                    <a:pt x="1422" y="0"/>
                  </a:lnTo>
                  <a:close/>
                  <a:moveTo>
                    <a:pt x="1422" y="0"/>
                  </a:moveTo>
                  <a:lnTo>
                    <a:pt x="1499" y="5"/>
                  </a:lnTo>
                  <a:lnTo>
                    <a:pt x="1499" y="20"/>
                  </a:lnTo>
                  <a:lnTo>
                    <a:pt x="1422" y="15"/>
                  </a:lnTo>
                  <a:lnTo>
                    <a:pt x="1422" y="0"/>
                  </a:lnTo>
                  <a:close/>
                  <a:moveTo>
                    <a:pt x="1499" y="5"/>
                  </a:moveTo>
                  <a:lnTo>
                    <a:pt x="1499" y="5"/>
                  </a:lnTo>
                  <a:lnTo>
                    <a:pt x="1499" y="10"/>
                  </a:lnTo>
                  <a:lnTo>
                    <a:pt x="1499" y="5"/>
                  </a:lnTo>
                  <a:close/>
                  <a:moveTo>
                    <a:pt x="1499" y="5"/>
                  </a:moveTo>
                  <a:lnTo>
                    <a:pt x="1571" y="15"/>
                  </a:lnTo>
                  <a:lnTo>
                    <a:pt x="1571" y="29"/>
                  </a:lnTo>
                  <a:lnTo>
                    <a:pt x="1499" y="20"/>
                  </a:lnTo>
                  <a:lnTo>
                    <a:pt x="1499" y="5"/>
                  </a:lnTo>
                  <a:close/>
                  <a:moveTo>
                    <a:pt x="1571" y="15"/>
                  </a:moveTo>
                  <a:lnTo>
                    <a:pt x="1571" y="15"/>
                  </a:lnTo>
                  <a:lnTo>
                    <a:pt x="1571" y="20"/>
                  </a:lnTo>
                  <a:lnTo>
                    <a:pt x="1571" y="15"/>
                  </a:lnTo>
                  <a:close/>
                  <a:moveTo>
                    <a:pt x="1571" y="15"/>
                  </a:moveTo>
                  <a:lnTo>
                    <a:pt x="1643" y="24"/>
                  </a:lnTo>
                  <a:lnTo>
                    <a:pt x="1643" y="39"/>
                  </a:lnTo>
                  <a:lnTo>
                    <a:pt x="1571" y="29"/>
                  </a:lnTo>
                  <a:lnTo>
                    <a:pt x="1571" y="15"/>
                  </a:lnTo>
                  <a:close/>
                  <a:moveTo>
                    <a:pt x="1643" y="24"/>
                  </a:moveTo>
                  <a:lnTo>
                    <a:pt x="1643" y="24"/>
                  </a:lnTo>
                  <a:lnTo>
                    <a:pt x="1643" y="34"/>
                  </a:lnTo>
                  <a:lnTo>
                    <a:pt x="1643" y="24"/>
                  </a:lnTo>
                  <a:close/>
                  <a:moveTo>
                    <a:pt x="1643" y="24"/>
                  </a:moveTo>
                  <a:lnTo>
                    <a:pt x="1715" y="44"/>
                  </a:lnTo>
                  <a:lnTo>
                    <a:pt x="1715" y="58"/>
                  </a:lnTo>
                  <a:lnTo>
                    <a:pt x="1643" y="39"/>
                  </a:lnTo>
                  <a:lnTo>
                    <a:pt x="1643" y="24"/>
                  </a:lnTo>
                  <a:close/>
                  <a:moveTo>
                    <a:pt x="1715" y="44"/>
                  </a:moveTo>
                  <a:lnTo>
                    <a:pt x="1715" y="44"/>
                  </a:lnTo>
                  <a:lnTo>
                    <a:pt x="1715" y="48"/>
                  </a:lnTo>
                  <a:lnTo>
                    <a:pt x="1715" y="44"/>
                  </a:lnTo>
                  <a:close/>
                  <a:moveTo>
                    <a:pt x="1715" y="44"/>
                  </a:moveTo>
                  <a:lnTo>
                    <a:pt x="1787" y="68"/>
                  </a:lnTo>
                  <a:lnTo>
                    <a:pt x="1782" y="77"/>
                  </a:lnTo>
                  <a:lnTo>
                    <a:pt x="1710" y="58"/>
                  </a:lnTo>
                  <a:lnTo>
                    <a:pt x="1715" y="44"/>
                  </a:lnTo>
                  <a:close/>
                  <a:moveTo>
                    <a:pt x="1787" y="68"/>
                  </a:moveTo>
                  <a:lnTo>
                    <a:pt x="1787" y="68"/>
                  </a:lnTo>
                  <a:lnTo>
                    <a:pt x="1782" y="72"/>
                  </a:lnTo>
                  <a:lnTo>
                    <a:pt x="1787" y="68"/>
                  </a:lnTo>
                  <a:close/>
                  <a:moveTo>
                    <a:pt x="1787" y="68"/>
                  </a:moveTo>
                  <a:lnTo>
                    <a:pt x="1854" y="92"/>
                  </a:lnTo>
                  <a:lnTo>
                    <a:pt x="1849" y="106"/>
                  </a:lnTo>
                  <a:lnTo>
                    <a:pt x="1782" y="77"/>
                  </a:lnTo>
                  <a:lnTo>
                    <a:pt x="1787" y="68"/>
                  </a:lnTo>
                  <a:close/>
                  <a:moveTo>
                    <a:pt x="1854" y="92"/>
                  </a:moveTo>
                  <a:lnTo>
                    <a:pt x="1854" y="92"/>
                  </a:lnTo>
                  <a:lnTo>
                    <a:pt x="1854" y="101"/>
                  </a:lnTo>
                  <a:lnTo>
                    <a:pt x="1854" y="92"/>
                  </a:lnTo>
                  <a:close/>
                  <a:moveTo>
                    <a:pt x="1854" y="92"/>
                  </a:moveTo>
                  <a:lnTo>
                    <a:pt x="1921" y="125"/>
                  </a:lnTo>
                  <a:lnTo>
                    <a:pt x="1917" y="135"/>
                  </a:lnTo>
                  <a:lnTo>
                    <a:pt x="1849" y="106"/>
                  </a:lnTo>
                  <a:lnTo>
                    <a:pt x="1854" y="92"/>
                  </a:lnTo>
                  <a:close/>
                  <a:moveTo>
                    <a:pt x="1921" y="125"/>
                  </a:moveTo>
                  <a:lnTo>
                    <a:pt x="1921" y="125"/>
                  </a:lnTo>
                  <a:lnTo>
                    <a:pt x="1917" y="130"/>
                  </a:lnTo>
                  <a:lnTo>
                    <a:pt x="1921" y="125"/>
                  </a:lnTo>
                  <a:close/>
                  <a:moveTo>
                    <a:pt x="1921" y="125"/>
                  </a:moveTo>
                  <a:lnTo>
                    <a:pt x="1989" y="159"/>
                  </a:lnTo>
                  <a:lnTo>
                    <a:pt x="1979" y="173"/>
                  </a:lnTo>
                  <a:lnTo>
                    <a:pt x="1917" y="135"/>
                  </a:lnTo>
                  <a:lnTo>
                    <a:pt x="1921" y="125"/>
                  </a:lnTo>
                  <a:close/>
                  <a:moveTo>
                    <a:pt x="1989" y="159"/>
                  </a:moveTo>
                  <a:lnTo>
                    <a:pt x="1989" y="159"/>
                  </a:lnTo>
                  <a:lnTo>
                    <a:pt x="1984" y="164"/>
                  </a:lnTo>
                  <a:lnTo>
                    <a:pt x="1989" y="159"/>
                  </a:lnTo>
                  <a:close/>
                  <a:moveTo>
                    <a:pt x="1989" y="159"/>
                  </a:moveTo>
                  <a:lnTo>
                    <a:pt x="2051" y="197"/>
                  </a:lnTo>
                  <a:lnTo>
                    <a:pt x="2042" y="212"/>
                  </a:lnTo>
                  <a:lnTo>
                    <a:pt x="1979" y="173"/>
                  </a:lnTo>
                  <a:lnTo>
                    <a:pt x="1989" y="159"/>
                  </a:lnTo>
                  <a:close/>
                  <a:moveTo>
                    <a:pt x="2051" y="197"/>
                  </a:moveTo>
                  <a:lnTo>
                    <a:pt x="2051" y="197"/>
                  </a:lnTo>
                  <a:lnTo>
                    <a:pt x="2046" y="207"/>
                  </a:lnTo>
                  <a:lnTo>
                    <a:pt x="2051" y="197"/>
                  </a:lnTo>
                  <a:close/>
                  <a:moveTo>
                    <a:pt x="2051" y="197"/>
                  </a:moveTo>
                  <a:lnTo>
                    <a:pt x="2114" y="240"/>
                  </a:lnTo>
                  <a:lnTo>
                    <a:pt x="2104" y="255"/>
                  </a:lnTo>
                  <a:lnTo>
                    <a:pt x="2042" y="212"/>
                  </a:lnTo>
                  <a:lnTo>
                    <a:pt x="2051" y="197"/>
                  </a:lnTo>
                  <a:close/>
                  <a:moveTo>
                    <a:pt x="2114" y="240"/>
                  </a:moveTo>
                  <a:lnTo>
                    <a:pt x="2114" y="240"/>
                  </a:lnTo>
                  <a:lnTo>
                    <a:pt x="2109" y="245"/>
                  </a:lnTo>
                  <a:lnTo>
                    <a:pt x="2114" y="240"/>
                  </a:lnTo>
                  <a:close/>
                  <a:moveTo>
                    <a:pt x="2114" y="240"/>
                  </a:moveTo>
                  <a:lnTo>
                    <a:pt x="2171" y="288"/>
                  </a:lnTo>
                  <a:lnTo>
                    <a:pt x="2162" y="298"/>
                  </a:lnTo>
                  <a:lnTo>
                    <a:pt x="2104" y="255"/>
                  </a:lnTo>
                  <a:lnTo>
                    <a:pt x="2114" y="240"/>
                  </a:lnTo>
                  <a:close/>
                  <a:moveTo>
                    <a:pt x="2171" y="288"/>
                  </a:moveTo>
                  <a:lnTo>
                    <a:pt x="2171" y="288"/>
                  </a:lnTo>
                  <a:lnTo>
                    <a:pt x="2166" y="293"/>
                  </a:lnTo>
                  <a:lnTo>
                    <a:pt x="2171" y="288"/>
                  </a:lnTo>
                  <a:close/>
                  <a:moveTo>
                    <a:pt x="2171" y="288"/>
                  </a:moveTo>
                  <a:lnTo>
                    <a:pt x="2229" y="341"/>
                  </a:lnTo>
                  <a:lnTo>
                    <a:pt x="2219" y="351"/>
                  </a:lnTo>
                  <a:lnTo>
                    <a:pt x="2162" y="298"/>
                  </a:lnTo>
                  <a:lnTo>
                    <a:pt x="2171" y="288"/>
                  </a:lnTo>
                  <a:close/>
                  <a:moveTo>
                    <a:pt x="2229" y="341"/>
                  </a:moveTo>
                  <a:lnTo>
                    <a:pt x="2229" y="341"/>
                  </a:lnTo>
                  <a:lnTo>
                    <a:pt x="2224" y="346"/>
                  </a:lnTo>
                  <a:lnTo>
                    <a:pt x="2229" y="341"/>
                  </a:lnTo>
                  <a:close/>
                  <a:moveTo>
                    <a:pt x="2229" y="341"/>
                  </a:moveTo>
                  <a:lnTo>
                    <a:pt x="2282" y="394"/>
                  </a:lnTo>
                  <a:lnTo>
                    <a:pt x="2272" y="403"/>
                  </a:lnTo>
                  <a:lnTo>
                    <a:pt x="2219" y="351"/>
                  </a:lnTo>
                  <a:lnTo>
                    <a:pt x="2229" y="341"/>
                  </a:lnTo>
                  <a:close/>
                  <a:moveTo>
                    <a:pt x="2282" y="394"/>
                  </a:moveTo>
                  <a:lnTo>
                    <a:pt x="2282" y="394"/>
                  </a:lnTo>
                  <a:lnTo>
                    <a:pt x="2277" y="399"/>
                  </a:lnTo>
                  <a:lnTo>
                    <a:pt x="2282" y="394"/>
                  </a:lnTo>
                  <a:close/>
                  <a:moveTo>
                    <a:pt x="2282" y="394"/>
                  </a:moveTo>
                  <a:lnTo>
                    <a:pt x="2334" y="451"/>
                  </a:lnTo>
                  <a:lnTo>
                    <a:pt x="2325" y="461"/>
                  </a:lnTo>
                  <a:lnTo>
                    <a:pt x="2272" y="403"/>
                  </a:lnTo>
                  <a:lnTo>
                    <a:pt x="2282" y="394"/>
                  </a:lnTo>
                  <a:close/>
                  <a:moveTo>
                    <a:pt x="2334" y="451"/>
                  </a:moveTo>
                  <a:lnTo>
                    <a:pt x="2334" y="451"/>
                  </a:lnTo>
                  <a:lnTo>
                    <a:pt x="2330" y="456"/>
                  </a:lnTo>
                  <a:lnTo>
                    <a:pt x="2334" y="451"/>
                  </a:lnTo>
                  <a:close/>
                  <a:moveTo>
                    <a:pt x="2334" y="451"/>
                  </a:moveTo>
                  <a:lnTo>
                    <a:pt x="2387" y="509"/>
                  </a:lnTo>
                  <a:lnTo>
                    <a:pt x="2378" y="519"/>
                  </a:lnTo>
                  <a:lnTo>
                    <a:pt x="2325" y="461"/>
                  </a:lnTo>
                  <a:lnTo>
                    <a:pt x="2334" y="451"/>
                  </a:lnTo>
                  <a:close/>
                  <a:moveTo>
                    <a:pt x="2387" y="509"/>
                  </a:moveTo>
                  <a:lnTo>
                    <a:pt x="2387" y="509"/>
                  </a:lnTo>
                  <a:lnTo>
                    <a:pt x="2382" y="514"/>
                  </a:lnTo>
                  <a:lnTo>
                    <a:pt x="2387" y="509"/>
                  </a:lnTo>
                  <a:close/>
                  <a:moveTo>
                    <a:pt x="2387" y="509"/>
                  </a:moveTo>
                  <a:lnTo>
                    <a:pt x="2435" y="576"/>
                  </a:lnTo>
                  <a:lnTo>
                    <a:pt x="2426" y="581"/>
                  </a:lnTo>
                  <a:lnTo>
                    <a:pt x="2378" y="519"/>
                  </a:lnTo>
                  <a:lnTo>
                    <a:pt x="2387" y="509"/>
                  </a:lnTo>
                  <a:close/>
                  <a:moveTo>
                    <a:pt x="2435" y="576"/>
                  </a:moveTo>
                  <a:lnTo>
                    <a:pt x="2435" y="576"/>
                  </a:lnTo>
                  <a:lnTo>
                    <a:pt x="2431" y="576"/>
                  </a:lnTo>
                  <a:lnTo>
                    <a:pt x="2435" y="576"/>
                  </a:lnTo>
                  <a:close/>
                  <a:moveTo>
                    <a:pt x="2435" y="576"/>
                  </a:moveTo>
                  <a:lnTo>
                    <a:pt x="2479" y="639"/>
                  </a:lnTo>
                  <a:lnTo>
                    <a:pt x="2469" y="648"/>
                  </a:lnTo>
                  <a:lnTo>
                    <a:pt x="2421" y="581"/>
                  </a:lnTo>
                  <a:lnTo>
                    <a:pt x="2435" y="576"/>
                  </a:lnTo>
                  <a:close/>
                  <a:moveTo>
                    <a:pt x="2479" y="639"/>
                  </a:moveTo>
                  <a:lnTo>
                    <a:pt x="2483" y="639"/>
                  </a:lnTo>
                  <a:lnTo>
                    <a:pt x="2474" y="643"/>
                  </a:lnTo>
                  <a:lnTo>
                    <a:pt x="2479" y="639"/>
                  </a:lnTo>
                  <a:close/>
                  <a:moveTo>
                    <a:pt x="2483" y="639"/>
                  </a:moveTo>
                  <a:lnTo>
                    <a:pt x="2527" y="711"/>
                  </a:lnTo>
                  <a:lnTo>
                    <a:pt x="2512" y="715"/>
                  </a:lnTo>
                  <a:lnTo>
                    <a:pt x="2469" y="648"/>
                  </a:lnTo>
                  <a:lnTo>
                    <a:pt x="2483" y="639"/>
                  </a:lnTo>
                  <a:close/>
                  <a:moveTo>
                    <a:pt x="2527" y="711"/>
                  </a:moveTo>
                  <a:lnTo>
                    <a:pt x="2527" y="711"/>
                  </a:lnTo>
                  <a:lnTo>
                    <a:pt x="2517" y="715"/>
                  </a:lnTo>
                  <a:lnTo>
                    <a:pt x="2527" y="711"/>
                  </a:lnTo>
                  <a:close/>
                  <a:moveTo>
                    <a:pt x="2527" y="711"/>
                  </a:moveTo>
                  <a:lnTo>
                    <a:pt x="2565" y="783"/>
                  </a:lnTo>
                  <a:lnTo>
                    <a:pt x="2551" y="787"/>
                  </a:lnTo>
                  <a:lnTo>
                    <a:pt x="2512" y="715"/>
                  </a:lnTo>
                  <a:lnTo>
                    <a:pt x="2527" y="711"/>
                  </a:lnTo>
                  <a:close/>
                  <a:moveTo>
                    <a:pt x="2565" y="783"/>
                  </a:moveTo>
                  <a:lnTo>
                    <a:pt x="2565" y="783"/>
                  </a:lnTo>
                  <a:lnTo>
                    <a:pt x="2560" y="783"/>
                  </a:lnTo>
                  <a:lnTo>
                    <a:pt x="2565" y="783"/>
                  </a:lnTo>
                  <a:close/>
                  <a:moveTo>
                    <a:pt x="2565" y="783"/>
                  </a:moveTo>
                  <a:lnTo>
                    <a:pt x="2603" y="855"/>
                  </a:lnTo>
                  <a:lnTo>
                    <a:pt x="2589" y="864"/>
                  </a:lnTo>
                  <a:lnTo>
                    <a:pt x="2551" y="787"/>
                  </a:lnTo>
                  <a:lnTo>
                    <a:pt x="2565" y="783"/>
                  </a:lnTo>
                  <a:close/>
                  <a:moveTo>
                    <a:pt x="2603" y="855"/>
                  </a:moveTo>
                  <a:lnTo>
                    <a:pt x="2603" y="855"/>
                  </a:lnTo>
                  <a:lnTo>
                    <a:pt x="2599" y="859"/>
                  </a:lnTo>
                  <a:lnTo>
                    <a:pt x="2603" y="855"/>
                  </a:lnTo>
                  <a:close/>
                  <a:moveTo>
                    <a:pt x="2603" y="855"/>
                  </a:moveTo>
                  <a:lnTo>
                    <a:pt x="2642" y="931"/>
                  </a:lnTo>
                  <a:lnTo>
                    <a:pt x="2627" y="936"/>
                  </a:lnTo>
                  <a:lnTo>
                    <a:pt x="2589" y="864"/>
                  </a:lnTo>
                  <a:lnTo>
                    <a:pt x="2603" y="855"/>
                  </a:lnTo>
                  <a:close/>
                  <a:moveTo>
                    <a:pt x="2642" y="931"/>
                  </a:moveTo>
                  <a:lnTo>
                    <a:pt x="2642" y="931"/>
                  </a:lnTo>
                  <a:lnTo>
                    <a:pt x="2632" y="936"/>
                  </a:lnTo>
                  <a:lnTo>
                    <a:pt x="2642" y="931"/>
                  </a:lnTo>
                  <a:close/>
                  <a:moveTo>
                    <a:pt x="2642" y="931"/>
                  </a:moveTo>
                  <a:lnTo>
                    <a:pt x="2671" y="1013"/>
                  </a:lnTo>
                  <a:lnTo>
                    <a:pt x="2661" y="1018"/>
                  </a:lnTo>
                  <a:lnTo>
                    <a:pt x="2627" y="936"/>
                  </a:lnTo>
                  <a:lnTo>
                    <a:pt x="2642" y="931"/>
                  </a:lnTo>
                  <a:close/>
                  <a:moveTo>
                    <a:pt x="2671" y="1013"/>
                  </a:moveTo>
                  <a:lnTo>
                    <a:pt x="2671" y="1013"/>
                  </a:lnTo>
                  <a:lnTo>
                    <a:pt x="2666" y="1013"/>
                  </a:lnTo>
                  <a:lnTo>
                    <a:pt x="2671" y="1013"/>
                  </a:lnTo>
                  <a:close/>
                  <a:moveTo>
                    <a:pt x="2671" y="1013"/>
                  </a:moveTo>
                  <a:lnTo>
                    <a:pt x="2704" y="1094"/>
                  </a:lnTo>
                  <a:lnTo>
                    <a:pt x="2690" y="1099"/>
                  </a:lnTo>
                  <a:lnTo>
                    <a:pt x="2661" y="1018"/>
                  </a:lnTo>
                  <a:lnTo>
                    <a:pt x="2671" y="1013"/>
                  </a:lnTo>
                  <a:close/>
                  <a:moveTo>
                    <a:pt x="2704" y="1094"/>
                  </a:moveTo>
                  <a:lnTo>
                    <a:pt x="2704" y="1094"/>
                  </a:lnTo>
                  <a:lnTo>
                    <a:pt x="2695" y="1094"/>
                  </a:lnTo>
                  <a:lnTo>
                    <a:pt x="2704" y="1094"/>
                  </a:lnTo>
                  <a:close/>
                  <a:moveTo>
                    <a:pt x="2704" y="1094"/>
                  </a:moveTo>
                  <a:lnTo>
                    <a:pt x="2728" y="1176"/>
                  </a:lnTo>
                  <a:lnTo>
                    <a:pt x="2719" y="1181"/>
                  </a:lnTo>
                  <a:lnTo>
                    <a:pt x="2690" y="1099"/>
                  </a:lnTo>
                  <a:lnTo>
                    <a:pt x="2704" y="1094"/>
                  </a:lnTo>
                  <a:close/>
                  <a:moveTo>
                    <a:pt x="2728" y="1176"/>
                  </a:moveTo>
                  <a:lnTo>
                    <a:pt x="2728" y="1176"/>
                  </a:lnTo>
                  <a:lnTo>
                    <a:pt x="2723" y="1176"/>
                  </a:lnTo>
                  <a:lnTo>
                    <a:pt x="2728" y="1176"/>
                  </a:lnTo>
                  <a:close/>
                  <a:moveTo>
                    <a:pt x="2728" y="1176"/>
                  </a:moveTo>
                  <a:lnTo>
                    <a:pt x="2757" y="1262"/>
                  </a:lnTo>
                  <a:lnTo>
                    <a:pt x="2743" y="1267"/>
                  </a:lnTo>
                  <a:lnTo>
                    <a:pt x="2719" y="1181"/>
                  </a:lnTo>
                  <a:lnTo>
                    <a:pt x="2728" y="1176"/>
                  </a:lnTo>
                  <a:close/>
                  <a:moveTo>
                    <a:pt x="2757" y="1262"/>
                  </a:moveTo>
                  <a:lnTo>
                    <a:pt x="2757" y="1262"/>
                  </a:lnTo>
                  <a:lnTo>
                    <a:pt x="2747" y="1262"/>
                  </a:lnTo>
                  <a:lnTo>
                    <a:pt x="2757" y="1262"/>
                  </a:lnTo>
                  <a:close/>
                  <a:moveTo>
                    <a:pt x="2757" y="1262"/>
                  </a:moveTo>
                  <a:lnTo>
                    <a:pt x="2776" y="1349"/>
                  </a:lnTo>
                  <a:lnTo>
                    <a:pt x="2762" y="1354"/>
                  </a:lnTo>
                  <a:lnTo>
                    <a:pt x="2743" y="1267"/>
                  </a:lnTo>
                  <a:lnTo>
                    <a:pt x="2757" y="1262"/>
                  </a:lnTo>
                  <a:close/>
                  <a:moveTo>
                    <a:pt x="2776" y="1349"/>
                  </a:moveTo>
                  <a:lnTo>
                    <a:pt x="2776" y="1349"/>
                  </a:lnTo>
                  <a:lnTo>
                    <a:pt x="2771" y="1349"/>
                  </a:lnTo>
                  <a:lnTo>
                    <a:pt x="2776" y="1349"/>
                  </a:lnTo>
                  <a:close/>
                  <a:moveTo>
                    <a:pt x="2776" y="1349"/>
                  </a:moveTo>
                  <a:lnTo>
                    <a:pt x="2795" y="1440"/>
                  </a:lnTo>
                  <a:lnTo>
                    <a:pt x="2781" y="1440"/>
                  </a:lnTo>
                  <a:lnTo>
                    <a:pt x="2762" y="1354"/>
                  </a:lnTo>
                  <a:lnTo>
                    <a:pt x="2776" y="1349"/>
                  </a:lnTo>
                  <a:close/>
                  <a:moveTo>
                    <a:pt x="2795" y="1440"/>
                  </a:moveTo>
                  <a:lnTo>
                    <a:pt x="2795" y="1440"/>
                  </a:lnTo>
                  <a:lnTo>
                    <a:pt x="2786" y="1440"/>
                  </a:lnTo>
                  <a:lnTo>
                    <a:pt x="2795" y="1440"/>
                  </a:lnTo>
                  <a:close/>
                  <a:moveTo>
                    <a:pt x="2795" y="1440"/>
                  </a:moveTo>
                  <a:lnTo>
                    <a:pt x="2810" y="1526"/>
                  </a:lnTo>
                  <a:lnTo>
                    <a:pt x="2795" y="1531"/>
                  </a:lnTo>
                  <a:lnTo>
                    <a:pt x="2781" y="1440"/>
                  </a:lnTo>
                  <a:lnTo>
                    <a:pt x="2795" y="1440"/>
                  </a:lnTo>
                  <a:close/>
                  <a:moveTo>
                    <a:pt x="2810" y="1526"/>
                  </a:moveTo>
                  <a:lnTo>
                    <a:pt x="2810" y="1526"/>
                  </a:lnTo>
                  <a:lnTo>
                    <a:pt x="2805" y="1531"/>
                  </a:lnTo>
                  <a:lnTo>
                    <a:pt x="2810" y="1526"/>
                  </a:lnTo>
                  <a:close/>
                  <a:moveTo>
                    <a:pt x="2810" y="1526"/>
                  </a:moveTo>
                  <a:lnTo>
                    <a:pt x="2820" y="1622"/>
                  </a:lnTo>
                  <a:lnTo>
                    <a:pt x="2810" y="1622"/>
                  </a:lnTo>
                  <a:lnTo>
                    <a:pt x="2795" y="1531"/>
                  </a:lnTo>
                  <a:lnTo>
                    <a:pt x="2810" y="1526"/>
                  </a:lnTo>
                  <a:close/>
                  <a:moveTo>
                    <a:pt x="2820" y="1622"/>
                  </a:moveTo>
                  <a:lnTo>
                    <a:pt x="2820" y="1622"/>
                  </a:lnTo>
                  <a:lnTo>
                    <a:pt x="2815" y="1622"/>
                  </a:lnTo>
                  <a:lnTo>
                    <a:pt x="2820" y="1622"/>
                  </a:lnTo>
                  <a:close/>
                  <a:moveTo>
                    <a:pt x="2820" y="1622"/>
                  </a:moveTo>
                  <a:lnTo>
                    <a:pt x="2829" y="1714"/>
                  </a:lnTo>
                  <a:lnTo>
                    <a:pt x="2815" y="1714"/>
                  </a:lnTo>
                  <a:lnTo>
                    <a:pt x="2810" y="1622"/>
                  </a:lnTo>
                  <a:lnTo>
                    <a:pt x="2820" y="1622"/>
                  </a:lnTo>
                  <a:close/>
                  <a:moveTo>
                    <a:pt x="2829" y="1714"/>
                  </a:moveTo>
                  <a:lnTo>
                    <a:pt x="2829" y="1714"/>
                  </a:lnTo>
                  <a:lnTo>
                    <a:pt x="2824" y="1714"/>
                  </a:lnTo>
                  <a:lnTo>
                    <a:pt x="2829" y="1714"/>
                  </a:lnTo>
                  <a:close/>
                  <a:moveTo>
                    <a:pt x="2829" y="1714"/>
                  </a:moveTo>
                  <a:lnTo>
                    <a:pt x="2834" y="1810"/>
                  </a:lnTo>
                  <a:lnTo>
                    <a:pt x="2820" y="1810"/>
                  </a:lnTo>
                  <a:lnTo>
                    <a:pt x="2815" y="1714"/>
                  </a:lnTo>
                  <a:lnTo>
                    <a:pt x="2829" y="1714"/>
                  </a:lnTo>
                  <a:close/>
                  <a:moveTo>
                    <a:pt x="2834" y="1810"/>
                  </a:moveTo>
                  <a:lnTo>
                    <a:pt x="2834" y="1810"/>
                  </a:lnTo>
                  <a:lnTo>
                    <a:pt x="2829" y="1810"/>
                  </a:lnTo>
                  <a:lnTo>
                    <a:pt x="2834" y="1810"/>
                  </a:lnTo>
                  <a:close/>
                  <a:moveTo>
                    <a:pt x="2834" y="1810"/>
                  </a:moveTo>
                  <a:lnTo>
                    <a:pt x="2839" y="1906"/>
                  </a:lnTo>
                  <a:lnTo>
                    <a:pt x="2824" y="1906"/>
                  </a:lnTo>
                  <a:lnTo>
                    <a:pt x="2820" y="1810"/>
                  </a:lnTo>
                  <a:lnTo>
                    <a:pt x="2834" y="1810"/>
                  </a:lnTo>
                  <a:close/>
                  <a:moveTo>
                    <a:pt x="2839" y="1906"/>
                  </a:moveTo>
                  <a:lnTo>
                    <a:pt x="2839" y="1906"/>
                  </a:lnTo>
                  <a:lnTo>
                    <a:pt x="2829" y="1906"/>
                  </a:lnTo>
                  <a:lnTo>
                    <a:pt x="2839" y="19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2465" y="6369"/>
              <a:ext cx="2144" cy="2397"/>
            </a:xfrm>
            <a:custGeom>
              <a:avLst/>
              <a:gdLst>
                <a:gd name="T0" fmla="*/ 2 w 2589"/>
                <a:gd name="T1" fmla="*/ 1 h 3561"/>
                <a:gd name="T2" fmla="*/ 2 w 2589"/>
                <a:gd name="T3" fmla="*/ 1 h 3561"/>
                <a:gd name="T4" fmla="*/ 2 w 2589"/>
                <a:gd name="T5" fmla="*/ 1 h 3561"/>
                <a:gd name="T6" fmla="*/ 2 w 2589"/>
                <a:gd name="T7" fmla="*/ 1 h 3561"/>
                <a:gd name="T8" fmla="*/ 2 w 2589"/>
                <a:gd name="T9" fmla="*/ 1 h 3561"/>
                <a:gd name="T10" fmla="*/ 2 w 2589"/>
                <a:gd name="T11" fmla="*/ 1 h 3561"/>
                <a:gd name="T12" fmla="*/ 2 w 2589"/>
                <a:gd name="T13" fmla="*/ 1 h 3561"/>
                <a:gd name="T14" fmla="*/ 2 w 2589"/>
                <a:gd name="T15" fmla="*/ 1 h 3561"/>
                <a:gd name="T16" fmla="*/ 2 w 2589"/>
                <a:gd name="T17" fmla="*/ 1 h 3561"/>
                <a:gd name="T18" fmla="*/ 2 w 2589"/>
                <a:gd name="T19" fmla="*/ 1 h 3561"/>
                <a:gd name="T20" fmla="*/ 2 w 2589"/>
                <a:gd name="T21" fmla="*/ 1 h 3561"/>
                <a:gd name="T22" fmla="*/ 2 w 2589"/>
                <a:gd name="T23" fmla="*/ 1 h 3561"/>
                <a:gd name="T24" fmla="*/ 2 w 2589"/>
                <a:gd name="T25" fmla="*/ 1 h 3561"/>
                <a:gd name="T26" fmla="*/ 2 w 2589"/>
                <a:gd name="T27" fmla="*/ 1 h 3561"/>
                <a:gd name="T28" fmla="*/ 2 w 2589"/>
                <a:gd name="T29" fmla="*/ 1 h 3561"/>
                <a:gd name="T30" fmla="*/ 2 w 2589"/>
                <a:gd name="T31" fmla="*/ 1 h 3561"/>
                <a:gd name="T32" fmla="*/ 2 w 2589"/>
                <a:gd name="T33" fmla="*/ 1 h 3561"/>
                <a:gd name="T34" fmla="*/ 2 w 2589"/>
                <a:gd name="T35" fmla="*/ 1 h 3561"/>
                <a:gd name="T36" fmla="*/ 2 w 2589"/>
                <a:gd name="T37" fmla="*/ 1 h 3561"/>
                <a:gd name="T38" fmla="*/ 2 w 2589"/>
                <a:gd name="T39" fmla="*/ 1 h 3561"/>
                <a:gd name="T40" fmla="*/ 2 w 2589"/>
                <a:gd name="T41" fmla="*/ 1 h 3561"/>
                <a:gd name="T42" fmla="*/ 0 w 2589"/>
                <a:gd name="T43" fmla="*/ 1 h 3561"/>
                <a:gd name="T44" fmla="*/ 2 w 2589"/>
                <a:gd name="T45" fmla="*/ 1 h 3561"/>
                <a:gd name="T46" fmla="*/ 2 w 2589"/>
                <a:gd name="T47" fmla="*/ 1 h 3561"/>
                <a:gd name="T48" fmla="*/ 2 w 2589"/>
                <a:gd name="T49" fmla="*/ 1 h 3561"/>
                <a:gd name="T50" fmla="*/ 2 w 2589"/>
                <a:gd name="T51" fmla="*/ 1 h 3561"/>
                <a:gd name="T52" fmla="*/ 2 w 2589"/>
                <a:gd name="T53" fmla="*/ 1 h 3561"/>
                <a:gd name="T54" fmla="*/ 2 w 2589"/>
                <a:gd name="T55" fmla="*/ 1 h 3561"/>
                <a:gd name="T56" fmla="*/ 2 w 2589"/>
                <a:gd name="T57" fmla="*/ 1 h 3561"/>
                <a:gd name="T58" fmla="*/ 2 w 2589"/>
                <a:gd name="T59" fmla="*/ 1 h 3561"/>
                <a:gd name="T60" fmla="*/ 2 w 2589"/>
                <a:gd name="T61" fmla="*/ 1 h 3561"/>
                <a:gd name="T62" fmla="*/ 2 w 2589"/>
                <a:gd name="T63" fmla="*/ 0 h 3561"/>
                <a:gd name="T64" fmla="*/ 2 w 2589"/>
                <a:gd name="T65" fmla="*/ 1 h 3561"/>
                <a:gd name="T66" fmla="*/ 2 w 2589"/>
                <a:gd name="T67" fmla="*/ 1 h 3561"/>
                <a:gd name="T68" fmla="*/ 2 w 2589"/>
                <a:gd name="T69" fmla="*/ 1 h 3561"/>
                <a:gd name="T70" fmla="*/ 2 w 2589"/>
                <a:gd name="T71" fmla="*/ 1 h 3561"/>
                <a:gd name="T72" fmla="*/ 2 w 2589"/>
                <a:gd name="T73" fmla="*/ 1 h 3561"/>
                <a:gd name="T74" fmla="*/ 2 w 2589"/>
                <a:gd name="T75" fmla="*/ 1 h 3561"/>
                <a:gd name="T76" fmla="*/ 2 w 2589"/>
                <a:gd name="T77" fmla="*/ 1 h 3561"/>
                <a:gd name="T78" fmla="*/ 2 w 2589"/>
                <a:gd name="T79" fmla="*/ 1 h 3561"/>
                <a:gd name="T80" fmla="*/ 2 w 2589"/>
                <a:gd name="T81" fmla="*/ 1 h 3561"/>
                <a:gd name="T82" fmla="*/ 2 w 2589"/>
                <a:gd name="T83" fmla="*/ 1 h 3561"/>
                <a:gd name="T84" fmla="*/ 2 w 2589"/>
                <a:gd name="T85" fmla="*/ 1 h 35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89"/>
                <a:gd name="T130" fmla="*/ 0 h 3561"/>
                <a:gd name="T131" fmla="*/ 2589 w 2589"/>
                <a:gd name="T132" fmla="*/ 3561 h 35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89" h="3561">
                  <a:moveTo>
                    <a:pt x="2589" y="1781"/>
                  </a:moveTo>
                  <a:lnTo>
                    <a:pt x="2589" y="1872"/>
                  </a:lnTo>
                  <a:lnTo>
                    <a:pt x="2584" y="1963"/>
                  </a:lnTo>
                  <a:lnTo>
                    <a:pt x="2574" y="2054"/>
                  </a:lnTo>
                  <a:lnTo>
                    <a:pt x="2565" y="2140"/>
                  </a:lnTo>
                  <a:lnTo>
                    <a:pt x="2550" y="2227"/>
                  </a:lnTo>
                  <a:lnTo>
                    <a:pt x="2531" y="2308"/>
                  </a:lnTo>
                  <a:lnTo>
                    <a:pt x="2512" y="2395"/>
                  </a:lnTo>
                  <a:lnTo>
                    <a:pt x="2488" y="2476"/>
                  </a:lnTo>
                  <a:lnTo>
                    <a:pt x="2464" y="2553"/>
                  </a:lnTo>
                  <a:lnTo>
                    <a:pt x="2435" y="2630"/>
                  </a:lnTo>
                  <a:lnTo>
                    <a:pt x="2402" y="2702"/>
                  </a:lnTo>
                  <a:lnTo>
                    <a:pt x="2368" y="2779"/>
                  </a:lnTo>
                  <a:lnTo>
                    <a:pt x="2334" y="2846"/>
                  </a:lnTo>
                  <a:lnTo>
                    <a:pt x="2296" y="2913"/>
                  </a:lnTo>
                  <a:lnTo>
                    <a:pt x="2253" y="2980"/>
                  </a:lnTo>
                  <a:lnTo>
                    <a:pt x="2209" y="3038"/>
                  </a:lnTo>
                  <a:lnTo>
                    <a:pt x="2166" y="3100"/>
                  </a:lnTo>
                  <a:lnTo>
                    <a:pt x="2118" y="3153"/>
                  </a:lnTo>
                  <a:lnTo>
                    <a:pt x="2070" y="3206"/>
                  </a:lnTo>
                  <a:lnTo>
                    <a:pt x="2022" y="3259"/>
                  </a:lnTo>
                  <a:lnTo>
                    <a:pt x="1969" y="3302"/>
                  </a:lnTo>
                  <a:lnTo>
                    <a:pt x="1912" y="3345"/>
                  </a:lnTo>
                  <a:lnTo>
                    <a:pt x="1859" y="3388"/>
                  </a:lnTo>
                  <a:lnTo>
                    <a:pt x="1801" y="3422"/>
                  </a:lnTo>
                  <a:lnTo>
                    <a:pt x="1744" y="3455"/>
                  </a:lnTo>
                  <a:lnTo>
                    <a:pt x="1681" y="3479"/>
                  </a:lnTo>
                  <a:lnTo>
                    <a:pt x="1619" y="3503"/>
                  </a:lnTo>
                  <a:lnTo>
                    <a:pt x="1556" y="3527"/>
                  </a:lnTo>
                  <a:lnTo>
                    <a:pt x="1494" y="3542"/>
                  </a:lnTo>
                  <a:lnTo>
                    <a:pt x="1431" y="3551"/>
                  </a:lnTo>
                  <a:lnTo>
                    <a:pt x="1364" y="3561"/>
                  </a:lnTo>
                  <a:lnTo>
                    <a:pt x="1297" y="3561"/>
                  </a:lnTo>
                  <a:lnTo>
                    <a:pt x="1230" y="3561"/>
                  </a:lnTo>
                  <a:lnTo>
                    <a:pt x="1167" y="3551"/>
                  </a:lnTo>
                  <a:lnTo>
                    <a:pt x="1100" y="3542"/>
                  </a:lnTo>
                  <a:lnTo>
                    <a:pt x="1038" y="3527"/>
                  </a:lnTo>
                  <a:lnTo>
                    <a:pt x="975" y="3503"/>
                  </a:lnTo>
                  <a:lnTo>
                    <a:pt x="913" y="3479"/>
                  </a:lnTo>
                  <a:lnTo>
                    <a:pt x="850" y="3455"/>
                  </a:lnTo>
                  <a:lnTo>
                    <a:pt x="793" y="3422"/>
                  </a:lnTo>
                  <a:lnTo>
                    <a:pt x="735" y="3388"/>
                  </a:lnTo>
                  <a:lnTo>
                    <a:pt x="677" y="3345"/>
                  </a:lnTo>
                  <a:lnTo>
                    <a:pt x="625" y="3302"/>
                  </a:lnTo>
                  <a:lnTo>
                    <a:pt x="572" y="3259"/>
                  </a:lnTo>
                  <a:lnTo>
                    <a:pt x="519" y="3206"/>
                  </a:lnTo>
                  <a:lnTo>
                    <a:pt x="471" y="3153"/>
                  </a:lnTo>
                  <a:lnTo>
                    <a:pt x="423" y="3100"/>
                  </a:lnTo>
                  <a:lnTo>
                    <a:pt x="380" y="3038"/>
                  </a:lnTo>
                  <a:lnTo>
                    <a:pt x="337" y="2980"/>
                  </a:lnTo>
                  <a:lnTo>
                    <a:pt x="293" y="2913"/>
                  </a:lnTo>
                  <a:lnTo>
                    <a:pt x="255" y="2846"/>
                  </a:lnTo>
                  <a:lnTo>
                    <a:pt x="221" y="2779"/>
                  </a:lnTo>
                  <a:lnTo>
                    <a:pt x="188" y="2702"/>
                  </a:lnTo>
                  <a:lnTo>
                    <a:pt x="154" y="2630"/>
                  </a:lnTo>
                  <a:lnTo>
                    <a:pt x="125" y="2553"/>
                  </a:lnTo>
                  <a:lnTo>
                    <a:pt x="101" y="2476"/>
                  </a:lnTo>
                  <a:lnTo>
                    <a:pt x="77" y="2395"/>
                  </a:lnTo>
                  <a:lnTo>
                    <a:pt x="58" y="2308"/>
                  </a:lnTo>
                  <a:lnTo>
                    <a:pt x="39" y="2227"/>
                  </a:lnTo>
                  <a:lnTo>
                    <a:pt x="24" y="2140"/>
                  </a:lnTo>
                  <a:lnTo>
                    <a:pt x="15" y="2054"/>
                  </a:lnTo>
                  <a:lnTo>
                    <a:pt x="5" y="1963"/>
                  </a:lnTo>
                  <a:lnTo>
                    <a:pt x="0" y="1872"/>
                  </a:lnTo>
                  <a:lnTo>
                    <a:pt x="0" y="1781"/>
                  </a:lnTo>
                  <a:lnTo>
                    <a:pt x="0" y="1689"/>
                  </a:lnTo>
                  <a:lnTo>
                    <a:pt x="5" y="1598"/>
                  </a:lnTo>
                  <a:lnTo>
                    <a:pt x="15" y="1507"/>
                  </a:lnTo>
                  <a:lnTo>
                    <a:pt x="24" y="1421"/>
                  </a:lnTo>
                  <a:lnTo>
                    <a:pt x="39" y="1334"/>
                  </a:lnTo>
                  <a:lnTo>
                    <a:pt x="58" y="1253"/>
                  </a:lnTo>
                  <a:lnTo>
                    <a:pt x="77" y="1166"/>
                  </a:lnTo>
                  <a:lnTo>
                    <a:pt x="101" y="1089"/>
                  </a:lnTo>
                  <a:lnTo>
                    <a:pt x="125" y="1008"/>
                  </a:lnTo>
                  <a:lnTo>
                    <a:pt x="154" y="931"/>
                  </a:lnTo>
                  <a:lnTo>
                    <a:pt x="188" y="859"/>
                  </a:lnTo>
                  <a:lnTo>
                    <a:pt x="221" y="782"/>
                  </a:lnTo>
                  <a:lnTo>
                    <a:pt x="255" y="715"/>
                  </a:lnTo>
                  <a:lnTo>
                    <a:pt x="293" y="648"/>
                  </a:lnTo>
                  <a:lnTo>
                    <a:pt x="337" y="581"/>
                  </a:lnTo>
                  <a:lnTo>
                    <a:pt x="380" y="523"/>
                  </a:lnTo>
                  <a:lnTo>
                    <a:pt x="423" y="461"/>
                  </a:lnTo>
                  <a:lnTo>
                    <a:pt x="471" y="408"/>
                  </a:lnTo>
                  <a:lnTo>
                    <a:pt x="519" y="355"/>
                  </a:lnTo>
                  <a:lnTo>
                    <a:pt x="572" y="302"/>
                  </a:lnTo>
                  <a:lnTo>
                    <a:pt x="625" y="259"/>
                  </a:lnTo>
                  <a:lnTo>
                    <a:pt x="677" y="216"/>
                  </a:lnTo>
                  <a:lnTo>
                    <a:pt x="735" y="173"/>
                  </a:lnTo>
                  <a:lnTo>
                    <a:pt x="793" y="139"/>
                  </a:lnTo>
                  <a:lnTo>
                    <a:pt x="850" y="106"/>
                  </a:lnTo>
                  <a:lnTo>
                    <a:pt x="913" y="82"/>
                  </a:lnTo>
                  <a:lnTo>
                    <a:pt x="975" y="58"/>
                  </a:lnTo>
                  <a:lnTo>
                    <a:pt x="1038" y="34"/>
                  </a:lnTo>
                  <a:lnTo>
                    <a:pt x="1100" y="19"/>
                  </a:lnTo>
                  <a:lnTo>
                    <a:pt x="1167" y="10"/>
                  </a:lnTo>
                  <a:lnTo>
                    <a:pt x="1230" y="0"/>
                  </a:lnTo>
                  <a:lnTo>
                    <a:pt x="1297" y="0"/>
                  </a:lnTo>
                  <a:lnTo>
                    <a:pt x="1364" y="0"/>
                  </a:lnTo>
                  <a:lnTo>
                    <a:pt x="1431" y="10"/>
                  </a:lnTo>
                  <a:lnTo>
                    <a:pt x="1494" y="19"/>
                  </a:lnTo>
                  <a:lnTo>
                    <a:pt x="1556" y="34"/>
                  </a:lnTo>
                  <a:lnTo>
                    <a:pt x="1619" y="58"/>
                  </a:lnTo>
                  <a:lnTo>
                    <a:pt x="1681" y="82"/>
                  </a:lnTo>
                  <a:lnTo>
                    <a:pt x="1744" y="106"/>
                  </a:lnTo>
                  <a:lnTo>
                    <a:pt x="1801" y="139"/>
                  </a:lnTo>
                  <a:lnTo>
                    <a:pt x="1859" y="173"/>
                  </a:lnTo>
                  <a:lnTo>
                    <a:pt x="1912" y="216"/>
                  </a:lnTo>
                  <a:lnTo>
                    <a:pt x="1969" y="259"/>
                  </a:lnTo>
                  <a:lnTo>
                    <a:pt x="2022" y="302"/>
                  </a:lnTo>
                  <a:lnTo>
                    <a:pt x="2070" y="355"/>
                  </a:lnTo>
                  <a:lnTo>
                    <a:pt x="2118" y="408"/>
                  </a:lnTo>
                  <a:lnTo>
                    <a:pt x="2166" y="461"/>
                  </a:lnTo>
                  <a:lnTo>
                    <a:pt x="2209" y="523"/>
                  </a:lnTo>
                  <a:lnTo>
                    <a:pt x="2253" y="581"/>
                  </a:lnTo>
                  <a:lnTo>
                    <a:pt x="2296" y="648"/>
                  </a:lnTo>
                  <a:lnTo>
                    <a:pt x="2334" y="715"/>
                  </a:lnTo>
                  <a:lnTo>
                    <a:pt x="2368" y="782"/>
                  </a:lnTo>
                  <a:lnTo>
                    <a:pt x="2402" y="859"/>
                  </a:lnTo>
                  <a:lnTo>
                    <a:pt x="2435" y="931"/>
                  </a:lnTo>
                  <a:lnTo>
                    <a:pt x="2464" y="1008"/>
                  </a:lnTo>
                  <a:lnTo>
                    <a:pt x="2488" y="1089"/>
                  </a:lnTo>
                  <a:lnTo>
                    <a:pt x="2512" y="1166"/>
                  </a:lnTo>
                  <a:lnTo>
                    <a:pt x="2531" y="1253"/>
                  </a:lnTo>
                  <a:lnTo>
                    <a:pt x="2550" y="1334"/>
                  </a:lnTo>
                  <a:lnTo>
                    <a:pt x="2565" y="1421"/>
                  </a:lnTo>
                  <a:lnTo>
                    <a:pt x="2574" y="1507"/>
                  </a:lnTo>
                  <a:lnTo>
                    <a:pt x="2584" y="1598"/>
                  </a:lnTo>
                  <a:lnTo>
                    <a:pt x="2589" y="1689"/>
                  </a:lnTo>
                  <a:lnTo>
                    <a:pt x="2589" y="17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" y="6384"/>
              <a:ext cx="2126" cy="2404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5" name="Freeform 14"/>
            <p:cNvSpPr>
              <a:spLocks noChangeAspect="1" noEditPoints="1"/>
            </p:cNvSpPr>
            <p:nvPr/>
          </p:nvSpPr>
          <p:spPr bwMode="auto">
            <a:xfrm>
              <a:off x="2464" y="6367"/>
              <a:ext cx="2138" cy="2415"/>
            </a:xfrm>
            <a:custGeom>
              <a:avLst/>
              <a:gdLst>
                <a:gd name="T0" fmla="*/ 2 w 2583"/>
                <a:gd name="T1" fmla="*/ 1 h 3585"/>
                <a:gd name="T2" fmla="*/ 2 w 2583"/>
                <a:gd name="T3" fmla="*/ 1 h 3585"/>
                <a:gd name="T4" fmla="*/ 2 w 2583"/>
                <a:gd name="T5" fmla="*/ 1 h 3585"/>
                <a:gd name="T6" fmla="*/ 2 w 2583"/>
                <a:gd name="T7" fmla="*/ 1 h 3585"/>
                <a:gd name="T8" fmla="*/ 2 w 2583"/>
                <a:gd name="T9" fmla="*/ 1 h 3585"/>
                <a:gd name="T10" fmla="*/ 2 w 2583"/>
                <a:gd name="T11" fmla="*/ 1 h 3585"/>
                <a:gd name="T12" fmla="*/ 2 w 2583"/>
                <a:gd name="T13" fmla="*/ 1 h 3585"/>
                <a:gd name="T14" fmla="*/ 2 w 2583"/>
                <a:gd name="T15" fmla="*/ 1 h 3585"/>
                <a:gd name="T16" fmla="*/ 2 w 2583"/>
                <a:gd name="T17" fmla="*/ 1 h 3585"/>
                <a:gd name="T18" fmla="*/ 2 w 2583"/>
                <a:gd name="T19" fmla="*/ 1 h 3585"/>
                <a:gd name="T20" fmla="*/ 2 w 2583"/>
                <a:gd name="T21" fmla="*/ 1 h 3585"/>
                <a:gd name="T22" fmla="*/ 2 w 2583"/>
                <a:gd name="T23" fmla="*/ 1 h 3585"/>
                <a:gd name="T24" fmla="*/ 2 w 2583"/>
                <a:gd name="T25" fmla="*/ 1 h 3585"/>
                <a:gd name="T26" fmla="*/ 2 w 2583"/>
                <a:gd name="T27" fmla="*/ 1 h 3585"/>
                <a:gd name="T28" fmla="*/ 2 w 2583"/>
                <a:gd name="T29" fmla="*/ 1 h 3585"/>
                <a:gd name="T30" fmla="*/ 2 w 2583"/>
                <a:gd name="T31" fmla="*/ 1 h 3585"/>
                <a:gd name="T32" fmla="*/ 2 w 2583"/>
                <a:gd name="T33" fmla="*/ 1 h 3585"/>
                <a:gd name="T34" fmla="*/ 2 w 2583"/>
                <a:gd name="T35" fmla="*/ 1 h 3585"/>
                <a:gd name="T36" fmla="*/ 2 w 2583"/>
                <a:gd name="T37" fmla="*/ 1 h 3585"/>
                <a:gd name="T38" fmla="*/ 2 w 2583"/>
                <a:gd name="T39" fmla="*/ 1 h 3585"/>
                <a:gd name="T40" fmla="*/ 2 w 2583"/>
                <a:gd name="T41" fmla="*/ 1 h 3585"/>
                <a:gd name="T42" fmla="*/ 2 w 2583"/>
                <a:gd name="T43" fmla="*/ 1 h 3585"/>
                <a:gd name="T44" fmla="*/ 2 w 2583"/>
                <a:gd name="T45" fmla="*/ 1 h 3585"/>
                <a:gd name="T46" fmla="*/ 2 w 2583"/>
                <a:gd name="T47" fmla="*/ 1 h 3585"/>
                <a:gd name="T48" fmla="*/ 2 w 2583"/>
                <a:gd name="T49" fmla="*/ 1 h 3585"/>
                <a:gd name="T50" fmla="*/ 2 w 2583"/>
                <a:gd name="T51" fmla="*/ 1 h 3585"/>
                <a:gd name="T52" fmla="*/ 2 w 2583"/>
                <a:gd name="T53" fmla="*/ 1 h 3585"/>
                <a:gd name="T54" fmla="*/ 2 w 2583"/>
                <a:gd name="T55" fmla="*/ 1 h 3585"/>
                <a:gd name="T56" fmla="*/ 2 w 2583"/>
                <a:gd name="T57" fmla="*/ 1 h 3585"/>
                <a:gd name="T58" fmla="*/ 2 w 2583"/>
                <a:gd name="T59" fmla="*/ 1 h 3585"/>
                <a:gd name="T60" fmla="*/ 2 w 2583"/>
                <a:gd name="T61" fmla="*/ 1 h 3585"/>
                <a:gd name="T62" fmla="*/ 2 w 2583"/>
                <a:gd name="T63" fmla="*/ 1 h 3585"/>
                <a:gd name="T64" fmla="*/ 2 w 2583"/>
                <a:gd name="T65" fmla="*/ 1 h 3585"/>
                <a:gd name="T66" fmla="*/ 2 w 2583"/>
                <a:gd name="T67" fmla="*/ 1 h 3585"/>
                <a:gd name="T68" fmla="*/ 0 w 2583"/>
                <a:gd name="T69" fmla="*/ 1 h 3585"/>
                <a:gd name="T70" fmla="*/ 2 w 2583"/>
                <a:gd name="T71" fmla="*/ 1 h 3585"/>
                <a:gd name="T72" fmla="*/ 2 w 2583"/>
                <a:gd name="T73" fmla="*/ 1 h 3585"/>
                <a:gd name="T74" fmla="*/ 2 w 2583"/>
                <a:gd name="T75" fmla="*/ 1 h 3585"/>
                <a:gd name="T76" fmla="*/ 2 w 2583"/>
                <a:gd name="T77" fmla="*/ 1 h 3585"/>
                <a:gd name="T78" fmla="*/ 2 w 2583"/>
                <a:gd name="T79" fmla="*/ 1 h 3585"/>
                <a:gd name="T80" fmla="*/ 2 w 2583"/>
                <a:gd name="T81" fmla="*/ 1 h 3585"/>
                <a:gd name="T82" fmla="*/ 2 w 2583"/>
                <a:gd name="T83" fmla="*/ 1 h 3585"/>
                <a:gd name="T84" fmla="*/ 2 w 2583"/>
                <a:gd name="T85" fmla="*/ 1 h 3585"/>
                <a:gd name="T86" fmla="*/ 2 w 2583"/>
                <a:gd name="T87" fmla="*/ 1 h 3585"/>
                <a:gd name="T88" fmla="*/ 2 w 2583"/>
                <a:gd name="T89" fmla="*/ 1 h 3585"/>
                <a:gd name="T90" fmla="*/ 2 w 2583"/>
                <a:gd name="T91" fmla="*/ 1 h 3585"/>
                <a:gd name="T92" fmla="*/ 2 w 2583"/>
                <a:gd name="T93" fmla="*/ 1 h 3585"/>
                <a:gd name="T94" fmla="*/ 2 w 2583"/>
                <a:gd name="T95" fmla="*/ 1 h 3585"/>
                <a:gd name="T96" fmla="*/ 2 w 2583"/>
                <a:gd name="T97" fmla="*/ 0 h 3585"/>
                <a:gd name="T98" fmla="*/ 2 w 2583"/>
                <a:gd name="T99" fmla="*/ 1 h 3585"/>
                <a:gd name="T100" fmla="*/ 2 w 2583"/>
                <a:gd name="T101" fmla="*/ 1 h 3585"/>
                <a:gd name="T102" fmla="*/ 2 w 2583"/>
                <a:gd name="T103" fmla="*/ 1 h 3585"/>
                <a:gd name="T104" fmla="*/ 2 w 2583"/>
                <a:gd name="T105" fmla="*/ 1 h 3585"/>
                <a:gd name="T106" fmla="*/ 2 w 2583"/>
                <a:gd name="T107" fmla="*/ 1 h 3585"/>
                <a:gd name="T108" fmla="*/ 2 w 2583"/>
                <a:gd name="T109" fmla="*/ 1 h 3585"/>
                <a:gd name="T110" fmla="*/ 2 w 2583"/>
                <a:gd name="T111" fmla="*/ 1 h 35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83"/>
                <a:gd name="T169" fmla="*/ 0 h 3585"/>
                <a:gd name="T170" fmla="*/ 2583 w 2583"/>
                <a:gd name="T171" fmla="*/ 3585 h 35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83" h="3585">
                  <a:moveTo>
                    <a:pt x="2583" y="1795"/>
                  </a:moveTo>
                  <a:lnTo>
                    <a:pt x="2583" y="1886"/>
                  </a:lnTo>
                  <a:lnTo>
                    <a:pt x="2579" y="1977"/>
                  </a:lnTo>
                  <a:lnTo>
                    <a:pt x="2569" y="2068"/>
                  </a:lnTo>
                  <a:lnTo>
                    <a:pt x="2559" y="2155"/>
                  </a:lnTo>
                  <a:lnTo>
                    <a:pt x="2545" y="2241"/>
                  </a:lnTo>
                  <a:lnTo>
                    <a:pt x="2526" y="2327"/>
                  </a:lnTo>
                  <a:lnTo>
                    <a:pt x="2507" y="2409"/>
                  </a:lnTo>
                  <a:lnTo>
                    <a:pt x="2483" y="2491"/>
                  </a:lnTo>
                  <a:lnTo>
                    <a:pt x="2459" y="2572"/>
                  </a:lnTo>
                  <a:lnTo>
                    <a:pt x="2430" y="2649"/>
                  </a:lnTo>
                  <a:lnTo>
                    <a:pt x="2396" y="2721"/>
                  </a:lnTo>
                  <a:lnTo>
                    <a:pt x="2363" y="2793"/>
                  </a:lnTo>
                  <a:lnTo>
                    <a:pt x="2329" y="2865"/>
                  </a:lnTo>
                  <a:lnTo>
                    <a:pt x="2290" y="2932"/>
                  </a:lnTo>
                  <a:lnTo>
                    <a:pt x="2252" y="2999"/>
                  </a:lnTo>
                  <a:lnTo>
                    <a:pt x="2209" y="3062"/>
                  </a:lnTo>
                  <a:lnTo>
                    <a:pt x="2194" y="3052"/>
                  </a:lnTo>
                  <a:lnTo>
                    <a:pt x="2238" y="2990"/>
                  </a:lnTo>
                  <a:lnTo>
                    <a:pt x="2276" y="2927"/>
                  </a:lnTo>
                  <a:lnTo>
                    <a:pt x="2315" y="2860"/>
                  </a:lnTo>
                  <a:lnTo>
                    <a:pt x="2353" y="2788"/>
                  </a:lnTo>
                  <a:lnTo>
                    <a:pt x="2387" y="2716"/>
                  </a:lnTo>
                  <a:lnTo>
                    <a:pt x="2415" y="2644"/>
                  </a:lnTo>
                  <a:lnTo>
                    <a:pt x="2444" y="2567"/>
                  </a:lnTo>
                  <a:lnTo>
                    <a:pt x="2468" y="2486"/>
                  </a:lnTo>
                  <a:lnTo>
                    <a:pt x="2492" y="2404"/>
                  </a:lnTo>
                  <a:lnTo>
                    <a:pt x="2511" y="2323"/>
                  </a:lnTo>
                  <a:lnTo>
                    <a:pt x="2531" y="2236"/>
                  </a:lnTo>
                  <a:lnTo>
                    <a:pt x="2545" y="2155"/>
                  </a:lnTo>
                  <a:lnTo>
                    <a:pt x="2555" y="2063"/>
                  </a:lnTo>
                  <a:lnTo>
                    <a:pt x="2564" y="1977"/>
                  </a:lnTo>
                  <a:lnTo>
                    <a:pt x="2569" y="1886"/>
                  </a:lnTo>
                  <a:lnTo>
                    <a:pt x="2569" y="1795"/>
                  </a:lnTo>
                  <a:lnTo>
                    <a:pt x="2583" y="1795"/>
                  </a:lnTo>
                  <a:close/>
                  <a:moveTo>
                    <a:pt x="2209" y="3062"/>
                  </a:moveTo>
                  <a:lnTo>
                    <a:pt x="2161" y="3119"/>
                  </a:lnTo>
                  <a:lnTo>
                    <a:pt x="2118" y="3177"/>
                  </a:lnTo>
                  <a:lnTo>
                    <a:pt x="2065" y="3230"/>
                  </a:lnTo>
                  <a:lnTo>
                    <a:pt x="2017" y="3278"/>
                  </a:lnTo>
                  <a:lnTo>
                    <a:pt x="1964" y="3326"/>
                  </a:lnTo>
                  <a:lnTo>
                    <a:pt x="1911" y="3369"/>
                  </a:lnTo>
                  <a:lnTo>
                    <a:pt x="1853" y="3407"/>
                  </a:lnTo>
                  <a:lnTo>
                    <a:pt x="1796" y="3445"/>
                  </a:lnTo>
                  <a:lnTo>
                    <a:pt x="1738" y="3479"/>
                  </a:lnTo>
                  <a:lnTo>
                    <a:pt x="1681" y="3508"/>
                  </a:lnTo>
                  <a:lnTo>
                    <a:pt x="1618" y="3532"/>
                  </a:lnTo>
                  <a:lnTo>
                    <a:pt x="1556" y="3551"/>
                  </a:lnTo>
                  <a:lnTo>
                    <a:pt x="1493" y="3565"/>
                  </a:lnTo>
                  <a:lnTo>
                    <a:pt x="1426" y="3575"/>
                  </a:lnTo>
                  <a:lnTo>
                    <a:pt x="1364" y="3585"/>
                  </a:lnTo>
                  <a:lnTo>
                    <a:pt x="1296" y="3585"/>
                  </a:lnTo>
                  <a:lnTo>
                    <a:pt x="1296" y="3570"/>
                  </a:lnTo>
                  <a:lnTo>
                    <a:pt x="1359" y="3570"/>
                  </a:lnTo>
                  <a:lnTo>
                    <a:pt x="1426" y="3561"/>
                  </a:lnTo>
                  <a:lnTo>
                    <a:pt x="1488" y="3551"/>
                  </a:lnTo>
                  <a:lnTo>
                    <a:pt x="1551" y="3537"/>
                  </a:lnTo>
                  <a:lnTo>
                    <a:pt x="1613" y="3517"/>
                  </a:lnTo>
                  <a:lnTo>
                    <a:pt x="1676" y="3493"/>
                  </a:lnTo>
                  <a:lnTo>
                    <a:pt x="1733" y="3465"/>
                  </a:lnTo>
                  <a:lnTo>
                    <a:pt x="1791" y="3431"/>
                  </a:lnTo>
                  <a:lnTo>
                    <a:pt x="1849" y="3398"/>
                  </a:lnTo>
                  <a:lnTo>
                    <a:pt x="1901" y="3359"/>
                  </a:lnTo>
                  <a:lnTo>
                    <a:pt x="1954" y="3316"/>
                  </a:lnTo>
                  <a:lnTo>
                    <a:pt x="2007" y="3268"/>
                  </a:lnTo>
                  <a:lnTo>
                    <a:pt x="2055" y="3220"/>
                  </a:lnTo>
                  <a:lnTo>
                    <a:pt x="2103" y="3167"/>
                  </a:lnTo>
                  <a:lnTo>
                    <a:pt x="2151" y="3110"/>
                  </a:lnTo>
                  <a:lnTo>
                    <a:pt x="2194" y="3052"/>
                  </a:lnTo>
                  <a:lnTo>
                    <a:pt x="2209" y="3062"/>
                  </a:lnTo>
                  <a:close/>
                  <a:moveTo>
                    <a:pt x="1296" y="3585"/>
                  </a:moveTo>
                  <a:lnTo>
                    <a:pt x="1229" y="3585"/>
                  </a:lnTo>
                  <a:lnTo>
                    <a:pt x="1162" y="3575"/>
                  </a:lnTo>
                  <a:lnTo>
                    <a:pt x="1099" y="3565"/>
                  </a:lnTo>
                  <a:lnTo>
                    <a:pt x="1032" y="3551"/>
                  </a:lnTo>
                  <a:lnTo>
                    <a:pt x="970" y="3532"/>
                  </a:lnTo>
                  <a:lnTo>
                    <a:pt x="907" y="3508"/>
                  </a:lnTo>
                  <a:lnTo>
                    <a:pt x="850" y="3479"/>
                  </a:lnTo>
                  <a:lnTo>
                    <a:pt x="792" y="3445"/>
                  </a:lnTo>
                  <a:lnTo>
                    <a:pt x="735" y="3412"/>
                  </a:lnTo>
                  <a:lnTo>
                    <a:pt x="677" y="3369"/>
                  </a:lnTo>
                  <a:lnTo>
                    <a:pt x="624" y="3326"/>
                  </a:lnTo>
                  <a:lnTo>
                    <a:pt x="571" y="3282"/>
                  </a:lnTo>
                  <a:lnTo>
                    <a:pt x="518" y="3230"/>
                  </a:lnTo>
                  <a:lnTo>
                    <a:pt x="470" y="3177"/>
                  </a:lnTo>
                  <a:lnTo>
                    <a:pt x="422" y="3119"/>
                  </a:lnTo>
                  <a:lnTo>
                    <a:pt x="379" y="3062"/>
                  </a:lnTo>
                  <a:lnTo>
                    <a:pt x="389" y="3052"/>
                  </a:lnTo>
                  <a:lnTo>
                    <a:pt x="437" y="3110"/>
                  </a:lnTo>
                  <a:lnTo>
                    <a:pt x="480" y="3167"/>
                  </a:lnTo>
                  <a:lnTo>
                    <a:pt x="528" y="3220"/>
                  </a:lnTo>
                  <a:lnTo>
                    <a:pt x="581" y="3268"/>
                  </a:lnTo>
                  <a:lnTo>
                    <a:pt x="634" y="3316"/>
                  </a:lnTo>
                  <a:lnTo>
                    <a:pt x="686" y="3359"/>
                  </a:lnTo>
                  <a:lnTo>
                    <a:pt x="739" y="3398"/>
                  </a:lnTo>
                  <a:lnTo>
                    <a:pt x="797" y="3431"/>
                  </a:lnTo>
                  <a:lnTo>
                    <a:pt x="855" y="3465"/>
                  </a:lnTo>
                  <a:lnTo>
                    <a:pt x="917" y="3493"/>
                  </a:lnTo>
                  <a:lnTo>
                    <a:pt x="975" y="3517"/>
                  </a:lnTo>
                  <a:lnTo>
                    <a:pt x="1037" y="3537"/>
                  </a:lnTo>
                  <a:lnTo>
                    <a:pt x="1099" y="3551"/>
                  </a:lnTo>
                  <a:lnTo>
                    <a:pt x="1167" y="3561"/>
                  </a:lnTo>
                  <a:lnTo>
                    <a:pt x="1229" y="3570"/>
                  </a:lnTo>
                  <a:lnTo>
                    <a:pt x="1296" y="3570"/>
                  </a:lnTo>
                  <a:lnTo>
                    <a:pt x="1296" y="3585"/>
                  </a:lnTo>
                  <a:close/>
                  <a:moveTo>
                    <a:pt x="379" y="3062"/>
                  </a:moveTo>
                  <a:lnTo>
                    <a:pt x="336" y="2999"/>
                  </a:lnTo>
                  <a:lnTo>
                    <a:pt x="297" y="2932"/>
                  </a:lnTo>
                  <a:lnTo>
                    <a:pt x="259" y="2865"/>
                  </a:lnTo>
                  <a:lnTo>
                    <a:pt x="221" y="2798"/>
                  </a:lnTo>
                  <a:lnTo>
                    <a:pt x="187" y="2721"/>
                  </a:lnTo>
                  <a:lnTo>
                    <a:pt x="158" y="2649"/>
                  </a:lnTo>
                  <a:lnTo>
                    <a:pt x="129" y="2572"/>
                  </a:lnTo>
                  <a:lnTo>
                    <a:pt x="101" y="2491"/>
                  </a:lnTo>
                  <a:lnTo>
                    <a:pt x="77" y="2409"/>
                  </a:lnTo>
                  <a:lnTo>
                    <a:pt x="57" y="2327"/>
                  </a:lnTo>
                  <a:lnTo>
                    <a:pt x="43" y="2241"/>
                  </a:lnTo>
                  <a:lnTo>
                    <a:pt x="29" y="2155"/>
                  </a:lnTo>
                  <a:lnTo>
                    <a:pt x="14" y="2068"/>
                  </a:lnTo>
                  <a:lnTo>
                    <a:pt x="5" y="1977"/>
                  </a:lnTo>
                  <a:lnTo>
                    <a:pt x="0" y="1886"/>
                  </a:lnTo>
                  <a:lnTo>
                    <a:pt x="0" y="1795"/>
                  </a:lnTo>
                  <a:lnTo>
                    <a:pt x="14" y="1795"/>
                  </a:lnTo>
                  <a:lnTo>
                    <a:pt x="14" y="1886"/>
                  </a:lnTo>
                  <a:lnTo>
                    <a:pt x="19" y="1977"/>
                  </a:lnTo>
                  <a:lnTo>
                    <a:pt x="29" y="2063"/>
                  </a:lnTo>
                  <a:lnTo>
                    <a:pt x="38" y="2155"/>
                  </a:lnTo>
                  <a:lnTo>
                    <a:pt x="53" y="2241"/>
                  </a:lnTo>
                  <a:lnTo>
                    <a:pt x="72" y="2323"/>
                  </a:lnTo>
                  <a:lnTo>
                    <a:pt x="91" y="2404"/>
                  </a:lnTo>
                  <a:lnTo>
                    <a:pt x="115" y="2486"/>
                  </a:lnTo>
                  <a:lnTo>
                    <a:pt x="139" y="2567"/>
                  </a:lnTo>
                  <a:lnTo>
                    <a:pt x="168" y="2644"/>
                  </a:lnTo>
                  <a:lnTo>
                    <a:pt x="201" y="2716"/>
                  </a:lnTo>
                  <a:lnTo>
                    <a:pt x="235" y="2788"/>
                  </a:lnTo>
                  <a:lnTo>
                    <a:pt x="269" y="2860"/>
                  </a:lnTo>
                  <a:lnTo>
                    <a:pt x="307" y="2927"/>
                  </a:lnTo>
                  <a:lnTo>
                    <a:pt x="346" y="2990"/>
                  </a:lnTo>
                  <a:lnTo>
                    <a:pt x="389" y="3052"/>
                  </a:lnTo>
                  <a:lnTo>
                    <a:pt x="379" y="3062"/>
                  </a:lnTo>
                  <a:close/>
                  <a:moveTo>
                    <a:pt x="0" y="1795"/>
                  </a:moveTo>
                  <a:lnTo>
                    <a:pt x="0" y="1704"/>
                  </a:lnTo>
                  <a:lnTo>
                    <a:pt x="5" y="1612"/>
                  </a:lnTo>
                  <a:lnTo>
                    <a:pt x="14" y="1521"/>
                  </a:lnTo>
                  <a:lnTo>
                    <a:pt x="29" y="1435"/>
                  </a:lnTo>
                  <a:lnTo>
                    <a:pt x="43" y="1348"/>
                  </a:lnTo>
                  <a:lnTo>
                    <a:pt x="57" y="1262"/>
                  </a:lnTo>
                  <a:lnTo>
                    <a:pt x="77" y="1176"/>
                  </a:lnTo>
                  <a:lnTo>
                    <a:pt x="101" y="1099"/>
                  </a:lnTo>
                  <a:lnTo>
                    <a:pt x="129" y="1017"/>
                  </a:lnTo>
                  <a:lnTo>
                    <a:pt x="158" y="941"/>
                  </a:lnTo>
                  <a:lnTo>
                    <a:pt x="187" y="864"/>
                  </a:lnTo>
                  <a:lnTo>
                    <a:pt x="221" y="792"/>
                  </a:lnTo>
                  <a:lnTo>
                    <a:pt x="259" y="720"/>
                  </a:lnTo>
                  <a:lnTo>
                    <a:pt x="297" y="653"/>
                  </a:lnTo>
                  <a:lnTo>
                    <a:pt x="336" y="590"/>
                  </a:lnTo>
                  <a:lnTo>
                    <a:pt x="379" y="528"/>
                  </a:lnTo>
                  <a:lnTo>
                    <a:pt x="389" y="537"/>
                  </a:lnTo>
                  <a:lnTo>
                    <a:pt x="346" y="595"/>
                  </a:lnTo>
                  <a:lnTo>
                    <a:pt x="307" y="662"/>
                  </a:lnTo>
                  <a:lnTo>
                    <a:pt x="269" y="729"/>
                  </a:lnTo>
                  <a:lnTo>
                    <a:pt x="235" y="797"/>
                  </a:lnTo>
                  <a:lnTo>
                    <a:pt x="201" y="873"/>
                  </a:lnTo>
                  <a:lnTo>
                    <a:pt x="168" y="945"/>
                  </a:lnTo>
                  <a:lnTo>
                    <a:pt x="139" y="1022"/>
                  </a:lnTo>
                  <a:lnTo>
                    <a:pt x="115" y="1099"/>
                  </a:lnTo>
                  <a:lnTo>
                    <a:pt x="91" y="1180"/>
                  </a:lnTo>
                  <a:lnTo>
                    <a:pt x="72" y="1267"/>
                  </a:lnTo>
                  <a:lnTo>
                    <a:pt x="53" y="1348"/>
                  </a:lnTo>
                  <a:lnTo>
                    <a:pt x="38" y="1435"/>
                  </a:lnTo>
                  <a:lnTo>
                    <a:pt x="29" y="1521"/>
                  </a:lnTo>
                  <a:lnTo>
                    <a:pt x="19" y="1612"/>
                  </a:lnTo>
                  <a:lnTo>
                    <a:pt x="14" y="1704"/>
                  </a:lnTo>
                  <a:lnTo>
                    <a:pt x="14" y="1795"/>
                  </a:lnTo>
                  <a:lnTo>
                    <a:pt x="0" y="1795"/>
                  </a:lnTo>
                  <a:close/>
                  <a:moveTo>
                    <a:pt x="379" y="528"/>
                  </a:moveTo>
                  <a:lnTo>
                    <a:pt x="422" y="465"/>
                  </a:lnTo>
                  <a:lnTo>
                    <a:pt x="470" y="413"/>
                  </a:lnTo>
                  <a:lnTo>
                    <a:pt x="518" y="360"/>
                  </a:lnTo>
                  <a:lnTo>
                    <a:pt x="571" y="307"/>
                  </a:lnTo>
                  <a:lnTo>
                    <a:pt x="624" y="259"/>
                  </a:lnTo>
                  <a:lnTo>
                    <a:pt x="677" y="216"/>
                  </a:lnTo>
                  <a:lnTo>
                    <a:pt x="735" y="177"/>
                  </a:lnTo>
                  <a:lnTo>
                    <a:pt x="792" y="144"/>
                  </a:lnTo>
                  <a:lnTo>
                    <a:pt x="850" y="110"/>
                  </a:lnTo>
                  <a:lnTo>
                    <a:pt x="907" y="82"/>
                  </a:lnTo>
                  <a:lnTo>
                    <a:pt x="970" y="58"/>
                  </a:lnTo>
                  <a:lnTo>
                    <a:pt x="1032" y="38"/>
                  </a:lnTo>
                  <a:lnTo>
                    <a:pt x="1099" y="24"/>
                  </a:lnTo>
                  <a:lnTo>
                    <a:pt x="1162" y="10"/>
                  </a:lnTo>
                  <a:lnTo>
                    <a:pt x="1229" y="5"/>
                  </a:lnTo>
                  <a:lnTo>
                    <a:pt x="1296" y="0"/>
                  </a:lnTo>
                  <a:lnTo>
                    <a:pt x="1296" y="14"/>
                  </a:lnTo>
                  <a:lnTo>
                    <a:pt x="1229" y="19"/>
                  </a:lnTo>
                  <a:lnTo>
                    <a:pt x="1167" y="24"/>
                  </a:lnTo>
                  <a:lnTo>
                    <a:pt x="1099" y="38"/>
                  </a:lnTo>
                  <a:lnTo>
                    <a:pt x="1037" y="53"/>
                  </a:lnTo>
                  <a:lnTo>
                    <a:pt x="975" y="72"/>
                  </a:lnTo>
                  <a:lnTo>
                    <a:pt x="917" y="96"/>
                  </a:lnTo>
                  <a:lnTo>
                    <a:pt x="855" y="125"/>
                  </a:lnTo>
                  <a:lnTo>
                    <a:pt x="797" y="153"/>
                  </a:lnTo>
                  <a:lnTo>
                    <a:pt x="739" y="192"/>
                  </a:lnTo>
                  <a:lnTo>
                    <a:pt x="686" y="230"/>
                  </a:lnTo>
                  <a:lnTo>
                    <a:pt x="634" y="273"/>
                  </a:lnTo>
                  <a:lnTo>
                    <a:pt x="581" y="317"/>
                  </a:lnTo>
                  <a:lnTo>
                    <a:pt x="528" y="369"/>
                  </a:lnTo>
                  <a:lnTo>
                    <a:pt x="480" y="422"/>
                  </a:lnTo>
                  <a:lnTo>
                    <a:pt x="437" y="475"/>
                  </a:lnTo>
                  <a:lnTo>
                    <a:pt x="389" y="537"/>
                  </a:lnTo>
                  <a:lnTo>
                    <a:pt x="379" y="528"/>
                  </a:lnTo>
                  <a:close/>
                  <a:moveTo>
                    <a:pt x="1296" y="0"/>
                  </a:moveTo>
                  <a:lnTo>
                    <a:pt x="1364" y="5"/>
                  </a:lnTo>
                  <a:lnTo>
                    <a:pt x="1426" y="10"/>
                  </a:lnTo>
                  <a:lnTo>
                    <a:pt x="1493" y="24"/>
                  </a:lnTo>
                  <a:lnTo>
                    <a:pt x="1556" y="38"/>
                  </a:lnTo>
                  <a:lnTo>
                    <a:pt x="1618" y="58"/>
                  </a:lnTo>
                  <a:lnTo>
                    <a:pt x="1681" y="82"/>
                  </a:lnTo>
                  <a:lnTo>
                    <a:pt x="1738" y="110"/>
                  </a:lnTo>
                  <a:lnTo>
                    <a:pt x="1796" y="144"/>
                  </a:lnTo>
                  <a:lnTo>
                    <a:pt x="1853" y="177"/>
                  </a:lnTo>
                  <a:lnTo>
                    <a:pt x="1911" y="221"/>
                  </a:lnTo>
                  <a:lnTo>
                    <a:pt x="1964" y="264"/>
                  </a:lnTo>
                  <a:lnTo>
                    <a:pt x="2017" y="307"/>
                  </a:lnTo>
                  <a:lnTo>
                    <a:pt x="2065" y="360"/>
                  </a:lnTo>
                  <a:lnTo>
                    <a:pt x="2118" y="413"/>
                  </a:lnTo>
                  <a:lnTo>
                    <a:pt x="2161" y="470"/>
                  </a:lnTo>
                  <a:lnTo>
                    <a:pt x="2209" y="528"/>
                  </a:lnTo>
                  <a:lnTo>
                    <a:pt x="2194" y="537"/>
                  </a:lnTo>
                  <a:lnTo>
                    <a:pt x="2151" y="480"/>
                  </a:lnTo>
                  <a:lnTo>
                    <a:pt x="2103" y="422"/>
                  </a:lnTo>
                  <a:lnTo>
                    <a:pt x="2055" y="369"/>
                  </a:lnTo>
                  <a:lnTo>
                    <a:pt x="2007" y="321"/>
                  </a:lnTo>
                  <a:lnTo>
                    <a:pt x="1954" y="273"/>
                  </a:lnTo>
                  <a:lnTo>
                    <a:pt x="1901" y="230"/>
                  </a:lnTo>
                  <a:lnTo>
                    <a:pt x="1849" y="192"/>
                  </a:lnTo>
                  <a:lnTo>
                    <a:pt x="1791" y="153"/>
                  </a:lnTo>
                  <a:lnTo>
                    <a:pt x="1733" y="125"/>
                  </a:lnTo>
                  <a:lnTo>
                    <a:pt x="1676" y="96"/>
                  </a:lnTo>
                  <a:lnTo>
                    <a:pt x="1613" y="72"/>
                  </a:lnTo>
                  <a:lnTo>
                    <a:pt x="1551" y="53"/>
                  </a:lnTo>
                  <a:lnTo>
                    <a:pt x="1488" y="38"/>
                  </a:lnTo>
                  <a:lnTo>
                    <a:pt x="1426" y="24"/>
                  </a:lnTo>
                  <a:lnTo>
                    <a:pt x="1359" y="19"/>
                  </a:lnTo>
                  <a:lnTo>
                    <a:pt x="1296" y="14"/>
                  </a:lnTo>
                  <a:lnTo>
                    <a:pt x="1296" y="0"/>
                  </a:lnTo>
                  <a:close/>
                  <a:moveTo>
                    <a:pt x="2209" y="528"/>
                  </a:moveTo>
                  <a:lnTo>
                    <a:pt x="2252" y="590"/>
                  </a:lnTo>
                  <a:lnTo>
                    <a:pt x="2290" y="657"/>
                  </a:lnTo>
                  <a:lnTo>
                    <a:pt x="2329" y="725"/>
                  </a:lnTo>
                  <a:lnTo>
                    <a:pt x="2363" y="792"/>
                  </a:lnTo>
                  <a:lnTo>
                    <a:pt x="2396" y="864"/>
                  </a:lnTo>
                  <a:lnTo>
                    <a:pt x="2430" y="941"/>
                  </a:lnTo>
                  <a:lnTo>
                    <a:pt x="2459" y="1017"/>
                  </a:lnTo>
                  <a:lnTo>
                    <a:pt x="2483" y="1099"/>
                  </a:lnTo>
                  <a:lnTo>
                    <a:pt x="2507" y="1180"/>
                  </a:lnTo>
                  <a:lnTo>
                    <a:pt x="2526" y="1262"/>
                  </a:lnTo>
                  <a:lnTo>
                    <a:pt x="2545" y="1348"/>
                  </a:lnTo>
                  <a:lnTo>
                    <a:pt x="2559" y="1435"/>
                  </a:lnTo>
                  <a:lnTo>
                    <a:pt x="2569" y="1521"/>
                  </a:lnTo>
                  <a:lnTo>
                    <a:pt x="2579" y="1612"/>
                  </a:lnTo>
                  <a:lnTo>
                    <a:pt x="2583" y="1704"/>
                  </a:lnTo>
                  <a:lnTo>
                    <a:pt x="2583" y="1795"/>
                  </a:lnTo>
                  <a:lnTo>
                    <a:pt x="2569" y="1795"/>
                  </a:lnTo>
                  <a:lnTo>
                    <a:pt x="2569" y="1704"/>
                  </a:lnTo>
                  <a:lnTo>
                    <a:pt x="2564" y="1612"/>
                  </a:lnTo>
                  <a:lnTo>
                    <a:pt x="2555" y="1521"/>
                  </a:lnTo>
                  <a:lnTo>
                    <a:pt x="2545" y="1435"/>
                  </a:lnTo>
                  <a:lnTo>
                    <a:pt x="2531" y="1348"/>
                  </a:lnTo>
                  <a:lnTo>
                    <a:pt x="2511" y="1267"/>
                  </a:lnTo>
                  <a:lnTo>
                    <a:pt x="2492" y="1180"/>
                  </a:lnTo>
                  <a:lnTo>
                    <a:pt x="2468" y="1104"/>
                  </a:lnTo>
                  <a:lnTo>
                    <a:pt x="2444" y="1022"/>
                  </a:lnTo>
                  <a:lnTo>
                    <a:pt x="2415" y="945"/>
                  </a:lnTo>
                  <a:lnTo>
                    <a:pt x="2387" y="873"/>
                  </a:lnTo>
                  <a:lnTo>
                    <a:pt x="2353" y="801"/>
                  </a:lnTo>
                  <a:lnTo>
                    <a:pt x="2315" y="729"/>
                  </a:lnTo>
                  <a:lnTo>
                    <a:pt x="2276" y="662"/>
                  </a:lnTo>
                  <a:lnTo>
                    <a:pt x="2238" y="600"/>
                  </a:lnTo>
                  <a:lnTo>
                    <a:pt x="2194" y="537"/>
                  </a:lnTo>
                  <a:lnTo>
                    <a:pt x="2209" y="5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5"/>
            <p:cNvSpPr>
              <a:spLocks noChangeAspect="1" noEditPoints="1"/>
            </p:cNvSpPr>
            <p:nvPr/>
          </p:nvSpPr>
          <p:spPr bwMode="auto">
            <a:xfrm>
              <a:off x="2491" y="6369"/>
              <a:ext cx="2118" cy="1538"/>
            </a:xfrm>
            <a:custGeom>
              <a:avLst/>
              <a:gdLst>
                <a:gd name="T0" fmla="*/ 2 w 2560"/>
                <a:gd name="T1" fmla="*/ 1 h 2284"/>
                <a:gd name="T2" fmla="*/ 2 w 2560"/>
                <a:gd name="T3" fmla="*/ 1 h 2284"/>
                <a:gd name="T4" fmla="*/ 2 w 2560"/>
                <a:gd name="T5" fmla="*/ 1 h 2284"/>
                <a:gd name="T6" fmla="*/ 2 w 2560"/>
                <a:gd name="T7" fmla="*/ 1 h 2284"/>
                <a:gd name="T8" fmla="*/ 2 w 2560"/>
                <a:gd name="T9" fmla="*/ 1 h 2284"/>
                <a:gd name="T10" fmla="*/ 2 w 2560"/>
                <a:gd name="T11" fmla="*/ 1 h 2284"/>
                <a:gd name="T12" fmla="*/ 0 w 2560"/>
                <a:gd name="T13" fmla="*/ 1 h 2284"/>
                <a:gd name="T14" fmla="*/ 2 w 2560"/>
                <a:gd name="T15" fmla="*/ 1 h 2284"/>
                <a:gd name="T16" fmla="*/ 2 w 2560"/>
                <a:gd name="T17" fmla="*/ 1 h 2284"/>
                <a:gd name="T18" fmla="*/ 2 w 2560"/>
                <a:gd name="T19" fmla="*/ 1 h 2284"/>
                <a:gd name="T20" fmla="*/ 2 w 2560"/>
                <a:gd name="T21" fmla="*/ 1 h 2284"/>
                <a:gd name="T22" fmla="*/ 2 w 2560"/>
                <a:gd name="T23" fmla="*/ 1 h 2284"/>
                <a:gd name="T24" fmla="*/ 2 w 2560"/>
                <a:gd name="T25" fmla="*/ 1 h 2284"/>
                <a:gd name="T26" fmla="*/ 2 w 2560"/>
                <a:gd name="T27" fmla="*/ 1 h 2284"/>
                <a:gd name="T28" fmla="*/ 2 w 2560"/>
                <a:gd name="T29" fmla="*/ 1 h 2284"/>
                <a:gd name="T30" fmla="*/ 2 w 2560"/>
                <a:gd name="T31" fmla="*/ 1 h 2284"/>
                <a:gd name="T32" fmla="*/ 2 w 2560"/>
                <a:gd name="T33" fmla="*/ 1 h 2284"/>
                <a:gd name="T34" fmla="*/ 2 w 2560"/>
                <a:gd name="T35" fmla="*/ 1 h 2284"/>
                <a:gd name="T36" fmla="*/ 2 w 2560"/>
                <a:gd name="T37" fmla="*/ 1 h 2284"/>
                <a:gd name="T38" fmla="*/ 2 w 2560"/>
                <a:gd name="T39" fmla="*/ 1 h 2284"/>
                <a:gd name="T40" fmla="*/ 2 w 2560"/>
                <a:gd name="T41" fmla="*/ 1 h 2284"/>
                <a:gd name="T42" fmla="*/ 2 w 2560"/>
                <a:gd name="T43" fmla="*/ 1 h 2284"/>
                <a:gd name="T44" fmla="*/ 2 w 2560"/>
                <a:gd name="T45" fmla="*/ 1 h 2284"/>
                <a:gd name="T46" fmla="*/ 2 w 2560"/>
                <a:gd name="T47" fmla="*/ 1 h 2284"/>
                <a:gd name="T48" fmla="*/ 2 w 2560"/>
                <a:gd name="T49" fmla="*/ 1 h 2284"/>
                <a:gd name="T50" fmla="*/ 2 w 2560"/>
                <a:gd name="T51" fmla="*/ 1 h 2284"/>
                <a:gd name="T52" fmla="*/ 2 w 2560"/>
                <a:gd name="T53" fmla="*/ 0 h 2284"/>
                <a:gd name="T54" fmla="*/ 2 w 2560"/>
                <a:gd name="T55" fmla="*/ 1 h 2284"/>
                <a:gd name="T56" fmla="*/ 2 w 2560"/>
                <a:gd name="T57" fmla="*/ 1 h 2284"/>
                <a:gd name="T58" fmla="*/ 2 w 2560"/>
                <a:gd name="T59" fmla="*/ 1 h 2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60"/>
                <a:gd name="T91" fmla="*/ 0 h 2284"/>
                <a:gd name="T92" fmla="*/ 2560 w 2560"/>
                <a:gd name="T93" fmla="*/ 2284 h 2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60" h="2284">
                  <a:moveTo>
                    <a:pt x="1287" y="19"/>
                  </a:moveTo>
                  <a:lnTo>
                    <a:pt x="19" y="2280"/>
                  </a:lnTo>
                  <a:lnTo>
                    <a:pt x="5" y="2275"/>
                  </a:lnTo>
                  <a:lnTo>
                    <a:pt x="1273" y="15"/>
                  </a:lnTo>
                  <a:lnTo>
                    <a:pt x="1287" y="19"/>
                  </a:lnTo>
                  <a:close/>
                  <a:moveTo>
                    <a:pt x="10" y="2284"/>
                  </a:moveTo>
                  <a:lnTo>
                    <a:pt x="0" y="2284"/>
                  </a:lnTo>
                  <a:lnTo>
                    <a:pt x="5" y="2275"/>
                  </a:lnTo>
                  <a:lnTo>
                    <a:pt x="10" y="2280"/>
                  </a:lnTo>
                  <a:lnTo>
                    <a:pt x="10" y="2284"/>
                  </a:lnTo>
                  <a:close/>
                  <a:moveTo>
                    <a:pt x="10" y="2270"/>
                  </a:moveTo>
                  <a:lnTo>
                    <a:pt x="2545" y="2270"/>
                  </a:lnTo>
                  <a:lnTo>
                    <a:pt x="2545" y="2284"/>
                  </a:lnTo>
                  <a:lnTo>
                    <a:pt x="10" y="2284"/>
                  </a:lnTo>
                  <a:lnTo>
                    <a:pt x="10" y="2270"/>
                  </a:lnTo>
                  <a:close/>
                  <a:moveTo>
                    <a:pt x="2555" y="2275"/>
                  </a:moveTo>
                  <a:lnTo>
                    <a:pt x="2560" y="2284"/>
                  </a:lnTo>
                  <a:lnTo>
                    <a:pt x="2545" y="2284"/>
                  </a:lnTo>
                  <a:lnTo>
                    <a:pt x="2545" y="2280"/>
                  </a:lnTo>
                  <a:lnTo>
                    <a:pt x="2555" y="2275"/>
                  </a:lnTo>
                  <a:close/>
                  <a:moveTo>
                    <a:pt x="2541" y="2280"/>
                  </a:moveTo>
                  <a:lnTo>
                    <a:pt x="1273" y="19"/>
                  </a:lnTo>
                  <a:lnTo>
                    <a:pt x="1287" y="15"/>
                  </a:lnTo>
                  <a:lnTo>
                    <a:pt x="2555" y="2275"/>
                  </a:lnTo>
                  <a:lnTo>
                    <a:pt x="2541" y="2280"/>
                  </a:lnTo>
                  <a:close/>
                  <a:moveTo>
                    <a:pt x="1273" y="15"/>
                  </a:moveTo>
                  <a:lnTo>
                    <a:pt x="1278" y="0"/>
                  </a:lnTo>
                  <a:lnTo>
                    <a:pt x="1287" y="15"/>
                  </a:lnTo>
                  <a:lnTo>
                    <a:pt x="1278" y="15"/>
                  </a:lnTo>
                  <a:lnTo>
                    <a:pt x="1273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3750" y="7028"/>
              <a:ext cx="55" cy="68"/>
            </a:xfrm>
            <a:custGeom>
              <a:avLst/>
              <a:gdLst>
                <a:gd name="T0" fmla="*/ 2 w 67"/>
                <a:gd name="T1" fmla="*/ 1 h 101"/>
                <a:gd name="T2" fmla="*/ 2 w 67"/>
                <a:gd name="T3" fmla="*/ 1 h 101"/>
                <a:gd name="T4" fmla="*/ 2 w 67"/>
                <a:gd name="T5" fmla="*/ 0 h 101"/>
                <a:gd name="T6" fmla="*/ 0 w 67"/>
                <a:gd name="T7" fmla="*/ 1 h 101"/>
                <a:gd name="T8" fmla="*/ 2 w 67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1"/>
                <a:gd name="T17" fmla="*/ 67 w 67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1">
                  <a:moveTo>
                    <a:pt x="52" y="101"/>
                  </a:moveTo>
                  <a:lnTo>
                    <a:pt x="67" y="96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52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7"/>
            <p:cNvSpPr>
              <a:spLocks noChangeAspect="1" noEditPoints="1"/>
            </p:cNvSpPr>
            <p:nvPr/>
          </p:nvSpPr>
          <p:spPr bwMode="auto">
            <a:xfrm>
              <a:off x="3746" y="7024"/>
              <a:ext cx="64" cy="77"/>
            </a:xfrm>
            <a:custGeom>
              <a:avLst/>
              <a:gdLst>
                <a:gd name="T0" fmla="*/ 2 w 77"/>
                <a:gd name="T1" fmla="*/ 1 h 115"/>
                <a:gd name="T2" fmla="*/ 2 w 77"/>
                <a:gd name="T3" fmla="*/ 1 h 115"/>
                <a:gd name="T4" fmla="*/ 2 w 77"/>
                <a:gd name="T5" fmla="*/ 1 h 115"/>
                <a:gd name="T6" fmla="*/ 2 w 77"/>
                <a:gd name="T7" fmla="*/ 1 h 115"/>
                <a:gd name="T8" fmla="*/ 2 w 77"/>
                <a:gd name="T9" fmla="*/ 1 h 115"/>
                <a:gd name="T10" fmla="*/ 2 w 77"/>
                <a:gd name="T11" fmla="*/ 1 h 115"/>
                <a:gd name="T12" fmla="*/ 2 w 77"/>
                <a:gd name="T13" fmla="*/ 1 h 115"/>
                <a:gd name="T14" fmla="*/ 2 w 77"/>
                <a:gd name="T15" fmla="*/ 1 h 115"/>
                <a:gd name="T16" fmla="*/ 2 w 77"/>
                <a:gd name="T17" fmla="*/ 1 h 115"/>
                <a:gd name="T18" fmla="*/ 2 w 77"/>
                <a:gd name="T19" fmla="*/ 1 h 115"/>
                <a:gd name="T20" fmla="*/ 2 w 77"/>
                <a:gd name="T21" fmla="*/ 1 h 115"/>
                <a:gd name="T22" fmla="*/ 2 w 77"/>
                <a:gd name="T23" fmla="*/ 0 h 115"/>
                <a:gd name="T24" fmla="*/ 2 w 77"/>
                <a:gd name="T25" fmla="*/ 1 h 115"/>
                <a:gd name="T26" fmla="*/ 2 w 77"/>
                <a:gd name="T27" fmla="*/ 1 h 115"/>
                <a:gd name="T28" fmla="*/ 2 w 77"/>
                <a:gd name="T29" fmla="*/ 0 h 115"/>
                <a:gd name="T30" fmla="*/ 2 w 77"/>
                <a:gd name="T31" fmla="*/ 0 h 115"/>
                <a:gd name="T32" fmla="*/ 2 w 77"/>
                <a:gd name="T33" fmla="*/ 1 h 115"/>
                <a:gd name="T34" fmla="*/ 2 w 77"/>
                <a:gd name="T35" fmla="*/ 0 h 115"/>
                <a:gd name="T36" fmla="*/ 2 w 77"/>
                <a:gd name="T37" fmla="*/ 1 h 115"/>
                <a:gd name="T38" fmla="*/ 2 w 77"/>
                <a:gd name="T39" fmla="*/ 1 h 115"/>
                <a:gd name="T40" fmla="*/ 0 w 77"/>
                <a:gd name="T41" fmla="*/ 1 h 115"/>
                <a:gd name="T42" fmla="*/ 2 w 77"/>
                <a:gd name="T43" fmla="*/ 0 h 115"/>
                <a:gd name="T44" fmla="*/ 2 w 77"/>
                <a:gd name="T45" fmla="*/ 1 h 115"/>
                <a:gd name="T46" fmla="*/ 0 w 77"/>
                <a:gd name="T47" fmla="*/ 1 h 115"/>
                <a:gd name="T48" fmla="*/ 0 w 77"/>
                <a:gd name="T49" fmla="*/ 1 h 115"/>
                <a:gd name="T50" fmla="*/ 2 w 77"/>
                <a:gd name="T51" fmla="*/ 1 h 115"/>
                <a:gd name="T52" fmla="*/ 0 w 77"/>
                <a:gd name="T53" fmla="*/ 1 h 115"/>
                <a:gd name="T54" fmla="*/ 2 w 77"/>
                <a:gd name="T55" fmla="*/ 1 h 115"/>
                <a:gd name="T56" fmla="*/ 2 w 77"/>
                <a:gd name="T57" fmla="*/ 1 h 115"/>
                <a:gd name="T58" fmla="*/ 2 w 77"/>
                <a:gd name="T59" fmla="*/ 1 h 115"/>
                <a:gd name="T60" fmla="*/ 0 w 77"/>
                <a:gd name="T61" fmla="*/ 1 h 115"/>
                <a:gd name="T62" fmla="*/ 2 w 77"/>
                <a:gd name="T63" fmla="*/ 1 h 115"/>
                <a:gd name="T64" fmla="*/ 2 w 77"/>
                <a:gd name="T65" fmla="*/ 1 h 115"/>
                <a:gd name="T66" fmla="*/ 2 w 77"/>
                <a:gd name="T67" fmla="*/ 1 h 115"/>
                <a:gd name="T68" fmla="*/ 2 w 77"/>
                <a:gd name="T69" fmla="*/ 1 h 115"/>
                <a:gd name="T70" fmla="*/ 2 w 77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5"/>
                <a:gd name="T110" fmla="*/ 77 w 77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5">
                  <a:moveTo>
                    <a:pt x="53" y="101"/>
                  </a:moveTo>
                  <a:lnTo>
                    <a:pt x="67" y="96"/>
                  </a:lnTo>
                  <a:lnTo>
                    <a:pt x="72" y="106"/>
                  </a:lnTo>
                  <a:lnTo>
                    <a:pt x="57" y="115"/>
                  </a:lnTo>
                  <a:lnTo>
                    <a:pt x="53" y="101"/>
                  </a:lnTo>
                  <a:close/>
                  <a:moveTo>
                    <a:pt x="77" y="96"/>
                  </a:moveTo>
                  <a:lnTo>
                    <a:pt x="72" y="106"/>
                  </a:lnTo>
                  <a:lnTo>
                    <a:pt x="72" y="101"/>
                  </a:lnTo>
                  <a:lnTo>
                    <a:pt x="77" y="96"/>
                  </a:lnTo>
                  <a:close/>
                  <a:moveTo>
                    <a:pt x="62" y="106"/>
                  </a:moveTo>
                  <a:lnTo>
                    <a:pt x="9" y="10"/>
                  </a:lnTo>
                  <a:lnTo>
                    <a:pt x="24" y="0"/>
                  </a:lnTo>
                  <a:lnTo>
                    <a:pt x="77" y="96"/>
                  </a:lnTo>
                  <a:lnTo>
                    <a:pt x="62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9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62" y="101"/>
                  </a:lnTo>
                  <a:lnTo>
                    <a:pt x="53" y="111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57" y="115"/>
                  </a:moveTo>
                  <a:lnTo>
                    <a:pt x="53" y="111"/>
                  </a:lnTo>
                  <a:lnTo>
                    <a:pt x="57" y="106"/>
                  </a:lnTo>
                  <a:lnTo>
                    <a:pt x="57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3722" y="6995"/>
              <a:ext cx="40" cy="40"/>
            </a:xfrm>
            <a:custGeom>
              <a:avLst/>
              <a:gdLst>
                <a:gd name="T0" fmla="*/ 3 w 48"/>
                <a:gd name="T1" fmla="*/ 1 h 58"/>
                <a:gd name="T2" fmla="*/ 3 w 48"/>
                <a:gd name="T3" fmla="*/ 1 h 58"/>
                <a:gd name="T4" fmla="*/ 3 w 48"/>
                <a:gd name="T5" fmla="*/ 0 h 58"/>
                <a:gd name="T6" fmla="*/ 0 w 48"/>
                <a:gd name="T7" fmla="*/ 1 h 58"/>
                <a:gd name="T8" fmla="*/ 3 w 48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8"/>
                <a:gd name="T17" fmla="*/ 48 w 48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8">
                  <a:moveTo>
                    <a:pt x="34" y="58"/>
                  </a:moveTo>
                  <a:lnTo>
                    <a:pt x="48" y="48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9"/>
            <p:cNvSpPr>
              <a:spLocks noChangeAspect="1" noEditPoints="1"/>
            </p:cNvSpPr>
            <p:nvPr/>
          </p:nvSpPr>
          <p:spPr bwMode="auto">
            <a:xfrm>
              <a:off x="3717" y="6993"/>
              <a:ext cx="48" cy="44"/>
            </a:xfrm>
            <a:custGeom>
              <a:avLst/>
              <a:gdLst>
                <a:gd name="T0" fmla="*/ 2 w 58"/>
                <a:gd name="T1" fmla="*/ 1 h 67"/>
                <a:gd name="T2" fmla="*/ 2 w 58"/>
                <a:gd name="T3" fmla="*/ 1 h 67"/>
                <a:gd name="T4" fmla="*/ 2 w 58"/>
                <a:gd name="T5" fmla="*/ 1 h 67"/>
                <a:gd name="T6" fmla="*/ 2 w 58"/>
                <a:gd name="T7" fmla="*/ 1 h 67"/>
                <a:gd name="T8" fmla="*/ 2 w 58"/>
                <a:gd name="T9" fmla="*/ 1 h 67"/>
                <a:gd name="T10" fmla="*/ 2 w 58"/>
                <a:gd name="T11" fmla="*/ 1 h 67"/>
                <a:gd name="T12" fmla="*/ 2 w 58"/>
                <a:gd name="T13" fmla="*/ 1 h 67"/>
                <a:gd name="T14" fmla="*/ 2 w 58"/>
                <a:gd name="T15" fmla="*/ 1 h 67"/>
                <a:gd name="T16" fmla="*/ 2 w 58"/>
                <a:gd name="T17" fmla="*/ 1 h 67"/>
                <a:gd name="T18" fmla="*/ 2 w 58"/>
                <a:gd name="T19" fmla="*/ 1 h 67"/>
                <a:gd name="T20" fmla="*/ 2 w 58"/>
                <a:gd name="T21" fmla="*/ 1 h 67"/>
                <a:gd name="T22" fmla="*/ 2 w 58"/>
                <a:gd name="T23" fmla="*/ 0 h 67"/>
                <a:gd name="T24" fmla="*/ 2 w 58"/>
                <a:gd name="T25" fmla="*/ 1 h 67"/>
                <a:gd name="T26" fmla="*/ 2 w 58"/>
                <a:gd name="T27" fmla="*/ 1 h 67"/>
                <a:gd name="T28" fmla="*/ 2 w 58"/>
                <a:gd name="T29" fmla="*/ 0 h 67"/>
                <a:gd name="T30" fmla="*/ 2 w 58"/>
                <a:gd name="T31" fmla="*/ 0 h 67"/>
                <a:gd name="T32" fmla="*/ 2 w 58"/>
                <a:gd name="T33" fmla="*/ 1 h 67"/>
                <a:gd name="T34" fmla="*/ 2 w 58"/>
                <a:gd name="T35" fmla="*/ 0 h 67"/>
                <a:gd name="T36" fmla="*/ 2 w 58"/>
                <a:gd name="T37" fmla="*/ 1 h 67"/>
                <a:gd name="T38" fmla="*/ 2 w 58"/>
                <a:gd name="T39" fmla="*/ 1 h 67"/>
                <a:gd name="T40" fmla="*/ 0 w 58"/>
                <a:gd name="T41" fmla="*/ 1 h 67"/>
                <a:gd name="T42" fmla="*/ 2 w 58"/>
                <a:gd name="T43" fmla="*/ 0 h 67"/>
                <a:gd name="T44" fmla="*/ 2 w 58"/>
                <a:gd name="T45" fmla="*/ 1 h 67"/>
                <a:gd name="T46" fmla="*/ 0 w 58"/>
                <a:gd name="T47" fmla="*/ 1 h 67"/>
                <a:gd name="T48" fmla="*/ 0 w 58"/>
                <a:gd name="T49" fmla="*/ 1 h 67"/>
                <a:gd name="T50" fmla="*/ 2 w 58"/>
                <a:gd name="T51" fmla="*/ 1 h 67"/>
                <a:gd name="T52" fmla="*/ 0 w 58"/>
                <a:gd name="T53" fmla="*/ 1 h 67"/>
                <a:gd name="T54" fmla="*/ 2 w 58"/>
                <a:gd name="T55" fmla="*/ 1 h 67"/>
                <a:gd name="T56" fmla="*/ 2 w 58"/>
                <a:gd name="T57" fmla="*/ 1 h 67"/>
                <a:gd name="T58" fmla="*/ 2 w 58"/>
                <a:gd name="T59" fmla="*/ 1 h 67"/>
                <a:gd name="T60" fmla="*/ 0 w 58"/>
                <a:gd name="T61" fmla="*/ 1 h 67"/>
                <a:gd name="T62" fmla="*/ 2 w 58"/>
                <a:gd name="T63" fmla="*/ 1 h 67"/>
                <a:gd name="T64" fmla="*/ 2 w 58"/>
                <a:gd name="T65" fmla="*/ 1 h 67"/>
                <a:gd name="T66" fmla="*/ 2 w 58"/>
                <a:gd name="T67" fmla="*/ 1 h 67"/>
                <a:gd name="T68" fmla="*/ 2 w 58"/>
                <a:gd name="T69" fmla="*/ 1 h 67"/>
                <a:gd name="T70" fmla="*/ 2 w 5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67"/>
                <a:gd name="T110" fmla="*/ 58 w 5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67">
                  <a:moveTo>
                    <a:pt x="34" y="53"/>
                  </a:moveTo>
                  <a:lnTo>
                    <a:pt x="48" y="48"/>
                  </a:lnTo>
                  <a:lnTo>
                    <a:pt x="58" y="58"/>
                  </a:lnTo>
                  <a:lnTo>
                    <a:pt x="43" y="67"/>
                  </a:lnTo>
                  <a:lnTo>
                    <a:pt x="34" y="53"/>
                  </a:lnTo>
                  <a:close/>
                  <a:moveTo>
                    <a:pt x="58" y="48"/>
                  </a:moveTo>
                  <a:lnTo>
                    <a:pt x="58" y="58"/>
                  </a:lnTo>
                  <a:lnTo>
                    <a:pt x="53" y="53"/>
                  </a:lnTo>
                  <a:lnTo>
                    <a:pt x="58" y="48"/>
                  </a:lnTo>
                  <a:close/>
                  <a:moveTo>
                    <a:pt x="48" y="58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48"/>
                  </a:lnTo>
                  <a:lnTo>
                    <a:pt x="48" y="58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5"/>
                  </a:lnTo>
                  <a:lnTo>
                    <a:pt x="5" y="20"/>
                  </a:lnTo>
                  <a:lnTo>
                    <a:pt x="0" y="24"/>
                  </a:lnTo>
                  <a:close/>
                  <a:moveTo>
                    <a:pt x="10" y="15"/>
                  </a:moveTo>
                  <a:lnTo>
                    <a:pt x="43" y="58"/>
                  </a:lnTo>
                  <a:lnTo>
                    <a:pt x="34" y="67"/>
                  </a:lnTo>
                  <a:lnTo>
                    <a:pt x="0" y="24"/>
                  </a:lnTo>
                  <a:lnTo>
                    <a:pt x="10" y="15"/>
                  </a:lnTo>
                  <a:close/>
                  <a:moveTo>
                    <a:pt x="43" y="67"/>
                  </a:moveTo>
                  <a:lnTo>
                    <a:pt x="34" y="67"/>
                  </a:lnTo>
                  <a:lnTo>
                    <a:pt x="39" y="63"/>
                  </a:lnTo>
                  <a:lnTo>
                    <a:pt x="43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3689" y="6976"/>
              <a:ext cx="42" cy="30"/>
            </a:xfrm>
            <a:custGeom>
              <a:avLst/>
              <a:gdLst>
                <a:gd name="T0" fmla="*/ 3 w 49"/>
                <a:gd name="T1" fmla="*/ 1 h 44"/>
                <a:gd name="T2" fmla="*/ 3 w 49"/>
                <a:gd name="T3" fmla="*/ 1 h 44"/>
                <a:gd name="T4" fmla="*/ 3 w 49"/>
                <a:gd name="T5" fmla="*/ 0 h 44"/>
                <a:gd name="T6" fmla="*/ 0 w 49"/>
                <a:gd name="T7" fmla="*/ 1 h 44"/>
                <a:gd name="T8" fmla="*/ 3 w 49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4"/>
                <a:gd name="T17" fmla="*/ 49 w 4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4">
                  <a:moveTo>
                    <a:pt x="39" y="44"/>
                  </a:moveTo>
                  <a:lnTo>
                    <a:pt x="49" y="29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1"/>
            <p:cNvSpPr>
              <a:spLocks noChangeAspect="1" noEditPoints="1"/>
            </p:cNvSpPr>
            <p:nvPr/>
          </p:nvSpPr>
          <p:spPr bwMode="auto">
            <a:xfrm>
              <a:off x="3686" y="6973"/>
              <a:ext cx="48" cy="36"/>
            </a:xfrm>
            <a:custGeom>
              <a:avLst/>
              <a:gdLst>
                <a:gd name="T0" fmla="*/ 3 w 57"/>
                <a:gd name="T1" fmla="*/ 1 h 52"/>
                <a:gd name="T2" fmla="*/ 3 w 57"/>
                <a:gd name="T3" fmla="*/ 1 h 52"/>
                <a:gd name="T4" fmla="*/ 3 w 57"/>
                <a:gd name="T5" fmla="*/ 1 h 52"/>
                <a:gd name="T6" fmla="*/ 3 w 57"/>
                <a:gd name="T7" fmla="*/ 1 h 52"/>
                <a:gd name="T8" fmla="*/ 3 w 57"/>
                <a:gd name="T9" fmla="*/ 1 h 52"/>
                <a:gd name="T10" fmla="*/ 3 w 57"/>
                <a:gd name="T11" fmla="*/ 1 h 52"/>
                <a:gd name="T12" fmla="*/ 3 w 57"/>
                <a:gd name="T13" fmla="*/ 1 h 52"/>
                <a:gd name="T14" fmla="*/ 3 w 57"/>
                <a:gd name="T15" fmla="*/ 1 h 52"/>
                <a:gd name="T16" fmla="*/ 3 w 57"/>
                <a:gd name="T17" fmla="*/ 1 h 52"/>
                <a:gd name="T18" fmla="*/ 3 w 57"/>
                <a:gd name="T19" fmla="*/ 1 h 52"/>
                <a:gd name="T20" fmla="*/ 3 w 57"/>
                <a:gd name="T21" fmla="*/ 1 h 52"/>
                <a:gd name="T22" fmla="*/ 3 w 57"/>
                <a:gd name="T23" fmla="*/ 0 h 52"/>
                <a:gd name="T24" fmla="*/ 3 w 57"/>
                <a:gd name="T25" fmla="*/ 1 h 52"/>
                <a:gd name="T26" fmla="*/ 3 w 57"/>
                <a:gd name="T27" fmla="*/ 1 h 52"/>
                <a:gd name="T28" fmla="*/ 3 w 57"/>
                <a:gd name="T29" fmla="*/ 0 h 52"/>
                <a:gd name="T30" fmla="*/ 3 w 57"/>
                <a:gd name="T31" fmla="*/ 0 h 52"/>
                <a:gd name="T32" fmla="*/ 3 w 57"/>
                <a:gd name="T33" fmla="*/ 1 h 52"/>
                <a:gd name="T34" fmla="*/ 3 w 57"/>
                <a:gd name="T35" fmla="*/ 0 h 52"/>
                <a:gd name="T36" fmla="*/ 3 w 57"/>
                <a:gd name="T37" fmla="*/ 1 h 52"/>
                <a:gd name="T38" fmla="*/ 3 w 57"/>
                <a:gd name="T39" fmla="*/ 1 h 52"/>
                <a:gd name="T40" fmla="*/ 0 w 57"/>
                <a:gd name="T41" fmla="*/ 1 h 52"/>
                <a:gd name="T42" fmla="*/ 3 w 57"/>
                <a:gd name="T43" fmla="*/ 0 h 52"/>
                <a:gd name="T44" fmla="*/ 3 w 57"/>
                <a:gd name="T45" fmla="*/ 1 h 52"/>
                <a:gd name="T46" fmla="*/ 0 w 57"/>
                <a:gd name="T47" fmla="*/ 1 h 52"/>
                <a:gd name="T48" fmla="*/ 0 w 57"/>
                <a:gd name="T49" fmla="*/ 1 h 52"/>
                <a:gd name="T50" fmla="*/ 3 w 57"/>
                <a:gd name="T51" fmla="*/ 1 h 52"/>
                <a:gd name="T52" fmla="*/ 0 w 57"/>
                <a:gd name="T53" fmla="*/ 1 h 52"/>
                <a:gd name="T54" fmla="*/ 3 w 57"/>
                <a:gd name="T55" fmla="*/ 1 h 52"/>
                <a:gd name="T56" fmla="*/ 3 w 57"/>
                <a:gd name="T57" fmla="*/ 1 h 52"/>
                <a:gd name="T58" fmla="*/ 3 w 57"/>
                <a:gd name="T59" fmla="*/ 1 h 52"/>
                <a:gd name="T60" fmla="*/ 0 w 57"/>
                <a:gd name="T61" fmla="*/ 1 h 52"/>
                <a:gd name="T62" fmla="*/ 3 w 57"/>
                <a:gd name="T63" fmla="*/ 1 h 52"/>
                <a:gd name="T64" fmla="*/ 3 w 57"/>
                <a:gd name="T65" fmla="*/ 1 h 52"/>
                <a:gd name="T66" fmla="*/ 3 w 57"/>
                <a:gd name="T67" fmla="*/ 1 h 52"/>
                <a:gd name="T68" fmla="*/ 3 w 57"/>
                <a:gd name="T69" fmla="*/ 1 h 52"/>
                <a:gd name="T70" fmla="*/ 3 w 57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52"/>
                <a:gd name="T110" fmla="*/ 57 w 57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52">
                  <a:moveTo>
                    <a:pt x="38" y="43"/>
                  </a:moveTo>
                  <a:lnTo>
                    <a:pt x="48" y="28"/>
                  </a:lnTo>
                  <a:lnTo>
                    <a:pt x="57" y="38"/>
                  </a:lnTo>
                  <a:lnTo>
                    <a:pt x="48" y="52"/>
                  </a:lnTo>
                  <a:lnTo>
                    <a:pt x="38" y="43"/>
                  </a:lnTo>
                  <a:close/>
                  <a:moveTo>
                    <a:pt x="57" y="28"/>
                  </a:moveTo>
                  <a:lnTo>
                    <a:pt x="57" y="38"/>
                  </a:lnTo>
                  <a:lnTo>
                    <a:pt x="53" y="33"/>
                  </a:lnTo>
                  <a:lnTo>
                    <a:pt x="57" y="28"/>
                  </a:lnTo>
                  <a:close/>
                  <a:moveTo>
                    <a:pt x="48" y="43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57" y="28"/>
                  </a:lnTo>
                  <a:lnTo>
                    <a:pt x="48" y="43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4" y="19"/>
                  </a:lnTo>
                  <a:lnTo>
                    <a:pt x="0" y="24"/>
                  </a:lnTo>
                  <a:close/>
                  <a:moveTo>
                    <a:pt x="9" y="9"/>
                  </a:moveTo>
                  <a:lnTo>
                    <a:pt x="48" y="38"/>
                  </a:lnTo>
                  <a:lnTo>
                    <a:pt x="38" y="52"/>
                  </a:lnTo>
                  <a:lnTo>
                    <a:pt x="0" y="24"/>
                  </a:lnTo>
                  <a:lnTo>
                    <a:pt x="9" y="9"/>
                  </a:lnTo>
                  <a:close/>
                  <a:moveTo>
                    <a:pt x="48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48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3663" y="6958"/>
              <a:ext cx="34" cy="28"/>
            </a:xfrm>
            <a:custGeom>
              <a:avLst/>
              <a:gdLst>
                <a:gd name="T0" fmla="*/ 2 w 43"/>
                <a:gd name="T1" fmla="*/ 1 h 43"/>
                <a:gd name="T2" fmla="*/ 2 w 43"/>
                <a:gd name="T3" fmla="*/ 1 h 43"/>
                <a:gd name="T4" fmla="*/ 2 w 43"/>
                <a:gd name="T5" fmla="*/ 0 h 43"/>
                <a:gd name="T6" fmla="*/ 0 w 43"/>
                <a:gd name="T7" fmla="*/ 1 h 43"/>
                <a:gd name="T8" fmla="*/ 2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3" y="43"/>
                  </a:moveTo>
                  <a:lnTo>
                    <a:pt x="43" y="28"/>
                  </a:lnTo>
                  <a:lnTo>
                    <a:pt x="5" y="0"/>
                  </a:lnTo>
                  <a:lnTo>
                    <a:pt x="0" y="14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3"/>
            <p:cNvSpPr>
              <a:spLocks noChangeAspect="1" noEditPoints="1"/>
            </p:cNvSpPr>
            <p:nvPr/>
          </p:nvSpPr>
          <p:spPr bwMode="auto">
            <a:xfrm>
              <a:off x="3658" y="6953"/>
              <a:ext cx="45" cy="37"/>
            </a:xfrm>
            <a:custGeom>
              <a:avLst/>
              <a:gdLst>
                <a:gd name="T0" fmla="*/ 3 w 53"/>
                <a:gd name="T1" fmla="*/ 1 h 53"/>
                <a:gd name="T2" fmla="*/ 3 w 53"/>
                <a:gd name="T3" fmla="*/ 1 h 53"/>
                <a:gd name="T4" fmla="*/ 3 w 53"/>
                <a:gd name="T5" fmla="*/ 1 h 53"/>
                <a:gd name="T6" fmla="*/ 3 w 53"/>
                <a:gd name="T7" fmla="*/ 1 h 53"/>
                <a:gd name="T8" fmla="*/ 3 w 53"/>
                <a:gd name="T9" fmla="*/ 1 h 53"/>
                <a:gd name="T10" fmla="*/ 3 w 53"/>
                <a:gd name="T11" fmla="*/ 1 h 53"/>
                <a:gd name="T12" fmla="*/ 3 w 53"/>
                <a:gd name="T13" fmla="*/ 1 h 53"/>
                <a:gd name="T14" fmla="*/ 3 w 53"/>
                <a:gd name="T15" fmla="*/ 1 h 53"/>
                <a:gd name="T16" fmla="*/ 3 w 53"/>
                <a:gd name="T17" fmla="*/ 1 h 53"/>
                <a:gd name="T18" fmla="*/ 3 w 53"/>
                <a:gd name="T19" fmla="*/ 1 h 53"/>
                <a:gd name="T20" fmla="*/ 3 w 53"/>
                <a:gd name="T21" fmla="*/ 1 h 53"/>
                <a:gd name="T22" fmla="*/ 3 w 53"/>
                <a:gd name="T23" fmla="*/ 0 h 53"/>
                <a:gd name="T24" fmla="*/ 3 w 53"/>
                <a:gd name="T25" fmla="*/ 1 h 53"/>
                <a:gd name="T26" fmla="*/ 3 w 53"/>
                <a:gd name="T27" fmla="*/ 1 h 53"/>
                <a:gd name="T28" fmla="*/ 3 w 53"/>
                <a:gd name="T29" fmla="*/ 0 h 53"/>
                <a:gd name="T30" fmla="*/ 3 w 53"/>
                <a:gd name="T31" fmla="*/ 0 h 53"/>
                <a:gd name="T32" fmla="*/ 3 w 53"/>
                <a:gd name="T33" fmla="*/ 1 h 53"/>
                <a:gd name="T34" fmla="*/ 3 w 53"/>
                <a:gd name="T35" fmla="*/ 0 h 53"/>
                <a:gd name="T36" fmla="*/ 3 w 53"/>
                <a:gd name="T37" fmla="*/ 1 h 53"/>
                <a:gd name="T38" fmla="*/ 3 w 53"/>
                <a:gd name="T39" fmla="*/ 1 h 53"/>
                <a:gd name="T40" fmla="*/ 0 w 53"/>
                <a:gd name="T41" fmla="*/ 1 h 53"/>
                <a:gd name="T42" fmla="*/ 3 w 53"/>
                <a:gd name="T43" fmla="*/ 0 h 53"/>
                <a:gd name="T44" fmla="*/ 3 w 53"/>
                <a:gd name="T45" fmla="*/ 1 h 53"/>
                <a:gd name="T46" fmla="*/ 0 w 53"/>
                <a:gd name="T47" fmla="*/ 1 h 53"/>
                <a:gd name="T48" fmla="*/ 0 w 53"/>
                <a:gd name="T49" fmla="*/ 1 h 53"/>
                <a:gd name="T50" fmla="*/ 3 w 53"/>
                <a:gd name="T51" fmla="*/ 1 h 53"/>
                <a:gd name="T52" fmla="*/ 0 w 53"/>
                <a:gd name="T53" fmla="*/ 1 h 53"/>
                <a:gd name="T54" fmla="*/ 3 w 53"/>
                <a:gd name="T55" fmla="*/ 1 h 53"/>
                <a:gd name="T56" fmla="*/ 3 w 53"/>
                <a:gd name="T57" fmla="*/ 1 h 53"/>
                <a:gd name="T58" fmla="*/ 3 w 53"/>
                <a:gd name="T59" fmla="*/ 1 h 53"/>
                <a:gd name="T60" fmla="*/ 0 w 53"/>
                <a:gd name="T61" fmla="*/ 1 h 53"/>
                <a:gd name="T62" fmla="*/ 3 w 53"/>
                <a:gd name="T63" fmla="*/ 1 h 53"/>
                <a:gd name="T64" fmla="*/ 3 w 53"/>
                <a:gd name="T65" fmla="*/ 1 h 53"/>
                <a:gd name="T66" fmla="*/ 3 w 53"/>
                <a:gd name="T67" fmla="*/ 1 h 53"/>
                <a:gd name="T68" fmla="*/ 3 w 53"/>
                <a:gd name="T69" fmla="*/ 1 h 53"/>
                <a:gd name="T70" fmla="*/ 3 w 53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53"/>
                <a:gd name="T110" fmla="*/ 53 w 5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53">
                  <a:moveTo>
                    <a:pt x="34" y="43"/>
                  </a:moveTo>
                  <a:lnTo>
                    <a:pt x="43" y="29"/>
                  </a:lnTo>
                  <a:lnTo>
                    <a:pt x="53" y="38"/>
                  </a:lnTo>
                  <a:lnTo>
                    <a:pt x="48" y="53"/>
                  </a:lnTo>
                  <a:lnTo>
                    <a:pt x="34" y="43"/>
                  </a:lnTo>
                  <a:close/>
                  <a:moveTo>
                    <a:pt x="53" y="29"/>
                  </a:moveTo>
                  <a:lnTo>
                    <a:pt x="53" y="38"/>
                  </a:lnTo>
                  <a:lnTo>
                    <a:pt x="48" y="33"/>
                  </a:lnTo>
                  <a:lnTo>
                    <a:pt x="53" y="29"/>
                  </a:lnTo>
                  <a:close/>
                  <a:moveTo>
                    <a:pt x="43" y="38"/>
                  </a:moveTo>
                  <a:lnTo>
                    <a:pt x="5" y="9"/>
                  </a:lnTo>
                  <a:lnTo>
                    <a:pt x="14" y="0"/>
                  </a:lnTo>
                  <a:lnTo>
                    <a:pt x="53" y="29"/>
                  </a:lnTo>
                  <a:lnTo>
                    <a:pt x="43" y="38"/>
                  </a:lnTo>
                  <a:close/>
                  <a:moveTo>
                    <a:pt x="5" y="0"/>
                  </a:moveTo>
                  <a:lnTo>
                    <a:pt x="14" y="0"/>
                  </a:lnTo>
                  <a:lnTo>
                    <a:pt x="10" y="5"/>
                  </a:lnTo>
                  <a:lnTo>
                    <a:pt x="5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43" y="38"/>
                  </a:lnTo>
                  <a:lnTo>
                    <a:pt x="34" y="53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48" y="53"/>
                  </a:moveTo>
                  <a:lnTo>
                    <a:pt x="34" y="53"/>
                  </a:lnTo>
                  <a:lnTo>
                    <a:pt x="38" y="48"/>
                  </a:lnTo>
                  <a:lnTo>
                    <a:pt x="4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 bwMode="auto">
            <a:xfrm>
              <a:off x="3630" y="6947"/>
              <a:ext cx="36" cy="20"/>
            </a:xfrm>
            <a:custGeom>
              <a:avLst/>
              <a:gdLst>
                <a:gd name="T0" fmla="*/ 2 w 44"/>
                <a:gd name="T1" fmla="*/ 1 h 29"/>
                <a:gd name="T2" fmla="*/ 2 w 44"/>
                <a:gd name="T3" fmla="*/ 1 h 29"/>
                <a:gd name="T4" fmla="*/ 2 w 44"/>
                <a:gd name="T5" fmla="*/ 0 h 29"/>
                <a:gd name="T6" fmla="*/ 0 w 44"/>
                <a:gd name="T7" fmla="*/ 1 h 29"/>
                <a:gd name="T8" fmla="*/ 2 w 4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29"/>
                <a:gd name="T17" fmla="*/ 44 w 4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29">
                  <a:moveTo>
                    <a:pt x="39" y="29"/>
                  </a:moveTo>
                  <a:lnTo>
                    <a:pt x="44" y="1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39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5"/>
            <p:cNvSpPr>
              <a:spLocks noChangeAspect="1" noEditPoints="1"/>
            </p:cNvSpPr>
            <p:nvPr/>
          </p:nvSpPr>
          <p:spPr bwMode="auto">
            <a:xfrm>
              <a:off x="3626" y="6942"/>
              <a:ext cx="48" cy="27"/>
            </a:xfrm>
            <a:custGeom>
              <a:avLst/>
              <a:gdLst>
                <a:gd name="T0" fmla="*/ 3 w 57"/>
                <a:gd name="T1" fmla="*/ 1 h 43"/>
                <a:gd name="T2" fmla="*/ 3 w 57"/>
                <a:gd name="T3" fmla="*/ 1 h 43"/>
                <a:gd name="T4" fmla="*/ 3 w 57"/>
                <a:gd name="T5" fmla="*/ 1 h 43"/>
                <a:gd name="T6" fmla="*/ 3 w 57"/>
                <a:gd name="T7" fmla="*/ 1 h 43"/>
                <a:gd name="T8" fmla="*/ 3 w 57"/>
                <a:gd name="T9" fmla="*/ 1 h 43"/>
                <a:gd name="T10" fmla="*/ 3 w 57"/>
                <a:gd name="T11" fmla="*/ 1 h 43"/>
                <a:gd name="T12" fmla="*/ 3 w 57"/>
                <a:gd name="T13" fmla="*/ 1 h 43"/>
                <a:gd name="T14" fmla="*/ 3 w 57"/>
                <a:gd name="T15" fmla="*/ 1 h 43"/>
                <a:gd name="T16" fmla="*/ 3 w 57"/>
                <a:gd name="T17" fmla="*/ 1 h 43"/>
                <a:gd name="T18" fmla="*/ 3 w 57"/>
                <a:gd name="T19" fmla="*/ 1 h 43"/>
                <a:gd name="T20" fmla="*/ 3 w 57"/>
                <a:gd name="T21" fmla="*/ 1 h 43"/>
                <a:gd name="T22" fmla="*/ 3 w 57"/>
                <a:gd name="T23" fmla="*/ 0 h 43"/>
                <a:gd name="T24" fmla="*/ 3 w 57"/>
                <a:gd name="T25" fmla="*/ 1 h 43"/>
                <a:gd name="T26" fmla="*/ 3 w 57"/>
                <a:gd name="T27" fmla="*/ 1 h 43"/>
                <a:gd name="T28" fmla="*/ 3 w 57"/>
                <a:gd name="T29" fmla="*/ 1 h 43"/>
                <a:gd name="T30" fmla="*/ 3 w 57"/>
                <a:gd name="T31" fmla="*/ 0 h 43"/>
                <a:gd name="T32" fmla="*/ 3 w 57"/>
                <a:gd name="T33" fmla="*/ 1 h 43"/>
                <a:gd name="T34" fmla="*/ 3 w 57"/>
                <a:gd name="T35" fmla="*/ 1 h 43"/>
                <a:gd name="T36" fmla="*/ 3 w 57"/>
                <a:gd name="T37" fmla="*/ 1 h 43"/>
                <a:gd name="T38" fmla="*/ 3 w 57"/>
                <a:gd name="T39" fmla="*/ 1 h 43"/>
                <a:gd name="T40" fmla="*/ 0 w 57"/>
                <a:gd name="T41" fmla="*/ 1 h 43"/>
                <a:gd name="T42" fmla="*/ 3 w 57"/>
                <a:gd name="T43" fmla="*/ 1 h 43"/>
                <a:gd name="T44" fmla="*/ 3 w 57"/>
                <a:gd name="T45" fmla="*/ 1 h 43"/>
                <a:gd name="T46" fmla="*/ 3 w 57"/>
                <a:gd name="T47" fmla="*/ 1 h 43"/>
                <a:gd name="T48" fmla="*/ 0 w 57"/>
                <a:gd name="T49" fmla="*/ 1 h 43"/>
                <a:gd name="T50" fmla="*/ 3 w 57"/>
                <a:gd name="T51" fmla="*/ 1 h 43"/>
                <a:gd name="T52" fmla="*/ 3 w 57"/>
                <a:gd name="T53" fmla="*/ 1 h 43"/>
                <a:gd name="T54" fmla="*/ 3 w 57"/>
                <a:gd name="T55" fmla="*/ 1 h 43"/>
                <a:gd name="T56" fmla="*/ 3 w 57"/>
                <a:gd name="T57" fmla="*/ 1 h 43"/>
                <a:gd name="T58" fmla="*/ 3 w 57"/>
                <a:gd name="T59" fmla="*/ 1 h 43"/>
                <a:gd name="T60" fmla="*/ 3 w 57"/>
                <a:gd name="T61" fmla="*/ 1 h 43"/>
                <a:gd name="T62" fmla="*/ 3 w 57"/>
                <a:gd name="T63" fmla="*/ 1 h 43"/>
                <a:gd name="T64" fmla="*/ 3 w 57"/>
                <a:gd name="T65" fmla="*/ 1 h 43"/>
                <a:gd name="T66" fmla="*/ 3 w 57"/>
                <a:gd name="T67" fmla="*/ 1 h 43"/>
                <a:gd name="T68" fmla="*/ 3 w 57"/>
                <a:gd name="T69" fmla="*/ 1 h 43"/>
                <a:gd name="T70" fmla="*/ 3 w 57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43"/>
                <a:gd name="T110" fmla="*/ 57 w 57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43">
                  <a:moveTo>
                    <a:pt x="38" y="33"/>
                  </a:moveTo>
                  <a:lnTo>
                    <a:pt x="43" y="19"/>
                  </a:lnTo>
                  <a:lnTo>
                    <a:pt x="57" y="28"/>
                  </a:lnTo>
                  <a:lnTo>
                    <a:pt x="48" y="38"/>
                  </a:lnTo>
                  <a:lnTo>
                    <a:pt x="38" y="33"/>
                  </a:lnTo>
                  <a:close/>
                  <a:moveTo>
                    <a:pt x="52" y="19"/>
                  </a:moveTo>
                  <a:lnTo>
                    <a:pt x="57" y="28"/>
                  </a:lnTo>
                  <a:lnTo>
                    <a:pt x="48" y="24"/>
                  </a:lnTo>
                  <a:lnTo>
                    <a:pt x="52" y="19"/>
                  </a:lnTo>
                  <a:close/>
                  <a:moveTo>
                    <a:pt x="48" y="28"/>
                  </a:moveTo>
                  <a:lnTo>
                    <a:pt x="9" y="14"/>
                  </a:lnTo>
                  <a:lnTo>
                    <a:pt x="14" y="0"/>
                  </a:lnTo>
                  <a:lnTo>
                    <a:pt x="52" y="19"/>
                  </a:lnTo>
                  <a:lnTo>
                    <a:pt x="48" y="28"/>
                  </a:lnTo>
                  <a:close/>
                  <a:moveTo>
                    <a:pt x="4" y="4"/>
                  </a:moveTo>
                  <a:lnTo>
                    <a:pt x="14" y="0"/>
                  </a:lnTo>
                  <a:lnTo>
                    <a:pt x="9" y="9"/>
                  </a:lnTo>
                  <a:lnTo>
                    <a:pt x="4" y="4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4"/>
                  </a:lnTo>
                  <a:lnTo>
                    <a:pt x="19" y="9"/>
                  </a:lnTo>
                  <a:close/>
                  <a:moveTo>
                    <a:pt x="4" y="28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8"/>
                  </a:lnTo>
                  <a:close/>
                  <a:moveTo>
                    <a:pt x="9" y="14"/>
                  </a:moveTo>
                  <a:lnTo>
                    <a:pt x="43" y="28"/>
                  </a:lnTo>
                  <a:lnTo>
                    <a:pt x="38" y="43"/>
                  </a:lnTo>
                  <a:lnTo>
                    <a:pt x="4" y="28"/>
                  </a:lnTo>
                  <a:lnTo>
                    <a:pt x="9" y="14"/>
                  </a:lnTo>
                  <a:close/>
                  <a:moveTo>
                    <a:pt x="48" y="38"/>
                  </a:moveTo>
                  <a:lnTo>
                    <a:pt x="38" y="43"/>
                  </a:lnTo>
                  <a:lnTo>
                    <a:pt x="43" y="38"/>
                  </a:lnTo>
                  <a:lnTo>
                    <a:pt x="48" y="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 bwMode="auto">
            <a:xfrm>
              <a:off x="3595" y="6937"/>
              <a:ext cx="39" cy="21"/>
            </a:xfrm>
            <a:custGeom>
              <a:avLst/>
              <a:gdLst>
                <a:gd name="T0" fmla="*/ 2 w 48"/>
                <a:gd name="T1" fmla="*/ 1 h 29"/>
                <a:gd name="T2" fmla="*/ 2 w 48"/>
                <a:gd name="T3" fmla="*/ 1 h 29"/>
                <a:gd name="T4" fmla="*/ 2 w 48"/>
                <a:gd name="T5" fmla="*/ 0 h 29"/>
                <a:gd name="T6" fmla="*/ 0 w 48"/>
                <a:gd name="T7" fmla="*/ 1 h 29"/>
                <a:gd name="T8" fmla="*/ 2 w 48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9"/>
                <a:gd name="T17" fmla="*/ 48 w 4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9">
                  <a:moveTo>
                    <a:pt x="43" y="29"/>
                  </a:moveTo>
                  <a:lnTo>
                    <a:pt x="48" y="1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4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7"/>
            <p:cNvSpPr>
              <a:spLocks noChangeAspect="1" noEditPoints="1"/>
            </p:cNvSpPr>
            <p:nvPr/>
          </p:nvSpPr>
          <p:spPr bwMode="auto">
            <a:xfrm>
              <a:off x="3590" y="6931"/>
              <a:ext cx="53" cy="29"/>
            </a:xfrm>
            <a:custGeom>
              <a:avLst/>
              <a:gdLst>
                <a:gd name="T0" fmla="*/ 3 w 63"/>
                <a:gd name="T1" fmla="*/ 1 h 43"/>
                <a:gd name="T2" fmla="*/ 3 w 63"/>
                <a:gd name="T3" fmla="*/ 1 h 43"/>
                <a:gd name="T4" fmla="*/ 3 w 63"/>
                <a:gd name="T5" fmla="*/ 1 h 43"/>
                <a:gd name="T6" fmla="*/ 3 w 63"/>
                <a:gd name="T7" fmla="*/ 1 h 43"/>
                <a:gd name="T8" fmla="*/ 3 w 63"/>
                <a:gd name="T9" fmla="*/ 1 h 43"/>
                <a:gd name="T10" fmla="*/ 3 w 63"/>
                <a:gd name="T11" fmla="*/ 1 h 43"/>
                <a:gd name="T12" fmla="*/ 3 w 63"/>
                <a:gd name="T13" fmla="*/ 1 h 43"/>
                <a:gd name="T14" fmla="*/ 3 w 63"/>
                <a:gd name="T15" fmla="*/ 1 h 43"/>
                <a:gd name="T16" fmla="*/ 3 w 63"/>
                <a:gd name="T17" fmla="*/ 1 h 43"/>
                <a:gd name="T18" fmla="*/ 3 w 63"/>
                <a:gd name="T19" fmla="*/ 1 h 43"/>
                <a:gd name="T20" fmla="*/ 3 w 63"/>
                <a:gd name="T21" fmla="*/ 1 h 43"/>
                <a:gd name="T22" fmla="*/ 3 w 63"/>
                <a:gd name="T23" fmla="*/ 0 h 43"/>
                <a:gd name="T24" fmla="*/ 3 w 63"/>
                <a:gd name="T25" fmla="*/ 1 h 43"/>
                <a:gd name="T26" fmla="*/ 3 w 63"/>
                <a:gd name="T27" fmla="*/ 1 h 43"/>
                <a:gd name="T28" fmla="*/ 0 w 63"/>
                <a:gd name="T29" fmla="*/ 1 h 43"/>
                <a:gd name="T30" fmla="*/ 3 w 63"/>
                <a:gd name="T31" fmla="*/ 0 h 43"/>
                <a:gd name="T32" fmla="*/ 3 w 63"/>
                <a:gd name="T33" fmla="*/ 1 h 43"/>
                <a:gd name="T34" fmla="*/ 0 w 63"/>
                <a:gd name="T35" fmla="*/ 1 h 43"/>
                <a:gd name="T36" fmla="*/ 3 w 63"/>
                <a:gd name="T37" fmla="*/ 1 h 43"/>
                <a:gd name="T38" fmla="*/ 3 w 63"/>
                <a:gd name="T39" fmla="*/ 1 h 43"/>
                <a:gd name="T40" fmla="*/ 0 w 63"/>
                <a:gd name="T41" fmla="*/ 1 h 43"/>
                <a:gd name="T42" fmla="*/ 0 w 63"/>
                <a:gd name="T43" fmla="*/ 1 h 43"/>
                <a:gd name="T44" fmla="*/ 3 w 63"/>
                <a:gd name="T45" fmla="*/ 1 h 43"/>
                <a:gd name="T46" fmla="*/ 3 w 63"/>
                <a:gd name="T47" fmla="*/ 1 h 43"/>
                <a:gd name="T48" fmla="*/ 0 w 63"/>
                <a:gd name="T49" fmla="*/ 1 h 43"/>
                <a:gd name="T50" fmla="*/ 3 w 63"/>
                <a:gd name="T51" fmla="*/ 1 h 43"/>
                <a:gd name="T52" fmla="*/ 3 w 63"/>
                <a:gd name="T53" fmla="*/ 1 h 43"/>
                <a:gd name="T54" fmla="*/ 3 w 63"/>
                <a:gd name="T55" fmla="*/ 1 h 43"/>
                <a:gd name="T56" fmla="*/ 3 w 63"/>
                <a:gd name="T57" fmla="*/ 1 h 43"/>
                <a:gd name="T58" fmla="*/ 3 w 63"/>
                <a:gd name="T59" fmla="*/ 1 h 43"/>
                <a:gd name="T60" fmla="*/ 3 w 63"/>
                <a:gd name="T61" fmla="*/ 1 h 43"/>
                <a:gd name="T62" fmla="*/ 3 w 63"/>
                <a:gd name="T63" fmla="*/ 1 h 43"/>
                <a:gd name="T64" fmla="*/ 3 w 63"/>
                <a:gd name="T65" fmla="*/ 1 h 43"/>
                <a:gd name="T66" fmla="*/ 3 w 63"/>
                <a:gd name="T67" fmla="*/ 1 h 43"/>
                <a:gd name="T68" fmla="*/ 3 w 63"/>
                <a:gd name="T69" fmla="*/ 1 h 43"/>
                <a:gd name="T70" fmla="*/ 3 w 63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3"/>
                <a:gd name="T110" fmla="*/ 63 w 63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3">
                  <a:moveTo>
                    <a:pt x="44" y="34"/>
                  </a:moveTo>
                  <a:lnTo>
                    <a:pt x="48" y="19"/>
                  </a:lnTo>
                  <a:lnTo>
                    <a:pt x="63" y="24"/>
                  </a:lnTo>
                  <a:lnTo>
                    <a:pt x="58" y="39"/>
                  </a:lnTo>
                  <a:lnTo>
                    <a:pt x="44" y="34"/>
                  </a:lnTo>
                  <a:close/>
                  <a:moveTo>
                    <a:pt x="58" y="15"/>
                  </a:moveTo>
                  <a:lnTo>
                    <a:pt x="63" y="24"/>
                  </a:lnTo>
                  <a:lnTo>
                    <a:pt x="53" y="24"/>
                  </a:lnTo>
                  <a:lnTo>
                    <a:pt x="58" y="15"/>
                  </a:lnTo>
                  <a:close/>
                  <a:moveTo>
                    <a:pt x="53" y="29"/>
                  </a:moveTo>
                  <a:lnTo>
                    <a:pt x="5" y="15"/>
                  </a:lnTo>
                  <a:lnTo>
                    <a:pt x="10" y="0"/>
                  </a:lnTo>
                  <a:lnTo>
                    <a:pt x="58" y="15"/>
                  </a:lnTo>
                  <a:lnTo>
                    <a:pt x="53" y="29"/>
                  </a:lnTo>
                  <a:close/>
                  <a:moveTo>
                    <a:pt x="0" y="5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5"/>
                  </a:lnTo>
                  <a:close/>
                  <a:moveTo>
                    <a:pt x="15" y="10"/>
                  </a:moveTo>
                  <a:lnTo>
                    <a:pt x="15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5" y="10"/>
                  </a:lnTo>
                  <a:close/>
                  <a:moveTo>
                    <a:pt x="5" y="29"/>
                  </a:moveTo>
                  <a:lnTo>
                    <a:pt x="0" y="19"/>
                  </a:lnTo>
                  <a:lnTo>
                    <a:pt x="5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9"/>
                  </a:lnTo>
                  <a:lnTo>
                    <a:pt x="48" y="43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39"/>
                  </a:moveTo>
                  <a:lnTo>
                    <a:pt x="48" y="43"/>
                  </a:lnTo>
                  <a:lnTo>
                    <a:pt x="48" y="3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8"/>
            <p:cNvSpPr>
              <a:spLocks noChangeAspect="1"/>
            </p:cNvSpPr>
            <p:nvPr/>
          </p:nvSpPr>
          <p:spPr bwMode="auto">
            <a:xfrm>
              <a:off x="3558" y="6937"/>
              <a:ext cx="40" cy="10"/>
            </a:xfrm>
            <a:custGeom>
              <a:avLst/>
              <a:gdLst>
                <a:gd name="T0" fmla="*/ 3 w 48"/>
                <a:gd name="T1" fmla="*/ 1 h 14"/>
                <a:gd name="T2" fmla="*/ 3 w 48"/>
                <a:gd name="T3" fmla="*/ 0 h 14"/>
                <a:gd name="T4" fmla="*/ 0 w 48"/>
                <a:gd name="T5" fmla="*/ 0 h 14"/>
                <a:gd name="T6" fmla="*/ 0 w 48"/>
                <a:gd name="T7" fmla="*/ 1 h 14"/>
                <a:gd name="T8" fmla="*/ 3 w 48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"/>
                <a:gd name="T17" fmla="*/ 48 w 4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">
                  <a:moveTo>
                    <a:pt x="43" y="14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9"/>
            <p:cNvSpPr>
              <a:spLocks noChangeAspect="1" noEditPoints="1"/>
            </p:cNvSpPr>
            <p:nvPr/>
          </p:nvSpPr>
          <p:spPr bwMode="auto">
            <a:xfrm>
              <a:off x="3555" y="6931"/>
              <a:ext cx="48" cy="20"/>
            </a:xfrm>
            <a:custGeom>
              <a:avLst/>
              <a:gdLst>
                <a:gd name="T0" fmla="*/ 2 w 58"/>
                <a:gd name="T1" fmla="*/ 1 h 29"/>
                <a:gd name="T2" fmla="*/ 2 w 58"/>
                <a:gd name="T3" fmla="*/ 1 h 29"/>
                <a:gd name="T4" fmla="*/ 2 w 58"/>
                <a:gd name="T5" fmla="*/ 1 h 29"/>
                <a:gd name="T6" fmla="*/ 2 w 58"/>
                <a:gd name="T7" fmla="*/ 1 h 29"/>
                <a:gd name="T8" fmla="*/ 2 w 58"/>
                <a:gd name="T9" fmla="*/ 1 h 29"/>
                <a:gd name="T10" fmla="*/ 2 w 58"/>
                <a:gd name="T11" fmla="*/ 0 h 29"/>
                <a:gd name="T12" fmla="*/ 2 w 58"/>
                <a:gd name="T13" fmla="*/ 1 h 29"/>
                <a:gd name="T14" fmla="*/ 2 w 58"/>
                <a:gd name="T15" fmla="*/ 1 h 29"/>
                <a:gd name="T16" fmla="*/ 2 w 58"/>
                <a:gd name="T17" fmla="*/ 0 h 29"/>
                <a:gd name="T18" fmla="*/ 2 w 58"/>
                <a:gd name="T19" fmla="*/ 1 h 29"/>
                <a:gd name="T20" fmla="*/ 2 w 58"/>
                <a:gd name="T21" fmla="*/ 1 h 29"/>
                <a:gd name="T22" fmla="*/ 2 w 58"/>
                <a:gd name="T23" fmla="*/ 0 h 29"/>
                <a:gd name="T24" fmla="*/ 2 w 58"/>
                <a:gd name="T25" fmla="*/ 0 h 29"/>
                <a:gd name="T26" fmla="*/ 2 w 58"/>
                <a:gd name="T27" fmla="*/ 1 h 29"/>
                <a:gd name="T28" fmla="*/ 0 w 58"/>
                <a:gd name="T29" fmla="*/ 1 h 29"/>
                <a:gd name="T30" fmla="*/ 2 w 58"/>
                <a:gd name="T31" fmla="*/ 0 h 29"/>
                <a:gd name="T32" fmla="*/ 2 w 58"/>
                <a:gd name="T33" fmla="*/ 1 h 29"/>
                <a:gd name="T34" fmla="*/ 0 w 58"/>
                <a:gd name="T35" fmla="*/ 1 h 29"/>
                <a:gd name="T36" fmla="*/ 2 w 58"/>
                <a:gd name="T37" fmla="*/ 1 h 29"/>
                <a:gd name="T38" fmla="*/ 2 w 58"/>
                <a:gd name="T39" fmla="*/ 1 h 29"/>
                <a:gd name="T40" fmla="*/ 0 w 58"/>
                <a:gd name="T41" fmla="*/ 1 h 29"/>
                <a:gd name="T42" fmla="*/ 0 w 58"/>
                <a:gd name="T43" fmla="*/ 1 h 29"/>
                <a:gd name="T44" fmla="*/ 2 w 58"/>
                <a:gd name="T45" fmla="*/ 1 h 29"/>
                <a:gd name="T46" fmla="*/ 2 w 58"/>
                <a:gd name="T47" fmla="*/ 1 h 29"/>
                <a:gd name="T48" fmla="*/ 0 w 58"/>
                <a:gd name="T49" fmla="*/ 1 h 29"/>
                <a:gd name="T50" fmla="*/ 2 w 58"/>
                <a:gd name="T51" fmla="*/ 1 h 29"/>
                <a:gd name="T52" fmla="*/ 2 w 58"/>
                <a:gd name="T53" fmla="*/ 1 h 29"/>
                <a:gd name="T54" fmla="*/ 2 w 58"/>
                <a:gd name="T55" fmla="*/ 1 h 29"/>
                <a:gd name="T56" fmla="*/ 2 w 58"/>
                <a:gd name="T57" fmla="*/ 1 h 29"/>
                <a:gd name="T58" fmla="*/ 2 w 58"/>
                <a:gd name="T59" fmla="*/ 1 h 29"/>
                <a:gd name="T60" fmla="*/ 2 w 58"/>
                <a:gd name="T61" fmla="*/ 1 h 29"/>
                <a:gd name="T62" fmla="*/ 2 w 58"/>
                <a:gd name="T63" fmla="*/ 1 h 29"/>
                <a:gd name="T64" fmla="*/ 2 w 58"/>
                <a:gd name="T65" fmla="*/ 1 h 29"/>
                <a:gd name="T66" fmla="*/ 2 w 58"/>
                <a:gd name="T67" fmla="*/ 1 h 29"/>
                <a:gd name="T68" fmla="*/ 2 w 58"/>
                <a:gd name="T69" fmla="*/ 1 h 29"/>
                <a:gd name="T70" fmla="*/ 2 w 58"/>
                <a:gd name="T71" fmla="*/ 1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29"/>
                <a:gd name="T110" fmla="*/ 58 w 58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29">
                  <a:moveTo>
                    <a:pt x="43" y="19"/>
                  </a:moveTo>
                  <a:lnTo>
                    <a:pt x="43" y="5"/>
                  </a:lnTo>
                  <a:lnTo>
                    <a:pt x="58" y="10"/>
                  </a:lnTo>
                  <a:lnTo>
                    <a:pt x="58" y="24"/>
                  </a:lnTo>
                  <a:lnTo>
                    <a:pt x="43" y="19"/>
                  </a:lnTo>
                  <a:close/>
                  <a:moveTo>
                    <a:pt x="53" y="0"/>
                  </a:moveTo>
                  <a:lnTo>
                    <a:pt x="58" y="10"/>
                  </a:lnTo>
                  <a:lnTo>
                    <a:pt x="53" y="10"/>
                  </a:lnTo>
                  <a:lnTo>
                    <a:pt x="53" y="0"/>
                  </a:lnTo>
                  <a:close/>
                  <a:moveTo>
                    <a:pt x="53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53" y="0"/>
                  </a:lnTo>
                  <a:lnTo>
                    <a:pt x="53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5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5" y="5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48" y="15"/>
                  </a:lnTo>
                  <a:lnTo>
                    <a:pt x="48" y="29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58" y="24"/>
                  </a:moveTo>
                  <a:lnTo>
                    <a:pt x="48" y="29"/>
                  </a:lnTo>
                  <a:lnTo>
                    <a:pt x="48" y="2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30"/>
            <p:cNvSpPr>
              <a:spLocks noChangeAspect="1"/>
            </p:cNvSpPr>
            <p:nvPr/>
          </p:nvSpPr>
          <p:spPr bwMode="auto">
            <a:xfrm>
              <a:off x="3504" y="6937"/>
              <a:ext cx="54" cy="14"/>
            </a:xfrm>
            <a:custGeom>
              <a:avLst/>
              <a:gdLst>
                <a:gd name="T0" fmla="*/ 2 w 67"/>
                <a:gd name="T1" fmla="*/ 1 h 19"/>
                <a:gd name="T2" fmla="*/ 2 w 67"/>
                <a:gd name="T3" fmla="*/ 0 h 19"/>
                <a:gd name="T4" fmla="*/ 0 w 67"/>
                <a:gd name="T5" fmla="*/ 1 h 19"/>
                <a:gd name="T6" fmla="*/ 2 w 67"/>
                <a:gd name="T7" fmla="*/ 1 h 19"/>
                <a:gd name="T8" fmla="*/ 2 w 67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9"/>
                <a:gd name="T17" fmla="*/ 67 w 6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9">
                  <a:moveTo>
                    <a:pt x="67" y="14"/>
                  </a:moveTo>
                  <a:lnTo>
                    <a:pt x="67" y="0"/>
                  </a:lnTo>
                  <a:lnTo>
                    <a:pt x="0" y="5"/>
                  </a:lnTo>
                  <a:lnTo>
                    <a:pt x="5" y="19"/>
                  </a:lnTo>
                  <a:lnTo>
                    <a:pt x="6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31"/>
            <p:cNvSpPr>
              <a:spLocks noChangeAspect="1" noEditPoints="1"/>
            </p:cNvSpPr>
            <p:nvPr/>
          </p:nvSpPr>
          <p:spPr bwMode="auto">
            <a:xfrm>
              <a:off x="3499" y="6931"/>
              <a:ext cx="68" cy="27"/>
            </a:xfrm>
            <a:custGeom>
              <a:avLst/>
              <a:gdLst>
                <a:gd name="T0" fmla="*/ 2 w 82"/>
                <a:gd name="T1" fmla="*/ 1 h 39"/>
                <a:gd name="T2" fmla="*/ 2 w 82"/>
                <a:gd name="T3" fmla="*/ 1 h 39"/>
                <a:gd name="T4" fmla="*/ 2 w 82"/>
                <a:gd name="T5" fmla="*/ 1 h 39"/>
                <a:gd name="T6" fmla="*/ 2 w 82"/>
                <a:gd name="T7" fmla="*/ 1 h 39"/>
                <a:gd name="T8" fmla="*/ 2 w 82"/>
                <a:gd name="T9" fmla="*/ 1 h 39"/>
                <a:gd name="T10" fmla="*/ 2 w 82"/>
                <a:gd name="T11" fmla="*/ 0 h 39"/>
                <a:gd name="T12" fmla="*/ 2 w 82"/>
                <a:gd name="T13" fmla="*/ 1 h 39"/>
                <a:gd name="T14" fmla="*/ 2 w 82"/>
                <a:gd name="T15" fmla="*/ 1 h 39"/>
                <a:gd name="T16" fmla="*/ 2 w 82"/>
                <a:gd name="T17" fmla="*/ 0 h 39"/>
                <a:gd name="T18" fmla="*/ 2 w 82"/>
                <a:gd name="T19" fmla="*/ 1 h 39"/>
                <a:gd name="T20" fmla="*/ 2 w 82"/>
                <a:gd name="T21" fmla="*/ 1 h 39"/>
                <a:gd name="T22" fmla="*/ 2 w 82"/>
                <a:gd name="T23" fmla="*/ 1 h 39"/>
                <a:gd name="T24" fmla="*/ 2 w 82"/>
                <a:gd name="T25" fmla="*/ 0 h 39"/>
                <a:gd name="T26" fmla="*/ 2 w 82"/>
                <a:gd name="T27" fmla="*/ 1 h 39"/>
                <a:gd name="T28" fmla="*/ 0 w 82"/>
                <a:gd name="T29" fmla="*/ 1 h 39"/>
                <a:gd name="T30" fmla="*/ 2 w 82"/>
                <a:gd name="T31" fmla="*/ 1 h 39"/>
                <a:gd name="T32" fmla="*/ 2 w 82"/>
                <a:gd name="T33" fmla="*/ 1 h 39"/>
                <a:gd name="T34" fmla="*/ 0 w 82"/>
                <a:gd name="T35" fmla="*/ 1 h 39"/>
                <a:gd name="T36" fmla="*/ 2 w 82"/>
                <a:gd name="T37" fmla="*/ 1 h 39"/>
                <a:gd name="T38" fmla="*/ 2 w 82"/>
                <a:gd name="T39" fmla="*/ 1 h 39"/>
                <a:gd name="T40" fmla="*/ 0 w 82"/>
                <a:gd name="T41" fmla="*/ 1 h 39"/>
                <a:gd name="T42" fmla="*/ 0 w 82"/>
                <a:gd name="T43" fmla="*/ 1 h 39"/>
                <a:gd name="T44" fmla="*/ 2 w 82"/>
                <a:gd name="T45" fmla="*/ 1 h 39"/>
                <a:gd name="T46" fmla="*/ 2 w 82"/>
                <a:gd name="T47" fmla="*/ 1 h 39"/>
                <a:gd name="T48" fmla="*/ 0 w 82"/>
                <a:gd name="T49" fmla="*/ 1 h 39"/>
                <a:gd name="T50" fmla="*/ 2 w 82"/>
                <a:gd name="T51" fmla="*/ 1 h 39"/>
                <a:gd name="T52" fmla="*/ 2 w 82"/>
                <a:gd name="T53" fmla="*/ 1 h 39"/>
                <a:gd name="T54" fmla="*/ 2 w 82"/>
                <a:gd name="T55" fmla="*/ 1 h 39"/>
                <a:gd name="T56" fmla="*/ 2 w 82"/>
                <a:gd name="T57" fmla="*/ 1 h 39"/>
                <a:gd name="T58" fmla="*/ 2 w 82"/>
                <a:gd name="T59" fmla="*/ 1 h 39"/>
                <a:gd name="T60" fmla="*/ 2 w 82"/>
                <a:gd name="T61" fmla="*/ 1 h 39"/>
                <a:gd name="T62" fmla="*/ 2 w 82"/>
                <a:gd name="T63" fmla="*/ 1 h 39"/>
                <a:gd name="T64" fmla="*/ 2 w 82"/>
                <a:gd name="T65" fmla="*/ 1 h 39"/>
                <a:gd name="T66" fmla="*/ 2 w 82"/>
                <a:gd name="T67" fmla="*/ 1 h 39"/>
                <a:gd name="T68" fmla="*/ 2 w 82"/>
                <a:gd name="T69" fmla="*/ 1 h 39"/>
                <a:gd name="T70" fmla="*/ 2 w 82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39"/>
                <a:gd name="T110" fmla="*/ 82 w 82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39">
                  <a:moveTo>
                    <a:pt x="67" y="24"/>
                  </a:moveTo>
                  <a:lnTo>
                    <a:pt x="67" y="10"/>
                  </a:lnTo>
                  <a:lnTo>
                    <a:pt x="82" y="5"/>
                  </a:lnTo>
                  <a:lnTo>
                    <a:pt x="82" y="24"/>
                  </a:lnTo>
                  <a:lnTo>
                    <a:pt x="67" y="24"/>
                  </a:lnTo>
                  <a:close/>
                  <a:moveTo>
                    <a:pt x="72" y="0"/>
                  </a:moveTo>
                  <a:lnTo>
                    <a:pt x="82" y="5"/>
                  </a:lnTo>
                  <a:lnTo>
                    <a:pt x="72" y="10"/>
                  </a:lnTo>
                  <a:lnTo>
                    <a:pt x="72" y="0"/>
                  </a:lnTo>
                  <a:close/>
                  <a:moveTo>
                    <a:pt x="72" y="15"/>
                  </a:moveTo>
                  <a:lnTo>
                    <a:pt x="5" y="24"/>
                  </a:lnTo>
                  <a:lnTo>
                    <a:pt x="5" y="10"/>
                  </a:lnTo>
                  <a:lnTo>
                    <a:pt x="72" y="0"/>
                  </a:lnTo>
                  <a:lnTo>
                    <a:pt x="72" y="15"/>
                  </a:lnTo>
                  <a:close/>
                  <a:moveTo>
                    <a:pt x="0" y="15"/>
                  </a:moveTo>
                  <a:lnTo>
                    <a:pt x="5" y="10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5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5"/>
                  </a:lnTo>
                  <a:close/>
                  <a:moveTo>
                    <a:pt x="10" y="39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9"/>
                  </a:lnTo>
                  <a:close/>
                  <a:moveTo>
                    <a:pt x="10" y="24"/>
                  </a:moveTo>
                  <a:lnTo>
                    <a:pt x="72" y="15"/>
                  </a:lnTo>
                  <a:lnTo>
                    <a:pt x="77" y="29"/>
                  </a:lnTo>
                  <a:lnTo>
                    <a:pt x="10" y="39"/>
                  </a:lnTo>
                  <a:lnTo>
                    <a:pt x="10" y="24"/>
                  </a:lnTo>
                  <a:close/>
                  <a:moveTo>
                    <a:pt x="82" y="24"/>
                  </a:moveTo>
                  <a:lnTo>
                    <a:pt x="77" y="29"/>
                  </a:lnTo>
                  <a:lnTo>
                    <a:pt x="72" y="24"/>
                  </a:lnTo>
                  <a:lnTo>
                    <a:pt x="82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2"/>
            <p:cNvSpPr>
              <a:spLocks noChangeAspect="1"/>
            </p:cNvSpPr>
            <p:nvPr/>
          </p:nvSpPr>
          <p:spPr bwMode="auto">
            <a:xfrm>
              <a:off x="3448" y="6942"/>
              <a:ext cx="59" cy="18"/>
            </a:xfrm>
            <a:custGeom>
              <a:avLst/>
              <a:gdLst>
                <a:gd name="T0" fmla="*/ 2 w 72"/>
                <a:gd name="T1" fmla="*/ 1 h 28"/>
                <a:gd name="T2" fmla="*/ 2 w 72"/>
                <a:gd name="T3" fmla="*/ 0 h 28"/>
                <a:gd name="T4" fmla="*/ 0 w 72"/>
                <a:gd name="T5" fmla="*/ 1 h 28"/>
                <a:gd name="T6" fmla="*/ 2 w 72"/>
                <a:gd name="T7" fmla="*/ 1 h 28"/>
                <a:gd name="T8" fmla="*/ 2 w 72"/>
                <a:gd name="T9" fmla="*/ 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8"/>
                <a:gd name="T17" fmla="*/ 72 w 7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8">
                  <a:moveTo>
                    <a:pt x="72" y="14"/>
                  </a:moveTo>
                  <a:lnTo>
                    <a:pt x="67" y="0"/>
                  </a:lnTo>
                  <a:lnTo>
                    <a:pt x="0" y="14"/>
                  </a:lnTo>
                  <a:lnTo>
                    <a:pt x="4" y="28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3"/>
            <p:cNvSpPr>
              <a:spLocks noChangeAspect="1" noEditPoints="1"/>
            </p:cNvSpPr>
            <p:nvPr/>
          </p:nvSpPr>
          <p:spPr bwMode="auto">
            <a:xfrm>
              <a:off x="3444" y="6937"/>
              <a:ext cx="66" cy="30"/>
            </a:xfrm>
            <a:custGeom>
              <a:avLst/>
              <a:gdLst>
                <a:gd name="T0" fmla="*/ 2 w 81"/>
                <a:gd name="T1" fmla="*/ 1 h 43"/>
                <a:gd name="T2" fmla="*/ 2 w 81"/>
                <a:gd name="T3" fmla="*/ 1 h 43"/>
                <a:gd name="T4" fmla="*/ 2 w 81"/>
                <a:gd name="T5" fmla="*/ 1 h 43"/>
                <a:gd name="T6" fmla="*/ 2 w 81"/>
                <a:gd name="T7" fmla="*/ 1 h 43"/>
                <a:gd name="T8" fmla="*/ 2 w 81"/>
                <a:gd name="T9" fmla="*/ 1 h 43"/>
                <a:gd name="T10" fmla="*/ 2 w 81"/>
                <a:gd name="T11" fmla="*/ 0 h 43"/>
                <a:gd name="T12" fmla="*/ 2 w 81"/>
                <a:gd name="T13" fmla="*/ 1 h 43"/>
                <a:gd name="T14" fmla="*/ 2 w 81"/>
                <a:gd name="T15" fmla="*/ 1 h 43"/>
                <a:gd name="T16" fmla="*/ 2 w 81"/>
                <a:gd name="T17" fmla="*/ 0 h 43"/>
                <a:gd name="T18" fmla="*/ 2 w 81"/>
                <a:gd name="T19" fmla="*/ 1 h 43"/>
                <a:gd name="T20" fmla="*/ 2 w 81"/>
                <a:gd name="T21" fmla="*/ 1 h 43"/>
                <a:gd name="T22" fmla="*/ 2 w 81"/>
                <a:gd name="T23" fmla="*/ 1 h 43"/>
                <a:gd name="T24" fmla="*/ 2 w 81"/>
                <a:gd name="T25" fmla="*/ 0 h 43"/>
                <a:gd name="T26" fmla="*/ 2 w 81"/>
                <a:gd name="T27" fmla="*/ 1 h 43"/>
                <a:gd name="T28" fmla="*/ 0 w 81"/>
                <a:gd name="T29" fmla="*/ 1 h 43"/>
                <a:gd name="T30" fmla="*/ 2 w 81"/>
                <a:gd name="T31" fmla="*/ 1 h 43"/>
                <a:gd name="T32" fmla="*/ 2 w 81"/>
                <a:gd name="T33" fmla="*/ 1 h 43"/>
                <a:gd name="T34" fmla="*/ 0 w 81"/>
                <a:gd name="T35" fmla="*/ 1 h 43"/>
                <a:gd name="T36" fmla="*/ 2 w 81"/>
                <a:gd name="T37" fmla="*/ 1 h 43"/>
                <a:gd name="T38" fmla="*/ 2 w 81"/>
                <a:gd name="T39" fmla="*/ 1 h 43"/>
                <a:gd name="T40" fmla="*/ 2 w 81"/>
                <a:gd name="T41" fmla="*/ 1 h 43"/>
                <a:gd name="T42" fmla="*/ 0 w 81"/>
                <a:gd name="T43" fmla="*/ 1 h 43"/>
                <a:gd name="T44" fmla="*/ 2 w 81"/>
                <a:gd name="T45" fmla="*/ 1 h 43"/>
                <a:gd name="T46" fmla="*/ 2 w 81"/>
                <a:gd name="T47" fmla="*/ 1 h 43"/>
                <a:gd name="T48" fmla="*/ 2 w 81"/>
                <a:gd name="T49" fmla="*/ 1 h 43"/>
                <a:gd name="T50" fmla="*/ 2 w 81"/>
                <a:gd name="T51" fmla="*/ 1 h 43"/>
                <a:gd name="T52" fmla="*/ 2 w 81"/>
                <a:gd name="T53" fmla="*/ 1 h 43"/>
                <a:gd name="T54" fmla="*/ 2 w 81"/>
                <a:gd name="T55" fmla="*/ 1 h 43"/>
                <a:gd name="T56" fmla="*/ 2 w 81"/>
                <a:gd name="T57" fmla="*/ 1 h 43"/>
                <a:gd name="T58" fmla="*/ 2 w 81"/>
                <a:gd name="T59" fmla="*/ 1 h 43"/>
                <a:gd name="T60" fmla="*/ 2 w 81"/>
                <a:gd name="T61" fmla="*/ 1 h 43"/>
                <a:gd name="T62" fmla="*/ 2 w 81"/>
                <a:gd name="T63" fmla="*/ 1 h 43"/>
                <a:gd name="T64" fmla="*/ 2 w 81"/>
                <a:gd name="T65" fmla="*/ 1 h 43"/>
                <a:gd name="T66" fmla="*/ 2 w 81"/>
                <a:gd name="T67" fmla="*/ 1 h 43"/>
                <a:gd name="T68" fmla="*/ 2 w 81"/>
                <a:gd name="T69" fmla="*/ 1 h 43"/>
                <a:gd name="T70" fmla="*/ 2 w 8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43"/>
                <a:gd name="T110" fmla="*/ 81 w 8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43">
                  <a:moveTo>
                    <a:pt x="67" y="19"/>
                  </a:moveTo>
                  <a:lnTo>
                    <a:pt x="67" y="5"/>
                  </a:lnTo>
                  <a:lnTo>
                    <a:pt x="81" y="5"/>
                  </a:lnTo>
                  <a:lnTo>
                    <a:pt x="81" y="19"/>
                  </a:lnTo>
                  <a:lnTo>
                    <a:pt x="67" y="19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2" y="5"/>
                  </a:lnTo>
                  <a:lnTo>
                    <a:pt x="72" y="0"/>
                  </a:lnTo>
                  <a:close/>
                  <a:moveTo>
                    <a:pt x="77" y="14"/>
                  </a:moveTo>
                  <a:lnTo>
                    <a:pt x="9" y="29"/>
                  </a:lnTo>
                  <a:lnTo>
                    <a:pt x="5" y="14"/>
                  </a:lnTo>
                  <a:lnTo>
                    <a:pt x="72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9" y="33"/>
                  </a:lnTo>
                  <a:lnTo>
                    <a:pt x="5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4" y="43"/>
                  </a:lnTo>
                  <a:close/>
                  <a:moveTo>
                    <a:pt x="9" y="29"/>
                  </a:moveTo>
                  <a:lnTo>
                    <a:pt x="77" y="14"/>
                  </a:lnTo>
                  <a:lnTo>
                    <a:pt x="77" y="29"/>
                  </a:lnTo>
                  <a:lnTo>
                    <a:pt x="14" y="43"/>
                  </a:lnTo>
                  <a:lnTo>
                    <a:pt x="9" y="29"/>
                  </a:lnTo>
                  <a:close/>
                  <a:moveTo>
                    <a:pt x="81" y="19"/>
                  </a:moveTo>
                  <a:lnTo>
                    <a:pt x="77" y="29"/>
                  </a:lnTo>
                  <a:lnTo>
                    <a:pt x="77" y="19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4"/>
            <p:cNvSpPr>
              <a:spLocks noChangeAspect="1"/>
            </p:cNvSpPr>
            <p:nvPr/>
          </p:nvSpPr>
          <p:spPr bwMode="auto">
            <a:xfrm>
              <a:off x="3391" y="6951"/>
              <a:ext cx="60" cy="28"/>
            </a:xfrm>
            <a:custGeom>
              <a:avLst/>
              <a:gdLst>
                <a:gd name="T0" fmla="*/ 2 w 72"/>
                <a:gd name="T1" fmla="*/ 1 h 43"/>
                <a:gd name="T2" fmla="*/ 2 w 72"/>
                <a:gd name="T3" fmla="*/ 0 h 43"/>
                <a:gd name="T4" fmla="*/ 0 w 72"/>
                <a:gd name="T5" fmla="*/ 1 h 43"/>
                <a:gd name="T6" fmla="*/ 2 w 72"/>
                <a:gd name="T7" fmla="*/ 1 h 43"/>
                <a:gd name="T8" fmla="*/ 2 w 72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3"/>
                <a:gd name="T17" fmla="*/ 72 w 7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3">
                  <a:moveTo>
                    <a:pt x="72" y="14"/>
                  </a:moveTo>
                  <a:lnTo>
                    <a:pt x="68" y="0"/>
                  </a:lnTo>
                  <a:lnTo>
                    <a:pt x="0" y="29"/>
                  </a:lnTo>
                  <a:lnTo>
                    <a:pt x="10" y="43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5"/>
            <p:cNvSpPr>
              <a:spLocks noChangeAspect="1" noEditPoints="1"/>
            </p:cNvSpPr>
            <p:nvPr/>
          </p:nvSpPr>
          <p:spPr bwMode="auto">
            <a:xfrm>
              <a:off x="3388" y="6947"/>
              <a:ext cx="71" cy="39"/>
            </a:xfrm>
            <a:custGeom>
              <a:avLst/>
              <a:gdLst>
                <a:gd name="T0" fmla="*/ 2 w 86"/>
                <a:gd name="T1" fmla="*/ 1 h 58"/>
                <a:gd name="T2" fmla="*/ 2 w 86"/>
                <a:gd name="T3" fmla="*/ 1 h 58"/>
                <a:gd name="T4" fmla="*/ 2 w 86"/>
                <a:gd name="T5" fmla="*/ 1 h 58"/>
                <a:gd name="T6" fmla="*/ 2 w 86"/>
                <a:gd name="T7" fmla="*/ 1 h 58"/>
                <a:gd name="T8" fmla="*/ 2 w 86"/>
                <a:gd name="T9" fmla="*/ 1 h 58"/>
                <a:gd name="T10" fmla="*/ 2 w 86"/>
                <a:gd name="T11" fmla="*/ 0 h 58"/>
                <a:gd name="T12" fmla="*/ 2 w 86"/>
                <a:gd name="T13" fmla="*/ 1 h 58"/>
                <a:gd name="T14" fmla="*/ 2 w 86"/>
                <a:gd name="T15" fmla="*/ 1 h 58"/>
                <a:gd name="T16" fmla="*/ 2 w 86"/>
                <a:gd name="T17" fmla="*/ 0 h 58"/>
                <a:gd name="T18" fmla="*/ 2 w 86"/>
                <a:gd name="T19" fmla="*/ 1 h 58"/>
                <a:gd name="T20" fmla="*/ 2 w 86"/>
                <a:gd name="T21" fmla="*/ 1 h 58"/>
                <a:gd name="T22" fmla="*/ 2 w 86"/>
                <a:gd name="T23" fmla="*/ 1 h 58"/>
                <a:gd name="T24" fmla="*/ 2 w 86"/>
                <a:gd name="T25" fmla="*/ 0 h 58"/>
                <a:gd name="T26" fmla="*/ 2 w 86"/>
                <a:gd name="T27" fmla="*/ 1 h 58"/>
                <a:gd name="T28" fmla="*/ 0 w 86"/>
                <a:gd name="T29" fmla="*/ 1 h 58"/>
                <a:gd name="T30" fmla="*/ 2 w 86"/>
                <a:gd name="T31" fmla="*/ 1 h 58"/>
                <a:gd name="T32" fmla="*/ 2 w 86"/>
                <a:gd name="T33" fmla="*/ 1 h 58"/>
                <a:gd name="T34" fmla="*/ 0 w 86"/>
                <a:gd name="T35" fmla="*/ 1 h 58"/>
                <a:gd name="T36" fmla="*/ 2 w 86"/>
                <a:gd name="T37" fmla="*/ 1 h 58"/>
                <a:gd name="T38" fmla="*/ 2 w 86"/>
                <a:gd name="T39" fmla="*/ 1 h 58"/>
                <a:gd name="T40" fmla="*/ 2 w 86"/>
                <a:gd name="T41" fmla="*/ 1 h 58"/>
                <a:gd name="T42" fmla="*/ 0 w 86"/>
                <a:gd name="T43" fmla="*/ 1 h 58"/>
                <a:gd name="T44" fmla="*/ 2 w 86"/>
                <a:gd name="T45" fmla="*/ 1 h 58"/>
                <a:gd name="T46" fmla="*/ 2 w 86"/>
                <a:gd name="T47" fmla="*/ 1 h 58"/>
                <a:gd name="T48" fmla="*/ 2 w 86"/>
                <a:gd name="T49" fmla="*/ 1 h 58"/>
                <a:gd name="T50" fmla="*/ 2 w 86"/>
                <a:gd name="T51" fmla="*/ 1 h 58"/>
                <a:gd name="T52" fmla="*/ 2 w 86"/>
                <a:gd name="T53" fmla="*/ 1 h 58"/>
                <a:gd name="T54" fmla="*/ 2 w 86"/>
                <a:gd name="T55" fmla="*/ 1 h 58"/>
                <a:gd name="T56" fmla="*/ 2 w 86"/>
                <a:gd name="T57" fmla="*/ 1 h 58"/>
                <a:gd name="T58" fmla="*/ 2 w 86"/>
                <a:gd name="T59" fmla="*/ 1 h 58"/>
                <a:gd name="T60" fmla="*/ 2 w 86"/>
                <a:gd name="T61" fmla="*/ 1 h 58"/>
                <a:gd name="T62" fmla="*/ 2 w 86"/>
                <a:gd name="T63" fmla="*/ 1 h 58"/>
                <a:gd name="T64" fmla="*/ 2 w 86"/>
                <a:gd name="T65" fmla="*/ 1 h 58"/>
                <a:gd name="T66" fmla="*/ 2 w 86"/>
                <a:gd name="T67" fmla="*/ 1 h 58"/>
                <a:gd name="T68" fmla="*/ 2 w 86"/>
                <a:gd name="T69" fmla="*/ 1 h 58"/>
                <a:gd name="T70" fmla="*/ 2 w 86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58"/>
                <a:gd name="T110" fmla="*/ 86 w 86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58">
                  <a:moveTo>
                    <a:pt x="72" y="24"/>
                  </a:moveTo>
                  <a:lnTo>
                    <a:pt x="67" y="10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2" y="5"/>
                  </a:lnTo>
                  <a:lnTo>
                    <a:pt x="72" y="0"/>
                  </a:lnTo>
                  <a:close/>
                  <a:moveTo>
                    <a:pt x="76" y="15"/>
                  </a:moveTo>
                  <a:lnTo>
                    <a:pt x="9" y="43"/>
                  </a:lnTo>
                  <a:lnTo>
                    <a:pt x="4" y="29"/>
                  </a:lnTo>
                  <a:lnTo>
                    <a:pt x="72" y="0"/>
                  </a:lnTo>
                  <a:lnTo>
                    <a:pt x="76" y="15"/>
                  </a:lnTo>
                  <a:close/>
                  <a:moveTo>
                    <a:pt x="0" y="39"/>
                  </a:moveTo>
                  <a:lnTo>
                    <a:pt x="4" y="29"/>
                  </a:lnTo>
                  <a:lnTo>
                    <a:pt x="4" y="34"/>
                  </a:lnTo>
                  <a:lnTo>
                    <a:pt x="0" y="39"/>
                  </a:lnTo>
                  <a:close/>
                  <a:moveTo>
                    <a:pt x="14" y="34"/>
                  </a:moveTo>
                  <a:lnTo>
                    <a:pt x="19" y="43"/>
                  </a:lnTo>
                  <a:lnTo>
                    <a:pt x="9" y="53"/>
                  </a:lnTo>
                  <a:lnTo>
                    <a:pt x="0" y="39"/>
                  </a:lnTo>
                  <a:lnTo>
                    <a:pt x="14" y="34"/>
                  </a:lnTo>
                  <a:close/>
                  <a:moveTo>
                    <a:pt x="14" y="58"/>
                  </a:moveTo>
                  <a:lnTo>
                    <a:pt x="9" y="53"/>
                  </a:lnTo>
                  <a:lnTo>
                    <a:pt x="14" y="48"/>
                  </a:lnTo>
                  <a:lnTo>
                    <a:pt x="14" y="58"/>
                  </a:lnTo>
                  <a:close/>
                  <a:moveTo>
                    <a:pt x="9" y="43"/>
                  </a:moveTo>
                  <a:lnTo>
                    <a:pt x="76" y="15"/>
                  </a:lnTo>
                  <a:lnTo>
                    <a:pt x="81" y="29"/>
                  </a:lnTo>
                  <a:lnTo>
                    <a:pt x="14" y="58"/>
                  </a:lnTo>
                  <a:lnTo>
                    <a:pt x="9" y="43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76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6"/>
            <p:cNvSpPr>
              <a:spLocks noChangeAspect="1"/>
            </p:cNvSpPr>
            <p:nvPr/>
          </p:nvSpPr>
          <p:spPr bwMode="auto">
            <a:xfrm>
              <a:off x="3349" y="6969"/>
              <a:ext cx="51" cy="37"/>
            </a:xfrm>
            <a:custGeom>
              <a:avLst/>
              <a:gdLst>
                <a:gd name="T0" fmla="*/ 2 w 63"/>
                <a:gd name="T1" fmla="*/ 1 h 53"/>
                <a:gd name="T2" fmla="*/ 2 w 63"/>
                <a:gd name="T3" fmla="*/ 0 h 53"/>
                <a:gd name="T4" fmla="*/ 0 w 63"/>
                <a:gd name="T5" fmla="*/ 1 h 53"/>
                <a:gd name="T6" fmla="*/ 2 w 63"/>
                <a:gd name="T7" fmla="*/ 1 h 53"/>
                <a:gd name="T8" fmla="*/ 2 w 63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53"/>
                <a:gd name="T17" fmla="*/ 63 w 6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53">
                  <a:moveTo>
                    <a:pt x="63" y="14"/>
                  </a:moveTo>
                  <a:lnTo>
                    <a:pt x="53" y="0"/>
                  </a:lnTo>
                  <a:lnTo>
                    <a:pt x="0" y="38"/>
                  </a:lnTo>
                  <a:lnTo>
                    <a:pt x="10" y="53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7"/>
            <p:cNvSpPr>
              <a:spLocks noChangeAspect="1" noEditPoints="1"/>
            </p:cNvSpPr>
            <p:nvPr/>
          </p:nvSpPr>
          <p:spPr bwMode="auto">
            <a:xfrm>
              <a:off x="3345" y="6967"/>
              <a:ext cx="59" cy="42"/>
            </a:xfrm>
            <a:custGeom>
              <a:avLst/>
              <a:gdLst>
                <a:gd name="T0" fmla="*/ 2 w 72"/>
                <a:gd name="T1" fmla="*/ 1 h 62"/>
                <a:gd name="T2" fmla="*/ 2 w 72"/>
                <a:gd name="T3" fmla="*/ 1 h 62"/>
                <a:gd name="T4" fmla="*/ 2 w 72"/>
                <a:gd name="T5" fmla="*/ 1 h 62"/>
                <a:gd name="T6" fmla="*/ 2 w 72"/>
                <a:gd name="T7" fmla="*/ 1 h 62"/>
                <a:gd name="T8" fmla="*/ 2 w 72"/>
                <a:gd name="T9" fmla="*/ 1 h 62"/>
                <a:gd name="T10" fmla="*/ 2 w 72"/>
                <a:gd name="T11" fmla="*/ 0 h 62"/>
                <a:gd name="T12" fmla="*/ 2 w 72"/>
                <a:gd name="T13" fmla="*/ 1 h 62"/>
                <a:gd name="T14" fmla="*/ 2 w 72"/>
                <a:gd name="T15" fmla="*/ 1 h 62"/>
                <a:gd name="T16" fmla="*/ 2 w 72"/>
                <a:gd name="T17" fmla="*/ 0 h 62"/>
                <a:gd name="T18" fmla="*/ 2 w 72"/>
                <a:gd name="T19" fmla="*/ 1 h 62"/>
                <a:gd name="T20" fmla="*/ 2 w 72"/>
                <a:gd name="T21" fmla="*/ 1 h 62"/>
                <a:gd name="T22" fmla="*/ 2 w 72"/>
                <a:gd name="T23" fmla="*/ 1 h 62"/>
                <a:gd name="T24" fmla="*/ 2 w 72"/>
                <a:gd name="T25" fmla="*/ 0 h 62"/>
                <a:gd name="T26" fmla="*/ 2 w 72"/>
                <a:gd name="T27" fmla="*/ 1 h 62"/>
                <a:gd name="T28" fmla="*/ 0 w 72"/>
                <a:gd name="T29" fmla="*/ 1 h 62"/>
                <a:gd name="T30" fmla="*/ 2 w 72"/>
                <a:gd name="T31" fmla="*/ 1 h 62"/>
                <a:gd name="T32" fmla="*/ 2 w 72"/>
                <a:gd name="T33" fmla="*/ 1 h 62"/>
                <a:gd name="T34" fmla="*/ 0 w 72"/>
                <a:gd name="T35" fmla="*/ 1 h 62"/>
                <a:gd name="T36" fmla="*/ 2 w 72"/>
                <a:gd name="T37" fmla="*/ 1 h 62"/>
                <a:gd name="T38" fmla="*/ 2 w 72"/>
                <a:gd name="T39" fmla="*/ 1 h 62"/>
                <a:gd name="T40" fmla="*/ 2 w 72"/>
                <a:gd name="T41" fmla="*/ 1 h 62"/>
                <a:gd name="T42" fmla="*/ 0 w 72"/>
                <a:gd name="T43" fmla="*/ 1 h 62"/>
                <a:gd name="T44" fmla="*/ 2 w 72"/>
                <a:gd name="T45" fmla="*/ 1 h 62"/>
                <a:gd name="T46" fmla="*/ 2 w 72"/>
                <a:gd name="T47" fmla="*/ 1 h 62"/>
                <a:gd name="T48" fmla="*/ 2 w 72"/>
                <a:gd name="T49" fmla="*/ 1 h 62"/>
                <a:gd name="T50" fmla="*/ 2 w 72"/>
                <a:gd name="T51" fmla="*/ 1 h 62"/>
                <a:gd name="T52" fmla="*/ 2 w 72"/>
                <a:gd name="T53" fmla="*/ 1 h 62"/>
                <a:gd name="T54" fmla="*/ 2 w 72"/>
                <a:gd name="T55" fmla="*/ 1 h 62"/>
                <a:gd name="T56" fmla="*/ 2 w 72"/>
                <a:gd name="T57" fmla="*/ 1 h 62"/>
                <a:gd name="T58" fmla="*/ 2 w 72"/>
                <a:gd name="T59" fmla="*/ 1 h 62"/>
                <a:gd name="T60" fmla="*/ 2 w 72"/>
                <a:gd name="T61" fmla="*/ 1 h 62"/>
                <a:gd name="T62" fmla="*/ 2 w 72"/>
                <a:gd name="T63" fmla="*/ 1 h 62"/>
                <a:gd name="T64" fmla="*/ 2 w 72"/>
                <a:gd name="T65" fmla="*/ 1 h 62"/>
                <a:gd name="T66" fmla="*/ 2 w 72"/>
                <a:gd name="T67" fmla="*/ 1 h 62"/>
                <a:gd name="T68" fmla="*/ 2 w 72"/>
                <a:gd name="T69" fmla="*/ 1 h 62"/>
                <a:gd name="T70" fmla="*/ 2 w 72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62"/>
                <a:gd name="T110" fmla="*/ 72 w 72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62">
                  <a:moveTo>
                    <a:pt x="62" y="24"/>
                  </a:moveTo>
                  <a:lnTo>
                    <a:pt x="53" y="10"/>
                  </a:lnTo>
                  <a:lnTo>
                    <a:pt x="67" y="5"/>
                  </a:lnTo>
                  <a:lnTo>
                    <a:pt x="72" y="14"/>
                  </a:lnTo>
                  <a:lnTo>
                    <a:pt x="62" y="24"/>
                  </a:lnTo>
                  <a:close/>
                  <a:moveTo>
                    <a:pt x="53" y="0"/>
                  </a:moveTo>
                  <a:lnTo>
                    <a:pt x="67" y="5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4"/>
                  </a:moveTo>
                  <a:lnTo>
                    <a:pt x="9" y="48"/>
                  </a:lnTo>
                  <a:lnTo>
                    <a:pt x="4" y="38"/>
                  </a:lnTo>
                  <a:lnTo>
                    <a:pt x="53" y="0"/>
                  </a:lnTo>
                  <a:lnTo>
                    <a:pt x="62" y="14"/>
                  </a:lnTo>
                  <a:close/>
                  <a:moveTo>
                    <a:pt x="0" y="48"/>
                  </a:moveTo>
                  <a:lnTo>
                    <a:pt x="4" y="38"/>
                  </a:lnTo>
                  <a:lnTo>
                    <a:pt x="4" y="43"/>
                  </a:lnTo>
                  <a:lnTo>
                    <a:pt x="0" y="48"/>
                  </a:lnTo>
                  <a:close/>
                  <a:moveTo>
                    <a:pt x="14" y="38"/>
                  </a:moveTo>
                  <a:lnTo>
                    <a:pt x="24" y="53"/>
                  </a:lnTo>
                  <a:lnTo>
                    <a:pt x="9" y="62"/>
                  </a:lnTo>
                  <a:lnTo>
                    <a:pt x="0" y="48"/>
                  </a:lnTo>
                  <a:lnTo>
                    <a:pt x="14" y="38"/>
                  </a:lnTo>
                  <a:close/>
                  <a:moveTo>
                    <a:pt x="19" y="62"/>
                  </a:moveTo>
                  <a:lnTo>
                    <a:pt x="9" y="62"/>
                  </a:lnTo>
                  <a:lnTo>
                    <a:pt x="14" y="58"/>
                  </a:lnTo>
                  <a:lnTo>
                    <a:pt x="19" y="62"/>
                  </a:lnTo>
                  <a:close/>
                  <a:moveTo>
                    <a:pt x="14" y="48"/>
                  </a:moveTo>
                  <a:lnTo>
                    <a:pt x="62" y="14"/>
                  </a:lnTo>
                  <a:lnTo>
                    <a:pt x="72" y="24"/>
                  </a:lnTo>
                  <a:lnTo>
                    <a:pt x="19" y="62"/>
                  </a:lnTo>
                  <a:lnTo>
                    <a:pt x="14" y="48"/>
                  </a:lnTo>
                  <a:close/>
                  <a:moveTo>
                    <a:pt x="72" y="14"/>
                  </a:moveTo>
                  <a:lnTo>
                    <a:pt x="72" y="24"/>
                  </a:lnTo>
                  <a:lnTo>
                    <a:pt x="67" y="1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8"/>
            <p:cNvSpPr>
              <a:spLocks noChangeAspect="1"/>
            </p:cNvSpPr>
            <p:nvPr/>
          </p:nvSpPr>
          <p:spPr bwMode="auto">
            <a:xfrm>
              <a:off x="3309" y="6995"/>
              <a:ext cx="48" cy="42"/>
            </a:xfrm>
            <a:custGeom>
              <a:avLst/>
              <a:gdLst>
                <a:gd name="T0" fmla="*/ 2 w 58"/>
                <a:gd name="T1" fmla="*/ 1 h 62"/>
                <a:gd name="T2" fmla="*/ 2 w 58"/>
                <a:gd name="T3" fmla="*/ 0 h 62"/>
                <a:gd name="T4" fmla="*/ 0 w 58"/>
                <a:gd name="T5" fmla="*/ 1 h 62"/>
                <a:gd name="T6" fmla="*/ 2 w 58"/>
                <a:gd name="T7" fmla="*/ 1 h 62"/>
                <a:gd name="T8" fmla="*/ 2 w 58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2"/>
                <a:gd name="T17" fmla="*/ 58 w 58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2">
                  <a:moveTo>
                    <a:pt x="58" y="15"/>
                  </a:moveTo>
                  <a:lnTo>
                    <a:pt x="48" y="0"/>
                  </a:lnTo>
                  <a:lnTo>
                    <a:pt x="0" y="53"/>
                  </a:lnTo>
                  <a:lnTo>
                    <a:pt x="10" y="62"/>
                  </a:lnTo>
                  <a:lnTo>
                    <a:pt x="58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39"/>
            <p:cNvSpPr>
              <a:spLocks noChangeAspect="1" noEditPoints="1"/>
            </p:cNvSpPr>
            <p:nvPr/>
          </p:nvSpPr>
          <p:spPr bwMode="auto">
            <a:xfrm>
              <a:off x="3301" y="6993"/>
              <a:ext cx="64" cy="48"/>
            </a:xfrm>
            <a:custGeom>
              <a:avLst/>
              <a:gdLst>
                <a:gd name="T0" fmla="*/ 2 w 77"/>
                <a:gd name="T1" fmla="*/ 1 h 72"/>
                <a:gd name="T2" fmla="*/ 2 w 77"/>
                <a:gd name="T3" fmla="*/ 1 h 72"/>
                <a:gd name="T4" fmla="*/ 2 w 77"/>
                <a:gd name="T5" fmla="*/ 0 h 72"/>
                <a:gd name="T6" fmla="*/ 2 w 77"/>
                <a:gd name="T7" fmla="*/ 1 h 72"/>
                <a:gd name="T8" fmla="*/ 2 w 77"/>
                <a:gd name="T9" fmla="*/ 1 h 72"/>
                <a:gd name="T10" fmla="*/ 2 w 77"/>
                <a:gd name="T11" fmla="*/ 0 h 72"/>
                <a:gd name="T12" fmla="*/ 2 w 77"/>
                <a:gd name="T13" fmla="*/ 0 h 72"/>
                <a:gd name="T14" fmla="*/ 2 w 77"/>
                <a:gd name="T15" fmla="*/ 1 h 72"/>
                <a:gd name="T16" fmla="*/ 2 w 77"/>
                <a:gd name="T17" fmla="*/ 0 h 72"/>
                <a:gd name="T18" fmla="*/ 2 w 77"/>
                <a:gd name="T19" fmla="*/ 1 h 72"/>
                <a:gd name="T20" fmla="*/ 2 w 77"/>
                <a:gd name="T21" fmla="*/ 1 h 72"/>
                <a:gd name="T22" fmla="*/ 0 w 77"/>
                <a:gd name="T23" fmla="*/ 1 h 72"/>
                <a:gd name="T24" fmla="*/ 2 w 77"/>
                <a:gd name="T25" fmla="*/ 0 h 72"/>
                <a:gd name="T26" fmla="*/ 2 w 77"/>
                <a:gd name="T27" fmla="*/ 1 h 72"/>
                <a:gd name="T28" fmla="*/ 2 w 77"/>
                <a:gd name="T29" fmla="*/ 1 h 72"/>
                <a:gd name="T30" fmla="*/ 0 w 77"/>
                <a:gd name="T31" fmla="*/ 1 h 72"/>
                <a:gd name="T32" fmla="*/ 2 w 77"/>
                <a:gd name="T33" fmla="*/ 1 h 72"/>
                <a:gd name="T34" fmla="*/ 2 w 77"/>
                <a:gd name="T35" fmla="*/ 1 h 72"/>
                <a:gd name="T36" fmla="*/ 2 w 77"/>
                <a:gd name="T37" fmla="*/ 1 h 72"/>
                <a:gd name="T38" fmla="*/ 2 w 77"/>
                <a:gd name="T39" fmla="*/ 1 h 72"/>
                <a:gd name="T40" fmla="*/ 2 w 77"/>
                <a:gd name="T41" fmla="*/ 1 h 72"/>
                <a:gd name="T42" fmla="*/ 2 w 77"/>
                <a:gd name="T43" fmla="*/ 1 h 72"/>
                <a:gd name="T44" fmla="*/ 2 w 77"/>
                <a:gd name="T45" fmla="*/ 1 h 72"/>
                <a:gd name="T46" fmla="*/ 2 w 77"/>
                <a:gd name="T47" fmla="*/ 1 h 72"/>
                <a:gd name="T48" fmla="*/ 2 w 77"/>
                <a:gd name="T49" fmla="*/ 1 h 72"/>
                <a:gd name="T50" fmla="*/ 2 w 77"/>
                <a:gd name="T51" fmla="*/ 1 h 72"/>
                <a:gd name="T52" fmla="*/ 2 w 77"/>
                <a:gd name="T53" fmla="*/ 1 h 72"/>
                <a:gd name="T54" fmla="*/ 2 w 77"/>
                <a:gd name="T55" fmla="*/ 1 h 72"/>
                <a:gd name="T56" fmla="*/ 2 w 77"/>
                <a:gd name="T57" fmla="*/ 1 h 72"/>
                <a:gd name="T58" fmla="*/ 2 w 77"/>
                <a:gd name="T59" fmla="*/ 1 h 72"/>
                <a:gd name="T60" fmla="*/ 2 w 77"/>
                <a:gd name="T61" fmla="*/ 1 h 72"/>
                <a:gd name="T62" fmla="*/ 2 w 77"/>
                <a:gd name="T63" fmla="*/ 1 h 72"/>
                <a:gd name="T64" fmla="*/ 2 w 77"/>
                <a:gd name="T65" fmla="*/ 1 h 72"/>
                <a:gd name="T66" fmla="*/ 2 w 77"/>
                <a:gd name="T67" fmla="*/ 1 h 72"/>
                <a:gd name="T68" fmla="*/ 2 w 77"/>
                <a:gd name="T69" fmla="*/ 1 h 72"/>
                <a:gd name="T70" fmla="*/ 2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2" y="24"/>
                  </a:moveTo>
                  <a:lnTo>
                    <a:pt x="53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3" y="0"/>
                  </a:moveTo>
                  <a:lnTo>
                    <a:pt x="67" y="0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0"/>
                  </a:moveTo>
                  <a:lnTo>
                    <a:pt x="14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2" y="10"/>
                  </a:lnTo>
                  <a:close/>
                  <a:moveTo>
                    <a:pt x="5" y="63"/>
                  </a:moveTo>
                  <a:lnTo>
                    <a:pt x="0" y="53"/>
                  </a:lnTo>
                  <a:lnTo>
                    <a:pt x="9" y="58"/>
                  </a:lnTo>
                  <a:lnTo>
                    <a:pt x="5" y="63"/>
                  </a:lnTo>
                  <a:close/>
                  <a:moveTo>
                    <a:pt x="14" y="53"/>
                  </a:moveTo>
                  <a:lnTo>
                    <a:pt x="24" y="63"/>
                  </a:lnTo>
                  <a:lnTo>
                    <a:pt x="14" y="72"/>
                  </a:lnTo>
                  <a:lnTo>
                    <a:pt x="5" y="63"/>
                  </a:lnTo>
                  <a:lnTo>
                    <a:pt x="14" y="53"/>
                  </a:lnTo>
                  <a:close/>
                  <a:moveTo>
                    <a:pt x="24" y="72"/>
                  </a:moveTo>
                  <a:lnTo>
                    <a:pt x="14" y="72"/>
                  </a:lnTo>
                  <a:lnTo>
                    <a:pt x="19" y="67"/>
                  </a:lnTo>
                  <a:lnTo>
                    <a:pt x="24" y="72"/>
                  </a:lnTo>
                  <a:close/>
                  <a:moveTo>
                    <a:pt x="14" y="63"/>
                  </a:moveTo>
                  <a:lnTo>
                    <a:pt x="62" y="15"/>
                  </a:lnTo>
                  <a:lnTo>
                    <a:pt x="72" y="24"/>
                  </a:lnTo>
                  <a:lnTo>
                    <a:pt x="24" y="72"/>
                  </a:lnTo>
                  <a:lnTo>
                    <a:pt x="14" y="63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67" y="2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40"/>
            <p:cNvSpPr>
              <a:spLocks noChangeAspect="1"/>
            </p:cNvSpPr>
            <p:nvPr/>
          </p:nvSpPr>
          <p:spPr bwMode="auto">
            <a:xfrm>
              <a:off x="3269" y="7031"/>
              <a:ext cx="48" cy="45"/>
            </a:xfrm>
            <a:custGeom>
              <a:avLst/>
              <a:gdLst>
                <a:gd name="T0" fmla="*/ 2 w 58"/>
                <a:gd name="T1" fmla="*/ 1 h 67"/>
                <a:gd name="T2" fmla="*/ 2 w 58"/>
                <a:gd name="T3" fmla="*/ 0 h 67"/>
                <a:gd name="T4" fmla="*/ 0 w 58"/>
                <a:gd name="T5" fmla="*/ 1 h 67"/>
                <a:gd name="T6" fmla="*/ 2 w 58"/>
                <a:gd name="T7" fmla="*/ 1 h 67"/>
                <a:gd name="T8" fmla="*/ 2 w 58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7"/>
                <a:gd name="T17" fmla="*/ 58 w 58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7">
                  <a:moveTo>
                    <a:pt x="58" y="9"/>
                  </a:moveTo>
                  <a:lnTo>
                    <a:pt x="48" y="0"/>
                  </a:lnTo>
                  <a:lnTo>
                    <a:pt x="0" y="57"/>
                  </a:lnTo>
                  <a:lnTo>
                    <a:pt x="15" y="67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41"/>
            <p:cNvSpPr>
              <a:spLocks noChangeAspect="1" noEditPoints="1"/>
            </p:cNvSpPr>
            <p:nvPr/>
          </p:nvSpPr>
          <p:spPr bwMode="auto">
            <a:xfrm>
              <a:off x="3266" y="7028"/>
              <a:ext cx="54" cy="52"/>
            </a:xfrm>
            <a:custGeom>
              <a:avLst/>
              <a:gdLst>
                <a:gd name="T0" fmla="*/ 2 w 67"/>
                <a:gd name="T1" fmla="*/ 1 h 77"/>
                <a:gd name="T2" fmla="*/ 2 w 67"/>
                <a:gd name="T3" fmla="*/ 1 h 77"/>
                <a:gd name="T4" fmla="*/ 2 w 67"/>
                <a:gd name="T5" fmla="*/ 0 h 77"/>
                <a:gd name="T6" fmla="*/ 2 w 67"/>
                <a:gd name="T7" fmla="*/ 1 h 77"/>
                <a:gd name="T8" fmla="*/ 2 w 67"/>
                <a:gd name="T9" fmla="*/ 1 h 77"/>
                <a:gd name="T10" fmla="*/ 2 w 67"/>
                <a:gd name="T11" fmla="*/ 0 h 77"/>
                <a:gd name="T12" fmla="*/ 2 w 67"/>
                <a:gd name="T13" fmla="*/ 0 h 77"/>
                <a:gd name="T14" fmla="*/ 2 w 67"/>
                <a:gd name="T15" fmla="*/ 1 h 77"/>
                <a:gd name="T16" fmla="*/ 2 w 67"/>
                <a:gd name="T17" fmla="*/ 0 h 77"/>
                <a:gd name="T18" fmla="*/ 2 w 67"/>
                <a:gd name="T19" fmla="*/ 1 h 77"/>
                <a:gd name="T20" fmla="*/ 2 w 67"/>
                <a:gd name="T21" fmla="*/ 1 h 77"/>
                <a:gd name="T22" fmla="*/ 0 w 67"/>
                <a:gd name="T23" fmla="*/ 1 h 77"/>
                <a:gd name="T24" fmla="*/ 2 w 67"/>
                <a:gd name="T25" fmla="*/ 0 h 77"/>
                <a:gd name="T26" fmla="*/ 2 w 67"/>
                <a:gd name="T27" fmla="*/ 1 h 77"/>
                <a:gd name="T28" fmla="*/ 0 w 67"/>
                <a:gd name="T29" fmla="*/ 1 h 77"/>
                <a:gd name="T30" fmla="*/ 0 w 67"/>
                <a:gd name="T31" fmla="*/ 1 h 77"/>
                <a:gd name="T32" fmla="*/ 2 w 67"/>
                <a:gd name="T33" fmla="*/ 1 h 77"/>
                <a:gd name="T34" fmla="*/ 0 w 67"/>
                <a:gd name="T35" fmla="*/ 1 h 77"/>
                <a:gd name="T36" fmla="*/ 2 w 67"/>
                <a:gd name="T37" fmla="*/ 1 h 77"/>
                <a:gd name="T38" fmla="*/ 2 w 67"/>
                <a:gd name="T39" fmla="*/ 1 h 77"/>
                <a:gd name="T40" fmla="*/ 2 w 67"/>
                <a:gd name="T41" fmla="*/ 1 h 77"/>
                <a:gd name="T42" fmla="*/ 0 w 67"/>
                <a:gd name="T43" fmla="*/ 1 h 77"/>
                <a:gd name="T44" fmla="*/ 2 w 67"/>
                <a:gd name="T45" fmla="*/ 1 h 77"/>
                <a:gd name="T46" fmla="*/ 2 w 67"/>
                <a:gd name="T47" fmla="*/ 1 h 77"/>
                <a:gd name="T48" fmla="*/ 2 w 67"/>
                <a:gd name="T49" fmla="*/ 1 h 77"/>
                <a:gd name="T50" fmla="*/ 2 w 67"/>
                <a:gd name="T51" fmla="*/ 1 h 77"/>
                <a:gd name="T52" fmla="*/ 2 w 67"/>
                <a:gd name="T53" fmla="*/ 1 h 77"/>
                <a:gd name="T54" fmla="*/ 2 w 67"/>
                <a:gd name="T55" fmla="*/ 1 h 77"/>
                <a:gd name="T56" fmla="*/ 2 w 67"/>
                <a:gd name="T57" fmla="*/ 1 h 77"/>
                <a:gd name="T58" fmla="*/ 2 w 67"/>
                <a:gd name="T59" fmla="*/ 1 h 77"/>
                <a:gd name="T60" fmla="*/ 2 w 67"/>
                <a:gd name="T61" fmla="*/ 1 h 77"/>
                <a:gd name="T62" fmla="*/ 2 w 67"/>
                <a:gd name="T63" fmla="*/ 1 h 77"/>
                <a:gd name="T64" fmla="*/ 2 w 67"/>
                <a:gd name="T65" fmla="*/ 1 h 77"/>
                <a:gd name="T66" fmla="*/ 2 w 67"/>
                <a:gd name="T67" fmla="*/ 1 h 77"/>
                <a:gd name="T68" fmla="*/ 2 w 67"/>
                <a:gd name="T69" fmla="*/ 1 h 77"/>
                <a:gd name="T70" fmla="*/ 2 w 6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77"/>
                <a:gd name="T110" fmla="*/ 67 w 6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77">
                  <a:moveTo>
                    <a:pt x="57" y="19"/>
                  </a:moveTo>
                  <a:lnTo>
                    <a:pt x="48" y="10"/>
                  </a:lnTo>
                  <a:lnTo>
                    <a:pt x="57" y="0"/>
                  </a:lnTo>
                  <a:lnTo>
                    <a:pt x="67" y="10"/>
                  </a:lnTo>
                  <a:lnTo>
                    <a:pt x="57" y="19"/>
                  </a:lnTo>
                  <a:close/>
                  <a:moveTo>
                    <a:pt x="43" y="0"/>
                  </a:moveTo>
                  <a:lnTo>
                    <a:pt x="57" y="0"/>
                  </a:lnTo>
                  <a:lnTo>
                    <a:pt x="52" y="5"/>
                  </a:lnTo>
                  <a:lnTo>
                    <a:pt x="43" y="0"/>
                  </a:lnTo>
                  <a:close/>
                  <a:moveTo>
                    <a:pt x="57" y="10"/>
                  </a:moveTo>
                  <a:lnTo>
                    <a:pt x="14" y="67"/>
                  </a:lnTo>
                  <a:lnTo>
                    <a:pt x="0" y="58"/>
                  </a:lnTo>
                  <a:lnTo>
                    <a:pt x="43" y="0"/>
                  </a:lnTo>
                  <a:lnTo>
                    <a:pt x="57" y="10"/>
                  </a:lnTo>
                  <a:close/>
                  <a:moveTo>
                    <a:pt x="0" y="72"/>
                  </a:moveTo>
                  <a:lnTo>
                    <a:pt x="0" y="58"/>
                  </a:lnTo>
                  <a:lnTo>
                    <a:pt x="4" y="62"/>
                  </a:lnTo>
                  <a:lnTo>
                    <a:pt x="0" y="72"/>
                  </a:lnTo>
                  <a:close/>
                  <a:moveTo>
                    <a:pt x="9" y="58"/>
                  </a:moveTo>
                  <a:lnTo>
                    <a:pt x="24" y="67"/>
                  </a:lnTo>
                  <a:lnTo>
                    <a:pt x="14" y="77"/>
                  </a:lnTo>
                  <a:lnTo>
                    <a:pt x="0" y="72"/>
                  </a:lnTo>
                  <a:lnTo>
                    <a:pt x="9" y="58"/>
                  </a:lnTo>
                  <a:close/>
                  <a:moveTo>
                    <a:pt x="24" y="77"/>
                  </a:moveTo>
                  <a:lnTo>
                    <a:pt x="14" y="77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4" y="67"/>
                  </a:moveTo>
                  <a:lnTo>
                    <a:pt x="57" y="10"/>
                  </a:lnTo>
                  <a:lnTo>
                    <a:pt x="67" y="19"/>
                  </a:lnTo>
                  <a:lnTo>
                    <a:pt x="24" y="77"/>
                  </a:lnTo>
                  <a:lnTo>
                    <a:pt x="14" y="67"/>
                  </a:lnTo>
                  <a:close/>
                  <a:moveTo>
                    <a:pt x="67" y="10"/>
                  </a:moveTo>
                  <a:lnTo>
                    <a:pt x="67" y="19"/>
                  </a:lnTo>
                  <a:lnTo>
                    <a:pt x="62" y="14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42"/>
            <p:cNvSpPr>
              <a:spLocks noChangeAspect="1"/>
            </p:cNvSpPr>
            <p:nvPr/>
          </p:nvSpPr>
          <p:spPr bwMode="auto">
            <a:xfrm>
              <a:off x="3233" y="7069"/>
              <a:ext cx="47" cy="55"/>
            </a:xfrm>
            <a:custGeom>
              <a:avLst/>
              <a:gdLst>
                <a:gd name="T0" fmla="*/ 2 w 58"/>
                <a:gd name="T1" fmla="*/ 1 h 82"/>
                <a:gd name="T2" fmla="*/ 2 w 58"/>
                <a:gd name="T3" fmla="*/ 0 h 82"/>
                <a:gd name="T4" fmla="*/ 0 w 58"/>
                <a:gd name="T5" fmla="*/ 1 h 82"/>
                <a:gd name="T6" fmla="*/ 2 w 58"/>
                <a:gd name="T7" fmla="*/ 1 h 82"/>
                <a:gd name="T8" fmla="*/ 2 w 58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2"/>
                <a:gd name="T17" fmla="*/ 58 w 5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2">
                  <a:moveTo>
                    <a:pt x="58" y="10"/>
                  </a:moveTo>
                  <a:lnTo>
                    <a:pt x="43" y="0"/>
                  </a:lnTo>
                  <a:lnTo>
                    <a:pt x="0" y="77"/>
                  </a:lnTo>
                  <a:lnTo>
                    <a:pt x="15" y="82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43"/>
            <p:cNvSpPr>
              <a:spLocks noChangeAspect="1" noEditPoints="1"/>
            </p:cNvSpPr>
            <p:nvPr/>
          </p:nvSpPr>
          <p:spPr bwMode="auto">
            <a:xfrm>
              <a:off x="3230" y="7066"/>
              <a:ext cx="56" cy="62"/>
            </a:xfrm>
            <a:custGeom>
              <a:avLst/>
              <a:gdLst>
                <a:gd name="T0" fmla="*/ 2 w 68"/>
                <a:gd name="T1" fmla="*/ 1 h 91"/>
                <a:gd name="T2" fmla="*/ 2 w 68"/>
                <a:gd name="T3" fmla="*/ 1 h 91"/>
                <a:gd name="T4" fmla="*/ 2 w 68"/>
                <a:gd name="T5" fmla="*/ 0 h 91"/>
                <a:gd name="T6" fmla="*/ 2 w 68"/>
                <a:gd name="T7" fmla="*/ 1 h 91"/>
                <a:gd name="T8" fmla="*/ 2 w 68"/>
                <a:gd name="T9" fmla="*/ 1 h 91"/>
                <a:gd name="T10" fmla="*/ 2 w 68"/>
                <a:gd name="T11" fmla="*/ 1 h 91"/>
                <a:gd name="T12" fmla="*/ 2 w 68"/>
                <a:gd name="T13" fmla="*/ 0 h 91"/>
                <a:gd name="T14" fmla="*/ 2 w 68"/>
                <a:gd name="T15" fmla="*/ 1 h 91"/>
                <a:gd name="T16" fmla="*/ 2 w 68"/>
                <a:gd name="T17" fmla="*/ 1 h 91"/>
                <a:gd name="T18" fmla="*/ 2 w 68"/>
                <a:gd name="T19" fmla="*/ 1 h 91"/>
                <a:gd name="T20" fmla="*/ 2 w 68"/>
                <a:gd name="T21" fmla="*/ 1 h 91"/>
                <a:gd name="T22" fmla="*/ 0 w 68"/>
                <a:gd name="T23" fmla="*/ 1 h 91"/>
                <a:gd name="T24" fmla="*/ 2 w 68"/>
                <a:gd name="T25" fmla="*/ 1 h 91"/>
                <a:gd name="T26" fmla="*/ 2 w 68"/>
                <a:gd name="T27" fmla="*/ 1 h 91"/>
                <a:gd name="T28" fmla="*/ 0 w 68"/>
                <a:gd name="T29" fmla="*/ 1 h 91"/>
                <a:gd name="T30" fmla="*/ 0 w 68"/>
                <a:gd name="T31" fmla="*/ 1 h 91"/>
                <a:gd name="T32" fmla="*/ 2 w 68"/>
                <a:gd name="T33" fmla="*/ 1 h 91"/>
                <a:gd name="T34" fmla="*/ 0 w 68"/>
                <a:gd name="T35" fmla="*/ 1 h 91"/>
                <a:gd name="T36" fmla="*/ 2 w 68"/>
                <a:gd name="T37" fmla="*/ 1 h 91"/>
                <a:gd name="T38" fmla="*/ 2 w 68"/>
                <a:gd name="T39" fmla="*/ 1 h 91"/>
                <a:gd name="T40" fmla="*/ 2 w 68"/>
                <a:gd name="T41" fmla="*/ 1 h 91"/>
                <a:gd name="T42" fmla="*/ 0 w 68"/>
                <a:gd name="T43" fmla="*/ 1 h 91"/>
                <a:gd name="T44" fmla="*/ 2 w 68"/>
                <a:gd name="T45" fmla="*/ 1 h 91"/>
                <a:gd name="T46" fmla="*/ 2 w 68"/>
                <a:gd name="T47" fmla="*/ 1 h 91"/>
                <a:gd name="T48" fmla="*/ 2 w 68"/>
                <a:gd name="T49" fmla="*/ 1 h 91"/>
                <a:gd name="T50" fmla="*/ 2 w 68"/>
                <a:gd name="T51" fmla="*/ 1 h 91"/>
                <a:gd name="T52" fmla="*/ 2 w 68"/>
                <a:gd name="T53" fmla="*/ 1 h 91"/>
                <a:gd name="T54" fmla="*/ 2 w 68"/>
                <a:gd name="T55" fmla="*/ 1 h 91"/>
                <a:gd name="T56" fmla="*/ 2 w 68"/>
                <a:gd name="T57" fmla="*/ 1 h 91"/>
                <a:gd name="T58" fmla="*/ 2 w 68"/>
                <a:gd name="T59" fmla="*/ 1 h 91"/>
                <a:gd name="T60" fmla="*/ 2 w 68"/>
                <a:gd name="T61" fmla="*/ 1 h 91"/>
                <a:gd name="T62" fmla="*/ 2 w 68"/>
                <a:gd name="T63" fmla="*/ 1 h 91"/>
                <a:gd name="T64" fmla="*/ 2 w 68"/>
                <a:gd name="T65" fmla="*/ 1 h 91"/>
                <a:gd name="T66" fmla="*/ 2 w 68"/>
                <a:gd name="T67" fmla="*/ 1 h 91"/>
                <a:gd name="T68" fmla="*/ 2 w 68"/>
                <a:gd name="T69" fmla="*/ 1 h 91"/>
                <a:gd name="T70" fmla="*/ 2 w 6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91"/>
                <a:gd name="T110" fmla="*/ 68 w 6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91">
                  <a:moveTo>
                    <a:pt x="58" y="19"/>
                  </a:moveTo>
                  <a:lnTo>
                    <a:pt x="44" y="14"/>
                  </a:lnTo>
                  <a:lnTo>
                    <a:pt x="53" y="0"/>
                  </a:lnTo>
                  <a:lnTo>
                    <a:pt x="68" y="9"/>
                  </a:lnTo>
                  <a:lnTo>
                    <a:pt x="58" y="19"/>
                  </a:lnTo>
                  <a:close/>
                  <a:moveTo>
                    <a:pt x="44" y="4"/>
                  </a:moveTo>
                  <a:lnTo>
                    <a:pt x="53" y="0"/>
                  </a:lnTo>
                  <a:lnTo>
                    <a:pt x="48" y="4"/>
                  </a:lnTo>
                  <a:lnTo>
                    <a:pt x="44" y="4"/>
                  </a:lnTo>
                  <a:close/>
                  <a:moveTo>
                    <a:pt x="58" y="9"/>
                  </a:moveTo>
                  <a:lnTo>
                    <a:pt x="10" y="81"/>
                  </a:lnTo>
                  <a:lnTo>
                    <a:pt x="0" y="76"/>
                  </a:lnTo>
                  <a:lnTo>
                    <a:pt x="44" y="4"/>
                  </a:lnTo>
                  <a:lnTo>
                    <a:pt x="58" y="9"/>
                  </a:lnTo>
                  <a:close/>
                  <a:moveTo>
                    <a:pt x="0" y="86"/>
                  </a:moveTo>
                  <a:lnTo>
                    <a:pt x="0" y="76"/>
                  </a:lnTo>
                  <a:lnTo>
                    <a:pt x="5" y="81"/>
                  </a:lnTo>
                  <a:lnTo>
                    <a:pt x="0" y="86"/>
                  </a:lnTo>
                  <a:close/>
                  <a:moveTo>
                    <a:pt x="10" y="72"/>
                  </a:moveTo>
                  <a:lnTo>
                    <a:pt x="24" y="81"/>
                  </a:lnTo>
                  <a:lnTo>
                    <a:pt x="15" y="91"/>
                  </a:lnTo>
                  <a:lnTo>
                    <a:pt x="0" y="86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6"/>
                  </a:lnTo>
                  <a:lnTo>
                    <a:pt x="24" y="91"/>
                  </a:lnTo>
                  <a:close/>
                  <a:moveTo>
                    <a:pt x="15" y="81"/>
                  </a:moveTo>
                  <a:lnTo>
                    <a:pt x="58" y="9"/>
                  </a:lnTo>
                  <a:lnTo>
                    <a:pt x="68" y="19"/>
                  </a:lnTo>
                  <a:lnTo>
                    <a:pt x="24" y="91"/>
                  </a:lnTo>
                  <a:lnTo>
                    <a:pt x="15" y="81"/>
                  </a:lnTo>
                  <a:close/>
                  <a:moveTo>
                    <a:pt x="68" y="9"/>
                  </a:moveTo>
                  <a:lnTo>
                    <a:pt x="68" y="19"/>
                  </a:lnTo>
                  <a:lnTo>
                    <a:pt x="63" y="14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44"/>
            <p:cNvSpPr>
              <a:spLocks noChangeAspect="1"/>
            </p:cNvSpPr>
            <p:nvPr/>
          </p:nvSpPr>
          <p:spPr bwMode="auto">
            <a:xfrm>
              <a:off x="3206" y="7122"/>
              <a:ext cx="40" cy="60"/>
            </a:xfrm>
            <a:custGeom>
              <a:avLst/>
              <a:gdLst>
                <a:gd name="T0" fmla="*/ 3 w 48"/>
                <a:gd name="T1" fmla="*/ 1 h 91"/>
                <a:gd name="T2" fmla="*/ 3 w 48"/>
                <a:gd name="T3" fmla="*/ 0 h 91"/>
                <a:gd name="T4" fmla="*/ 0 w 48"/>
                <a:gd name="T5" fmla="*/ 1 h 91"/>
                <a:gd name="T6" fmla="*/ 3 w 48"/>
                <a:gd name="T7" fmla="*/ 1 h 91"/>
                <a:gd name="T8" fmla="*/ 3 w 4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1"/>
                <a:gd name="T17" fmla="*/ 48 w 4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1">
                  <a:moveTo>
                    <a:pt x="48" y="5"/>
                  </a:moveTo>
                  <a:lnTo>
                    <a:pt x="33" y="0"/>
                  </a:lnTo>
                  <a:lnTo>
                    <a:pt x="0" y="87"/>
                  </a:lnTo>
                  <a:lnTo>
                    <a:pt x="9" y="91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45"/>
            <p:cNvSpPr>
              <a:spLocks noChangeAspect="1" noEditPoints="1"/>
            </p:cNvSpPr>
            <p:nvPr/>
          </p:nvSpPr>
          <p:spPr bwMode="auto">
            <a:xfrm>
              <a:off x="3198" y="7115"/>
              <a:ext cx="51" cy="74"/>
            </a:xfrm>
            <a:custGeom>
              <a:avLst/>
              <a:gdLst>
                <a:gd name="T0" fmla="*/ 2 w 62"/>
                <a:gd name="T1" fmla="*/ 1 h 110"/>
                <a:gd name="T2" fmla="*/ 2 w 62"/>
                <a:gd name="T3" fmla="*/ 1 h 110"/>
                <a:gd name="T4" fmla="*/ 2 w 62"/>
                <a:gd name="T5" fmla="*/ 0 h 110"/>
                <a:gd name="T6" fmla="*/ 2 w 62"/>
                <a:gd name="T7" fmla="*/ 1 h 110"/>
                <a:gd name="T8" fmla="*/ 2 w 62"/>
                <a:gd name="T9" fmla="*/ 1 h 110"/>
                <a:gd name="T10" fmla="*/ 2 w 62"/>
                <a:gd name="T11" fmla="*/ 1 h 110"/>
                <a:gd name="T12" fmla="*/ 2 w 62"/>
                <a:gd name="T13" fmla="*/ 0 h 110"/>
                <a:gd name="T14" fmla="*/ 2 w 62"/>
                <a:gd name="T15" fmla="*/ 1 h 110"/>
                <a:gd name="T16" fmla="*/ 2 w 62"/>
                <a:gd name="T17" fmla="*/ 1 h 110"/>
                <a:gd name="T18" fmla="*/ 2 w 62"/>
                <a:gd name="T19" fmla="*/ 1 h 110"/>
                <a:gd name="T20" fmla="*/ 2 w 62"/>
                <a:gd name="T21" fmla="*/ 1 h 110"/>
                <a:gd name="T22" fmla="*/ 0 w 62"/>
                <a:gd name="T23" fmla="*/ 1 h 110"/>
                <a:gd name="T24" fmla="*/ 2 w 62"/>
                <a:gd name="T25" fmla="*/ 1 h 110"/>
                <a:gd name="T26" fmla="*/ 2 w 62"/>
                <a:gd name="T27" fmla="*/ 1 h 110"/>
                <a:gd name="T28" fmla="*/ 2 w 62"/>
                <a:gd name="T29" fmla="*/ 1 h 110"/>
                <a:gd name="T30" fmla="*/ 0 w 62"/>
                <a:gd name="T31" fmla="*/ 1 h 110"/>
                <a:gd name="T32" fmla="*/ 2 w 62"/>
                <a:gd name="T33" fmla="*/ 1 h 110"/>
                <a:gd name="T34" fmla="*/ 2 w 62"/>
                <a:gd name="T35" fmla="*/ 1 h 110"/>
                <a:gd name="T36" fmla="*/ 2 w 62"/>
                <a:gd name="T37" fmla="*/ 1 h 110"/>
                <a:gd name="T38" fmla="*/ 2 w 62"/>
                <a:gd name="T39" fmla="*/ 1 h 110"/>
                <a:gd name="T40" fmla="*/ 2 w 62"/>
                <a:gd name="T41" fmla="*/ 1 h 110"/>
                <a:gd name="T42" fmla="*/ 2 w 62"/>
                <a:gd name="T43" fmla="*/ 1 h 110"/>
                <a:gd name="T44" fmla="*/ 2 w 62"/>
                <a:gd name="T45" fmla="*/ 1 h 110"/>
                <a:gd name="T46" fmla="*/ 2 w 62"/>
                <a:gd name="T47" fmla="*/ 1 h 110"/>
                <a:gd name="T48" fmla="*/ 2 w 62"/>
                <a:gd name="T49" fmla="*/ 1 h 110"/>
                <a:gd name="T50" fmla="*/ 2 w 62"/>
                <a:gd name="T51" fmla="*/ 1 h 110"/>
                <a:gd name="T52" fmla="*/ 2 w 62"/>
                <a:gd name="T53" fmla="*/ 1 h 110"/>
                <a:gd name="T54" fmla="*/ 2 w 62"/>
                <a:gd name="T55" fmla="*/ 1 h 110"/>
                <a:gd name="T56" fmla="*/ 2 w 62"/>
                <a:gd name="T57" fmla="*/ 1 h 110"/>
                <a:gd name="T58" fmla="*/ 2 w 62"/>
                <a:gd name="T59" fmla="*/ 1 h 110"/>
                <a:gd name="T60" fmla="*/ 2 w 62"/>
                <a:gd name="T61" fmla="*/ 1 h 110"/>
                <a:gd name="T62" fmla="*/ 2 w 62"/>
                <a:gd name="T63" fmla="*/ 1 h 110"/>
                <a:gd name="T64" fmla="*/ 2 w 62"/>
                <a:gd name="T65" fmla="*/ 1 h 110"/>
                <a:gd name="T66" fmla="*/ 2 w 62"/>
                <a:gd name="T67" fmla="*/ 1 h 110"/>
                <a:gd name="T68" fmla="*/ 2 w 62"/>
                <a:gd name="T69" fmla="*/ 1 h 110"/>
                <a:gd name="T70" fmla="*/ 2 w 6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10"/>
                <a:gd name="T110" fmla="*/ 62 w 6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10">
                  <a:moveTo>
                    <a:pt x="53" y="19"/>
                  </a:moveTo>
                  <a:lnTo>
                    <a:pt x="38" y="14"/>
                  </a:lnTo>
                  <a:lnTo>
                    <a:pt x="48" y="0"/>
                  </a:lnTo>
                  <a:lnTo>
                    <a:pt x="62" y="9"/>
                  </a:lnTo>
                  <a:lnTo>
                    <a:pt x="53" y="19"/>
                  </a:lnTo>
                  <a:close/>
                  <a:moveTo>
                    <a:pt x="38" y="4"/>
                  </a:moveTo>
                  <a:lnTo>
                    <a:pt x="48" y="0"/>
                  </a:lnTo>
                  <a:lnTo>
                    <a:pt x="43" y="9"/>
                  </a:lnTo>
                  <a:lnTo>
                    <a:pt x="38" y="4"/>
                  </a:lnTo>
                  <a:close/>
                  <a:moveTo>
                    <a:pt x="53" y="9"/>
                  </a:moveTo>
                  <a:lnTo>
                    <a:pt x="14" y="100"/>
                  </a:lnTo>
                  <a:lnTo>
                    <a:pt x="0" y="91"/>
                  </a:lnTo>
                  <a:lnTo>
                    <a:pt x="38" y="4"/>
                  </a:lnTo>
                  <a:lnTo>
                    <a:pt x="53" y="9"/>
                  </a:lnTo>
                  <a:close/>
                  <a:moveTo>
                    <a:pt x="5" y="100"/>
                  </a:moveTo>
                  <a:lnTo>
                    <a:pt x="0" y="91"/>
                  </a:lnTo>
                  <a:lnTo>
                    <a:pt x="10" y="96"/>
                  </a:lnTo>
                  <a:lnTo>
                    <a:pt x="5" y="100"/>
                  </a:lnTo>
                  <a:close/>
                  <a:moveTo>
                    <a:pt x="10" y="91"/>
                  </a:moveTo>
                  <a:lnTo>
                    <a:pt x="24" y="96"/>
                  </a:lnTo>
                  <a:lnTo>
                    <a:pt x="19" y="110"/>
                  </a:lnTo>
                  <a:lnTo>
                    <a:pt x="5" y="100"/>
                  </a:lnTo>
                  <a:lnTo>
                    <a:pt x="10" y="91"/>
                  </a:lnTo>
                  <a:close/>
                  <a:moveTo>
                    <a:pt x="29" y="105"/>
                  </a:moveTo>
                  <a:lnTo>
                    <a:pt x="19" y="110"/>
                  </a:lnTo>
                  <a:lnTo>
                    <a:pt x="19" y="100"/>
                  </a:lnTo>
                  <a:lnTo>
                    <a:pt x="29" y="105"/>
                  </a:lnTo>
                  <a:close/>
                  <a:moveTo>
                    <a:pt x="14" y="100"/>
                  </a:moveTo>
                  <a:lnTo>
                    <a:pt x="53" y="14"/>
                  </a:lnTo>
                  <a:lnTo>
                    <a:pt x="62" y="19"/>
                  </a:lnTo>
                  <a:lnTo>
                    <a:pt x="29" y="105"/>
                  </a:lnTo>
                  <a:lnTo>
                    <a:pt x="14" y="100"/>
                  </a:lnTo>
                  <a:close/>
                  <a:moveTo>
                    <a:pt x="62" y="9"/>
                  </a:moveTo>
                  <a:lnTo>
                    <a:pt x="62" y="19"/>
                  </a:lnTo>
                  <a:lnTo>
                    <a:pt x="58" y="14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6"/>
            <p:cNvSpPr>
              <a:spLocks noChangeAspect="1"/>
            </p:cNvSpPr>
            <p:nvPr/>
          </p:nvSpPr>
          <p:spPr bwMode="auto">
            <a:xfrm>
              <a:off x="3179" y="7179"/>
              <a:ext cx="34" cy="62"/>
            </a:xfrm>
            <a:custGeom>
              <a:avLst/>
              <a:gdLst>
                <a:gd name="T0" fmla="*/ 2 w 43"/>
                <a:gd name="T1" fmla="*/ 1 h 91"/>
                <a:gd name="T2" fmla="*/ 2 w 43"/>
                <a:gd name="T3" fmla="*/ 0 h 91"/>
                <a:gd name="T4" fmla="*/ 0 w 43"/>
                <a:gd name="T5" fmla="*/ 1 h 91"/>
                <a:gd name="T6" fmla="*/ 2 w 43"/>
                <a:gd name="T7" fmla="*/ 1 h 91"/>
                <a:gd name="T8" fmla="*/ 2 w 4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43" y="4"/>
                  </a:moveTo>
                  <a:lnTo>
                    <a:pt x="34" y="0"/>
                  </a:lnTo>
                  <a:lnTo>
                    <a:pt x="0" y="86"/>
                  </a:lnTo>
                  <a:lnTo>
                    <a:pt x="14" y="91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7"/>
            <p:cNvSpPr>
              <a:spLocks noChangeAspect="1" noEditPoints="1"/>
            </p:cNvSpPr>
            <p:nvPr/>
          </p:nvSpPr>
          <p:spPr bwMode="auto">
            <a:xfrm>
              <a:off x="3173" y="7177"/>
              <a:ext cx="48" cy="70"/>
            </a:xfrm>
            <a:custGeom>
              <a:avLst/>
              <a:gdLst>
                <a:gd name="T0" fmla="*/ 2 w 58"/>
                <a:gd name="T1" fmla="*/ 1 h 105"/>
                <a:gd name="T2" fmla="*/ 2 w 58"/>
                <a:gd name="T3" fmla="*/ 1 h 105"/>
                <a:gd name="T4" fmla="*/ 2 w 58"/>
                <a:gd name="T5" fmla="*/ 0 h 105"/>
                <a:gd name="T6" fmla="*/ 2 w 58"/>
                <a:gd name="T7" fmla="*/ 1 h 105"/>
                <a:gd name="T8" fmla="*/ 2 w 58"/>
                <a:gd name="T9" fmla="*/ 1 h 105"/>
                <a:gd name="T10" fmla="*/ 2 w 58"/>
                <a:gd name="T11" fmla="*/ 1 h 105"/>
                <a:gd name="T12" fmla="*/ 2 w 58"/>
                <a:gd name="T13" fmla="*/ 0 h 105"/>
                <a:gd name="T14" fmla="*/ 2 w 58"/>
                <a:gd name="T15" fmla="*/ 1 h 105"/>
                <a:gd name="T16" fmla="*/ 2 w 58"/>
                <a:gd name="T17" fmla="*/ 1 h 105"/>
                <a:gd name="T18" fmla="*/ 2 w 58"/>
                <a:gd name="T19" fmla="*/ 1 h 105"/>
                <a:gd name="T20" fmla="*/ 2 w 58"/>
                <a:gd name="T21" fmla="*/ 1 h 105"/>
                <a:gd name="T22" fmla="*/ 0 w 58"/>
                <a:gd name="T23" fmla="*/ 1 h 105"/>
                <a:gd name="T24" fmla="*/ 2 w 58"/>
                <a:gd name="T25" fmla="*/ 1 h 105"/>
                <a:gd name="T26" fmla="*/ 2 w 58"/>
                <a:gd name="T27" fmla="*/ 1 h 105"/>
                <a:gd name="T28" fmla="*/ 2 w 58"/>
                <a:gd name="T29" fmla="*/ 1 h 105"/>
                <a:gd name="T30" fmla="*/ 0 w 58"/>
                <a:gd name="T31" fmla="*/ 1 h 105"/>
                <a:gd name="T32" fmla="*/ 2 w 58"/>
                <a:gd name="T33" fmla="*/ 1 h 105"/>
                <a:gd name="T34" fmla="*/ 2 w 58"/>
                <a:gd name="T35" fmla="*/ 1 h 105"/>
                <a:gd name="T36" fmla="*/ 2 w 58"/>
                <a:gd name="T37" fmla="*/ 1 h 105"/>
                <a:gd name="T38" fmla="*/ 2 w 58"/>
                <a:gd name="T39" fmla="*/ 1 h 105"/>
                <a:gd name="T40" fmla="*/ 2 w 58"/>
                <a:gd name="T41" fmla="*/ 1 h 105"/>
                <a:gd name="T42" fmla="*/ 2 w 58"/>
                <a:gd name="T43" fmla="*/ 1 h 105"/>
                <a:gd name="T44" fmla="*/ 2 w 58"/>
                <a:gd name="T45" fmla="*/ 1 h 105"/>
                <a:gd name="T46" fmla="*/ 2 w 58"/>
                <a:gd name="T47" fmla="*/ 1 h 105"/>
                <a:gd name="T48" fmla="*/ 2 w 58"/>
                <a:gd name="T49" fmla="*/ 1 h 105"/>
                <a:gd name="T50" fmla="*/ 2 w 58"/>
                <a:gd name="T51" fmla="*/ 1 h 105"/>
                <a:gd name="T52" fmla="*/ 2 w 58"/>
                <a:gd name="T53" fmla="*/ 1 h 105"/>
                <a:gd name="T54" fmla="*/ 2 w 58"/>
                <a:gd name="T55" fmla="*/ 1 h 105"/>
                <a:gd name="T56" fmla="*/ 2 w 58"/>
                <a:gd name="T57" fmla="*/ 1 h 105"/>
                <a:gd name="T58" fmla="*/ 2 w 58"/>
                <a:gd name="T59" fmla="*/ 1 h 105"/>
                <a:gd name="T60" fmla="*/ 2 w 58"/>
                <a:gd name="T61" fmla="*/ 1 h 105"/>
                <a:gd name="T62" fmla="*/ 2 w 58"/>
                <a:gd name="T63" fmla="*/ 1 h 105"/>
                <a:gd name="T64" fmla="*/ 2 w 58"/>
                <a:gd name="T65" fmla="*/ 1 h 105"/>
                <a:gd name="T66" fmla="*/ 2 w 58"/>
                <a:gd name="T67" fmla="*/ 1 h 105"/>
                <a:gd name="T68" fmla="*/ 2 w 58"/>
                <a:gd name="T69" fmla="*/ 1 h 105"/>
                <a:gd name="T70" fmla="*/ 2 w 58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5"/>
                <a:gd name="T110" fmla="*/ 58 w 58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5">
                  <a:moveTo>
                    <a:pt x="48" y="19"/>
                  </a:moveTo>
                  <a:lnTo>
                    <a:pt x="34" y="9"/>
                  </a:lnTo>
                  <a:lnTo>
                    <a:pt x="39" y="0"/>
                  </a:lnTo>
                  <a:lnTo>
                    <a:pt x="53" y="5"/>
                  </a:lnTo>
                  <a:lnTo>
                    <a:pt x="48" y="19"/>
                  </a:lnTo>
                  <a:close/>
                  <a:moveTo>
                    <a:pt x="29" y="5"/>
                  </a:moveTo>
                  <a:lnTo>
                    <a:pt x="39" y="0"/>
                  </a:lnTo>
                  <a:lnTo>
                    <a:pt x="39" y="5"/>
                  </a:lnTo>
                  <a:lnTo>
                    <a:pt x="29" y="5"/>
                  </a:lnTo>
                  <a:close/>
                  <a:moveTo>
                    <a:pt x="43" y="9"/>
                  </a:moveTo>
                  <a:lnTo>
                    <a:pt x="15" y="96"/>
                  </a:lnTo>
                  <a:lnTo>
                    <a:pt x="0" y="91"/>
                  </a:lnTo>
                  <a:lnTo>
                    <a:pt x="29" y="5"/>
                  </a:lnTo>
                  <a:lnTo>
                    <a:pt x="43" y="9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5" y="101"/>
                  </a:lnTo>
                  <a:close/>
                  <a:moveTo>
                    <a:pt x="10" y="86"/>
                  </a:moveTo>
                  <a:lnTo>
                    <a:pt x="24" y="91"/>
                  </a:lnTo>
                  <a:lnTo>
                    <a:pt x="19" y="105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101"/>
                  </a:moveTo>
                  <a:lnTo>
                    <a:pt x="19" y="105"/>
                  </a:lnTo>
                  <a:lnTo>
                    <a:pt x="19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43" y="9"/>
                  </a:lnTo>
                  <a:lnTo>
                    <a:pt x="58" y="14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48" y="9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8"/>
            <p:cNvSpPr>
              <a:spLocks noChangeAspect="1"/>
            </p:cNvSpPr>
            <p:nvPr/>
          </p:nvSpPr>
          <p:spPr bwMode="auto">
            <a:xfrm>
              <a:off x="3161" y="7237"/>
              <a:ext cx="28" cy="62"/>
            </a:xfrm>
            <a:custGeom>
              <a:avLst/>
              <a:gdLst>
                <a:gd name="T0" fmla="*/ 3 w 33"/>
                <a:gd name="T1" fmla="*/ 1 h 91"/>
                <a:gd name="T2" fmla="*/ 3 w 33"/>
                <a:gd name="T3" fmla="*/ 0 h 91"/>
                <a:gd name="T4" fmla="*/ 0 w 33"/>
                <a:gd name="T5" fmla="*/ 1 h 91"/>
                <a:gd name="T6" fmla="*/ 3 w 33"/>
                <a:gd name="T7" fmla="*/ 1 h 91"/>
                <a:gd name="T8" fmla="*/ 3 w 3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91"/>
                <a:gd name="T17" fmla="*/ 33 w 3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91">
                  <a:moveTo>
                    <a:pt x="33" y="5"/>
                  </a:moveTo>
                  <a:lnTo>
                    <a:pt x="19" y="0"/>
                  </a:lnTo>
                  <a:lnTo>
                    <a:pt x="0" y="86"/>
                  </a:lnTo>
                  <a:lnTo>
                    <a:pt x="14" y="91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9"/>
            <p:cNvSpPr>
              <a:spLocks noChangeAspect="1" noEditPoints="1"/>
            </p:cNvSpPr>
            <p:nvPr/>
          </p:nvSpPr>
          <p:spPr bwMode="auto">
            <a:xfrm>
              <a:off x="3153" y="7234"/>
              <a:ext cx="45" cy="72"/>
            </a:xfrm>
            <a:custGeom>
              <a:avLst/>
              <a:gdLst>
                <a:gd name="T0" fmla="*/ 3 w 53"/>
                <a:gd name="T1" fmla="*/ 1 h 106"/>
                <a:gd name="T2" fmla="*/ 3 w 53"/>
                <a:gd name="T3" fmla="*/ 1 h 106"/>
                <a:gd name="T4" fmla="*/ 3 w 53"/>
                <a:gd name="T5" fmla="*/ 0 h 106"/>
                <a:gd name="T6" fmla="*/ 3 w 53"/>
                <a:gd name="T7" fmla="*/ 1 h 106"/>
                <a:gd name="T8" fmla="*/ 3 w 53"/>
                <a:gd name="T9" fmla="*/ 1 h 106"/>
                <a:gd name="T10" fmla="*/ 3 w 53"/>
                <a:gd name="T11" fmla="*/ 1 h 106"/>
                <a:gd name="T12" fmla="*/ 3 w 53"/>
                <a:gd name="T13" fmla="*/ 0 h 106"/>
                <a:gd name="T14" fmla="*/ 3 w 53"/>
                <a:gd name="T15" fmla="*/ 1 h 106"/>
                <a:gd name="T16" fmla="*/ 3 w 53"/>
                <a:gd name="T17" fmla="*/ 1 h 106"/>
                <a:gd name="T18" fmla="*/ 3 w 53"/>
                <a:gd name="T19" fmla="*/ 1 h 106"/>
                <a:gd name="T20" fmla="*/ 3 w 53"/>
                <a:gd name="T21" fmla="*/ 1 h 106"/>
                <a:gd name="T22" fmla="*/ 0 w 53"/>
                <a:gd name="T23" fmla="*/ 1 h 106"/>
                <a:gd name="T24" fmla="*/ 3 w 53"/>
                <a:gd name="T25" fmla="*/ 1 h 106"/>
                <a:gd name="T26" fmla="*/ 3 w 53"/>
                <a:gd name="T27" fmla="*/ 1 h 106"/>
                <a:gd name="T28" fmla="*/ 3 w 53"/>
                <a:gd name="T29" fmla="*/ 1 h 106"/>
                <a:gd name="T30" fmla="*/ 0 w 53"/>
                <a:gd name="T31" fmla="*/ 1 h 106"/>
                <a:gd name="T32" fmla="*/ 3 w 53"/>
                <a:gd name="T33" fmla="*/ 1 h 106"/>
                <a:gd name="T34" fmla="*/ 3 w 53"/>
                <a:gd name="T35" fmla="*/ 1 h 106"/>
                <a:gd name="T36" fmla="*/ 3 w 53"/>
                <a:gd name="T37" fmla="*/ 1 h 106"/>
                <a:gd name="T38" fmla="*/ 3 w 53"/>
                <a:gd name="T39" fmla="*/ 1 h 106"/>
                <a:gd name="T40" fmla="*/ 3 w 53"/>
                <a:gd name="T41" fmla="*/ 1 h 106"/>
                <a:gd name="T42" fmla="*/ 3 w 53"/>
                <a:gd name="T43" fmla="*/ 1 h 106"/>
                <a:gd name="T44" fmla="*/ 3 w 53"/>
                <a:gd name="T45" fmla="*/ 1 h 106"/>
                <a:gd name="T46" fmla="*/ 3 w 53"/>
                <a:gd name="T47" fmla="*/ 1 h 106"/>
                <a:gd name="T48" fmla="*/ 3 w 53"/>
                <a:gd name="T49" fmla="*/ 1 h 106"/>
                <a:gd name="T50" fmla="*/ 3 w 53"/>
                <a:gd name="T51" fmla="*/ 1 h 106"/>
                <a:gd name="T52" fmla="*/ 3 w 53"/>
                <a:gd name="T53" fmla="*/ 1 h 106"/>
                <a:gd name="T54" fmla="*/ 3 w 53"/>
                <a:gd name="T55" fmla="*/ 1 h 106"/>
                <a:gd name="T56" fmla="*/ 3 w 53"/>
                <a:gd name="T57" fmla="*/ 1 h 106"/>
                <a:gd name="T58" fmla="*/ 3 w 53"/>
                <a:gd name="T59" fmla="*/ 1 h 106"/>
                <a:gd name="T60" fmla="*/ 3 w 53"/>
                <a:gd name="T61" fmla="*/ 1 h 106"/>
                <a:gd name="T62" fmla="*/ 3 w 53"/>
                <a:gd name="T63" fmla="*/ 1 h 106"/>
                <a:gd name="T64" fmla="*/ 3 w 53"/>
                <a:gd name="T65" fmla="*/ 1 h 106"/>
                <a:gd name="T66" fmla="*/ 3 w 53"/>
                <a:gd name="T67" fmla="*/ 1 h 106"/>
                <a:gd name="T68" fmla="*/ 3 w 53"/>
                <a:gd name="T69" fmla="*/ 1 h 106"/>
                <a:gd name="T70" fmla="*/ 3 w 53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6"/>
                <a:gd name="T110" fmla="*/ 53 w 5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6">
                  <a:moveTo>
                    <a:pt x="43" y="19"/>
                  </a:moveTo>
                  <a:lnTo>
                    <a:pt x="29" y="15"/>
                  </a:lnTo>
                  <a:lnTo>
                    <a:pt x="34" y="0"/>
                  </a:lnTo>
                  <a:lnTo>
                    <a:pt x="48" y="5"/>
                  </a:lnTo>
                  <a:lnTo>
                    <a:pt x="43" y="19"/>
                  </a:lnTo>
                  <a:close/>
                  <a:moveTo>
                    <a:pt x="24" y="5"/>
                  </a:moveTo>
                  <a:lnTo>
                    <a:pt x="34" y="0"/>
                  </a:lnTo>
                  <a:lnTo>
                    <a:pt x="29" y="5"/>
                  </a:lnTo>
                  <a:lnTo>
                    <a:pt x="24" y="5"/>
                  </a:lnTo>
                  <a:close/>
                  <a:moveTo>
                    <a:pt x="39" y="10"/>
                  </a:moveTo>
                  <a:lnTo>
                    <a:pt x="15" y="96"/>
                  </a:lnTo>
                  <a:lnTo>
                    <a:pt x="0" y="91"/>
                  </a:lnTo>
                  <a:lnTo>
                    <a:pt x="24" y="5"/>
                  </a:lnTo>
                  <a:lnTo>
                    <a:pt x="39" y="10"/>
                  </a:lnTo>
                  <a:close/>
                  <a:moveTo>
                    <a:pt x="10" y="101"/>
                  </a:moveTo>
                  <a:lnTo>
                    <a:pt x="0" y="91"/>
                  </a:lnTo>
                  <a:lnTo>
                    <a:pt x="10" y="91"/>
                  </a:lnTo>
                  <a:lnTo>
                    <a:pt x="10" y="101"/>
                  </a:lnTo>
                  <a:close/>
                  <a:moveTo>
                    <a:pt x="10" y="87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10" y="101"/>
                  </a:lnTo>
                  <a:lnTo>
                    <a:pt x="10" y="87"/>
                  </a:lnTo>
                  <a:close/>
                  <a:moveTo>
                    <a:pt x="29" y="101"/>
                  </a:moveTo>
                  <a:lnTo>
                    <a:pt x="24" y="106"/>
                  </a:lnTo>
                  <a:lnTo>
                    <a:pt x="24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39" y="10"/>
                  </a:lnTo>
                  <a:lnTo>
                    <a:pt x="53" y="15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48" y="5"/>
                  </a:moveTo>
                  <a:lnTo>
                    <a:pt x="53" y="15"/>
                  </a:lnTo>
                  <a:lnTo>
                    <a:pt x="43" y="10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50"/>
            <p:cNvSpPr>
              <a:spLocks noChangeAspect="1"/>
            </p:cNvSpPr>
            <p:nvPr/>
          </p:nvSpPr>
          <p:spPr bwMode="auto">
            <a:xfrm>
              <a:off x="3150" y="7296"/>
              <a:ext cx="23" cy="62"/>
            </a:xfrm>
            <a:custGeom>
              <a:avLst/>
              <a:gdLst>
                <a:gd name="T0" fmla="*/ 2 w 29"/>
                <a:gd name="T1" fmla="*/ 1 h 92"/>
                <a:gd name="T2" fmla="*/ 2 w 29"/>
                <a:gd name="T3" fmla="*/ 0 h 92"/>
                <a:gd name="T4" fmla="*/ 0 w 29"/>
                <a:gd name="T5" fmla="*/ 1 h 92"/>
                <a:gd name="T6" fmla="*/ 2 w 29"/>
                <a:gd name="T7" fmla="*/ 1 h 92"/>
                <a:gd name="T8" fmla="*/ 2 w 29"/>
                <a:gd name="T9" fmla="*/ 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92"/>
                <a:gd name="T17" fmla="*/ 29 w 29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92">
                  <a:moveTo>
                    <a:pt x="29" y="5"/>
                  </a:moveTo>
                  <a:lnTo>
                    <a:pt x="15" y="0"/>
                  </a:lnTo>
                  <a:lnTo>
                    <a:pt x="0" y="92"/>
                  </a:lnTo>
                  <a:lnTo>
                    <a:pt x="15" y="92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51"/>
            <p:cNvSpPr>
              <a:spLocks noChangeAspect="1" noEditPoints="1"/>
            </p:cNvSpPr>
            <p:nvPr/>
          </p:nvSpPr>
          <p:spPr bwMode="auto">
            <a:xfrm>
              <a:off x="3142" y="7292"/>
              <a:ext cx="37" cy="72"/>
            </a:xfrm>
            <a:custGeom>
              <a:avLst/>
              <a:gdLst>
                <a:gd name="T0" fmla="*/ 3 w 43"/>
                <a:gd name="T1" fmla="*/ 1 h 105"/>
                <a:gd name="T2" fmla="*/ 3 w 43"/>
                <a:gd name="T3" fmla="*/ 1 h 105"/>
                <a:gd name="T4" fmla="*/ 3 w 43"/>
                <a:gd name="T5" fmla="*/ 0 h 105"/>
                <a:gd name="T6" fmla="*/ 3 w 43"/>
                <a:gd name="T7" fmla="*/ 1 h 105"/>
                <a:gd name="T8" fmla="*/ 3 w 43"/>
                <a:gd name="T9" fmla="*/ 1 h 105"/>
                <a:gd name="T10" fmla="*/ 3 w 43"/>
                <a:gd name="T11" fmla="*/ 1 h 105"/>
                <a:gd name="T12" fmla="*/ 3 w 43"/>
                <a:gd name="T13" fmla="*/ 0 h 105"/>
                <a:gd name="T14" fmla="*/ 3 w 43"/>
                <a:gd name="T15" fmla="*/ 1 h 105"/>
                <a:gd name="T16" fmla="*/ 3 w 43"/>
                <a:gd name="T17" fmla="*/ 1 h 105"/>
                <a:gd name="T18" fmla="*/ 3 w 43"/>
                <a:gd name="T19" fmla="*/ 1 h 105"/>
                <a:gd name="T20" fmla="*/ 3 w 43"/>
                <a:gd name="T21" fmla="*/ 1 h 105"/>
                <a:gd name="T22" fmla="*/ 0 w 43"/>
                <a:gd name="T23" fmla="*/ 1 h 105"/>
                <a:gd name="T24" fmla="*/ 3 w 43"/>
                <a:gd name="T25" fmla="*/ 1 h 105"/>
                <a:gd name="T26" fmla="*/ 3 w 43"/>
                <a:gd name="T27" fmla="*/ 1 h 105"/>
                <a:gd name="T28" fmla="*/ 3 w 43"/>
                <a:gd name="T29" fmla="*/ 1 h 105"/>
                <a:gd name="T30" fmla="*/ 0 w 43"/>
                <a:gd name="T31" fmla="*/ 1 h 105"/>
                <a:gd name="T32" fmla="*/ 3 w 43"/>
                <a:gd name="T33" fmla="*/ 1 h 105"/>
                <a:gd name="T34" fmla="*/ 3 w 43"/>
                <a:gd name="T35" fmla="*/ 1 h 105"/>
                <a:gd name="T36" fmla="*/ 3 w 43"/>
                <a:gd name="T37" fmla="*/ 1 h 105"/>
                <a:gd name="T38" fmla="*/ 3 w 43"/>
                <a:gd name="T39" fmla="*/ 1 h 105"/>
                <a:gd name="T40" fmla="*/ 3 w 43"/>
                <a:gd name="T41" fmla="*/ 1 h 105"/>
                <a:gd name="T42" fmla="*/ 3 w 43"/>
                <a:gd name="T43" fmla="*/ 1 h 105"/>
                <a:gd name="T44" fmla="*/ 3 w 43"/>
                <a:gd name="T45" fmla="*/ 1 h 105"/>
                <a:gd name="T46" fmla="*/ 3 w 43"/>
                <a:gd name="T47" fmla="*/ 1 h 105"/>
                <a:gd name="T48" fmla="*/ 3 w 43"/>
                <a:gd name="T49" fmla="*/ 1 h 105"/>
                <a:gd name="T50" fmla="*/ 3 w 43"/>
                <a:gd name="T51" fmla="*/ 1 h 105"/>
                <a:gd name="T52" fmla="*/ 3 w 43"/>
                <a:gd name="T53" fmla="*/ 1 h 105"/>
                <a:gd name="T54" fmla="*/ 3 w 43"/>
                <a:gd name="T55" fmla="*/ 1 h 105"/>
                <a:gd name="T56" fmla="*/ 3 w 43"/>
                <a:gd name="T57" fmla="*/ 1 h 105"/>
                <a:gd name="T58" fmla="*/ 3 w 43"/>
                <a:gd name="T59" fmla="*/ 1 h 105"/>
                <a:gd name="T60" fmla="*/ 3 w 43"/>
                <a:gd name="T61" fmla="*/ 1 h 105"/>
                <a:gd name="T62" fmla="*/ 3 w 43"/>
                <a:gd name="T63" fmla="*/ 1 h 105"/>
                <a:gd name="T64" fmla="*/ 3 w 43"/>
                <a:gd name="T65" fmla="*/ 1 h 105"/>
                <a:gd name="T66" fmla="*/ 3 w 43"/>
                <a:gd name="T67" fmla="*/ 1 h 105"/>
                <a:gd name="T68" fmla="*/ 3 w 43"/>
                <a:gd name="T69" fmla="*/ 1 h 105"/>
                <a:gd name="T70" fmla="*/ 3 w 43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5"/>
                <a:gd name="T110" fmla="*/ 43 w 43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5">
                  <a:moveTo>
                    <a:pt x="38" y="19"/>
                  </a:moveTo>
                  <a:lnTo>
                    <a:pt x="24" y="14"/>
                  </a:lnTo>
                  <a:lnTo>
                    <a:pt x="24" y="0"/>
                  </a:lnTo>
                  <a:lnTo>
                    <a:pt x="38" y="4"/>
                  </a:lnTo>
                  <a:lnTo>
                    <a:pt x="38" y="19"/>
                  </a:lnTo>
                  <a:close/>
                  <a:moveTo>
                    <a:pt x="14" y="4"/>
                  </a:moveTo>
                  <a:lnTo>
                    <a:pt x="24" y="0"/>
                  </a:lnTo>
                  <a:lnTo>
                    <a:pt x="24" y="4"/>
                  </a:lnTo>
                  <a:lnTo>
                    <a:pt x="14" y="4"/>
                  </a:lnTo>
                  <a:close/>
                  <a:moveTo>
                    <a:pt x="29" y="9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14" y="4"/>
                  </a:lnTo>
                  <a:lnTo>
                    <a:pt x="29" y="9"/>
                  </a:lnTo>
                  <a:close/>
                  <a:moveTo>
                    <a:pt x="9" y="100"/>
                  </a:moveTo>
                  <a:lnTo>
                    <a:pt x="0" y="96"/>
                  </a:lnTo>
                  <a:lnTo>
                    <a:pt x="9" y="96"/>
                  </a:lnTo>
                  <a:lnTo>
                    <a:pt x="9" y="100"/>
                  </a:lnTo>
                  <a:close/>
                  <a:moveTo>
                    <a:pt x="9" y="86"/>
                  </a:moveTo>
                  <a:lnTo>
                    <a:pt x="24" y="91"/>
                  </a:lnTo>
                  <a:lnTo>
                    <a:pt x="24" y="105"/>
                  </a:lnTo>
                  <a:lnTo>
                    <a:pt x="9" y="100"/>
                  </a:lnTo>
                  <a:lnTo>
                    <a:pt x="9" y="86"/>
                  </a:lnTo>
                  <a:close/>
                  <a:moveTo>
                    <a:pt x="29" y="96"/>
                  </a:moveTo>
                  <a:lnTo>
                    <a:pt x="24" y="105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6"/>
                  </a:moveTo>
                  <a:lnTo>
                    <a:pt x="29" y="9"/>
                  </a:lnTo>
                  <a:lnTo>
                    <a:pt x="43" y="9"/>
                  </a:lnTo>
                  <a:lnTo>
                    <a:pt x="29" y="96"/>
                  </a:lnTo>
                  <a:lnTo>
                    <a:pt x="14" y="96"/>
                  </a:lnTo>
                  <a:close/>
                  <a:moveTo>
                    <a:pt x="38" y="4"/>
                  </a:moveTo>
                  <a:lnTo>
                    <a:pt x="43" y="9"/>
                  </a:lnTo>
                  <a:lnTo>
                    <a:pt x="38" y="9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52"/>
            <p:cNvSpPr>
              <a:spLocks noChangeAspect="1"/>
            </p:cNvSpPr>
            <p:nvPr/>
          </p:nvSpPr>
          <p:spPr bwMode="auto">
            <a:xfrm>
              <a:off x="3142" y="7358"/>
              <a:ext cx="19" cy="65"/>
            </a:xfrm>
            <a:custGeom>
              <a:avLst/>
              <a:gdLst>
                <a:gd name="T0" fmla="*/ 2 w 24"/>
                <a:gd name="T1" fmla="*/ 0 h 96"/>
                <a:gd name="T2" fmla="*/ 2 w 24"/>
                <a:gd name="T3" fmla="*/ 0 h 96"/>
                <a:gd name="T4" fmla="*/ 0 w 24"/>
                <a:gd name="T5" fmla="*/ 1 h 96"/>
                <a:gd name="T6" fmla="*/ 2 w 24"/>
                <a:gd name="T7" fmla="*/ 1 h 96"/>
                <a:gd name="T8" fmla="*/ 2 w 24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6"/>
                <a:gd name="T17" fmla="*/ 24 w 24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6">
                  <a:moveTo>
                    <a:pt x="24" y="0"/>
                  </a:moveTo>
                  <a:lnTo>
                    <a:pt x="9" y="0"/>
                  </a:lnTo>
                  <a:lnTo>
                    <a:pt x="0" y="96"/>
                  </a:lnTo>
                  <a:lnTo>
                    <a:pt x="14" y="9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53"/>
            <p:cNvSpPr>
              <a:spLocks noChangeAspect="1" noEditPoints="1"/>
            </p:cNvSpPr>
            <p:nvPr/>
          </p:nvSpPr>
          <p:spPr bwMode="auto">
            <a:xfrm>
              <a:off x="3139" y="7352"/>
              <a:ext cx="28" cy="73"/>
            </a:xfrm>
            <a:custGeom>
              <a:avLst/>
              <a:gdLst>
                <a:gd name="T0" fmla="*/ 2 w 34"/>
                <a:gd name="T1" fmla="*/ 1 h 110"/>
                <a:gd name="T2" fmla="*/ 2 w 34"/>
                <a:gd name="T3" fmla="*/ 1 h 110"/>
                <a:gd name="T4" fmla="*/ 2 w 34"/>
                <a:gd name="T5" fmla="*/ 0 h 110"/>
                <a:gd name="T6" fmla="*/ 2 w 34"/>
                <a:gd name="T7" fmla="*/ 1 h 110"/>
                <a:gd name="T8" fmla="*/ 2 w 34"/>
                <a:gd name="T9" fmla="*/ 1 h 110"/>
                <a:gd name="T10" fmla="*/ 2 w 34"/>
                <a:gd name="T11" fmla="*/ 1 h 110"/>
                <a:gd name="T12" fmla="*/ 2 w 34"/>
                <a:gd name="T13" fmla="*/ 0 h 110"/>
                <a:gd name="T14" fmla="*/ 2 w 34"/>
                <a:gd name="T15" fmla="*/ 1 h 110"/>
                <a:gd name="T16" fmla="*/ 2 w 34"/>
                <a:gd name="T17" fmla="*/ 1 h 110"/>
                <a:gd name="T18" fmla="*/ 2 w 34"/>
                <a:gd name="T19" fmla="*/ 1 h 110"/>
                <a:gd name="T20" fmla="*/ 2 w 34"/>
                <a:gd name="T21" fmla="*/ 1 h 110"/>
                <a:gd name="T22" fmla="*/ 0 w 34"/>
                <a:gd name="T23" fmla="*/ 1 h 110"/>
                <a:gd name="T24" fmla="*/ 2 w 34"/>
                <a:gd name="T25" fmla="*/ 1 h 110"/>
                <a:gd name="T26" fmla="*/ 2 w 34"/>
                <a:gd name="T27" fmla="*/ 1 h 110"/>
                <a:gd name="T28" fmla="*/ 2 w 34"/>
                <a:gd name="T29" fmla="*/ 1 h 110"/>
                <a:gd name="T30" fmla="*/ 0 w 34"/>
                <a:gd name="T31" fmla="*/ 1 h 110"/>
                <a:gd name="T32" fmla="*/ 2 w 34"/>
                <a:gd name="T33" fmla="*/ 1 h 110"/>
                <a:gd name="T34" fmla="*/ 2 w 34"/>
                <a:gd name="T35" fmla="*/ 1 h 110"/>
                <a:gd name="T36" fmla="*/ 2 w 34"/>
                <a:gd name="T37" fmla="*/ 1 h 110"/>
                <a:gd name="T38" fmla="*/ 2 w 34"/>
                <a:gd name="T39" fmla="*/ 1 h 110"/>
                <a:gd name="T40" fmla="*/ 2 w 34"/>
                <a:gd name="T41" fmla="*/ 1 h 110"/>
                <a:gd name="T42" fmla="*/ 2 w 34"/>
                <a:gd name="T43" fmla="*/ 1 h 110"/>
                <a:gd name="T44" fmla="*/ 2 w 34"/>
                <a:gd name="T45" fmla="*/ 1 h 110"/>
                <a:gd name="T46" fmla="*/ 2 w 34"/>
                <a:gd name="T47" fmla="*/ 1 h 110"/>
                <a:gd name="T48" fmla="*/ 2 w 34"/>
                <a:gd name="T49" fmla="*/ 1 h 110"/>
                <a:gd name="T50" fmla="*/ 2 w 34"/>
                <a:gd name="T51" fmla="*/ 1 h 110"/>
                <a:gd name="T52" fmla="*/ 2 w 34"/>
                <a:gd name="T53" fmla="*/ 1 h 110"/>
                <a:gd name="T54" fmla="*/ 2 w 34"/>
                <a:gd name="T55" fmla="*/ 1 h 110"/>
                <a:gd name="T56" fmla="*/ 2 w 34"/>
                <a:gd name="T57" fmla="*/ 1 h 110"/>
                <a:gd name="T58" fmla="*/ 2 w 34"/>
                <a:gd name="T59" fmla="*/ 1 h 110"/>
                <a:gd name="T60" fmla="*/ 2 w 34"/>
                <a:gd name="T61" fmla="*/ 1 h 110"/>
                <a:gd name="T62" fmla="*/ 2 w 34"/>
                <a:gd name="T63" fmla="*/ 1 h 110"/>
                <a:gd name="T64" fmla="*/ 2 w 34"/>
                <a:gd name="T65" fmla="*/ 1 h 110"/>
                <a:gd name="T66" fmla="*/ 2 w 34"/>
                <a:gd name="T67" fmla="*/ 1 h 110"/>
                <a:gd name="T68" fmla="*/ 2 w 34"/>
                <a:gd name="T69" fmla="*/ 1 h 110"/>
                <a:gd name="T70" fmla="*/ 2 w 34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110"/>
                <a:gd name="T110" fmla="*/ 34 w 34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110">
                  <a:moveTo>
                    <a:pt x="29" y="19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5"/>
                  </a:lnTo>
                  <a:lnTo>
                    <a:pt x="29" y="19"/>
                  </a:lnTo>
                  <a:close/>
                  <a:moveTo>
                    <a:pt x="5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5" y="10"/>
                  </a:lnTo>
                  <a:close/>
                  <a:moveTo>
                    <a:pt x="19" y="10"/>
                  </a:moveTo>
                  <a:lnTo>
                    <a:pt x="14" y="106"/>
                  </a:lnTo>
                  <a:lnTo>
                    <a:pt x="0" y="106"/>
                  </a:lnTo>
                  <a:lnTo>
                    <a:pt x="5" y="10"/>
                  </a:lnTo>
                  <a:lnTo>
                    <a:pt x="19" y="10"/>
                  </a:lnTo>
                  <a:close/>
                  <a:moveTo>
                    <a:pt x="5" y="110"/>
                  </a:moveTo>
                  <a:lnTo>
                    <a:pt x="0" y="106"/>
                  </a:lnTo>
                  <a:lnTo>
                    <a:pt x="5" y="106"/>
                  </a:lnTo>
                  <a:lnTo>
                    <a:pt x="5" y="110"/>
                  </a:lnTo>
                  <a:close/>
                  <a:moveTo>
                    <a:pt x="5" y="96"/>
                  </a:moveTo>
                  <a:lnTo>
                    <a:pt x="19" y="96"/>
                  </a:lnTo>
                  <a:lnTo>
                    <a:pt x="19" y="110"/>
                  </a:lnTo>
                  <a:lnTo>
                    <a:pt x="5" y="110"/>
                  </a:lnTo>
                  <a:lnTo>
                    <a:pt x="5" y="96"/>
                  </a:lnTo>
                  <a:close/>
                  <a:moveTo>
                    <a:pt x="29" y="106"/>
                  </a:moveTo>
                  <a:lnTo>
                    <a:pt x="19" y="110"/>
                  </a:lnTo>
                  <a:lnTo>
                    <a:pt x="19" y="106"/>
                  </a:lnTo>
                  <a:lnTo>
                    <a:pt x="29" y="106"/>
                  </a:lnTo>
                  <a:close/>
                  <a:moveTo>
                    <a:pt x="14" y="106"/>
                  </a:moveTo>
                  <a:lnTo>
                    <a:pt x="19" y="10"/>
                  </a:lnTo>
                  <a:lnTo>
                    <a:pt x="34" y="10"/>
                  </a:lnTo>
                  <a:lnTo>
                    <a:pt x="29" y="106"/>
                  </a:lnTo>
                  <a:lnTo>
                    <a:pt x="14" y="106"/>
                  </a:lnTo>
                  <a:close/>
                  <a:moveTo>
                    <a:pt x="29" y="5"/>
                  </a:moveTo>
                  <a:lnTo>
                    <a:pt x="34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54"/>
            <p:cNvSpPr>
              <a:spLocks noChangeAspect="1"/>
            </p:cNvSpPr>
            <p:nvPr/>
          </p:nvSpPr>
          <p:spPr bwMode="auto">
            <a:xfrm>
              <a:off x="3142" y="7423"/>
              <a:ext cx="19" cy="57"/>
            </a:xfrm>
            <a:custGeom>
              <a:avLst/>
              <a:gdLst>
                <a:gd name="T0" fmla="*/ 2 w 24"/>
                <a:gd name="T1" fmla="*/ 0 h 86"/>
                <a:gd name="T2" fmla="*/ 0 w 24"/>
                <a:gd name="T3" fmla="*/ 0 h 86"/>
                <a:gd name="T4" fmla="*/ 2 w 24"/>
                <a:gd name="T5" fmla="*/ 1 h 86"/>
                <a:gd name="T6" fmla="*/ 2 w 24"/>
                <a:gd name="T7" fmla="*/ 1 h 86"/>
                <a:gd name="T8" fmla="*/ 2 w 24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6"/>
                <a:gd name="T17" fmla="*/ 24 w 2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6">
                  <a:moveTo>
                    <a:pt x="14" y="0"/>
                  </a:moveTo>
                  <a:lnTo>
                    <a:pt x="0" y="0"/>
                  </a:lnTo>
                  <a:lnTo>
                    <a:pt x="9" y="86"/>
                  </a:lnTo>
                  <a:lnTo>
                    <a:pt x="24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55"/>
            <p:cNvSpPr>
              <a:spLocks noChangeAspect="1" noEditPoints="1"/>
            </p:cNvSpPr>
            <p:nvPr/>
          </p:nvSpPr>
          <p:spPr bwMode="auto">
            <a:xfrm>
              <a:off x="3139" y="7416"/>
              <a:ext cx="28" cy="68"/>
            </a:xfrm>
            <a:custGeom>
              <a:avLst/>
              <a:gdLst>
                <a:gd name="T0" fmla="*/ 2 w 34"/>
                <a:gd name="T1" fmla="*/ 1 h 101"/>
                <a:gd name="T2" fmla="*/ 2 w 34"/>
                <a:gd name="T3" fmla="*/ 1 h 101"/>
                <a:gd name="T4" fmla="*/ 2 w 34"/>
                <a:gd name="T5" fmla="*/ 0 h 101"/>
                <a:gd name="T6" fmla="*/ 2 w 34"/>
                <a:gd name="T7" fmla="*/ 0 h 101"/>
                <a:gd name="T8" fmla="*/ 2 w 34"/>
                <a:gd name="T9" fmla="*/ 1 h 101"/>
                <a:gd name="T10" fmla="*/ 0 w 34"/>
                <a:gd name="T11" fmla="*/ 1 h 101"/>
                <a:gd name="T12" fmla="*/ 2 w 34"/>
                <a:gd name="T13" fmla="*/ 0 h 101"/>
                <a:gd name="T14" fmla="*/ 2 w 34"/>
                <a:gd name="T15" fmla="*/ 1 h 101"/>
                <a:gd name="T16" fmla="*/ 0 w 34"/>
                <a:gd name="T17" fmla="*/ 1 h 101"/>
                <a:gd name="T18" fmla="*/ 2 w 34"/>
                <a:gd name="T19" fmla="*/ 1 h 101"/>
                <a:gd name="T20" fmla="*/ 2 w 34"/>
                <a:gd name="T21" fmla="*/ 1 h 101"/>
                <a:gd name="T22" fmla="*/ 2 w 34"/>
                <a:gd name="T23" fmla="*/ 1 h 101"/>
                <a:gd name="T24" fmla="*/ 0 w 34"/>
                <a:gd name="T25" fmla="*/ 1 h 101"/>
                <a:gd name="T26" fmla="*/ 2 w 34"/>
                <a:gd name="T27" fmla="*/ 1 h 101"/>
                <a:gd name="T28" fmla="*/ 2 w 34"/>
                <a:gd name="T29" fmla="*/ 1 h 101"/>
                <a:gd name="T30" fmla="*/ 2 w 34"/>
                <a:gd name="T31" fmla="*/ 1 h 101"/>
                <a:gd name="T32" fmla="*/ 2 w 34"/>
                <a:gd name="T33" fmla="*/ 1 h 101"/>
                <a:gd name="T34" fmla="*/ 2 w 34"/>
                <a:gd name="T35" fmla="*/ 1 h 101"/>
                <a:gd name="T36" fmla="*/ 2 w 34"/>
                <a:gd name="T37" fmla="*/ 1 h 101"/>
                <a:gd name="T38" fmla="*/ 2 w 34"/>
                <a:gd name="T39" fmla="*/ 1 h 101"/>
                <a:gd name="T40" fmla="*/ 2 w 34"/>
                <a:gd name="T41" fmla="*/ 1 h 101"/>
                <a:gd name="T42" fmla="*/ 2 w 34"/>
                <a:gd name="T43" fmla="*/ 1 h 101"/>
                <a:gd name="T44" fmla="*/ 2 w 34"/>
                <a:gd name="T45" fmla="*/ 1 h 101"/>
                <a:gd name="T46" fmla="*/ 2 w 34"/>
                <a:gd name="T47" fmla="*/ 1 h 101"/>
                <a:gd name="T48" fmla="*/ 2 w 34"/>
                <a:gd name="T49" fmla="*/ 1 h 101"/>
                <a:gd name="T50" fmla="*/ 2 w 34"/>
                <a:gd name="T51" fmla="*/ 1 h 101"/>
                <a:gd name="T52" fmla="*/ 2 w 34"/>
                <a:gd name="T53" fmla="*/ 1 h 101"/>
                <a:gd name="T54" fmla="*/ 2 w 34"/>
                <a:gd name="T55" fmla="*/ 1 h 101"/>
                <a:gd name="T56" fmla="*/ 2 w 34"/>
                <a:gd name="T57" fmla="*/ 1 h 101"/>
                <a:gd name="T58" fmla="*/ 2 w 34"/>
                <a:gd name="T59" fmla="*/ 1 h 101"/>
                <a:gd name="T60" fmla="*/ 2 w 34"/>
                <a:gd name="T61" fmla="*/ 1 h 101"/>
                <a:gd name="T62" fmla="*/ 2 w 34"/>
                <a:gd name="T63" fmla="*/ 1 h 101"/>
                <a:gd name="T64" fmla="*/ 2 w 34"/>
                <a:gd name="T65" fmla="*/ 0 h 101"/>
                <a:gd name="T66" fmla="*/ 2 w 34"/>
                <a:gd name="T67" fmla="*/ 1 h 101"/>
                <a:gd name="T68" fmla="*/ 2 w 34"/>
                <a:gd name="T69" fmla="*/ 1 h 101"/>
                <a:gd name="T70" fmla="*/ 2 w 34"/>
                <a:gd name="T71" fmla="*/ 0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101"/>
                <a:gd name="T110" fmla="*/ 34 w 34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101">
                  <a:moveTo>
                    <a:pt x="19" y="14"/>
                  </a:moveTo>
                  <a:lnTo>
                    <a:pt x="5" y="14"/>
                  </a:lnTo>
                  <a:lnTo>
                    <a:pt x="5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5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5" y="96"/>
                  </a:lnTo>
                  <a:lnTo>
                    <a:pt x="14" y="96"/>
                  </a:lnTo>
                  <a:lnTo>
                    <a:pt x="14" y="101"/>
                  </a:lnTo>
                  <a:close/>
                  <a:moveTo>
                    <a:pt x="14" y="91"/>
                  </a:moveTo>
                  <a:lnTo>
                    <a:pt x="29" y="86"/>
                  </a:lnTo>
                  <a:lnTo>
                    <a:pt x="29" y="101"/>
                  </a:lnTo>
                  <a:lnTo>
                    <a:pt x="14" y="101"/>
                  </a:lnTo>
                  <a:lnTo>
                    <a:pt x="14" y="91"/>
                  </a:lnTo>
                  <a:close/>
                  <a:moveTo>
                    <a:pt x="34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4" y="96"/>
                  </a:lnTo>
                  <a:close/>
                  <a:moveTo>
                    <a:pt x="19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34" y="96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6"/>
            <p:cNvSpPr>
              <a:spLocks noChangeAspect="1"/>
            </p:cNvSpPr>
            <p:nvPr/>
          </p:nvSpPr>
          <p:spPr bwMode="auto">
            <a:xfrm>
              <a:off x="3150" y="7480"/>
              <a:ext cx="23" cy="58"/>
            </a:xfrm>
            <a:custGeom>
              <a:avLst/>
              <a:gdLst>
                <a:gd name="T0" fmla="*/ 2 w 29"/>
                <a:gd name="T1" fmla="*/ 0 h 86"/>
                <a:gd name="T2" fmla="*/ 0 w 29"/>
                <a:gd name="T3" fmla="*/ 0 h 86"/>
                <a:gd name="T4" fmla="*/ 2 w 29"/>
                <a:gd name="T5" fmla="*/ 1 h 86"/>
                <a:gd name="T6" fmla="*/ 2 w 29"/>
                <a:gd name="T7" fmla="*/ 1 h 86"/>
                <a:gd name="T8" fmla="*/ 2 w 29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15" y="0"/>
                  </a:moveTo>
                  <a:lnTo>
                    <a:pt x="0" y="0"/>
                  </a:lnTo>
                  <a:lnTo>
                    <a:pt x="15" y="86"/>
                  </a:lnTo>
                  <a:lnTo>
                    <a:pt x="29" y="8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7"/>
            <p:cNvSpPr>
              <a:spLocks noChangeAspect="1" noEditPoints="1"/>
            </p:cNvSpPr>
            <p:nvPr/>
          </p:nvSpPr>
          <p:spPr bwMode="auto">
            <a:xfrm>
              <a:off x="3142" y="7474"/>
              <a:ext cx="37" cy="71"/>
            </a:xfrm>
            <a:custGeom>
              <a:avLst/>
              <a:gdLst>
                <a:gd name="T0" fmla="*/ 3 w 43"/>
                <a:gd name="T1" fmla="*/ 1 h 106"/>
                <a:gd name="T2" fmla="*/ 3 w 43"/>
                <a:gd name="T3" fmla="*/ 1 h 106"/>
                <a:gd name="T4" fmla="*/ 3 w 43"/>
                <a:gd name="T5" fmla="*/ 1 h 106"/>
                <a:gd name="T6" fmla="*/ 3 w 43"/>
                <a:gd name="T7" fmla="*/ 0 h 106"/>
                <a:gd name="T8" fmla="*/ 3 w 43"/>
                <a:gd name="T9" fmla="*/ 1 h 106"/>
                <a:gd name="T10" fmla="*/ 0 w 43"/>
                <a:gd name="T11" fmla="*/ 1 h 106"/>
                <a:gd name="T12" fmla="*/ 3 w 43"/>
                <a:gd name="T13" fmla="*/ 1 h 106"/>
                <a:gd name="T14" fmla="*/ 3 w 43"/>
                <a:gd name="T15" fmla="*/ 1 h 106"/>
                <a:gd name="T16" fmla="*/ 0 w 43"/>
                <a:gd name="T17" fmla="*/ 1 h 106"/>
                <a:gd name="T18" fmla="*/ 3 w 43"/>
                <a:gd name="T19" fmla="*/ 1 h 106"/>
                <a:gd name="T20" fmla="*/ 3 w 43"/>
                <a:gd name="T21" fmla="*/ 1 h 106"/>
                <a:gd name="T22" fmla="*/ 3 w 43"/>
                <a:gd name="T23" fmla="*/ 1 h 106"/>
                <a:gd name="T24" fmla="*/ 0 w 43"/>
                <a:gd name="T25" fmla="*/ 1 h 106"/>
                <a:gd name="T26" fmla="*/ 3 w 43"/>
                <a:gd name="T27" fmla="*/ 1 h 106"/>
                <a:gd name="T28" fmla="*/ 3 w 43"/>
                <a:gd name="T29" fmla="*/ 1 h 106"/>
                <a:gd name="T30" fmla="*/ 3 w 43"/>
                <a:gd name="T31" fmla="*/ 1 h 106"/>
                <a:gd name="T32" fmla="*/ 3 w 43"/>
                <a:gd name="T33" fmla="*/ 1 h 106"/>
                <a:gd name="T34" fmla="*/ 3 w 43"/>
                <a:gd name="T35" fmla="*/ 1 h 106"/>
                <a:gd name="T36" fmla="*/ 3 w 43"/>
                <a:gd name="T37" fmla="*/ 1 h 106"/>
                <a:gd name="T38" fmla="*/ 3 w 43"/>
                <a:gd name="T39" fmla="*/ 1 h 106"/>
                <a:gd name="T40" fmla="*/ 3 w 43"/>
                <a:gd name="T41" fmla="*/ 1 h 106"/>
                <a:gd name="T42" fmla="*/ 3 w 43"/>
                <a:gd name="T43" fmla="*/ 1 h 106"/>
                <a:gd name="T44" fmla="*/ 3 w 43"/>
                <a:gd name="T45" fmla="*/ 1 h 106"/>
                <a:gd name="T46" fmla="*/ 3 w 43"/>
                <a:gd name="T47" fmla="*/ 1 h 106"/>
                <a:gd name="T48" fmla="*/ 3 w 43"/>
                <a:gd name="T49" fmla="*/ 1 h 106"/>
                <a:gd name="T50" fmla="*/ 3 w 43"/>
                <a:gd name="T51" fmla="*/ 1 h 106"/>
                <a:gd name="T52" fmla="*/ 3 w 43"/>
                <a:gd name="T53" fmla="*/ 1 h 106"/>
                <a:gd name="T54" fmla="*/ 3 w 43"/>
                <a:gd name="T55" fmla="*/ 1 h 106"/>
                <a:gd name="T56" fmla="*/ 3 w 43"/>
                <a:gd name="T57" fmla="*/ 1 h 106"/>
                <a:gd name="T58" fmla="*/ 3 w 43"/>
                <a:gd name="T59" fmla="*/ 1 h 106"/>
                <a:gd name="T60" fmla="*/ 3 w 43"/>
                <a:gd name="T61" fmla="*/ 1 h 106"/>
                <a:gd name="T62" fmla="*/ 3 w 43"/>
                <a:gd name="T63" fmla="*/ 1 h 106"/>
                <a:gd name="T64" fmla="*/ 3 w 43"/>
                <a:gd name="T65" fmla="*/ 0 h 106"/>
                <a:gd name="T66" fmla="*/ 3 w 43"/>
                <a:gd name="T67" fmla="*/ 1 h 106"/>
                <a:gd name="T68" fmla="*/ 3 w 43"/>
                <a:gd name="T69" fmla="*/ 1 h 106"/>
                <a:gd name="T70" fmla="*/ 3 w 43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6"/>
                <a:gd name="T110" fmla="*/ 43 w 4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6">
                  <a:moveTo>
                    <a:pt x="24" y="15"/>
                  </a:moveTo>
                  <a:lnTo>
                    <a:pt x="9" y="15"/>
                  </a:lnTo>
                  <a:lnTo>
                    <a:pt x="9" y="5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9" y="5"/>
                  </a:lnTo>
                  <a:lnTo>
                    <a:pt x="9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9" y="96"/>
                  </a:lnTo>
                  <a:lnTo>
                    <a:pt x="14" y="101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24" y="106"/>
                  </a:moveTo>
                  <a:lnTo>
                    <a:pt x="14" y="101"/>
                  </a:lnTo>
                  <a:lnTo>
                    <a:pt x="24" y="96"/>
                  </a:lnTo>
                  <a:lnTo>
                    <a:pt x="24" y="106"/>
                  </a:lnTo>
                  <a:close/>
                  <a:moveTo>
                    <a:pt x="24" y="92"/>
                  </a:moveTo>
                  <a:lnTo>
                    <a:pt x="38" y="87"/>
                  </a:lnTo>
                  <a:lnTo>
                    <a:pt x="38" y="101"/>
                  </a:lnTo>
                  <a:lnTo>
                    <a:pt x="24" y="106"/>
                  </a:lnTo>
                  <a:lnTo>
                    <a:pt x="24" y="92"/>
                  </a:lnTo>
                  <a:close/>
                  <a:moveTo>
                    <a:pt x="43" y="92"/>
                  </a:moveTo>
                  <a:lnTo>
                    <a:pt x="38" y="101"/>
                  </a:lnTo>
                  <a:lnTo>
                    <a:pt x="38" y="96"/>
                  </a:lnTo>
                  <a:lnTo>
                    <a:pt x="43" y="92"/>
                  </a:lnTo>
                  <a:close/>
                  <a:moveTo>
                    <a:pt x="29" y="9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43" y="92"/>
                  </a:lnTo>
                  <a:lnTo>
                    <a:pt x="29" y="96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8"/>
            <p:cNvSpPr>
              <a:spLocks noChangeAspect="1"/>
            </p:cNvSpPr>
            <p:nvPr/>
          </p:nvSpPr>
          <p:spPr bwMode="auto">
            <a:xfrm>
              <a:off x="3161" y="7538"/>
              <a:ext cx="28" cy="59"/>
            </a:xfrm>
            <a:custGeom>
              <a:avLst/>
              <a:gdLst>
                <a:gd name="T0" fmla="*/ 3 w 33"/>
                <a:gd name="T1" fmla="*/ 0 h 87"/>
                <a:gd name="T2" fmla="*/ 0 w 33"/>
                <a:gd name="T3" fmla="*/ 0 h 87"/>
                <a:gd name="T4" fmla="*/ 3 w 33"/>
                <a:gd name="T5" fmla="*/ 1 h 87"/>
                <a:gd name="T6" fmla="*/ 3 w 33"/>
                <a:gd name="T7" fmla="*/ 1 h 87"/>
                <a:gd name="T8" fmla="*/ 3 w 33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7"/>
                <a:gd name="T17" fmla="*/ 33 w 33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7">
                  <a:moveTo>
                    <a:pt x="14" y="0"/>
                  </a:moveTo>
                  <a:lnTo>
                    <a:pt x="0" y="0"/>
                  </a:lnTo>
                  <a:lnTo>
                    <a:pt x="19" y="87"/>
                  </a:lnTo>
                  <a:lnTo>
                    <a:pt x="33" y="8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9"/>
            <p:cNvSpPr>
              <a:spLocks noChangeAspect="1" noEditPoints="1"/>
            </p:cNvSpPr>
            <p:nvPr/>
          </p:nvSpPr>
          <p:spPr bwMode="auto">
            <a:xfrm>
              <a:off x="3153" y="7532"/>
              <a:ext cx="45" cy="71"/>
            </a:xfrm>
            <a:custGeom>
              <a:avLst/>
              <a:gdLst>
                <a:gd name="T0" fmla="*/ 3 w 53"/>
                <a:gd name="T1" fmla="*/ 1 h 105"/>
                <a:gd name="T2" fmla="*/ 3 w 53"/>
                <a:gd name="T3" fmla="*/ 1 h 105"/>
                <a:gd name="T4" fmla="*/ 3 w 53"/>
                <a:gd name="T5" fmla="*/ 1 h 105"/>
                <a:gd name="T6" fmla="*/ 3 w 53"/>
                <a:gd name="T7" fmla="*/ 0 h 105"/>
                <a:gd name="T8" fmla="*/ 3 w 53"/>
                <a:gd name="T9" fmla="*/ 1 h 105"/>
                <a:gd name="T10" fmla="*/ 0 w 53"/>
                <a:gd name="T11" fmla="*/ 1 h 105"/>
                <a:gd name="T12" fmla="*/ 3 w 53"/>
                <a:gd name="T13" fmla="*/ 1 h 105"/>
                <a:gd name="T14" fmla="*/ 3 w 53"/>
                <a:gd name="T15" fmla="*/ 1 h 105"/>
                <a:gd name="T16" fmla="*/ 0 w 53"/>
                <a:gd name="T17" fmla="*/ 1 h 105"/>
                <a:gd name="T18" fmla="*/ 3 w 53"/>
                <a:gd name="T19" fmla="*/ 1 h 105"/>
                <a:gd name="T20" fmla="*/ 3 w 53"/>
                <a:gd name="T21" fmla="*/ 1 h 105"/>
                <a:gd name="T22" fmla="*/ 3 w 53"/>
                <a:gd name="T23" fmla="*/ 1 h 105"/>
                <a:gd name="T24" fmla="*/ 0 w 53"/>
                <a:gd name="T25" fmla="*/ 1 h 105"/>
                <a:gd name="T26" fmla="*/ 3 w 53"/>
                <a:gd name="T27" fmla="*/ 1 h 105"/>
                <a:gd name="T28" fmla="*/ 3 w 53"/>
                <a:gd name="T29" fmla="*/ 1 h 105"/>
                <a:gd name="T30" fmla="*/ 3 w 53"/>
                <a:gd name="T31" fmla="*/ 1 h 105"/>
                <a:gd name="T32" fmla="*/ 3 w 53"/>
                <a:gd name="T33" fmla="*/ 1 h 105"/>
                <a:gd name="T34" fmla="*/ 3 w 53"/>
                <a:gd name="T35" fmla="*/ 1 h 105"/>
                <a:gd name="T36" fmla="*/ 3 w 53"/>
                <a:gd name="T37" fmla="*/ 1 h 105"/>
                <a:gd name="T38" fmla="*/ 3 w 53"/>
                <a:gd name="T39" fmla="*/ 1 h 105"/>
                <a:gd name="T40" fmla="*/ 3 w 53"/>
                <a:gd name="T41" fmla="*/ 1 h 105"/>
                <a:gd name="T42" fmla="*/ 3 w 53"/>
                <a:gd name="T43" fmla="*/ 1 h 105"/>
                <a:gd name="T44" fmla="*/ 3 w 53"/>
                <a:gd name="T45" fmla="*/ 1 h 105"/>
                <a:gd name="T46" fmla="*/ 3 w 53"/>
                <a:gd name="T47" fmla="*/ 1 h 105"/>
                <a:gd name="T48" fmla="*/ 3 w 53"/>
                <a:gd name="T49" fmla="*/ 1 h 105"/>
                <a:gd name="T50" fmla="*/ 3 w 53"/>
                <a:gd name="T51" fmla="*/ 1 h 105"/>
                <a:gd name="T52" fmla="*/ 3 w 53"/>
                <a:gd name="T53" fmla="*/ 1 h 105"/>
                <a:gd name="T54" fmla="*/ 3 w 53"/>
                <a:gd name="T55" fmla="*/ 1 h 105"/>
                <a:gd name="T56" fmla="*/ 3 w 53"/>
                <a:gd name="T57" fmla="*/ 1 h 105"/>
                <a:gd name="T58" fmla="*/ 3 w 53"/>
                <a:gd name="T59" fmla="*/ 1 h 105"/>
                <a:gd name="T60" fmla="*/ 3 w 53"/>
                <a:gd name="T61" fmla="*/ 1 h 105"/>
                <a:gd name="T62" fmla="*/ 3 w 53"/>
                <a:gd name="T63" fmla="*/ 1 h 105"/>
                <a:gd name="T64" fmla="*/ 3 w 53"/>
                <a:gd name="T65" fmla="*/ 0 h 105"/>
                <a:gd name="T66" fmla="*/ 3 w 53"/>
                <a:gd name="T67" fmla="*/ 1 h 105"/>
                <a:gd name="T68" fmla="*/ 3 w 53"/>
                <a:gd name="T69" fmla="*/ 1 h 105"/>
                <a:gd name="T70" fmla="*/ 3 w 53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5"/>
                <a:gd name="T110" fmla="*/ 53 w 53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5">
                  <a:moveTo>
                    <a:pt x="24" y="14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10" y="5"/>
                  </a:lnTo>
                  <a:lnTo>
                    <a:pt x="10" y="9"/>
                  </a:lnTo>
                  <a:lnTo>
                    <a:pt x="0" y="14"/>
                  </a:lnTo>
                  <a:close/>
                  <a:moveTo>
                    <a:pt x="15" y="9"/>
                  </a:moveTo>
                  <a:lnTo>
                    <a:pt x="39" y="96"/>
                  </a:lnTo>
                  <a:lnTo>
                    <a:pt x="24" y="100"/>
                  </a:lnTo>
                  <a:lnTo>
                    <a:pt x="0" y="14"/>
                  </a:lnTo>
                  <a:lnTo>
                    <a:pt x="15" y="9"/>
                  </a:lnTo>
                  <a:close/>
                  <a:moveTo>
                    <a:pt x="34" y="105"/>
                  </a:moveTo>
                  <a:lnTo>
                    <a:pt x="24" y="100"/>
                  </a:lnTo>
                  <a:lnTo>
                    <a:pt x="29" y="96"/>
                  </a:lnTo>
                  <a:lnTo>
                    <a:pt x="34" y="105"/>
                  </a:lnTo>
                  <a:close/>
                  <a:moveTo>
                    <a:pt x="29" y="91"/>
                  </a:moveTo>
                  <a:lnTo>
                    <a:pt x="43" y="86"/>
                  </a:lnTo>
                  <a:lnTo>
                    <a:pt x="48" y="100"/>
                  </a:lnTo>
                  <a:lnTo>
                    <a:pt x="34" y="105"/>
                  </a:lnTo>
                  <a:lnTo>
                    <a:pt x="29" y="91"/>
                  </a:lnTo>
                  <a:close/>
                  <a:moveTo>
                    <a:pt x="53" y="91"/>
                  </a:moveTo>
                  <a:lnTo>
                    <a:pt x="48" y="100"/>
                  </a:lnTo>
                  <a:lnTo>
                    <a:pt x="43" y="96"/>
                  </a:lnTo>
                  <a:lnTo>
                    <a:pt x="53" y="91"/>
                  </a:lnTo>
                  <a:close/>
                  <a:moveTo>
                    <a:pt x="39" y="96"/>
                  </a:moveTo>
                  <a:lnTo>
                    <a:pt x="15" y="9"/>
                  </a:lnTo>
                  <a:lnTo>
                    <a:pt x="29" y="5"/>
                  </a:lnTo>
                  <a:lnTo>
                    <a:pt x="53" y="91"/>
                  </a:lnTo>
                  <a:lnTo>
                    <a:pt x="39" y="96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60"/>
            <p:cNvSpPr>
              <a:spLocks noChangeAspect="1"/>
            </p:cNvSpPr>
            <p:nvPr/>
          </p:nvSpPr>
          <p:spPr bwMode="auto">
            <a:xfrm>
              <a:off x="3179" y="7597"/>
              <a:ext cx="34" cy="61"/>
            </a:xfrm>
            <a:custGeom>
              <a:avLst/>
              <a:gdLst>
                <a:gd name="T0" fmla="*/ 2 w 43"/>
                <a:gd name="T1" fmla="*/ 0 h 91"/>
                <a:gd name="T2" fmla="*/ 0 w 43"/>
                <a:gd name="T3" fmla="*/ 0 h 91"/>
                <a:gd name="T4" fmla="*/ 2 w 43"/>
                <a:gd name="T5" fmla="*/ 1 h 91"/>
                <a:gd name="T6" fmla="*/ 2 w 43"/>
                <a:gd name="T7" fmla="*/ 1 h 91"/>
                <a:gd name="T8" fmla="*/ 2 w 43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14" y="0"/>
                  </a:moveTo>
                  <a:lnTo>
                    <a:pt x="0" y="0"/>
                  </a:lnTo>
                  <a:lnTo>
                    <a:pt x="34" y="91"/>
                  </a:lnTo>
                  <a:lnTo>
                    <a:pt x="43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61"/>
            <p:cNvSpPr>
              <a:spLocks noChangeAspect="1" noEditPoints="1"/>
            </p:cNvSpPr>
            <p:nvPr/>
          </p:nvSpPr>
          <p:spPr bwMode="auto">
            <a:xfrm>
              <a:off x="3173" y="7590"/>
              <a:ext cx="48" cy="71"/>
            </a:xfrm>
            <a:custGeom>
              <a:avLst/>
              <a:gdLst>
                <a:gd name="T0" fmla="*/ 2 w 58"/>
                <a:gd name="T1" fmla="*/ 1 h 106"/>
                <a:gd name="T2" fmla="*/ 2 w 58"/>
                <a:gd name="T3" fmla="*/ 1 h 106"/>
                <a:gd name="T4" fmla="*/ 2 w 58"/>
                <a:gd name="T5" fmla="*/ 1 h 106"/>
                <a:gd name="T6" fmla="*/ 2 w 58"/>
                <a:gd name="T7" fmla="*/ 0 h 106"/>
                <a:gd name="T8" fmla="*/ 2 w 58"/>
                <a:gd name="T9" fmla="*/ 1 h 106"/>
                <a:gd name="T10" fmla="*/ 0 w 58"/>
                <a:gd name="T11" fmla="*/ 1 h 106"/>
                <a:gd name="T12" fmla="*/ 2 w 58"/>
                <a:gd name="T13" fmla="*/ 1 h 106"/>
                <a:gd name="T14" fmla="*/ 2 w 58"/>
                <a:gd name="T15" fmla="*/ 1 h 106"/>
                <a:gd name="T16" fmla="*/ 0 w 58"/>
                <a:gd name="T17" fmla="*/ 1 h 106"/>
                <a:gd name="T18" fmla="*/ 2 w 58"/>
                <a:gd name="T19" fmla="*/ 1 h 106"/>
                <a:gd name="T20" fmla="*/ 2 w 58"/>
                <a:gd name="T21" fmla="*/ 1 h 106"/>
                <a:gd name="T22" fmla="*/ 2 w 58"/>
                <a:gd name="T23" fmla="*/ 1 h 106"/>
                <a:gd name="T24" fmla="*/ 0 w 58"/>
                <a:gd name="T25" fmla="*/ 1 h 106"/>
                <a:gd name="T26" fmla="*/ 2 w 58"/>
                <a:gd name="T27" fmla="*/ 1 h 106"/>
                <a:gd name="T28" fmla="*/ 2 w 58"/>
                <a:gd name="T29" fmla="*/ 1 h 106"/>
                <a:gd name="T30" fmla="*/ 2 w 58"/>
                <a:gd name="T31" fmla="*/ 1 h 106"/>
                <a:gd name="T32" fmla="*/ 2 w 58"/>
                <a:gd name="T33" fmla="*/ 1 h 106"/>
                <a:gd name="T34" fmla="*/ 2 w 58"/>
                <a:gd name="T35" fmla="*/ 1 h 106"/>
                <a:gd name="T36" fmla="*/ 2 w 58"/>
                <a:gd name="T37" fmla="*/ 1 h 106"/>
                <a:gd name="T38" fmla="*/ 2 w 58"/>
                <a:gd name="T39" fmla="*/ 1 h 106"/>
                <a:gd name="T40" fmla="*/ 2 w 58"/>
                <a:gd name="T41" fmla="*/ 1 h 106"/>
                <a:gd name="T42" fmla="*/ 2 w 58"/>
                <a:gd name="T43" fmla="*/ 1 h 106"/>
                <a:gd name="T44" fmla="*/ 2 w 58"/>
                <a:gd name="T45" fmla="*/ 1 h 106"/>
                <a:gd name="T46" fmla="*/ 2 w 58"/>
                <a:gd name="T47" fmla="*/ 1 h 106"/>
                <a:gd name="T48" fmla="*/ 2 w 58"/>
                <a:gd name="T49" fmla="*/ 1 h 106"/>
                <a:gd name="T50" fmla="*/ 2 w 58"/>
                <a:gd name="T51" fmla="*/ 1 h 106"/>
                <a:gd name="T52" fmla="*/ 2 w 58"/>
                <a:gd name="T53" fmla="*/ 1 h 106"/>
                <a:gd name="T54" fmla="*/ 2 w 58"/>
                <a:gd name="T55" fmla="*/ 1 h 106"/>
                <a:gd name="T56" fmla="*/ 2 w 58"/>
                <a:gd name="T57" fmla="*/ 1 h 106"/>
                <a:gd name="T58" fmla="*/ 2 w 58"/>
                <a:gd name="T59" fmla="*/ 1 h 106"/>
                <a:gd name="T60" fmla="*/ 2 w 58"/>
                <a:gd name="T61" fmla="*/ 1 h 106"/>
                <a:gd name="T62" fmla="*/ 2 w 58"/>
                <a:gd name="T63" fmla="*/ 1 h 106"/>
                <a:gd name="T64" fmla="*/ 2 w 58"/>
                <a:gd name="T65" fmla="*/ 0 h 106"/>
                <a:gd name="T66" fmla="*/ 2 w 58"/>
                <a:gd name="T67" fmla="*/ 1 h 106"/>
                <a:gd name="T68" fmla="*/ 2 w 58"/>
                <a:gd name="T69" fmla="*/ 1 h 106"/>
                <a:gd name="T70" fmla="*/ 2 w 5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6"/>
                <a:gd name="T110" fmla="*/ 58 w 5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6">
                  <a:moveTo>
                    <a:pt x="24" y="14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5" y="10"/>
                  </a:moveTo>
                  <a:lnTo>
                    <a:pt x="43" y="96"/>
                  </a:lnTo>
                  <a:lnTo>
                    <a:pt x="29" y="101"/>
                  </a:lnTo>
                  <a:lnTo>
                    <a:pt x="0" y="14"/>
                  </a:lnTo>
                  <a:lnTo>
                    <a:pt x="15" y="10"/>
                  </a:lnTo>
                  <a:close/>
                  <a:moveTo>
                    <a:pt x="39" y="106"/>
                  </a:moveTo>
                  <a:lnTo>
                    <a:pt x="29" y="101"/>
                  </a:lnTo>
                  <a:lnTo>
                    <a:pt x="39" y="101"/>
                  </a:lnTo>
                  <a:lnTo>
                    <a:pt x="39" y="106"/>
                  </a:lnTo>
                  <a:close/>
                  <a:moveTo>
                    <a:pt x="34" y="91"/>
                  </a:moveTo>
                  <a:lnTo>
                    <a:pt x="48" y="86"/>
                  </a:lnTo>
                  <a:lnTo>
                    <a:pt x="53" y="101"/>
                  </a:lnTo>
                  <a:lnTo>
                    <a:pt x="39" y="106"/>
                  </a:lnTo>
                  <a:lnTo>
                    <a:pt x="34" y="91"/>
                  </a:lnTo>
                  <a:close/>
                  <a:moveTo>
                    <a:pt x="58" y="91"/>
                  </a:moveTo>
                  <a:lnTo>
                    <a:pt x="53" y="101"/>
                  </a:lnTo>
                  <a:lnTo>
                    <a:pt x="48" y="96"/>
                  </a:lnTo>
                  <a:lnTo>
                    <a:pt x="58" y="91"/>
                  </a:lnTo>
                  <a:close/>
                  <a:moveTo>
                    <a:pt x="43" y="96"/>
                  </a:moveTo>
                  <a:lnTo>
                    <a:pt x="15" y="10"/>
                  </a:lnTo>
                  <a:lnTo>
                    <a:pt x="29" y="5"/>
                  </a:lnTo>
                  <a:lnTo>
                    <a:pt x="58" y="91"/>
                  </a:lnTo>
                  <a:lnTo>
                    <a:pt x="43" y="9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62"/>
            <p:cNvSpPr>
              <a:spLocks noChangeAspect="1"/>
            </p:cNvSpPr>
            <p:nvPr/>
          </p:nvSpPr>
          <p:spPr bwMode="auto">
            <a:xfrm>
              <a:off x="3206" y="7655"/>
              <a:ext cx="52" cy="68"/>
            </a:xfrm>
            <a:custGeom>
              <a:avLst/>
              <a:gdLst>
                <a:gd name="T0" fmla="*/ 3 w 62"/>
                <a:gd name="T1" fmla="*/ 0 h 101"/>
                <a:gd name="T2" fmla="*/ 0 w 62"/>
                <a:gd name="T3" fmla="*/ 1 h 101"/>
                <a:gd name="T4" fmla="*/ 3 w 62"/>
                <a:gd name="T5" fmla="*/ 1 h 101"/>
                <a:gd name="T6" fmla="*/ 3 w 62"/>
                <a:gd name="T7" fmla="*/ 1 h 101"/>
                <a:gd name="T8" fmla="*/ 3 w 6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1"/>
                <a:gd name="T17" fmla="*/ 62 w 6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1">
                  <a:moveTo>
                    <a:pt x="9" y="0"/>
                  </a:moveTo>
                  <a:lnTo>
                    <a:pt x="0" y="5"/>
                  </a:lnTo>
                  <a:lnTo>
                    <a:pt x="48" y="101"/>
                  </a:lnTo>
                  <a:lnTo>
                    <a:pt x="62" y="9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63"/>
            <p:cNvSpPr>
              <a:spLocks noChangeAspect="1" noEditPoints="1"/>
            </p:cNvSpPr>
            <p:nvPr/>
          </p:nvSpPr>
          <p:spPr bwMode="auto">
            <a:xfrm>
              <a:off x="3198" y="7648"/>
              <a:ext cx="63" cy="78"/>
            </a:xfrm>
            <a:custGeom>
              <a:avLst/>
              <a:gdLst>
                <a:gd name="T0" fmla="*/ 2 w 77"/>
                <a:gd name="T1" fmla="*/ 1 h 116"/>
                <a:gd name="T2" fmla="*/ 2 w 77"/>
                <a:gd name="T3" fmla="*/ 1 h 116"/>
                <a:gd name="T4" fmla="*/ 2 w 77"/>
                <a:gd name="T5" fmla="*/ 1 h 116"/>
                <a:gd name="T6" fmla="*/ 2 w 77"/>
                <a:gd name="T7" fmla="*/ 0 h 116"/>
                <a:gd name="T8" fmla="*/ 2 w 77"/>
                <a:gd name="T9" fmla="*/ 1 h 116"/>
                <a:gd name="T10" fmla="*/ 0 w 77"/>
                <a:gd name="T11" fmla="*/ 1 h 116"/>
                <a:gd name="T12" fmla="*/ 2 w 77"/>
                <a:gd name="T13" fmla="*/ 1 h 116"/>
                <a:gd name="T14" fmla="*/ 2 w 77"/>
                <a:gd name="T15" fmla="*/ 1 h 116"/>
                <a:gd name="T16" fmla="*/ 0 w 77"/>
                <a:gd name="T17" fmla="*/ 1 h 116"/>
                <a:gd name="T18" fmla="*/ 2 w 77"/>
                <a:gd name="T19" fmla="*/ 1 h 116"/>
                <a:gd name="T20" fmla="*/ 2 w 77"/>
                <a:gd name="T21" fmla="*/ 1 h 116"/>
                <a:gd name="T22" fmla="*/ 2 w 77"/>
                <a:gd name="T23" fmla="*/ 1 h 116"/>
                <a:gd name="T24" fmla="*/ 0 w 77"/>
                <a:gd name="T25" fmla="*/ 1 h 116"/>
                <a:gd name="T26" fmla="*/ 2 w 77"/>
                <a:gd name="T27" fmla="*/ 1 h 116"/>
                <a:gd name="T28" fmla="*/ 2 w 77"/>
                <a:gd name="T29" fmla="*/ 1 h 116"/>
                <a:gd name="T30" fmla="*/ 2 w 77"/>
                <a:gd name="T31" fmla="*/ 1 h 116"/>
                <a:gd name="T32" fmla="*/ 2 w 77"/>
                <a:gd name="T33" fmla="*/ 1 h 116"/>
                <a:gd name="T34" fmla="*/ 2 w 77"/>
                <a:gd name="T35" fmla="*/ 1 h 116"/>
                <a:gd name="T36" fmla="*/ 2 w 77"/>
                <a:gd name="T37" fmla="*/ 1 h 116"/>
                <a:gd name="T38" fmla="*/ 2 w 77"/>
                <a:gd name="T39" fmla="*/ 1 h 116"/>
                <a:gd name="T40" fmla="*/ 2 w 77"/>
                <a:gd name="T41" fmla="*/ 1 h 116"/>
                <a:gd name="T42" fmla="*/ 2 w 77"/>
                <a:gd name="T43" fmla="*/ 1 h 116"/>
                <a:gd name="T44" fmla="*/ 2 w 77"/>
                <a:gd name="T45" fmla="*/ 1 h 116"/>
                <a:gd name="T46" fmla="*/ 2 w 77"/>
                <a:gd name="T47" fmla="*/ 1 h 116"/>
                <a:gd name="T48" fmla="*/ 2 w 77"/>
                <a:gd name="T49" fmla="*/ 1 h 116"/>
                <a:gd name="T50" fmla="*/ 2 w 77"/>
                <a:gd name="T51" fmla="*/ 1 h 116"/>
                <a:gd name="T52" fmla="*/ 2 w 77"/>
                <a:gd name="T53" fmla="*/ 1 h 116"/>
                <a:gd name="T54" fmla="*/ 2 w 77"/>
                <a:gd name="T55" fmla="*/ 1 h 116"/>
                <a:gd name="T56" fmla="*/ 2 w 77"/>
                <a:gd name="T57" fmla="*/ 1 h 116"/>
                <a:gd name="T58" fmla="*/ 2 w 77"/>
                <a:gd name="T59" fmla="*/ 1 h 116"/>
                <a:gd name="T60" fmla="*/ 2 w 77"/>
                <a:gd name="T61" fmla="*/ 1 h 116"/>
                <a:gd name="T62" fmla="*/ 2 w 77"/>
                <a:gd name="T63" fmla="*/ 1 h 116"/>
                <a:gd name="T64" fmla="*/ 2 w 77"/>
                <a:gd name="T65" fmla="*/ 0 h 116"/>
                <a:gd name="T66" fmla="*/ 2 w 77"/>
                <a:gd name="T67" fmla="*/ 1 h 116"/>
                <a:gd name="T68" fmla="*/ 2 w 77"/>
                <a:gd name="T69" fmla="*/ 1 h 116"/>
                <a:gd name="T70" fmla="*/ 2 w 77"/>
                <a:gd name="T71" fmla="*/ 0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6"/>
                <a:gd name="T110" fmla="*/ 77 w 77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6">
                  <a:moveTo>
                    <a:pt x="24" y="15"/>
                  </a:moveTo>
                  <a:lnTo>
                    <a:pt x="10" y="20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20"/>
                  </a:moveTo>
                  <a:lnTo>
                    <a:pt x="5" y="5"/>
                  </a:lnTo>
                  <a:lnTo>
                    <a:pt x="10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67" y="106"/>
                  </a:lnTo>
                  <a:lnTo>
                    <a:pt x="53" y="116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62" y="116"/>
                  </a:moveTo>
                  <a:lnTo>
                    <a:pt x="53" y="116"/>
                  </a:lnTo>
                  <a:lnTo>
                    <a:pt x="58" y="111"/>
                  </a:lnTo>
                  <a:lnTo>
                    <a:pt x="62" y="116"/>
                  </a:lnTo>
                  <a:close/>
                  <a:moveTo>
                    <a:pt x="58" y="106"/>
                  </a:moveTo>
                  <a:lnTo>
                    <a:pt x="67" y="96"/>
                  </a:lnTo>
                  <a:lnTo>
                    <a:pt x="77" y="106"/>
                  </a:lnTo>
                  <a:lnTo>
                    <a:pt x="62" y="116"/>
                  </a:lnTo>
                  <a:lnTo>
                    <a:pt x="58" y="106"/>
                  </a:lnTo>
                  <a:close/>
                  <a:moveTo>
                    <a:pt x="77" y="96"/>
                  </a:moveTo>
                  <a:lnTo>
                    <a:pt x="77" y="106"/>
                  </a:lnTo>
                  <a:lnTo>
                    <a:pt x="72" y="101"/>
                  </a:lnTo>
                  <a:lnTo>
                    <a:pt x="77" y="96"/>
                  </a:lnTo>
                  <a:close/>
                  <a:moveTo>
                    <a:pt x="67" y="10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77" y="96"/>
                  </a:lnTo>
                  <a:lnTo>
                    <a:pt x="67" y="10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64"/>
            <p:cNvSpPr>
              <a:spLocks noChangeAspect="1"/>
            </p:cNvSpPr>
            <p:nvPr/>
          </p:nvSpPr>
          <p:spPr bwMode="auto">
            <a:xfrm>
              <a:off x="3246" y="7716"/>
              <a:ext cx="40" cy="35"/>
            </a:xfrm>
            <a:custGeom>
              <a:avLst/>
              <a:gdLst>
                <a:gd name="T0" fmla="*/ 3 w 48"/>
                <a:gd name="T1" fmla="*/ 0 h 53"/>
                <a:gd name="T2" fmla="*/ 0 w 48"/>
                <a:gd name="T3" fmla="*/ 1 h 53"/>
                <a:gd name="T4" fmla="*/ 3 w 48"/>
                <a:gd name="T5" fmla="*/ 1 h 53"/>
                <a:gd name="T6" fmla="*/ 3 w 48"/>
                <a:gd name="T7" fmla="*/ 1 h 53"/>
                <a:gd name="T8" fmla="*/ 3 w 4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14" y="0"/>
                  </a:moveTo>
                  <a:lnTo>
                    <a:pt x="0" y="10"/>
                  </a:lnTo>
                  <a:lnTo>
                    <a:pt x="38" y="53"/>
                  </a:lnTo>
                  <a:lnTo>
                    <a:pt x="48" y="4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65"/>
            <p:cNvSpPr>
              <a:spLocks noChangeAspect="1" noEditPoints="1"/>
            </p:cNvSpPr>
            <p:nvPr/>
          </p:nvSpPr>
          <p:spPr bwMode="auto">
            <a:xfrm>
              <a:off x="3241" y="7712"/>
              <a:ext cx="51" cy="43"/>
            </a:xfrm>
            <a:custGeom>
              <a:avLst/>
              <a:gdLst>
                <a:gd name="T0" fmla="*/ 2 w 62"/>
                <a:gd name="T1" fmla="*/ 1 h 63"/>
                <a:gd name="T2" fmla="*/ 2 w 62"/>
                <a:gd name="T3" fmla="*/ 1 h 63"/>
                <a:gd name="T4" fmla="*/ 2 w 62"/>
                <a:gd name="T5" fmla="*/ 1 h 63"/>
                <a:gd name="T6" fmla="*/ 2 w 62"/>
                <a:gd name="T7" fmla="*/ 0 h 63"/>
                <a:gd name="T8" fmla="*/ 2 w 62"/>
                <a:gd name="T9" fmla="*/ 1 h 63"/>
                <a:gd name="T10" fmla="*/ 0 w 62"/>
                <a:gd name="T11" fmla="*/ 1 h 63"/>
                <a:gd name="T12" fmla="*/ 2 w 62"/>
                <a:gd name="T13" fmla="*/ 1 h 63"/>
                <a:gd name="T14" fmla="*/ 2 w 62"/>
                <a:gd name="T15" fmla="*/ 1 h 63"/>
                <a:gd name="T16" fmla="*/ 0 w 62"/>
                <a:gd name="T17" fmla="*/ 1 h 63"/>
                <a:gd name="T18" fmla="*/ 2 w 62"/>
                <a:gd name="T19" fmla="*/ 1 h 63"/>
                <a:gd name="T20" fmla="*/ 2 w 62"/>
                <a:gd name="T21" fmla="*/ 1 h 63"/>
                <a:gd name="T22" fmla="*/ 2 w 62"/>
                <a:gd name="T23" fmla="*/ 1 h 63"/>
                <a:gd name="T24" fmla="*/ 0 w 62"/>
                <a:gd name="T25" fmla="*/ 1 h 63"/>
                <a:gd name="T26" fmla="*/ 2 w 62"/>
                <a:gd name="T27" fmla="*/ 1 h 63"/>
                <a:gd name="T28" fmla="*/ 2 w 62"/>
                <a:gd name="T29" fmla="*/ 1 h 63"/>
                <a:gd name="T30" fmla="*/ 2 w 62"/>
                <a:gd name="T31" fmla="*/ 1 h 63"/>
                <a:gd name="T32" fmla="*/ 2 w 62"/>
                <a:gd name="T33" fmla="*/ 1 h 63"/>
                <a:gd name="T34" fmla="*/ 2 w 62"/>
                <a:gd name="T35" fmla="*/ 1 h 63"/>
                <a:gd name="T36" fmla="*/ 2 w 62"/>
                <a:gd name="T37" fmla="*/ 1 h 63"/>
                <a:gd name="T38" fmla="*/ 2 w 62"/>
                <a:gd name="T39" fmla="*/ 1 h 63"/>
                <a:gd name="T40" fmla="*/ 2 w 62"/>
                <a:gd name="T41" fmla="*/ 1 h 63"/>
                <a:gd name="T42" fmla="*/ 2 w 62"/>
                <a:gd name="T43" fmla="*/ 1 h 63"/>
                <a:gd name="T44" fmla="*/ 2 w 62"/>
                <a:gd name="T45" fmla="*/ 1 h 63"/>
                <a:gd name="T46" fmla="*/ 2 w 62"/>
                <a:gd name="T47" fmla="*/ 1 h 63"/>
                <a:gd name="T48" fmla="*/ 2 w 62"/>
                <a:gd name="T49" fmla="*/ 1 h 63"/>
                <a:gd name="T50" fmla="*/ 2 w 62"/>
                <a:gd name="T51" fmla="*/ 1 h 63"/>
                <a:gd name="T52" fmla="*/ 2 w 62"/>
                <a:gd name="T53" fmla="*/ 1 h 63"/>
                <a:gd name="T54" fmla="*/ 2 w 62"/>
                <a:gd name="T55" fmla="*/ 1 h 63"/>
                <a:gd name="T56" fmla="*/ 2 w 62"/>
                <a:gd name="T57" fmla="*/ 1 h 63"/>
                <a:gd name="T58" fmla="*/ 2 w 62"/>
                <a:gd name="T59" fmla="*/ 0 h 63"/>
                <a:gd name="T60" fmla="*/ 2 w 62"/>
                <a:gd name="T61" fmla="*/ 1 h 63"/>
                <a:gd name="T62" fmla="*/ 2 w 62"/>
                <a:gd name="T63" fmla="*/ 1 h 63"/>
                <a:gd name="T64" fmla="*/ 2 w 62"/>
                <a:gd name="T65" fmla="*/ 0 h 63"/>
                <a:gd name="T66" fmla="*/ 2 w 62"/>
                <a:gd name="T67" fmla="*/ 0 h 63"/>
                <a:gd name="T68" fmla="*/ 2 w 62"/>
                <a:gd name="T69" fmla="*/ 1 h 63"/>
                <a:gd name="T70" fmla="*/ 2 w 62"/>
                <a:gd name="T71" fmla="*/ 0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63"/>
                <a:gd name="T110" fmla="*/ 62 w 62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63">
                  <a:moveTo>
                    <a:pt x="24" y="10"/>
                  </a:moveTo>
                  <a:lnTo>
                    <a:pt x="9" y="20"/>
                  </a:lnTo>
                  <a:lnTo>
                    <a:pt x="5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5" y="15"/>
                  </a:lnTo>
                  <a:lnTo>
                    <a:pt x="0" y="20"/>
                  </a:lnTo>
                  <a:close/>
                  <a:moveTo>
                    <a:pt x="9" y="10"/>
                  </a:moveTo>
                  <a:lnTo>
                    <a:pt x="48" y="53"/>
                  </a:lnTo>
                  <a:lnTo>
                    <a:pt x="38" y="63"/>
                  </a:lnTo>
                  <a:lnTo>
                    <a:pt x="0" y="20"/>
                  </a:lnTo>
                  <a:lnTo>
                    <a:pt x="9" y="10"/>
                  </a:lnTo>
                  <a:close/>
                  <a:moveTo>
                    <a:pt x="48" y="63"/>
                  </a:moveTo>
                  <a:lnTo>
                    <a:pt x="38" y="63"/>
                  </a:lnTo>
                  <a:lnTo>
                    <a:pt x="43" y="58"/>
                  </a:lnTo>
                  <a:lnTo>
                    <a:pt x="48" y="63"/>
                  </a:lnTo>
                  <a:close/>
                  <a:moveTo>
                    <a:pt x="38" y="53"/>
                  </a:moveTo>
                  <a:lnTo>
                    <a:pt x="48" y="44"/>
                  </a:lnTo>
                  <a:lnTo>
                    <a:pt x="57" y="53"/>
                  </a:lnTo>
                  <a:lnTo>
                    <a:pt x="48" y="63"/>
                  </a:lnTo>
                  <a:lnTo>
                    <a:pt x="38" y="53"/>
                  </a:lnTo>
                  <a:close/>
                  <a:moveTo>
                    <a:pt x="62" y="44"/>
                  </a:moveTo>
                  <a:lnTo>
                    <a:pt x="57" y="53"/>
                  </a:lnTo>
                  <a:lnTo>
                    <a:pt x="53" y="48"/>
                  </a:lnTo>
                  <a:lnTo>
                    <a:pt x="62" y="44"/>
                  </a:lnTo>
                  <a:close/>
                  <a:moveTo>
                    <a:pt x="48" y="53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62" y="44"/>
                  </a:lnTo>
                  <a:lnTo>
                    <a:pt x="48" y="5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66"/>
            <p:cNvSpPr>
              <a:spLocks noChangeAspect="1"/>
            </p:cNvSpPr>
            <p:nvPr/>
          </p:nvSpPr>
          <p:spPr bwMode="auto">
            <a:xfrm>
              <a:off x="3277" y="7744"/>
              <a:ext cx="32" cy="27"/>
            </a:xfrm>
            <a:custGeom>
              <a:avLst/>
              <a:gdLst>
                <a:gd name="T0" fmla="*/ 3 w 38"/>
                <a:gd name="T1" fmla="*/ 0 h 39"/>
                <a:gd name="T2" fmla="*/ 0 w 38"/>
                <a:gd name="T3" fmla="*/ 1 h 39"/>
                <a:gd name="T4" fmla="*/ 3 w 38"/>
                <a:gd name="T5" fmla="*/ 1 h 39"/>
                <a:gd name="T6" fmla="*/ 3 w 38"/>
                <a:gd name="T7" fmla="*/ 1 h 39"/>
                <a:gd name="T8" fmla="*/ 3 w 38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9"/>
                <a:gd name="T17" fmla="*/ 38 w 3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9">
                  <a:moveTo>
                    <a:pt x="10" y="0"/>
                  </a:moveTo>
                  <a:lnTo>
                    <a:pt x="0" y="10"/>
                  </a:lnTo>
                  <a:lnTo>
                    <a:pt x="29" y="39"/>
                  </a:lnTo>
                  <a:lnTo>
                    <a:pt x="38" y="2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67"/>
            <p:cNvSpPr>
              <a:spLocks noChangeAspect="1" noEditPoints="1"/>
            </p:cNvSpPr>
            <p:nvPr/>
          </p:nvSpPr>
          <p:spPr bwMode="auto">
            <a:xfrm>
              <a:off x="3273" y="7742"/>
              <a:ext cx="44" cy="32"/>
            </a:xfrm>
            <a:custGeom>
              <a:avLst/>
              <a:gdLst>
                <a:gd name="T0" fmla="*/ 2 w 53"/>
                <a:gd name="T1" fmla="*/ 1 h 48"/>
                <a:gd name="T2" fmla="*/ 2 w 53"/>
                <a:gd name="T3" fmla="*/ 1 h 48"/>
                <a:gd name="T4" fmla="*/ 0 w 53"/>
                <a:gd name="T5" fmla="*/ 1 h 48"/>
                <a:gd name="T6" fmla="*/ 2 w 53"/>
                <a:gd name="T7" fmla="*/ 0 h 48"/>
                <a:gd name="T8" fmla="*/ 2 w 53"/>
                <a:gd name="T9" fmla="*/ 1 h 48"/>
                <a:gd name="T10" fmla="*/ 0 w 53"/>
                <a:gd name="T11" fmla="*/ 1 h 48"/>
                <a:gd name="T12" fmla="*/ 0 w 53"/>
                <a:gd name="T13" fmla="*/ 1 h 48"/>
                <a:gd name="T14" fmla="*/ 2 w 53"/>
                <a:gd name="T15" fmla="*/ 1 h 48"/>
                <a:gd name="T16" fmla="*/ 0 w 53"/>
                <a:gd name="T17" fmla="*/ 1 h 48"/>
                <a:gd name="T18" fmla="*/ 2 w 53"/>
                <a:gd name="T19" fmla="*/ 1 h 48"/>
                <a:gd name="T20" fmla="*/ 2 w 53"/>
                <a:gd name="T21" fmla="*/ 1 h 48"/>
                <a:gd name="T22" fmla="*/ 2 w 53"/>
                <a:gd name="T23" fmla="*/ 1 h 48"/>
                <a:gd name="T24" fmla="*/ 0 w 53"/>
                <a:gd name="T25" fmla="*/ 1 h 48"/>
                <a:gd name="T26" fmla="*/ 2 w 53"/>
                <a:gd name="T27" fmla="*/ 1 h 48"/>
                <a:gd name="T28" fmla="*/ 2 w 53"/>
                <a:gd name="T29" fmla="*/ 1 h 48"/>
                <a:gd name="T30" fmla="*/ 2 w 53"/>
                <a:gd name="T31" fmla="*/ 1 h 48"/>
                <a:gd name="T32" fmla="*/ 2 w 53"/>
                <a:gd name="T33" fmla="*/ 1 h 48"/>
                <a:gd name="T34" fmla="*/ 2 w 53"/>
                <a:gd name="T35" fmla="*/ 1 h 48"/>
                <a:gd name="T36" fmla="*/ 2 w 53"/>
                <a:gd name="T37" fmla="*/ 1 h 48"/>
                <a:gd name="T38" fmla="*/ 2 w 53"/>
                <a:gd name="T39" fmla="*/ 1 h 48"/>
                <a:gd name="T40" fmla="*/ 2 w 53"/>
                <a:gd name="T41" fmla="*/ 1 h 48"/>
                <a:gd name="T42" fmla="*/ 2 w 53"/>
                <a:gd name="T43" fmla="*/ 1 h 48"/>
                <a:gd name="T44" fmla="*/ 2 w 53"/>
                <a:gd name="T45" fmla="*/ 1 h 48"/>
                <a:gd name="T46" fmla="*/ 2 w 53"/>
                <a:gd name="T47" fmla="*/ 1 h 48"/>
                <a:gd name="T48" fmla="*/ 2 w 53"/>
                <a:gd name="T49" fmla="*/ 1 h 48"/>
                <a:gd name="T50" fmla="*/ 2 w 53"/>
                <a:gd name="T51" fmla="*/ 1 h 48"/>
                <a:gd name="T52" fmla="*/ 2 w 53"/>
                <a:gd name="T53" fmla="*/ 1 h 48"/>
                <a:gd name="T54" fmla="*/ 2 w 53"/>
                <a:gd name="T55" fmla="*/ 1 h 48"/>
                <a:gd name="T56" fmla="*/ 2 w 53"/>
                <a:gd name="T57" fmla="*/ 1 h 48"/>
                <a:gd name="T58" fmla="*/ 2 w 53"/>
                <a:gd name="T59" fmla="*/ 0 h 48"/>
                <a:gd name="T60" fmla="*/ 2 w 53"/>
                <a:gd name="T61" fmla="*/ 1 h 48"/>
                <a:gd name="T62" fmla="*/ 2 w 53"/>
                <a:gd name="T63" fmla="*/ 1 h 48"/>
                <a:gd name="T64" fmla="*/ 2 w 53"/>
                <a:gd name="T65" fmla="*/ 0 h 48"/>
                <a:gd name="T66" fmla="*/ 2 w 53"/>
                <a:gd name="T67" fmla="*/ 0 h 48"/>
                <a:gd name="T68" fmla="*/ 2 w 53"/>
                <a:gd name="T69" fmla="*/ 1 h 48"/>
                <a:gd name="T70" fmla="*/ 2 w 53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48"/>
                <a:gd name="T110" fmla="*/ 53 w 53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48"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39" y="38"/>
                  </a:lnTo>
                  <a:lnTo>
                    <a:pt x="29" y="48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39" y="48"/>
                  </a:moveTo>
                  <a:lnTo>
                    <a:pt x="29" y="48"/>
                  </a:lnTo>
                  <a:lnTo>
                    <a:pt x="34" y="43"/>
                  </a:lnTo>
                  <a:lnTo>
                    <a:pt x="39" y="48"/>
                  </a:lnTo>
                  <a:close/>
                  <a:moveTo>
                    <a:pt x="29" y="38"/>
                  </a:moveTo>
                  <a:lnTo>
                    <a:pt x="39" y="28"/>
                  </a:lnTo>
                  <a:lnTo>
                    <a:pt x="53" y="38"/>
                  </a:lnTo>
                  <a:lnTo>
                    <a:pt x="39" y="48"/>
                  </a:lnTo>
                  <a:lnTo>
                    <a:pt x="29" y="38"/>
                  </a:lnTo>
                  <a:close/>
                  <a:moveTo>
                    <a:pt x="48" y="28"/>
                  </a:moveTo>
                  <a:lnTo>
                    <a:pt x="53" y="38"/>
                  </a:lnTo>
                  <a:lnTo>
                    <a:pt x="43" y="33"/>
                  </a:lnTo>
                  <a:lnTo>
                    <a:pt x="48" y="28"/>
                  </a:lnTo>
                  <a:close/>
                  <a:moveTo>
                    <a:pt x="39" y="38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48" y="28"/>
                  </a:lnTo>
                  <a:lnTo>
                    <a:pt x="39" y="38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68"/>
            <p:cNvSpPr>
              <a:spLocks noChangeAspect="1"/>
            </p:cNvSpPr>
            <p:nvPr/>
          </p:nvSpPr>
          <p:spPr bwMode="auto">
            <a:xfrm>
              <a:off x="3301" y="7765"/>
              <a:ext cx="39" cy="28"/>
            </a:xfrm>
            <a:custGeom>
              <a:avLst/>
              <a:gdLst>
                <a:gd name="T0" fmla="*/ 2 w 48"/>
                <a:gd name="T1" fmla="*/ 0 h 43"/>
                <a:gd name="T2" fmla="*/ 0 w 48"/>
                <a:gd name="T3" fmla="*/ 1 h 43"/>
                <a:gd name="T4" fmla="*/ 2 w 48"/>
                <a:gd name="T5" fmla="*/ 1 h 43"/>
                <a:gd name="T6" fmla="*/ 2 w 48"/>
                <a:gd name="T7" fmla="*/ 1 h 43"/>
                <a:gd name="T8" fmla="*/ 2 w 48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3"/>
                <a:gd name="T17" fmla="*/ 48 w 4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3">
                  <a:moveTo>
                    <a:pt x="9" y="0"/>
                  </a:moveTo>
                  <a:lnTo>
                    <a:pt x="0" y="10"/>
                  </a:lnTo>
                  <a:lnTo>
                    <a:pt x="38" y="43"/>
                  </a:lnTo>
                  <a:lnTo>
                    <a:pt x="48" y="2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69"/>
            <p:cNvSpPr>
              <a:spLocks noChangeAspect="1" noEditPoints="1"/>
            </p:cNvSpPr>
            <p:nvPr/>
          </p:nvSpPr>
          <p:spPr bwMode="auto">
            <a:xfrm>
              <a:off x="3297" y="7761"/>
              <a:ext cx="48" cy="36"/>
            </a:xfrm>
            <a:custGeom>
              <a:avLst/>
              <a:gdLst>
                <a:gd name="T0" fmla="*/ 2 w 58"/>
                <a:gd name="T1" fmla="*/ 1 h 53"/>
                <a:gd name="T2" fmla="*/ 2 w 58"/>
                <a:gd name="T3" fmla="*/ 1 h 53"/>
                <a:gd name="T4" fmla="*/ 0 w 58"/>
                <a:gd name="T5" fmla="*/ 1 h 53"/>
                <a:gd name="T6" fmla="*/ 2 w 58"/>
                <a:gd name="T7" fmla="*/ 0 h 53"/>
                <a:gd name="T8" fmla="*/ 2 w 58"/>
                <a:gd name="T9" fmla="*/ 1 h 53"/>
                <a:gd name="T10" fmla="*/ 0 w 58"/>
                <a:gd name="T11" fmla="*/ 1 h 53"/>
                <a:gd name="T12" fmla="*/ 0 w 58"/>
                <a:gd name="T13" fmla="*/ 1 h 53"/>
                <a:gd name="T14" fmla="*/ 2 w 58"/>
                <a:gd name="T15" fmla="*/ 1 h 53"/>
                <a:gd name="T16" fmla="*/ 0 w 58"/>
                <a:gd name="T17" fmla="*/ 1 h 53"/>
                <a:gd name="T18" fmla="*/ 2 w 58"/>
                <a:gd name="T19" fmla="*/ 1 h 53"/>
                <a:gd name="T20" fmla="*/ 2 w 58"/>
                <a:gd name="T21" fmla="*/ 1 h 53"/>
                <a:gd name="T22" fmla="*/ 2 w 58"/>
                <a:gd name="T23" fmla="*/ 1 h 53"/>
                <a:gd name="T24" fmla="*/ 0 w 58"/>
                <a:gd name="T25" fmla="*/ 1 h 53"/>
                <a:gd name="T26" fmla="*/ 2 w 58"/>
                <a:gd name="T27" fmla="*/ 1 h 53"/>
                <a:gd name="T28" fmla="*/ 2 w 58"/>
                <a:gd name="T29" fmla="*/ 1 h 53"/>
                <a:gd name="T30" fmla="*/ 2 w 58"/>
                <a:gd name="T31" fmla="*/ 1 h 53"/>
                <a:gd name="T32" fmla="*/ 2 w 58"/>
                <a:gd name="T33" fmla="*/ 1 h 53"/>
                <a:gd name="T34" fmla="*/ 2 w 58"/>
                <a:gd name="T35" fmla="*/ 1 h 53"/>
                <a:gd name="T36" fmla="*/ 2 w 58"/>
                <a:gd name="T37" fmla="*/ 1 h 53"/>
                <a:gd name="T38" fmla="*/ 2 w 58"/>
                <a:gd name="T39" fmla="*/ 1 h 53"/>
                <a:gd name="T40" fmla="*/ 2 w 58"/>
                <a:gd name="T41" fmla="*/ 1 h 53"/>
                <a:gd name="T42" fmla="*/ 2 w 58"/>
                <a:gd name="T43" fmla="*/ 1 h 53"/>
                <a:gd name="T44" fmla="*/ 2 w 58"/>
                <a:gd name="T45" fmla="*/ 1 h 53"/>
                <a:gd name="T46" fmla="*/ 2 w 58"/>
                <a:gd name="T47" fmla="*/ 1 h 53"/>
                <a:gd name="T48" fmla="*/ 2 w 58"/>
                <a:gd name="T49" fmla="*/ 1 h 53"/>
                <a:gd name="T50" fmla="*/ 2 w 58"/>
                <a:gd name="T51" fmla="*/ 1 h 53"/>
                <a:gd name="T52" fmla="*/ 2 w 58"/>
                <a:gd name="T53" fmla="*/ 1 h 53"/>
                <a:gd name="T54" fmla="*/ 2 w 58"/>
                <a:gd name="T55" fmla="*/ 1 h 53"/>
                <a:gd name="T56" fmla="*/ 2 w 58"/>
                <a:gd name="T57" fmla="*/ 1 h 53"/>
                <a:gd name="T58" fmla="*/ 2 w 58"/>
                <a:gd name="T59" fmla="*/ 0 h 53"/>
                <a:gd name="T60" fmla="*/ 2 w 58"/>
                <a:gd name="T61" fmla="*/ 1 h 53"/>
                <a:gd name="T62" fmla="*/ 2 w 58"/>
                <a:gd name="T63" fmla="*/ 1 h 53"/>
                <a:gd name="T64" fmla="*/ 2 w 58"/>
                <a:gd name="T65" fmla="*/ 0 h 53"/>
                <a:gd name="T66" fmla="*/ 2 w 58"/>
                <a:gd name="T67" fmla="*/ 0 h 53"/>
                <a:gd name="T68" fmla="*/ 2 w 58"/>
                <a:gd name="T69" fmla="*/ 1 h 53"/>
                <a:gd name="T70" fmla="*/ 2 w 58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3"/>
                <a:gd name="T110" fmla="*/ 58 w 5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3">
                  <a:moveTo>
                    <a:pt x="24" y="10"/>
                  </a:moveTo>
                  <a:lnTo>
                    <a:pt x="10" y="20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0" y="24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0" y="24"/>
                  </a:lnTo>
                  <a:close/>
                  <a:moveTo>
                    <a:pt x="10" y="10"/>
                  </a:moveTo>
                  <a:lnTo>
                    <a:pt x="48" y="44"/>
                  </a:lnTo>
                  <a:lnTo>
                    <a:pt x="38" y="53"/>
                  </a:lnTo>
                  <a:lnTo>
                    <a:pt x="0" y="24"/>
                  </a:lnTo>
                  <a:lnTo>
                    <a:pt x="10" y="10"/>
                  </a:lnTo>
                  <a:close/>
                  <a:moveTo>
                    <a:pt x="48" y="53"/>
                  </a:moveTo>
                  <a:lnTo>
                    <a:pt x="38" y="53"/>
                  </a:lnTo>
                  <a:lnTo>
                    <a:pt x="43" y="48"/>
                  </a:lnTo>
                  <a:lnTo>
                    <a:pt x="48" y="53"/>
                  </a:lnTo>
                  <a:close/>
                  <a:moveTo>
                    <a:pt x="38" y="44"/>
                  </a:moveTo>
                  <a:lnTo>
                    <a:pt x="48" y="29"/>
                  </a:lnTo>
                  <a:lnTo>
                    <a:pt x="58" y="39"/>
                  </a:lnTo>
                  <a:lnTo>
                    <a:pt x="48" y="53"/>
                  </a:lnTo>
                  <a:lnTo>
                    <a:pt x="38" y="44"/>
                  </a:lnTo>
                  <a:close/>
                  <a:moveTo>
                    <a:pt x="58" y="29"/>
                  </a:moveTo>
                  <a:lnTo>
                    <a:pt x="58" y="39"/>
                  </a:lnTo>
                  <a:lnTo>
                    <a:pt x="53" y="34"/>
                  </a:lnTo>
                  <a:lnTo>
                    <a:pt x="58" y="29"/>
                  </a:lnTo>
                  <a:close/>
                  <a:moveTo>
                    <a:pt x="48" y="39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29"/>
                  </a:lnTo>
                  <a:lnTo>
                    <a:pt x="48" y="39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70"/>
            <p:cNvSpPr>
              <a:spLocks noChangeAspect="1"/>
            </p:cNvSpPr>
            <p:nvPr/>
          </p:nvSpPr>
          <p:spPr bwMode="auto">
            <a:xfrm>
              <a:off x="3332" y="7783"/>
              <a:ext cx="45" cy="26"/>
            </a:xfrm>
            <a:custGeom>
              <a:avLst/>
              <a:gdLst>
                <a:gd name="T0" fmla="*/ 3 w 53"/>
                <a:gd name="T1" fmla="*/ 0 h 38"/>
                <a:gd name="T2" fmla="*/ 0 w 53"/>
                <a:gd name="T3" fmla="*/ 1 h 38"/>
                <a:gd name="T4" fmla="*/ 3 w 53"/>
                <a:gd name="T5" fmla="*/ 1 h 38"/>
                <a:gd name="T6" fmla="*/ 3 w 53"/>
                <a:gd name="T7" fmla="*/ 1 h 38"/>
                <a:gd name="T8" fmla="*/ 3 w 5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8"/>
                <a:gd name="T17" fmla="*/ 53 w 5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8">
                  <a:moveTo>
                    <a:pt x="10" y="0"/>
                  </a:moveTo>
                  <a:lnTo>
                    <a:pt x="0" y="14"/>
                  </a:lnTo>
                  <a:lnTo>
                    <a:pt x="48" y="38"/>
                  </a:lnTo>
                  <a:lnTo>
                    <a:pt x="53" y="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71"/>
            <p:cNvSpPr>
              <a:spLocks noChangeAspect="1" noEditPoints="1"/>
            </p:cNvSpPr>
            <p:nvPr/>
          </p:nvSpPr>
          <p:spPr bwMode="auto">
            <a:xfrm>
              <a:off x="3328" y="7781"/>
              <a:ext cx="52" cy="32"/>
            </a:xfrm>
            <a:custGeom>
              <a:avLst/>
              <a:gdLst>
                <a:gd name="T0" fmla="*/ 2 w 63"/>
                <a:gd name="T1" fmla="*/ 1 h 48"/>
                <a:gd name="T2" fmla="*/ 2 w 63"/>
                <a:gd name="T3" fmla="*/ 1 h 48"/>
                <a:gd name="T4" fmla="*/ 0 w 63"/>
                <a:gd name="T5" fmla="*/ 1 h 48"/>
                <a:gd name="T6" fmla="*/ 2 w 63"/>
                <a:gd name="T7" fmla="*/ 0 h 48"/>
                <a:gd name="T8" fmla="*/ 2 w 63"/>
                <a:gd name="T9" fmla="*/ 1 h 48"/>
                <a:gd name="T10" fmla="*/ 2 w 63"/>
                <a:gd name="T11" fmla="*/ 1 h 48"/>
                <a:gd name="T12" fmla="*/ 0 w 63"/>
                <a:gd name="T13" fmla="*/ 1 h 48"/>
                <a:gd name="T14" fmla="*/ 2 w 63"/>
                <a:gd name="T15" fmla="*/ 1 h 48"/>
                <a:gd name="T16" fmla="*/ 2 w 63"/>
                <a:gd name="T17" fmla="*/ 1 h 48"/>
                <a:gd name="T18" fmla="*/ 2 w 63"/>
                <a:gd name="T19" fmla="*/ 1 h 48"/>
                <a:gd name="T20" fmla="*/ 2 w 63"/>
                <a:gd name="T21" fmla="*/ 1 h 48"/>
                <a:gd name="T22" fmla="*/ 2 w 63"/>
                <a:gd name="T23" fmla="*/ 1 h 48"/>
                <a:gd name="T24" fmla="*/ 2 w 63"/>
                <a:gd name="T25" fmla="*/ 1 h 48"/>
                <a:gd name="T26" fmla="*/ 2 w 63"/>
                <a:gd name="T27" fmla="*/ 1 h 48"/>
                <a:gd name="T28" fmla="*/ 2 w 63"/>
                <a:gd name="T29" fmla="*/ 1 h 48"/>
                <a:gd name="T30" fmla="*/ 2 w 63"/>
                <a:gd name="T31" fmla="*/ 1 h 48"/>
                <a:gd name="T32" fmla="*/ 2 w 63"/>
                <a:gd name="T33" fmla="*/ 1 h 48"/>
                <a:gd name="T34" fmla="*/ 2 w 63"/>
                <a:gd name="T35" fmla="*/ 1 h 48"/>
                <a:gd name="T36" fmla="*/ 2 w 63"/>
                <a:gd name="T37" fmla="*/ 1 h 48"/>
                <a:gd name="T38" fmla="*/ 2 w 63"/>
                <a:gd name="T39" fmla="*/ 1 h 48"/>
                <a:gd name="T40" fmla="*/ 2 w 63"/>
                <a:gd name="T41" fmla="*/ 1 h 48"/>
                <a:gd name="T42" fmla="*/ 2 w 63"/>
                <a:gd name="T43" fmla="*/ 1 h 48"/>
                <a:gd name="T44" fmla="*/ 2 w 63"/>
                <a:gd name="T45" fmla="*/ 1 h 48"/>
                <a:gd name="T46" fmla="*/ 2 w 63"/>
                <a:gd name="T47" fmla="*/ 1 h 48"/>
                <a:gd name="T48" fmla="*/ 2 w 63"/>
                <a:gd name="T49" fmla="*/ 1 h 48"/>
                <a:gd name="T50" fmla="*/ 2 w 63"/>
                <a:gd name="T51" fmla="*/ 1 h 48"/>
                <a:gd name="T52" fmla="*/ 2 w 63"/>
                <a:gd name="T53" fmla="*/ 1 h 48"/>
                <a:gd name="T54" fmla="*/ 2 w 63"/>
                <a:gd name="T55" fmla="*/ 1 h 48"/>
                <a:gd name="T56" fmla="*/ 2 w 63"/>
                <a:gd name="T57" fmla="*/ 1 h 48"/>
                <a:gd name="T58" fmla="*/ 2 w 63"/>
                <a:gd name="T59" fmla="*/ 0 h 48"/>
                <a:gd name="T60" fmla="*/ 2 w 63"/>
                <a:gd name="T61" fmla="*/ 1 h 48"/>
                <a:gd name="T62" fmla="*/ 2 w 63"/>
                <a:gd name="T63" fmla="*/ 1 h 48"/>
                <a:gd name="T64" fmla="*/ 2 w 63"/>
                <a:gd name="T65" fmla="*/ 0 h 48"/>
                <a:gd name="T66" fmla="*/ 2 w 63"/>
                <a:gd name="T67" fmla="*/ 0 h 48"/>
                <a:gd name="T68" fmla="*/ 2 w 63"/>
                <a:gd name="T69" fmla="*/ 1 h 48"/>
                <a:gd name="T70" fmla="*/ 2 w 63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8"/>
                <a:gd name="T110" fmla="*/ 63 w 63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8">
                  <a:moveTo>
                    <a:pt x="20" y="10"/>
                  </a:moveTo>
                  <a:lnTo>
                    <a:pt x="10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5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10" y="10"/>
                  </a:moveTo>
                  <a:lnTo>
                    <a:pt x="58" y="34"/>
                  </a:lnTo>
                  <a:lnTo>
                    <a:pt x="48" y="48"/>
                  </a:lnTo>
                  <a:lnTo>
                    <a:pt x="5" y="24"/>
                  </a:lnTo>
                  <a:lnTo>
                    <a:pt x="10" y="10"/>
                  </a:lnTo>
                  <a:close/>
                  <a:moveTo>
                    <a:pt x="58" y="43"/>
                  </a:moveTo>
                  <a:lnTo>
                    <a:pt x="48" y="48"/>
                  </a:lnTo>
                  <a:lnTo>
                    <a:pt x="53" y="43"/>
                  </a:lnTo>
                  <a:lnTo>
                    <a:pt x="58" y="43"/>
                  </a:lnTo>
                  <a:close/>
                  <a:moveTo>
                    <a:pt x="44" y="39"/>
                  </a:moveTo>
                  <a:lnTo>
                    <a:pt x="48" y="24"/>
                  </a:lnTo>
                  <a:lnTo>
                    <a:pt x="63" y="29"/>
                  </a:lnTo>
                  <a:lnTo>
                    <a:pt x="58" y="43"/>
                  </a:lnTo>
                  <a:lnTo>
                    <a:pt x="44" y="39"/>
                  </a:lnTo>
                  <a:close/>
                  <a:moveTo>
                    <a:pt x="63" y="19"/>
                  </a:moveTo>
                  <a:lnTo>
                    <a:pt x="63" y="29"/>
                  </a:lnTo>
                  <a:lnTo>
                    <a:pt x="58" y="29"/>
                  </a:lnTo>
                  <a:lnTo>
                    <a:pt x="63" y="19"/>
                  </a:lnTo>
                  <a:close/>
                  <a:moveTo>
                    <a:pt x="53" y="34"/>
                  </a:moveTo>
                  <a:lnTo>
                    <a:pt x="10" y="10"/>
                  </a:lnTo>
                  <a:lnTo>
                    <a:pt x="20" y="0"/>
                  </a:lnTo>
                  <a:lnTo>
                    <a:pt x="63" y="19"/>
                  </a:lnTo>
                  <a:lnTo>
                    <a:pt x="53" y="34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72"/>
            <p:cNvSpPr>
              <a:spLocks noChangeAspect="1"/>
            </p:cNvSpPr>
            <p:nvPr/>
          </p:nvSpPr>
          <p:spPr bwMode="auto">
            <a:xfrm>
              <a:off x="3371" y="7799"/>
              <a:ext cx="33" cy="14"/>
            </a:xfrm>
            <a:custGeom>
              <a:avLst/>
              <a:gdLst>
                <a:gd name="T0" fmla="*/ 3 w 39"/>
                <a:gd name="T1" fmla="*/ 0 h 19"/>
                <a:gd name="T2" fmla="*/ 0 w 39"/>
                <a:gd name="T3" fmla="*/ 1 h 19"/>
                <a:gd name="T4" fmla="*/ 3 w 39"/>
                <a:gd name="T5" fmla="*/ 1 h 19"/>
                <a:gd name="T6" fmla="*/ 3 w 39"/>
                <a:gd name="T7" fmla="*/ 1 h 19"/>
                <a:gd name="T8" fmla="*/ 3 w 39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9"/>
                <a:gd name="T17" fmla="*/ 39 w 3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9">
                  <a:moveTo>
                    <a:pt x="5" y="0"/>
                  </a:moveTo>
                  <a:lnTo>
                    <a:pt x="0" y="14"/>
                  </a:lnTo>
                  <a:lnTo>
                    <a:pt x="29" y="19"/>
                  </a:lnTo>
                  <a:lnTo>
                    <a:pt x="39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73"/>
            <p:cNvSpPr>
              <a:spLocks noChangeAspect="1" noEditPoints="1"/>
            </p:cNvSpPr>
            <p:nvPr/>
          </p:nvSpPr>
          <p:spPr bwMode="auto">
            <a:xfrm>
              <a:off x="3365" y="7793"/>
              <a:ext cx="46" cy="23"/>
            </a:xfrm>
            <a:custGeom>
              <a:avLst/>
              <a:gdLst>
                <a:gd name="T0" fmla="*/ 2 w 57"/>
                <a:gd name="T1" fmla="*/ 1 h 34"/>
                <a:gd name="T2" fmla="*/ 2 w 57"/>
                <a:gd name="T3" fmla="*/ 1 h 34"/>
                <a:gd name="T4" fmla="*/ 0 w 57"/>
                <a:gd name="T5" fmla="*/ 1 h 34"/>
                <a:gd name="T6" fmla="*/ 2 w 57"/>
                <a:gd name="T7" fmla="*/ 1 h 34"/>
                <a:gd name="T8" fmla="*/ 2 w 57"/>
                <a:gd name="T9" fmla="*/ 1 h 34"/>
                <a:gd name="T10" fmla="*/ 2 w 57"/>
                <a:gd name="T11" fmla="*/ 1 h 34"/>
                <a:gd name="T12" fmla="*/ 0 w 57"/>
                <a:gd name="T13" fmla="*/ 1 h 34"/>
                <a:gd name="T14" fmla="*/ 2 w 57"/>
                <a:gd name="T15" fmla="*/ 1 h 34"/>
                <a:gd name="T16" fmla="*/ 2 w 57"/>
                <a:gd name="T17" fmla="*/ 1 h 34"/>
                <a:gd name="T18" fmla="*/ 2 w 57"/>
                <a:gd name="T19" fmla="*/ 1 h 34"/>
                <a:gd name="T20" fmla="*/ 2 w 57"/>
                <a:gd name="T21" fmla="*/ 1 h 34"/>
                <a:gd name="T22" fmla="*/ 2 w 57"/>
                <a:gd name="T23" fmla="*/ 1 h 34"/>
                <a:gd name="T24" fmla="*/ 2 w 57"/>
                <a:gd name="T25" fmla="*/ 1 h 34"/>
                <a:gd name="T26" fmla="*/ 2 w 57"/>
                <a:gd name="T27" fmla="*/ 1 h 34"/>
                <a:gd name="T28" fmla="*/ 2 w 57"/>
                <a:gd name="T29" fmla="*/ 1 h 34"/>
                <a:gd name="T30" fmla="*/ 2 w 57"/>
                <a:gd name="T31" fmla="*/ 1 h 34"/>
                <a:gd name="T32" fmla="*/ 2 w 57"/>
                <a:gd name="T33" fmla="*/ 1 h 34"/>
                <a:gd name="T34" fmla="*/ 2 w 57"/>
                <a:gd name="T35" fmla="*/ 1 h 34"/>
                <a:gd name="T36" fmla="*/ 2 w 57"/>
                <a:gd name="T37" fmla="*/ 1 h 34"/>
                <a:gd name="T38" fmla="*/ 2 w 57"/>
                <a:gd name="T39" fmla="*/ 1 h 34"/>
                <a:gd name="T40" fmla="*/ 2 w 57"/>
                <a:gd name="T41" fmla="*/ 1 h 34"/>
                <a:gd name="T42" fmla="*/ 2 w 57"/>
                <a:gd name="T43" fmla="*/ 1 h 34"/>
                <a:gd name="T44" fmla="*/ 2 w 57"/>
                <a:gd name="T45" fmla="*/ 1 h 34"/>
                <a:gd name="T46" fmla="*/ 2 w 57"/>
                <a:gd name="T47" fmla="*/ 1 h 34"/>
                <a:gd name="T48" fmla="*/ 2 w 57"/>
                <a:gd name="T49" fmla="*/ 1 h 34"/>
                <a:gd name="T50" fmla="*/ 2 w 57"/>
                <a:gd name="T51" fmla="*/ 1 h 34"/>
                <a:gd name="T52" fmla="*/ 2 w 57"/>
                <a:gd name="T53" fmla="*/ 1 h 34"/>
                <a:gd name="T54" fmla="*/ 2 w 57"/>
                <a:gd name="T55" fmla="*/ 1 h 34"/>
                <a:gd name="T56" fmla="*/ 2 w 57"/>
                <a:gd name="T57" fmla="*/ 1 h 34"/>
                <a:gd name="T58" fmla="*/ 2 w 57"/>
                <a:gd name="T59" fmla="*/ 0 h 34"/>
                <a:gd name="T60" fmla="*/ 2 w 57"/>
                <a:gd name="T61" fmla="*/ 1 h 34"/>
                <a:gd name="T62" fmla="*/ 2 w 57"/>
                <a:gd name="T63" fmla="*/ 1 h 34"/>
                <a:gd name="T64" fmla="*/ 2 w 57"/>
                <a:gd name="T65" fmla="*/ 1 h 34"/>
                <a:gd name="T66" fmla="*/ 2 w 57"/>
                <a:gd name="T67" fmla="*/ 0 h 34"/>
                <a:gd name="T68" fmla="*/ 2 w 57"/>
                <a:gd name="T69" fmla="*/ 1 h 34"/>
                <a:gd name="T70" fmla="*/ 2 w 57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34"/>
                <a:gd name="T110" fmla="*/ 57 w 57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34">
                  <a:moveTo>
                    <a:pt x="19" y="10"/>
                  </a:moveTo>
                  <a:lnTo>
                    <a:pt x="14" y="24"/>
                  </a:lnTo>
                  <a:lnTo>
                    <a:pt x="0" y="20"/>
                  </a:lnTo>
                  <a:lnTo>
                    <a:pt x="4" y="5"/>
                  </a:lnTo>
                  <a:lnTo>
                    <a:pt x="19" y="10"/>
                  </a:lnTo>
                  <a:close/>
                  <a:moveTo>
                    <a:pt x="9" y="29"/>
                  </a:moveTo>
                  <a:lnTo>
                    <a:pt x="0" y="20"/>
                  </a:lnTo>
                  <a:lnTo>
                    <a:pt x="9" y="24"/>
                  </a:lnTo>
                  <a:lnTo>
                    <a:pt x="9" y="29"/>
                  </a:lnTo>
                  <a:close/>
                  <a:moveTo>
                    <a:pt x="9" y="15"/>
                  </a:moveTo>
                  <a:lnTo>
                    <a:pt x="38" y="20"/>
                  </a:lnTo>
                  <a:lnTo>
                    <a:pt x="38" y="34"/>
                  </a:lnTo>
                  <a:lnTo>
                    <a:pt x="9" y="29"/>
                  </a:lnTo>
                  <a:lnTo>
                    <a:pt x="9" y="15"/>
                  </a:lnTo>
                  <a:close/>
                  <a:moveTo>
                    <a:pt x="43" y="34"/>
                  </a:moveTo>
                  <a:lnTo>
                    <a:pt x="38" y="34"/>
                  </a:lnTo>
                  <a:lnTo>
                    <a:pt x="38" y="29"/>
                  </a:lnTo>
                  <a:lnTo>
                    <a:pt x="43" y="34"/>
                  </a:lnTo>
                  <a:close/>
                  <a:moveTo>
                    <a:pt x="33" y="24"/>
                  </a:moveTo>
                  <a:lnTo>
                    <a:pt x="43" y="10"/>
                  </a:lnTo>
                  <a:lnTo>
                    <a:pt x="57" y="20"/>
                  </a:lnTo>
                  <a:lnTo>
                    <a:pt x="43" y="34"/>
                  </a:lnTo>
                  <a:lnTo>
                    <a:pt x="33" y="24"/>
                  </a:lnTo>
                  <a:close/>
                  <a:moveTo>
                    <a:pt x="53" y="10"/>
                  </a:moveTo>
                  <a:lnTo>
                    <a:pt x="57" y="20"/>
                  </a:lnTo>
                  <a:lnTo>
                    <a:pt x="48" y="15"/>
                  </a:lnTo>
                  <a:lnTo>
                    <a:pt x="53" y="10"/>
                  </a:lnTo>
                  <a:close/>
                  <a:moveTo>
                    <a:pt x="48" y="24"/>
                  </a:moveTo>
                  <a:lnTo>
                    <a:pt x="14" y="15"/>
                  </a:lnTo>
                  <a:lnTo>
                    <a:pt x="14" y="0"/>
                  </a:lnTo>
                  <a:lnTo>
                    <a:pt x="53" y="10"/>
                  </a:lnTo>
                  <a:lnTo>
                    <a:pt x="48" y="24"/>
                  </a:lnTo>
                  <a:close/>
                  <a:moveTo>
                    <a:pt x="4" y="5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74"/>
            <p:cNvSpPr>
              <a:spLocks noChangeAspect="1"/>
            </p:cNvSpPr>
            <p:nvPr/>
          </p:nvSpPr>
          <p:spPr bwMode="auto">
            <a:xfrm>
              <a:off x="3397" y="7803"/>
              <a:ext cx="39" cy="16"/>
            </a:xfrm>
            <a:custGeom>
              <a:avLst/>
              <a:gdLst>
                <a:gd name="T0" fmla="*/ 2 w 48"/>
                <a:gd name="T1" fmla="*/ 0 h 24"/>
                <a:gd name="T2" fmla="*/ 0 w 48"/>
                <a:gd name="T3" fmla="*/ 1 h 24"/>
                <a:gd name="T4" fmla="*/ 2 w 48"/>
                <a:gd name="T5" fmla="*/ 1 h 24"/>
                <a:gd name="T6" fmla="*/ 2 w 48"/>
                <a:gd name="T7" fmla="*/ 1 h 24"/>
                <a:gd name="T8" fmla="*/ 2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4"/>
                <a:gd name="T17" fmla="*/ 48 w 4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4">
                  <a:moveTo>
                    <a:pt x="10" y="0"/>
                  </a:moveTo>
                  <a:lnTo>
                    <a:pt x="0" y="14"/>
                  </a:lnTo>
                  <a:lnTo>
                    <a:pt x="48" y="24"/>
                  </a:lnTo>
                  <a:lnTo>
                    <a:pt x="48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75"/>
            <p:cNvSpPr>
              <a:spLocks noChangeAspect="1" noEditPoints="1"/>
            </p:cNvSpPr>
            <p:nvPr/>
          </p:nvSpPr>
          <p:spPr bwMode="auto">
            <a:xfrm>
              <a:off x="3391" y="7799"/>
              <a:ext cx="49" cy="24"/>
            </a:xfrm>
            <a:custGeom>
              <a:avLst/>
              <a:gdLst>
                <a:gd name="T0" fmla="*/ 3 w 58"/>
                <a:gd name="T1" fmla="*/ 1 h 34"/>
                <a:gd name="T2" fmla="*/ 3 w 58"/>
                <a:gd name="T3" fmla="*/ 1 h 34"/>
                <a:gd name="T4" fmla="*/ 0 w 58"/>
                <a:gd name="T5" fmla="*/ 1 h 34"/>
                <a:gd name="T6" fmla="*/ 3 w 58"/>
                <a:gd name="T7" fmla="*/ 0 h 34"/>
                <a:gd name="T8" fmla="*/ 3 w 58"/>
                <a:gd name="T9" fmla="*/ 1 h 34"/>
                <a:gd name="T10" fmla="*/ 3 w 58"/>
                <a:gd name="T11" fmla="*/ 1 h 34"/>
                <a:gd name="T12" fmla="*/ 0 w 58"/>
                <a:gd name="T13" fmla="*/ 1 h 34"/>
                <a:gd name="T14" fmla="*/ 3 w 58"/>
                <a:gd name="T15" fmla="*/ 1 h 34"/>
                <a:gd name="T16" fmla="*/ 3 w 58"/>
                <a:gd name="T17" fmla="*/ 1 h 34"/>
                <a:gd name="T18" fmla="*/ 3 w 58"/>
                <a:gd name="T19" fmla="*/ 1 h 34"/>
                <a:gd name="T20" fmla="*/ 3 w 58"/>
                <a:gd name="T21" fmla="*/ 1 h 34"/>
                <a:gd name="T22" fmla="*/ 3 w 58"/>
                <a:gd name="T23" fmla="*/ 1 h 34"/>
                <a:gd name="T24" fmla="*/ 3 w 58"/>
                <a:gd name="T25" fmla="*/ 1 h 34"/>
                <a:gd name="T26" fmla="*/ 3 w 58"/>
                <a:gd name="T27" fmla="*/ 1 h 34"/>
                <a:gd name="T28" fmla="*/ 3 w 58"/>
                <a:gd name="T29" fmla="*/ 1 h 34"/>
                <a:gd name="T30" fmla="*/ 3 w 58"/>
                <a:gd name="T31" fmla="*/ 1 h 34"/>
                <a:gd name="T32" fmla="*/ 3 w 58"/>
                <a:gd name="T33" fmla="*/ 1 h 34"/>
                <a:gd name="T34" fmla="*/ 3 w 58"/>
                <a:gd name="T35" fmla="*/ 1 h 34"/>
                <a:gd name="T36" fmla="*/ 3 w 58"/>
                <a:gd name="T37" fmla="*/ 1 h 34"/>
                <a:gd name="T38" fmla="*/ 3 w 58"/>
                <a:gd name="T39" fmla="*/ 1 h 34"/>
                <a:gd name="T40" fmla="*/ 3 w 58"/>
                <a:gd name="T41" fmla="*/ 1 h 34"/>
                <a:gd name="T42" fmla="*/ 3 w 58"/>
                <a:gd name="T43" fmla="*/ 1 h 34"/>
                <a:gd name="T44" fmla="*/ 3 w 58"/>
                <a:gd name="T45" fmla="*/ 1 h 34"/>
                <a:gd name="T46" fmla="*/ 3 w 58"/>
                <a:gd name="T47" fmla="*/ 1 h 34"/>
                <a:gd name="T48" fmla="*/ 3 w 58"/>
                <a:gd name="T49" fmla="*/ 1 h 34"/>
                <a:gd name="T50" fmla="*/ 3 w 58"/>
                <a:gd name="T51" fmla="*/ 1 h 34"/>
                <a:gd name="T52" fmla="*/ 3 w 58"/>
                <a:gd name="T53" fmla="*/ 1 h 34"/>
                <a:gd name="T54" fmla="*/ 3 w 58"/>
                <a:gd name="T55" fmla="*/ 1 h 34"/>
                <a:gd name="T56" fmla="*/ 3 w 58"/>
                <a:gd name="T57" fmla="*/ 1 h 34"/>
                <a:gd name="T58" fmla="*/ 3 w 58"/>
                <a:gd name="T59" fmla="*/ 0 h 34"/>
                <a:gd name="T60" fmla="*/ 3 w 58"/>
                <a:gd name="T61" fmla="*/ 1 h 34"/>
                <a:gd name="T62" fmla="*/ 3 w 58"/>
                <a:gd name="T63" fmla="*/ 1 h 34"/>
                <a:gd name="T64" fmla="*/ 3 w 58"/>
                <a:gd name="T65" fmla="*/ 0 h 34"/>
                <a:gd name="T66" fmla="*/ 3 w 58"/>
                <a:gd name="T67" fmla="*/ 0 h 34"/>
                <a:gd name="T68" fmla="*/ 3 w 58"/>
                <a:gd name="T69" fmla="*/ 1 h 34"/>
                <a:gd name="T70" fmla="*/ 3 w 58"/>
                <a:gd name="T71" fmla="*/ 0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34"/>
                <a:gd name="T110" fmla="*/ 58 w 58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34">
                  <a:moveTo>
                    <a:pt x="24" y="10"/>
                  </a:moveTo>
                  <a:lnTo>
                    <a:pt x="10" y="24"/>
                  </a:lnTo>
                  <a:lnTo>
                    <a:pt x="0" y="14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5" y="10"/>
                  </a:moveTo>
                  <a:lnTo>
                    <a:pt x="53" y="19"/>
                  </a:lnTo>
                  <a:lnTo>
                    <a:pt x="48" y="34"/>
                  </a:lnTo>
                  <a:lnTo>
                    <a:pt x="5" y="24"/>
                  </a:lnTo>
                  <a:lnTo>
                    <a:pt x="5" y="10"/>
                  </a:lnTo>
                  <a:close/>
                  <a:moveTo>
                    <a:pt x="58" y="29"/>
                  </a:moveTo>
                  <a:lnTo>
                    <a:pt x="48" y="34"/>
                  </a:lnTo>
                  <a:lnTo>
                    <a:pt x="53" y="29"/>
                  </a:lnTo>
                  <a:lnTo>
                    <a:pt x="58" y="29"/>
                  </a:lnTo>
                  <a:close/>
                  <a:moveTo>
                    <a:pt x="44" y="29"/>
                  </a:moveTo>
                  <a:lnTo>
                    <a:pt x="44" y="14"/>
                  </a:lnTo>
                  <a:lnTo>
                    <a:pt x="58" y="14"/>
                  </a:lnTo>
                  <a:lnTo>
                    <a:pt x="58" y="29"/>
                  </a:lnTo>
                  <a:lnTo>
                    <a:pt x="44" y="29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53" y="14"/>
                  </a:lnTo>
                  <a:lnTo>
                    <a:pt x="53" y="5"/>
                  </a:lnTo>
                  <a:close/>
                  <a:moveTo>
                    <a:pt x="53" y="19"/>
                  </a:moveTo>
                  <a:lnTo>
                    <a:pt x="15" y="14"/>
                  </a:lnTo>
                  <a:lnTo>
                    <a:pt x="20" y="0"/>
                  </a:lnTo>
                  <a:lnTo>
                    <a:pt x="53" y="5"/>
                  </a:lnTo>
                  <a:lnTo>
                    <a:pt x="53" y="19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76"/>
            <p:cNvSpPr>
              <a:spLocks noChangeAspect="1"/>
            </p:cNvSpPr>
            <p:nvPr/>
          </p:nvSpPr>
          <p:spPr bwMode="auto">
            <a:xfrm>
              <a:off x="3436" y="7803"/>
              <a:ext cx="59" cy="16"/>
            </a:xfrm>
            <a:custGeom>
              <a:avLst/>
              <a:gdLst>
                <a:gd name="T0" fmla="*/ 0 w 72"/>
                <a:gd name="T1" fmla="*/ 1 h 24"/>
                <a:gd name="T2" fmla="*/ 0 w 72"/>
                <a:gd name="T3" fmla="*/ 1 h 24"/>
                <a:gd name="T4" fmla="*/ 2 w 72"/>
                <a:gd name="T5" fmla="*/ 1 h 24"/>
                <a:gd name="T6" fmla="*/ 2 w 72"/>
                <a:gd name="T7" fmla="*/ 0 h 24"/>
                <a:gd name="T8" fmla="*/ 0 w 72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0" y="9"/>
                  </a:moveTo>
                  <a:lnTo>
                    <a:pt x="0" y="24"/>
                  </a:lnTo>
                  <a:lnTo>
                    <a:pt x="72" y="14"/>
                  </a:lnTo>
                  <a:lnTo>
                    <a:pt x="7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77"/>
            <p:cNvSpPr>
              <a:spLocks noChangeAspect="1" noEditPoints="1"/>
            </p:cNvSpPr>
            <p:nvPr/>
          </p:nvSpPr>
          <p:spPr bwMode="auto">
            <a:xfrm>
              <a:off x="3428" y="7799"/>
              <a:ext cx="76" cy="24"/>
            </a:xfrm>
            <a:custGeom>
              <a:avLst/>
              <a:gdLst>
                <a:gd name="T0" fmla="*/ 3 w 91"/>
                <a:gd name="T1" fmla="*/ 1 h 34"/>
                <a:gd name="T2" fmla="*/ 3 w 91"/>
                <a:gd name="T3" fmla="*/ 1 h 34"/>
                <a:gd name="T4" fmla="*/ 0 w 91"/>
                <a:gd name="T5" fmla="*/ 1 h 34"/>
                <a:gd name="T6" fmla="*/ 0 w 91"/>
                <a:gd name="T7" fmla="*/ 1 h 34"/>
                <a:gd name="T8" fmla="*/ 3 w 91"/>
                <a:gd name="T9" fmla="*/ 1 h 34"/>
                <a:gd name="T10" fmla="*/ 3 w 91"/>
                <a:gd name="T11" fmla="*/ 1 h 34"/>
                <a:gd name="T12" fmla="*/ 0 w 91"/>
                <a:gd name="T13" fmla="*/ 1 h 34"/>
                <a:gd name="T14" fmla="*/ 3 w 91"/>
                <a:gd name="T15" fmla="*/ 1 h 34"/>
                <a:gd name="T16" fmla="*/ 3 w 91"/>
                <a:gd name="T17" fmla="*/ 1 h 34"/>
                <a:gd name="T18" fmla="*/ 3 w 91"/>
                <a:gd name="T19" fmla="*/ 1 h 34"/>
                <a:gd name="T20" fmla="*/ 3 w 91"/>
                <a:gd name="T21" fmla="*/ 1 h 34"/>
                <a:gd name="T22" fmla="*/ 3 w 91"/>
                <a:gd name="T23" fmla="*/ 1 h 34"/>
                <a:gd name="T24" fmla="*/ 3 w 91"/>
                <a:gd name="T25" fmla="*/ 1 h 34"/>
                <a:gd name="T26" fmla="*/ 3 w 91"/>
                <a:gd name="T27" fmla="*/ 1 h 34"/>
                <a:gd name="T28" fmla="*/ 3 w 91"/>
                <a:gd name="T29" fmla="*/ 1 h 34"/>
                <a:gd name="T30" fmla="*/ 3 w 91"/>
                <a:gd name="T31" fmla="*/ 1 h 34"/>
                <a:gd name="T32" fmla="*/ 3 w 91"/>
                <a:gd name="T33" fmla="*/ 1 h 34"/>
                <a:gd name="T34" fmla="*/ 3 w 91"/>
                <a:gd name="T35" fmla="*/ 1 h 34"/>
                <a:gd name="T36" fmla="*/ 3 w 91"/>
                <a:gd name="T37" fmla="*/ 1 h 34"/>
                <a:gd name="T38" fmla="*/ 3 w 91"/>
                <a:gd name="T39" fmla="*/ 1 h 34"/>
                <a:gd name="T40" fmla="*/ 3 w 91"/>
                <a:gd name="T41" fmla="*/ 1 h 34"/>
                <a:gd name="T42" fmla="*/ 3 w 91"/>
                <a:gd name="T43" fmla="*/ 1 h 34"/>
                <a:gd name="T44" fmla="*/ 3 w 91"/>
                <a:gd name="T45" fmla="*/ 1 h 34"/>
                <a:gd name="T46" fmla="*/ 3 w 91"/>
                <a:gd name="T47" fmla="*/ 0 h 34"/>
                <a:gd name="T48" fmla="*/ 3 w 91"/>
                <a:gd name="T49" fmla="*/ 1 h 34"/>
                <a:gd name="T50" fmla="*/ 3 w 91"/>
                <a:gd name="T51" fmla="*/ 1 h 34"/>
                <a:gd name="T52" fmla="*/ 3 w 91"/>
                <a:gd name="T53" fmla="*/ 0 h 34"/>
                <a:gd name="T54" fmla="*/ 3 w 91"/>
                <a:gd name="T55" fmla="*/ 1 h 34"/>
                <a:gd name="T56" fmla="*/ 3 w 91"/>
                <a:gd name="T57" fmla="*/ 1 h 34"/>
                <a:gd name="T58" fmla="*/ 3 w 91"/>
                <a:gd name="T59" fmla="*/ 1 h 34"/>
                <a:gd name="T60" fmla="*/ 3 w 91"/>
                <a:gd name="T61" fmla="*/ 0 h 34"/>
                <a:gd name="T62" fmla="*/ 3 w 91"/>
                <a:gd name="T63" fmla="*/ 1 h 34"/>
                <a:gd name="T64" fmla="*/ 0 w 91"/>
                <a:gd name="T65" fmla="*/ 1 h 34"/>
                <a:gd name="T66" fmla="*/ 3 w 91"/>
                <a:gd name="T67" fmla="*/ 1 h 34"/>
                <a:gd name="T68" fmla="*/ 3 w 91"/>
                <a:gd name="T69" fmla="*/ 1 h 34"/>
                <a:gd name="T70" fmla="*/ 0 w 91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34"/>
                <a:gd name="T110" fmla="*/ 91 w 91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34">
                  <a:moveTo>
                    <a:pt x="14" y="14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9" y="19"/>
                  </a:moveTo>
                  <a:lnTo>
                    <a:pt x="81" y="14"/>
                  </a:lnTo>
                  <a:lnTo>
                    <a:pt x="81" y="29"/>
                  </a:lnTo>
                  <a:lnTo>
                    <a:pt x="9" y="34"/>
                  </a:lnTo>
                  <a:lnTo>
                    <a:pt x="9" y="19"/>
                  </a:lnTo>
                  <a:close/>
                  <a:moveTo>
                    <a:pt x="91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91" y="19"/>
                  </a:lnTo>
                  <a:close/>
                  <a:moveTo>
                    <a:pt x="76" y="19"/>
                  </a:moveTo>
                  <a:lnTo>
                    <a:pt x="72" y="5"/>
                  </a:lnTo>
                  <a:lnTo>
                    <a:pt x="86" y="5"/>
                  </a:lnTo>
                  <a:lnTo>
                    <a:pt x="91" y="19"/>
                  </a:lnTo>
                  <a:lnTo>
                    <a:pt x="76" y="19"/>
                  </a:lnTo>
                  <a:close/>
                  <a:moveTo>
                    <a:pt x="81" y="0"/>
                  </a:moveTo>
                  <a:lnTo>
                    <a:pt x="86" y="5"/>
                  </a:lnTo>
                  <a:lnTo>
                    <a:pt x="81" y="5"/>
                  </a:lnTo>
                  <a:lnTo>
                    <a:pt x="81" y="0"/>
                  </a:lnTo>
                  <a:close/>
                  <a:moveTo>
                    <a:pt x="81" y="14"/>
                  </a:moveTo>
                  <a:lnTo>
                    <a:pt x="9" y="19"/>
                  </a:lnTo>
                  <a:lnTo>
                    <a:pt x="9" y="5"/>
                  </a:lnTo>
                  <a:lnTo>
                    <a:pt x="81" y="0"/>
                  </a:lnTo>
                  <a:lnTo>
                    <a:pt x="81" y="14"/>
                  </a:lnTo>
                  <a:close/>
                  <a:moveTo>
                    <a:pt x="0" y="14"/>
                  </a:moveTo>
                  <a:lnTo>
                    <a:pt x="9" y="5"/>
                  </a:lnTo>
                  <a:lnTo>
                    <a:pt x="9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78"/>
            <p:cNvSpPr>
              <a:spLocks noChangeAspect="1"/>
            </p:cNvSpPr>
            <p:nvPr/>
          </p:nvSpPr>
          <p:spPr bwMode="auto">
            <a:xfrm>
              <a:off x="3495" y="7793"/>
              <a:ext cx="63" cy="20"/>
            </a:xfrm>
            <a:custGeom>
              <a:avLst/>
              <a:gdLst>
                <a:gd name="T0" fmla="*/ 0 w 77"/>
                <a:gd name="T1" fmla="*/ 1 h 29"/>
                <a:gd name="T2" fmla="*/ 0 w 77"/>
                <a:gd name="T3" fmla="*/ 1 h 29"/>
                <a:gd name="T4" fmla="*/ 2 w 77"/>
                <a:gd name="T5" fmla="*/ 1 h 29"/>
                <a:gd name="T6" fmla="*/ 2 w 77"/>
                <a:gd name="T7" fmla="*/ 0 h 29"/>
                <a:gd name="T8" fmla="*/ 0 w 77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29"/>
                <a:gd name="T17" fmla="*/ 77 w 7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29">
                  <a:moveTo>
                    <a:pt x="0" y="15"/>
                  </a:moveTo>
                  <a:lnTo>
                    <a:pt x="0" y="29"/>
                  </a:lnTo>
                  <a:lnTo>
                    <a:pt x="77" y="15"/>
                  </a:lnTo>
                  <a:lnTo>
                    <a:pt x="72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79"/>
            <p:cNvSpPr>
              <a:spLocks noChangeAspect="1" noEditPoints="1"/>
            </p:cNvSpPr>
            <p:nvPr/>
          </p:nvSpPr>
          <p:spPr bwMode="auto">
            <a:xfrm>
              <a:off x="3488" y="7790"/>
              <a:ext cx="76" cy="29"/>
            </a:xfrm>
            <a:custGeom>
              <a:avLst/>
              <a:gdLst>
                <a:gd name="T0" fmla="*/ 3 w 91"/>
                <a:gd name="T1" fmla="*/ 1 h 43"/>
                <a:gd name="T2" fmla="*/ 3 w 91"/>
                <a:gd name="T3" fmla="*/ 1 h 43"/>
                <a:gd name="T4" fmla="*/ 3 w 91"/>
                <a:gd name="T5" fmla="*/ 1 h 43"/>
                <a:gd name="T6" fmla="*/ 0 w 91"/>
                <a:gd name="T7" fmla="*/ 1 h 43"/>
                <a:gd name="T8" fmla="*/ 3 w 91"/>
                <a:gd name="T9" fmla="*/ 1 h 43"/>
                <a:gd name="T10" fmla="*/ 3 w 91"/>
                <a:gd name="T11" fmla="*/ 1 h 43"/>
                <a:gd name="T12" fmla="*/ 3 w 91"/>
                <a:gd name="T13" fmla="*/ 1 h 43"/>
                <a:gd name="T14" fmla="*/ 3 w 91"/>
                <a:gd name="T15" fmla="*/ 1 h 43"/>
                <a:gd name="T16" fmla="*/ 3 w 91"/>
                <a:gd name="T17" fmla="*/ 1 h 43"/>
                <a:gd name="T18" fmla="*/ 3 w 91"/>
                <a:gd name="T19" fmla="*/ 1 h 43"/>
                <a:gd name="T20" fmla="*/ 3 w 91"/>
                <a:gd name="T21" fmla="*/ 1 h 43"/>
                <a:gd name="T22" fmla="*/ 3 w 91"/>
                <a:gd name="T23" fmla="*/ 1 h 43"/>
                <a:gd name="T24" fmla="*/ 3 w 91"/>
                <a:gd name="T25" fmla="*/ 1 h 43"/>
                <a:gd name="T26" fmla="*/ 3 w 91"/>
                <a:gd name="T27" fmla="*/ 1 h 43"/>
                <a:gd name="T28" fmla="*/ 3 w 91"/>
                <a:gd name="T29" fmla="*/ 1 h 43"/>
                <a:gd name="T30" fmla="*/ 3 w 91"/>
                <a:gd name="T31" fmla="*/ 1 h 43"/>
                <a:gd name="T32" fmla="*/ 3 w 91"/>
                <a:gd name="T33" fmla="*/ 1 h 43"/>
                <a:gd name="T34" fmla="*/ 3 w 91"/>
                <a:gd name="T35" fmla="*/ 1 h 43"/>
                <a:gd name="T36" fmla="*/ 3 w 91"/>
                <a:gd name="T37" fmla="*/ 1 h 43"/>
                <a:gd name="T38" fmla="*/ 3 w 91"/>
                <a:gd name="T39" fmla="*/ 1 h 43"/>
                <a:gd name="T40" fmla="*/ 3 w 91"/>
                <a:gd name="T41" fmla="*/ 1 h 43"/>
                <a:gd name="T42" fmla="*/ 3 w 91"/>
                <a:gd name="T43" fmla="*/ 1 h 43"/>
                <a:gd name="T44" fmla="*/ 3 w 91"/>
                <a:gd name="T45" fmla="*/ 1 h 43"/>
                <a:gd name="T46" fmla="*/ 3 w 91"/>
                <a:gd name="T47" fmla="*/ 0 h 43"/>
                <a:gd name="T48" fmla="*/ 3 w 91"/>
                <a:gd name="T49" fmla="*/ 1 h 43"/>
                <a:gd name="T50" fmla="*/ 3 w 91"/>
                <a:gd name="T51" fmla="*/ 1 h 43"/>
                <a:gd name="T52" fmla="*/ 3 w 91"/>
                <a:gd name="T53" fmla="*/ 0 h 43"/>
                <a:gd name="T54" fmla="*/ 3 w 91"/>
                <a:gd name="T55" fmla="*/ 1 h 43"/>
                <a:gd name="T56" fmla="*/ 3 w 91"/>
                <a:gd name="T57" fmla="*/ 1 h 43"/>
                <a:gd name="T58" fmla="*/ 3 w 91"/>
                <a:gd name="T59" fmla="*/ 1 h 43"/>
                <a:gd name="T60" fmla="*/ 3 w 91"/>
                <a:gd name="T61" fmla="*/ 0 h 43"/>
                <a:gd name="T62" fmla="*/ 3 w 91"/>
                <a:gd name="T63" fmla="*/ 1 h 43"/>
                <a:gd name="T64" fmla="*/ 0 w 91"/>
                <a:gd name="T65" fmla="*/ 1 h 43"/>
                <a:gd name="T66" fmla="*/ 3 w 91"/>
                <a:gd name="T67" fmla="*/ 1 h 43"/>
                <a:gd name="T68" fmla="*/ 3 w 91"/>
                <a:gd name="T69" fmla="*/ 1 h 43"/>
                <a:gd name="T70" fmla="*/ 0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14" y="19"/>
                  </a:moveTo>
                  <a:lnTo>
                    <a:pt x="19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4" y="33"/>
                  </a:lnTo>
                  <a:lnTo>
                    <a:pt x="9" y="33"/>
                  </a:lnTo>
                  <a:lnTo>
                    <a:pt x="14" y="43"/>
                  </a:lnTo>
                  <a:close/>
                  <a:moveTo>
                    <a:pt x="9" y="28"/>
                  </a:moveTo>
                  <a:lnTo>
                    <a:pt x="86" y="14"/>
                  </a:lnTo>
                  <a:lnTo>
                    <a:pt x="86" y="28"/>
                  </a:lnTo>
                  <a:lnTo>
                    <a:pt x="14" y="43"/>
                  </a:lnTo>
                  <a:lnTo>
                    <a:pt x="9" y="28"/>
                  </a:lnTo>
                  <a:close/>
                  <a:moveTo>
                    <a:pt x="91" y="19"/>
                  </a:moveTo>
                  <a:lnTo>
                    <a:pt x="86" y="28"/>
                  </a:lnTo>
                  <a:lnTo>
                    <a:pt x="86" y="19"/>
                  </a:lnTo>
                  <a:lnTo>
                    <a:pt x="91" y="19"/>
                  </a:lnTo>
                  <a:close/>
                  <a:moveTo>
                    <a:pt x="81" y="24"/>
                  </a:moveTo>
                  <a:lnTo>
                    <a:pt x="72" y="9"/>
                  </a:lnTo>
                  <a:lnTo>
                    <a:pt x="86" y="4"/>
                  </a:lnTo>
                  <a:lnTo>
                    <a:pt x="91" y="19"/>
                  </a:lnTo>
                  <a:lnTo>
                    <a:pt x="81" y="24"/>
                  </a:lnTo>
                  <a:close/>
                  <a:moveTo>
                    <a:pt x="81" y="0"/>
                  </a:moveTo>
                  <a:lnTo>
                    <a:pt x="86" y="4"/>
                  </a:lnTo>
                  <a:lnTo>
                    <a:pt x="81" y="4"/>
                  </a:lnTo>
                  <a:lnTo>
                    <a:pt x="81" y="0"/>
                  </a:lnTo>
                  <a:close/>
                  <a:moveTo>
                    <a:pt x="81" y="14"/>
                  </a:moveTo>
                  <a:lnTo>
                    <a:pt x="9" y="28"/>
                  </a:lnTo>
                  <a:lnTo>
                    <a:pt x="9" y="14"/>
                  </a:lnTo>
                  <a:lnTo>
                    <a:pt x="81" y="0"/>
                  </a:lnTo>
                  <a:lnTo>
                    <a:pt x="81" y="14"/>
                  </a:lnTo>
                  <a:close/>
                  <a:moveTo>
                    <a:pt x="0" y="19"/>
                  </a:moveTo>
                  <a:lnTo>
                    <a:pt x="9" y="14"/>
                  </a:lnTo>
                  <a:lnTo>
                    <a:pt x="9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80"/>
            <p:cNvSpPr>
              <a:spLocks noChangeAspect="1"/>
            </p:cNvSpPr>
            <p:nvPr/>
          </p:nvSpPr>
          <p:spPr bwMode="auto">
            <a:xfrm>
              <a:off x="3555" y="7771"/>
              <a:ext cx="55" cy="32"/>
            </a:xfrm>
            <a:custGeom>
              <a:avLst/>
              <a:gdLst>
                <a:gd name="T0" fmla="*/ 0 w 67"/>
                <a:gd name="T1" fmla="*/ 1 h 48"/>
                <a:gd name="T2" fmla="*/ 2 w 67"/>
                <a:gd name="T3" fmla="*/ 1 h 48"/>
                <a:gd name="T4" fmla="*/ 2 w 67"/>
                <a:gd name="T5" fmla="*/ 1 h 48"/>
                <a:gd name="T6" fmla="*/ 2 w 67"/>
                <a:gd name="T7" fmla="*/ 0 h 48"/>
                <a:gd name="T8" fmla="*/ 0 w 67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8"/>
                <a:gd name="T17" fmla="*/ 67 w 6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8">
                  <a:moveTo>
                    <a:pt x="0" y="33"/>
                  </a:moveTo>
                  <a:lnTo>
                    <a:pt x="5" y="48"/>
                  </a:lnTo>
                  <a:lnTo>
                    <a:pt x="67" y="9"/>
                  </a:lnTo>
                  <a:lnTo>
                    <a:pt x="58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81"/>
            <p:cNvSpPr>
              <a:spLocks noChangeAspect="1" noEditPoints="1"/>
            </p:cNvSpPr>
            <p:nvPr/>
          </p:nvSpPr>
          <p:spPr bwMode="auto">
            <a:xfrm>
              <a:off x="3547" y="7765"/>
              <a:ext cx="68" cy="41"/>
            </a:xfrm>
            <a:custGeom>
              <a:avLst/>
              <a:gdLst>
                <a:gd name="T0" fmla="*/ 3 w 81"/>
                <a:gd name="T1" fmla="*/ 1 h 63"/>
                <a:gd name="T2" fmla="*/ 3 w 81"/>
                <a:gd name="T3" fmla="*/ 1 h 63"/>
                <a:gd name="T4" fmla="*/ 3 w 81"/>
                <a:gd name="T5" fmla="*/ 1 h 63"/>
                <a:gd name="T6" fmla="*/ 0 w 81"/>
                <a:gd name="T7" fmla="*/ 1 h 63"/>
                <a:gd name="T8" fmla="*/ 3 w 81"/>
                <a:gd name="T9" fmla="*/ 1 h 63"/>
                <a:gd name="T10" fmla="*/ 3 w 81"/>
                <a:gd name="T11" fmla="*/ 1 h 63"/>
                <a:gd name="T12" fmla="*/ 3 w 81"/>
                <a:gd name="T13" fmla="*/ 1 h 63"/>
                <a:gd name="T14" fmla="*/ 3 w 81"/>
                <a:gd name="T15" fmla="*/ 1 h 63"/>
                <a:gd name="T16" fmla="*/ 3 w 81"/>
                <a:gd name="T17" fmla="*/ 1 h 63"/>
                <a:gd name="T18" fmla="*/ 3 w 81"/>
                <a:gd name="T19" fmla="*/ 1 h 63"/>
                <a:gd name="T20" fmla="*/ 3 w 81"/>
                <a:gd name="T21" fmla="*/ 1 h 63"/>
                <a:gd name="T22" fmla="*/ 3 w 81"/>
                <a:gd name="T23" fmla="*/ 1 h 63"/>
                <a:gd name="T24" fmla="*/ 3 w 81"/>
                <a:gd name="T25" fmla="*/ 1 h 63"/>
                <a:gd name="T26" fmla="*/ 3 w 81"/>
                <a:gd name="T27" fmla="*/ 1 h 63"/>
                <a:gd name="T28" fmla="*/ 3 w 81"/>
                <a:gd name="T29" fmla="*/ 1 h 63"/>
                <a:gd name="T30" fmla="*/ 3 w 81"/>
                <a:gd name="T31" fmla="*/ 1 h 63"/>
                <a:gd name="T32" fmla="*/ 3 w 81"/>
                <a:gd name="T33" fmla="*/ 1 h 63"/>
                <a:gd name="T34" fmla="*/ 3 w 81"/>
                <a:gd name="T35" fmla="*/ 1 h 63"/>
                <a:gd name="T36" fmla="*/ 3 w 81"/>
                <a:gd name="T37" fmla="*/ 1 h 63"/>
                <a:gd name="T38" fmla="*/ 3 w 81"/>
                <a:gd name="T39" fmla="*/ 1 h 63"/>
                <a:gd name="T40" fmla="*/ 3 w 81"/>
                <a:gd name="T41" fmla="*/ 1 h 63"/>
                <a:gd name="T42" fmla="*/ 3 w 81"/>
                <a:gd name="T43" fmla="*/ 1 h 63"/>
                <a:gd name="T44" fmla="*/ 3 w 81"/>
                <a:gd name="T45" fmla="*/ 1 h 63"/>
                <a:gd name="T46" fmla="*/ 3 w 81"/>
                <a:gd name="T47" fmla="*/ 0 h 63"/>
                <a:gd name="T48" fmla="*/ 3 w 81"/>
                <a:gd name="T49" fmla="*/ 1 h 63"/>
                <a:gd name="T50" fmla="*/ 3 w 81"/>
                <a:gd name="T51" fmla="*/ 1 h 63"/>
                <a:gd name="T52" fmla="*/ 3 w 81"/>
                <a:gd name="T53" fmla="*/ 0 h 63"/>
                <a:gd name="T54" fmla="*/ 3 w 81"/>
                <a:gd name="T55" fmla="*/ 1 h 63"/>
                <a:gd name="T56" fmla="*/ 3 w 81"/>
                <a:gd name="T57" fmla="*/ 1 h 63"/>
                <a:gd name="T58" fmla="*/ 3 w 81"/>
                <a:gd name="T59" fmla="*/ 1 h 63"/>
                <a:gd name="T60" fmla="*/ 3 w 81"/>
                <a:gd name="T61" fmla="*/ 0 h 63"/>
                <a:gd name="T62" fmla="*/ 3 w 81"/>
                <a:gd name="T63" fmla="*/ 1 h 63"/>
                <a:gd name="T64" fmla="*/ 0 w 81"/>
                <a:gd name="T65" fmla="*/ 1 h 63"/>
                <a:gd name="T66" fmla="*/ 3 w 81"/>
                <a:gd name="T67" fmla="*/ 1 h 63"/>
                <a:gd name="T68" fmla="*/ 3 w 81"/>
                <a:gd name="T69" fmla="*/ 1 h 63"/>
                <a:gd name="T70" fmla="*/ 0 w 81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63"/>
                <a:gd name="T110" fmla="*/ 81 w 81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63">
                  <a:moveTo>
                    <a:pt x="14" y="43"/>
                  </a:moveTo>
                  <a:lnTo>
                    <a:pt x="19" y="58"/>
                  </a:lnTo>
                  <a:lnTo>
                    <a:pt x="9" y="63"/>
                  </a:lnTo>
                  <a:lnTo>
                    <a:pt x="0" y="48"/>
                  </a:lnTo>
                  <a:lnTo>
                    <a:pt x="14" y="43"/>
                  </a:lnTo>
                  <a:close/>
                  <a:moveTo>
                    <a:pt x="19" y="63"/>
                  </a:moveTo>
                  <a:lnTo>
                    <a:pt x="9" y="63"/>
                  </a:lnTo>
                  <a:lnTo>
                    <a:pt x="14" y="58"/>
                  </a:lnTo>
                  <a:lnTo>
                    <a:pt x="19" y="63"/>
                  </a:lnTo>
                  <a:close/>
                  <a:moveTo>
                    <a:pt x="9" y="53"/>
                  </a:moveTo>
                  <a:lnTo>
                    <a:pt x="72" y="15"/>
                  </a:lnTo>
                  <a:lnTo>
                    <a:pt x="76" y="24"/>
                  </a:lnTo>
                  <a:lnTo>
                    <a:pt x="19" y="63"/>
                  </a:lnTo>
                  <a:lnTo>
                    <a:pt x="9" y="53"/>
                  </a:lnTo>
                  <a:close/>
                  <a:moveTo>
                    <a:pt x="81" y="15"/>
                  </a:moveTo>
                  <a:lnTo>
                    <a:pt x="76" y="24"/>
                  </a:lnTo>
                  <a:lnTo>
                    <a:pt x="76" y="19"/>
                  </a:lnTo>
                  <a:lnTo>
                    <a:pt x="81" y="15"/>
                  </a:lnTo>
                  <a:close/>
                  <a:moveTo>
                    <a:pt x="67" y="24"/>
                  </a:moveTo>
                  <a:lnTo>
                    <a:pt x="62" y="10"/>
                  </a:lnTo>
                  <a:lnTo>
                    <a:pt x="72" y="5"/>
                  </a:lnTo>
                  <a:lnTo>
                    <a:pt x="81" y="15"/>
                  </a:lnTo>
                  <a:lnTo>
                    <a:pt x="67" y="24"/>
                  </a:lnTo>
                  <a:close/>
                  <a:moveTo>
                    <a:pt x="62" y="0"/>
                  </a:moveTo>
                  <a:lnTo>
                    <a:pt x="72" y="5"/>
                  </a:lnTo>
                  <a:lnTo>
                    <a:pt x="67" y="10"/>
                  </a:lnTo>
                  <a:lnTo>
                    <a:pt x="62" y="0"/>
                  </a:lnTo>
                  <a:close/>
                  <a:moveTo>
                    <a:pt x="72" y="15"/>
                  </a:moveTo>
                  <a:lnTo>
                    <a:pt x="14" y="48"/>
                  </a:lnTo>
                  <a:lnTo>
                    <a:pt x="4" y="39"/>
                  </a:lnTo>
                  <a:lnTo>
                    <a:pt x="62" y="0"/>
                  </a:lnTo>
                  <a:lnTo>
                    <a:pt x="72" y="15"/>
                  </a:lnTo>
                  <a:close/>
                  <a:moveTo>
                    <a:pt x="0" y="48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Freeform 82"/>
            <p:cNvSpPr>
              <a:spLocks noChangeAspect="1"/>
            </p:cNvSpPr>
            <p:nvPr/>
          </p:nvSpPr>
          <p:spPr bwMode="auto">
            <a:xfrm>
              <a:off x="3603" y="7742"/>
              <a:ext cx="55" cy="35"/>
            </a:xfrm>
            <a:custGeom>
              <a:avLst/>
              <a:gdLst>
                <a:gd name="T0" fmla="*/ 0 w 67"/>
                <a:gd name="T1" fmla="*/ 1 h 52"/>
                <a:gd name="T2" fmla="*/ 2 w 67"/>
                <a:gd name="T3" fmla="*/ 1 h 52"/>
                <a:gd name="T4" fmla="*/ 2 w 67"/>
                <a:gd name="T5" fmla="*/ 1 h 52"/>
                <a:gd name="T6" fmla="*/ 2 w 67"/>
                <a:gd name="T7" fmla="*/ 0 h 52"/>
                <a:gd name="T8" fmla="*/ 0 w 67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2"/>
                <a:gd name="T17" fmla="*/ 67 w 67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2">
                  <a:moveTo>
                    <a:pt x="0" y="43"/>
                  </a:moveTo>
                  <a:lnTo>
                    <a:pt x="9" y="52"/>
                  </a:lnTo>
                  <a:lnTo>
                    <a:pt x="67" y="9"/>
                  </a:lnTo>
                  <a:lnTo>
                    <a:pt x="5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83"/>
            <p:cNvSpPr>
              <a:spLocks noChangeAspect="1" noEditPoints="1"/>
            </p:cNvSpPr>
            <p:nvPr/>
          </p:nvSpPr>
          <p:spPr bwMode="auto">
            <a:xfrm>
              <a:off x="3598" y="7735"/>
              <a:ext cx="65" cy="46"/>
            </a:xfrm>
            <a:custGeom>
              <a:avLst/>
              <a:gdLst>
                <a:gd name="T0" fmla="*/ 3 w 77"/>
                <a:gd name="T1" fmla="*/ 1 h 67"/>
                <a:gd name="T2" fmla="*/ 3 w 77"/>
                <a:gd name="T3" fmla="*/ 1 h 67"/>
                <a:gd name="T4" fmla="*/ 3 w 77"/>
                <a:gd name="T5" fmla="*/ 1 h 67"/>
                <a:gd name="T6" fmla="*/ 0 w 77"/>
                <a:gd name="T7" fmla="*/ 1 h 67"/>
                <a:gd name="T8" fmla="*/ 3 w 77"/>
                <a:gd name="T9" fmla="*/ 1 h 67"/>
                <a:gd name="T10" fmla="*/ 3 w 77"/>
                <a:gd name="T11" fmla="*/ 1 h 67"/>
                <a:gd name="T12" fmla="*/ 3 w 77"/>
                <a:gd name="T13" fmla="*/ 1 h 67"/>
                <a:gd name="T14" fmla="*/ 3 w 77"/>
                <a:gd name="T15" fmla="*/ 1 h 67"/>
                <a:gd name="T16" fmla="*/ 3 w 77"/>
                <a:gd name="T17" fmla="*/ 1 h 67"/>
                <a:gd name="T18" fmla="*/ 3 w 77"/>
                <a:gd name="T19" fmla="*/ 1 h 67"/>
                <a:gd name="T20" fmla="*/ 3 w 77"/>
                <a:gd name="T21" fmla="*/ 1 h 67"/>
                <a:gd name="T22" fmla="*/ 3 w 77"/>
                <a:gd name="T23" fmla="*/ 1 h 67"/>
                <a:gd name="T24" fmla="*/ 3 w 77"/>
                <a:gd name="T25" fmla="*/ 1 h 67"/>
                <a:gd name="T26" fmla="*/ 3 w 77"/>
                <a:gd name="T27" fmla="*/ 1 h 67"/>
                <a:gd name="T28" fmla="*/ 3 w 77"/>
                <a:gd name="T29" fmla="*/ 1 h 67"/>
                <a:gd name="T30" fmla="*/ 3 w 77"/>
                <a:gd name="T31" fmla="*/ 1 h 67"/>
                <a:gd name="T32" fmla="*/ 3 w 77"/>
                <a:gd name="T33" fmla="*/ 1 h 67"/>
                <a:gd name="T34" fmla="*/ 3 w 77"/>
                <a:gd name="T35" fmla="*/ 1 h 67"/>
                <a:gd name="T36" fmla="*/ 3 w 77"/>
                <a:gd name="T37" fmla="*/ 1 h 67"/>
                <a:gd name="T38" fmla="*/ 3 w 77"/>
                <a:gd name="T39" fmla="*/ 1 h 67"/>
                <a:gd name="T40" fmla="*/ 3 w 77"/>
                <a:gd name="T41" fmla="*/ 1 h 67"/>
                <a:gd name="T42" fmla="*/ 3 w 77"/>
                <a:gd name="T43" fmla="*/ 1 h 67"/>
                <a:gd name="T44" fmla="*/ 3 w 77"/>
                <a:gd name="T45" fmla="*/ 1 h 67"/>
                <a:gd name="T46" fmla="*/ 3 w 77"/>
                <a:gd name="T47" fmla="*/ 0 h 67"/>
                <a:gd name="T48" fmla="*/ 3 w 77"/>
                <a:gd name="T49" fmla="*/ 1 h 67"/>
                <a:gd name="T50" fmla="*/ 3 w 77"/>
                <a:gd name="T51" fmla="*/ 1 h 67"/>
                <a:gd name="T52" fmla="*/ 3 w 77"/>
                <a:gd name="T53" fmla="*/ 0 h 67"/>
                <a:gd name="T54" fmla="*/ 3 w 77"/>
                <a:gd name="T55" fmla="*/ 1 h 67"/>
                <a:gd name="T56" fmla="*/ 3 w 77"/>
                <a:gd name="T57" fmla="*/ 1 h 67"/>
                <a:gd name="T58" fmla="*/ 0 w 77"/>
                <a:gd name="T59" fmla="*/ 1 h 67"/>
                <a:gd name="T60" fmla="*/ 3 w 77"/>
                <a:gd name="T61" fmla="*/ 0 h 67"/>
                <a:gd name="T62" fmla="*/ 3 w 77"/>
                <a:gd name="T63" fmla="*/ 1 h 67"/>
                <a:gd name="T64" fmla="*/ 0 w 77"/>
                <a:gd name="T65" fmla="*/ 1 h 67"/>
                <a:gd name="T66" fmla="*/ 0 w 77"/>
                <a:gd name="T67" fmla="*/ 1 h 67"/>
                <a:gd name="T68" fmla="*/ 3 w 77"/>
                <a:gd name="T69" fmla="*/ 1 h 67"/>
                <a:gd name="T70" fmla="*/ 0 w 77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7"/>
                <a:gd name="T110" fmla="*/ 77 w 77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7">
                  <a:moveTo>
                    <a:pt x="10" y="48"/>
                  </a:moveTo>
                  <a:lnTo>
                    <a:pt x="19" y="58"/>
                  </a:lnTo>
                  <a:lnTo>
                    <a:pt x="5" y="67"/>
                  </a:lnTo>
                  <a:lnTo>
                    <a:pt x="0" y="53"/>
                  </a:lnTo>
                  <a:lnTo>
                    <a:pt x="10" y="48"/>
                  </a:lnTo>
                  <a:close/>
                  <a:moveTo>
                    <a:pt x="14" y="67"/>
                  </a:moveTo>
                  <a:lnTo>
                    <a:pt x="5" y="67"/>
                  </a:lnTo>
                  <a:lnTo>
                    <a:pt x="14" y="62"/>
                  </a:lnTo>
                  <a:lnTo>
                    <a:pt x="14" y="67"/>
                  </a:lnTo>
                  <a:close/>
                  <a:moveTo>
                    <a:pt x="10" y="58"/>
                  </a:moveTo>
                  <a:lnTo>
                    <a:pt x="67" y="14"/>
                  </a:lnTo>
                  <a:lnTo>
                    <a:pt x="77" y="24"/>
                  </a:lnTo>
                  <a:lnTo>
                    <a:pt x="14" y="67"/>
                  </a:lnTo>
                  <a:lnTo>
                    <a:pt x="10" y="58"/>
                  </a:lnTo>
                  <a:close/>
                  <a:moveTo>
                    <a:pt x="77" y="14"/>
                  </a:moveTo>
                  <a:lnTo>
                    <a:pt x="77" y="24"/>
                  </a:lnTo>
                  <a:lnTo>
                    <a:pt x="72" y="19"/>
                  </a:lnTo>
                  <a:lnTo>
                    <a:pt x="77" y="14"/>
                  </a:lnTo>
                  <a:close/>
                  <a:moveTo>
                    <a:pt x="67" y="24"/>
                  </a:moveTo>
                  <a:lnTo>
                    <a:pt x="58" y="14"/>
                  </a:lnTo>
                  <a:lnTo>
                    <a:pt x="67" y="5"/>
                  </a:lnTo>
                  <a:lnTo>
                    <a:pt x="77" y="14"/>
                  </a:lnTo>
                  <a:lnTo>
                    <a:pt x="67" y="24"/>
                  </a:lnTo>
                  <a:close/>
                  <a:moveTo>
                    <a:pt x="58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8" y="0"/>
                  </a:lnTo>
                  <a:close/>
                  <a:moveTo>
                    <a:pt x="67" y="14"/>
                  </a:moveTo>
                  <a:lnTo>
                    <a:pt x="10" y="58"/>
                  </a:lnTo>
                  <a:lnTo>
                    <a:pt x="0" y="43"/>
                  </a:lnTo>
                  <a:lnTo>
                    <a:pt x="58" y="0"/>
                  </a:lnTo>
                  <a:lnTo>
                    <a:pt x="67" y="14"/>
                  </a:lnTo>
                  <a:close/>
                  <a:moveTo>
                    <a:pt x="0" y="53"/>
                  </a:moveTo>
                  <a:lnTo>
                    <a:pt x="0" y="43"/>
                  </a:lnTo>
                  <a:lnTo>
                    <a:pt x="5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84"/>
            <p:cNvSpPr>
              <a:spLocks noChangeAspect="1"/>
            </p:cNvSpPr>
            <p:nvPr/>
          </p:nvSpPr>
          <p:spPr bwMode="auto">
            <a:xfrm>
              <a:off x="3649" y="7706"/>
              <a:ext cx="54" cy="42"/>
            </a:xfrm>
            <a:custGeom>
              <a:avLst/>
              <a:gdLst>
                <a:gd name="T0" fmla="*/ 0 w 63"/>
                <a:gd name="T1" fmla="*/ 1 h 62"/>
                <a:gd name="T2" fmla="*/ 3 w 63"/>
                <a:gd name="T3" fmla="*/ 1 h 62"/>
                <a:gd name="T4" fmla="*/ 3 w 63"/>
                <a:gd name="T5" fmla="*/ 1 h 62"/>
                <a:gd name="T6" fmla="*/ 3 w 63"/>
                <a:gd name="T7" fmla="*/ 0 h 62"/>
                <a:gd name="T8" fmla="*/ 0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0" y="53"/>
                  </a:moveTo>
                  <a:lnTo>
                    <a:pt x="10" y="62"/>
                  </a:lnTo>
                  <a:lnTo>
                    <a:pt x="63" y="9"/>
                  </a:lnTo>
                  <a:lnTo>
                    <a:pt x="48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85"/>
            <p:cNvSpPr>
              <a:spLocks noChangeAspect="1" noEditPoints="1"/>
            </p:cNvSpPr>
            <p:nvPr/>
          </p:nvSpPr>
          <p:spPr bwMode="auto">
            <a:xfrm>
              <a:off x="3646" y="7703"/>
              <a:ext cx="60" cy="48"/>
            </a:xfrm>
            <a:custGeom>
              <a:avLst/>
              <a:gdLst>
                <a:gd name="T0" fmla="*/ 2 w 72"/>
                <a:gd name="T1" fmla="*/ 1 h 72"/>
                <a:gd name="T2" fmla="*/ 2 w 72"/>
                <a:gd name="T3" fmla="*/ 1 h 72"/>
                <a:gd name="T4" fmla="*/ 2 w 72"/>
                <a:gd name="T5" fmla="*/ 1 h 72"/>
                <a:gd name="T6" fmla="*/ 0 w 72"/>
                <a:gd name="T7" fmla="*/ 1 h 72"/>
                <a:gd name="T8" fmla="*/ 2 w 72"/>
                <a:gd name="T9" fmla="*/ 1 h 72"/>
                <a:gd name="T10" fmla="*/ 2 w 72"/>
                <a:gd name="T11" fmla="*/ 1 h 72"/>
                <a:gd name="T12" fmla="*/ 2 w 72"/>
                <a:gd name="T13" fmla="*/ 1 h 72"/>
                <a:gd name="T14" fmla="*/ 2 w 72"/>
                <a:gd name="T15" fmla="*/ 1 h 72"/>
                <a:gd name="T16" fmla="*/ 2 w 72"/>
                <a:gd name="T17" fmla="*/ 1 h 72"/>
                <a:gd name="T18" fmla="*/ 2 w 72"/>
                <a:gd name="T19" fmla="*/ 1 h 72"/>
                <a:gd name="T20" fmla="*/ 2 w 72"/>
                <a:gd name="T21" fmla="*/ 1 h 72"/>
                <a:gd name="T22" fmla="*/ 2 w 72"/>
                <a:gd name="T23" fmla="*/ 1 h 72"/>
                <a:gd name="T24" fmla="*/ 2 w 72"/>
                <a:gd name="T25" fmla="*/ 1 h 72"/>
                <a:gd name="T26" fmla="*/ 2 w 72"/>
                <a:gd name="T27" fmla="*/ 1 h 72"/>
                <a:gd name="T28" fmla="*/ 2 w 72"/>
                <a:gd name="T29" fmla="*/ 1 h 72"/>
                <a:gd name="T30" fmla="*/ 2 w 72"/>
                <a:gd name="T31" fmla="*/ 1 h 72"/>
                <a:gd name="T32" fmla="*/ 2 w 72"/>
                <a:gd name="T33" fmla="*/ 1 h 72"/>
                <a:gd name="T34" fmla="*/ 2 w 72"/>
                <a:gd name="T35" fmla="*/ 1 h 72"/>
                <a:gd name="T36" fmla="*/ 2 w 72"/>
                <a:gd name="T37" fmla="*/ 1 h 72"/>
                <a:gd name="T38" fmla="*/ 2 w 72"/>
                <a:gd name="T39" fmla="*/ 1 h 72"/>
                <a:gd name="T40" fmla="*/ 2 w 72"/>
                <a:gd name="T41" fmla="*/ 0 h 72"/>
                <a:gd name="T42" fmla="*/ 2 w 72"/>
                <a:gd name="T43" fmla="*/ 1 h 72"/>
                <a:gd name="T44" fmla="*/ 2 w 72"/>
                <a:gd name="T45" fmla="*/ 1 h 72"/>
                <a:gd name="T46" fmla="*/ 2 w 72"/>
                <a:gd name="T47" fmla="*/ 0 h 72"/>
                <a:gd name="T48" fmla="*/ 2 w 72"/>
                <a:gd name="T49" fmla="*/ 0 h 72"/>
                <a:gd name="T50" fmla="*/ 2 w 72"/>
                <a:gd name="T51" fmla="*/ 1 h 72"/>
                <a:gd name="T52" fmla="*/ 2 w 72"/>
                <a:gd name="T53" fmla="*/ 0 h 72"/>
                <a:gd name="T54" fmla="*/ 2 w 72"/>
                <a:gd name="T55" fmla="*/ 1 h 72"/>
                <a:gd name="T56" fmla="*/ 2 w 72"/>
                <a:gd name="T57" fmla="*/ 1 h 72"/>
                <a:gd name="T58" fmla="*/ 0 w 72"/>
                <a:gd name="T59" fmla="*/ 1 h 72"/>
                <a:gd name="T60" fmla="*/ 2 w 72"/>
                <a:gd name="T61" fmla="*/ 0 h 72"/>
                <a:gd name="T62" fmla="*/ 2 w 72"/>
                <a:gd name="T63" fmla="*/ 1 h 72"/>
                <a:gd name="T64" fmla="*/ 0 w 72"/>
                <a:gd name="T65" fmla="*/ 1 h 72"/>
                <a:gd name="T66" fmla="*/ 0 w 72"/>
                <a:gd name="T67" fmla="*/ 1 h 72"/>
                <a:gd name="T68" fmla="*/ 2 w 72"/>
                <a:gd name="T69" fmla="*/ 1 h 72"/>
                <a:gd name="T70" fmla="*/ 0 w 72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72"/>
                <a:gd name="T110" fmla="*/ 72 w 72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72">
                  <a:moveTo>
                    <a:pt x="9" y="53"/>
                  </a:moveTo>
                  <a:lnTo>
                    <a:pt x="19" y="62"/>
                  </a:lnTo>
                  <a:lnTo>
                    <a:pt x="9" y="72"/>
                  </a:lnTo>
                  <a:lnTo>
                    <a:pt x="0" y="62"/>
                  </a:lnTo>
                  <a:lnTo>
                    <a:pt x="9" y="53"/>
                  </a:lnTo>
                  <a:close/>
                  <a:moveTo>
                    <a:pt x="19" y="72"/>
                  </a:moveTo>
                  <a:lnTo>
                    <a:pt x="9" y="72"/>
                  </a:lnTo>
                  <a:lnTo>
                    <a:pt x="14" y="67"/>
                  </a:lnTo>
                  <a:lnTo>
                    <a:pt x="19" y="72"/>
                  </a:lnTo>
                  <a:close/>
                  <a:moveTo>
                    <a:pt x="9" y="62"/>
                  </a:moveTo>
                  <a:lnTo>
                    <a:pt x="62" y="10"/>
                  </a:lnTo>
                  <a:lnTo>
                    <a:pt x="72" y="19"/>
                  </a:lnTo>
                  <a:lnTo>
                    <a:pt x="19" y="72"/>
                  </a:lnTo>
                  <a:lnTo>
                    <a:pt x="9" y="62"/>
                  </a:lnTo>
                  <a:close/>
                  <a:moveTo>
                    <a:pt x="72" y="10"/>
                  </a:moveTo>
                  <a:lnTo>
                    <a:pt x="72" y="19"/>
                  </a:lnTo>
                  <a:lnTo>
                    <a:pt x="67" y="14"/>
                  </a:lnTo>
                  <a:lnTo>
                    <a:pt x="72" y="10"/>
                  </a:lnTo>
                  <a:close/>
                  <a:moveTo>
                    <a:pt x="62" y="19"/>
                  </a:moveTo>
                  <a:lnTo>
                    <a:pt x="48" y="10"/>
                  </a:lnTo>
                  <a:lnTo>
                    <a:pt x="57" y="0"/>
                  </a:lnTo>
                  <a:lnTo>
                    <a:pt x="72" y="10"/>
                  </a:lnTo>
                  <a:lnTo>
                    <a:pt x="62" y="19"/>
                  </a:lnTo>
                  <a:close/>
                  <a:moveTo>
                    <a:pt x="48" y="0"/>
                  </a:moveTo>
                  <a:lnTo>
                    <a:pt x="57" y="0"/>
                  </a:lnTo>
                  <a:lnTo>
                    <a:pt x="52" y="5"/>
                  </a:lnTo>
                  <a:lnTo>
                    <a:pt x="48" y="0"/>
                  </a:lnTo>
                  <a:close/>
                  <a:moveTo>
                    <a:pt x="57" y="10"/>
                  </a:moveTo>
                  <a:lnTo>
                    <a:pt x="9" y="62"/>
                  </a:lnTo>
                  <a:lnTo>
                    <a:pt x="0" y="53"/>
                  </a:lnTo>
                  <a:lnTo>
                    <a:pt x="48" y="0"/>
                  </a:lnTo>
                  <a:lnTo>
                    <a:pt x="57" y="10"/>
                  </a:lnTo>
                  <a:close/>
                  <a:moveTo>
                    <a:pt x="0" y="62"/>
                  </a:moveTo>
                  <a:lnTo>
                    <a:pt x="0" y="53"/>
                  </a:lnTo>
                  <a:lnTo>
                    <a:pt x="4" y="58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86"/>
            <p:cNvSpPr>
              <a:spLocks noChangeAspect="1"/>
            </p:cNvSpPr>
            <p:nvPr/>
          </p:nvSpPr>
          <p:spPr bwMode="auto">
            <a:xfrm>
              <a:off x="3689" y="7658"/>
              <a:ext cx="53" cy="54"/>
            </a:xfrm>
            <a:custGeom>
              <a:avLst/>
              <a:gdLst>
                <a:gd name="T0" fmla="*/ 0 w 63"/>
                <a:gd name="T1" fmla="*/ 1 h 81"/>
                <a:gd name="T2" fmla="*/ 3 w 63"/>
                <a:gd name="T3" fmla="*/ 1 h 81"/>
                <a:gd name="T4" fmla="*/ 3 w 63"/>
                <a:gd name="T5" fmla="*/ 1 h 81"/>
                <a:gd name="T6" fmla="*/ 3 w 63"/>
                <a:gd name="T7" fmla="*/ 0 h 81"/>
                <a:gd name="T8" fmla="*/ 0 w 63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81"/>
                <a:gd name="T17" fmla="*/ 63 w 6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81">
                  <a:moveTo>
                    <a:pt x="0" y="72"/>
                  </a:moveTo>
                  <a:lnTo>
                    <a:pt x="15" y="81"/>
                  </a:lnTo>
                  <a:lnTo>
                    <a:pt x="63" y="9"/>
                  </a:lnTo>
                  <a:lnTo>
                    <a:pt x="53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87"/>
            <p:cNvSpPr>
              <a:spLocks noChangeAspect="1" noEditPoints="1"/>
            </p:cNvSpPr>
            <p:nvPr/>
          </p:nvSpPr>
          <p:spPr bwMode="auto">
            <a:xfrm>
              <a:off x="3686" y="7655"/>
              <a:ext cx="64" cy="61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1 h 91"/>
                <a:gd name="T6" fmla="*/ 0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1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2 w 77"/>
                <a:gd name="T23" fmla="*/ 1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1 h 91"/>
                <a:gd name="T30" fmla="*/ 2 w 77"/>
                <a:gd name="T31" fmla="*/ 1 h 91"/>
                <a:gd name="T32" fmla="*/ 2 w 77"/>
                <a:gd name="T33" fmla="*/ 1 h 91"/>
                <a:gd name="T34" fmla="*/ 2 w 77"/>
                <a:gd name="T35" fmla="*/ 1 h 91"/>
                <a:gd name="T36" fmla="*/ 2 w 77"/>
                <a:gd name="T37" fmla="*/ 1 h 91"/>
                <a:gd name="T38" fmla="*/ 2 w 77"/>
                <a:gd name="T39" fmla="*/ 1 h 91"/>
                <a:gd name="T40" fmla="*/ 2 w 77"/>
                <a:gd name="T41" fmla="*/ 0 h 91"/>
                <a:gd name="T42" fmla="*/ 2 w 77"/>
                <a:gd name="T43" fmla="*/ 1 h 91"/>
                <a:gd name="T44" fmla="*/ 2 w 77"/>
                <a:gd name="T45" fmla="*/ 1 h 91"/>
                <a:gd name="T46" fmla="*/ 2 w 77"/>
                <a:gd name="T47" fmla="*/ 0 h 91"/>
                <a:gd name="T48" fmla="*/ 2 w 77"/>
                <a:gd name="T49" fmla="*/ 0 h 91"/>
                <a:gd name="T50" fmla="*/ 2 w 77"/>
                <a:gd name="T51" fmla="*/ 1 h 91"/>
                <a:gd name="T52" fmla="*/ 2 w 77"/>
                <a:gd name="T53" fmla="*/ 0 h 91"/>
                <a:gd name="T54" fmla="*/ 2 w 77"/>
                <a:gd name="T55" fmla="*/ 1 h 91"/>
                <a:gd name="T56" fmla="*/ 2 w 77"/>
                <a:gd name="T57" fmla="*/ 1 h 91"/>
                <a:gd name="T58" fmla="*/ 0 w 77"/>
                <a:gd name="T59" fmla="*/ 1 h 91"/>
                <a:gd name="T60" fmla="*/ 2 w 77"/>
                <a:gd name="T61" fmla="*/ 0 h 91"/>
                <a:gd name="T62" fmla="*/ 2 w 77"/>
                <a:gd name="T63" fmla="*/ 1 h 91"/>
                <a:gd name="T64" fmla="*/ 0 w 77"/>
                <a:gd name="T65" fmla="*/ 1 h 91"/>
                <a:gd name="T66" fmla="*/ 0 w 77"/>
                <a:gd name="T67" fmla="*/ 1 h 91"/>
                <a:gd name="T68" fmla="*/ 2 w 77"/>
                <a:gd name="T69" fmla="*/ 1 h 91"/>
                <a:gd name="T70" fmla="*/ 0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9" y="72"/>
                  </a:moveTo>
                  <a:lnTo>
                    <a:pt x="24" y="82"/>
                  </a:lnTo>
                  <a:lnTo>
                    <a:pt x="14" y="91"/>
                  </a:lnTo>
                  <a:lnTo>
                    <a:pt x="0" y="82"/>
                  </a:lnTo>
                  <a:lnTo>
                    <a:pt x="9" y="72"/>
                  </a:lnTo>
                  <a:close/>
                  <a:moveTo>
                    <a:pt x="24" y="91"/>
                  </a:moveTo>
                  <a:lnTo>
                    <a:pt x="14" y="91"/>
                  </a:lnTo>
                  <a:lnTo>
                    <a:pt x="19" y="86"/>
                  </a:lnTo>
                  <a:lnTo>
                    <a:pt x="24" y="91"/>
                  </a:lnTo>
                  <a:close/>
                  <a:moveTo>
                    <a:pt x="9" y="82"/>
                  </a:moveTo>
                  <a:lnTo>
                    <a:pt x="62" y="10"/>
                  </a:lnTo>
                  <a:lnTo>
                    <a:pt x="77" y="19"/>
                  </a:lnTo>
                  <a:lnTo>
                    <a:pt x="24" y="91"/>
                  </a:lnTo>
                  <a:lnTo>
                    <a:pt x="9" y="82"/>
                  </a:lnTo>
                  <a:close/>
                  <a:moveTo>
                    <a:pt x="72" y="5"/>
                  </a:moveTo>
                  <a:lnTo>
                    <a:pt x="77" y="19"/>
                  </a:lnTo>
                  <a:lnTo>
                    <a:pt x="67" y="14"/>
                  </a:lnTo>
                  <a:lnTo>
                    <a:pt x="72" y="5"/>
                  </a:lnTo>
                  <a:close/>
                  <a:moveTo>
                    <a:pt x="67" y="19"/>
                  </a:moveTo>
                  <a:lnTo>
                    <a:pt x="53" y="10"/>
                  </a:lnTo>
                  <a:lnTo>
                    <a:pt x="62" y="0"/>
                  </a:lnTo>
                  <a:lnTo>
                    <a:pt x="72" y="5"/>
                  </a:lnTo>
                  <a:lnTo>
                    <a:pt x="67" y="19"/>
                  </a:lnTo>
                  <a:close/>
                  <a:moveTo>
                    <a:pt x="53" y="0"/>
                  </a:moveTo>
                  <a:lnTo>
                    <a:pt x="62" y="0"/>
                  </a:lnTo>
                  <a:lnTo>
                    <a:pt x="57" y="5"/>
                  </a:lnTo>
                  <a:lnTo>
                    <a:pt x="53" y="0"/>
                  </a:lnTo>
                  <a:close/>
                  <a:moveTo>
                    <a:pt x="62" y="10"/>
                  </a:moveTo>
                  <a:lnTo>
                    <a:pt x="14" y="82"/>
                  </a:lnTo>
                  <a:lnTo>
                    <a:pt x="0" y="72"/>
                  </a:lnTo>
                  <a:lnTo>
                    <a:pt x="53" y="0"/>
                  </a:lnTo>
                  <a:lnTo>
                    <a:pt x="62" y="10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4" y="7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88"/>
            <p:cNvSpPr>
              <a:spLocks noChangeAspect="1"/>
            </p:cNvSpPr>
            <p:nvPr/>
          </p:nvSpPr>
          <p:spPr bwMode="auto">
            <a:xfrm>
              <a:off x="3734" y="7610"/>
              <a:ext cx="39" cy="54"/>
            </a:xfrm>
            <a:custGeom>
              <a:avLst/>
              <a:gdLst>
                <a:gd name="T0" fmla="*/ 0 w 48"/>
                <a:gd name="T1" fmla="*/ 1 h 81"/>
                <a:gd name="T2" fmla="*/ 2 w 48"/>
                <a:gd name="T3" fmla="*/ 1 h 81"/>
                <a:gd name="T4" fmla="*/ 2 w 48"/>
                <a:gd name="T5" fmla="*/ 1 h 81"/>
                <a:gd name="T6" fmla="*/ 2 w 48"/>
                <a:gd name="T7" fmla="*/ 0 h 81"/>
                <a:gd name="T8" fmla="*/ 0 w 48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1"/>
                <a:gd name="T17" fmla="*/ 48 w 48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1">
                  <a:moveTo>
                    <a:pt x="0" y="72"/>
                  </a:moveTo>
                  <a:lnTo>
                    <a:pt x="10" y="81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89"/>
            <p:cNvSpPr>
              <a:spLocks noChangeAspect="1" noEditPoints="1"/>
            </p:cNvSpPr>
            <p:nvPr/>
          </p:nvSpPr>
          <p:spPr bwMode="auto">
            <a:xfrm>
              <a:off x="3725" y="7606"/>
              <a:ext cx="52" cy="62"/>
            </a:xfrm>
            <a:custGeom>
              <a:avLst/>
              <a:gdLst>
                <a:gd name="T0" fmla="*/ 3 w 62"/>
                <a:gd name="T1" fmla="*/ 1 h 91"/>
                <a:gd name="T2" fmla="*/ 3 w 62"/>
                <a:gd name="T3" fmla="*/ 1 h 91"/>
                <a:gd name="T4" fmla="*/ 3 w 62"/>
                <a:gd name="T5" fmla="*/ 1 h 91"/>
                <a:gd name="T6" fmla="*/ 3 w 62"/>
                <a:gd name="T7" fmla="*/ 1 h 91"/>
                <a:gd name="T8" fmla="*/ 3 w 62"/>
                <a:gd name="T9" fmla="*/ 1 h 91"/>
                <a:gd name="T10" fmla="*/ 3 w 62"/>
                <a:gd name="T11" fmla="*/ 1 h 91"/>
                <a:gd name="T12" fmla="*/ 3 w 62"/>
                <a:gd name="T13" fmla="*/ 1 h 91"/>
                <a:gd name="T14" fmla="*/ 3 w 62"/>
                <a:gd name="T15" fmla="*/ 1 h 91"/>
                <a:gd name="T16" fmla="*/ 3 w 62"/>
                <a:gd name="T17" fmla="*/ 1 h 91"/>
                <a:gd name="T18" fmla="*/ 3 w 62"/>
                <a:gd name="T19" fmla="*/ 1 h 91"/>
                <a:gd name="T20" fmla="*/ 3 w 62"/>
                <a:gd name="T21" fmla="*/ 1 h 91"/>
                <a:gd name="T22" fmla="*/ 3 w 62"/>
                <a:gd name="T23" fmla="*/ 1 h 91"/>
                <a:gd name="T24" fmla="*/ 3 w 62"/>
                <a:gd name="T25" fmla="*/ 1 h 91"/>
                <a:gd name="T26" fmla="*/ 3 w 62"/>
                <a:gd name="T27" fmla="*/ 1 h 91"/>
                <a:gd name="T28" fmla="*/ 3 w 62"/>
                <a:gd name="T29" fmla="*/ 1 h 91"/>
                <a:gd name="T30" fmla="*/ 3 w 62"/>
                <a:gd name="T31" fmla="*/ 1 h 91"/>
                <a:gd name="T32" fmla="*/ 3 w 62"/>
                <a:gd name="T33" fmla="*/ 1 h 91"/>
                <a:gd name="T34" fmla="*/ 3 w 62"/>
                <a:gd name="T35" fmla="*/ 1 h 91"/>
                <a:gd name="T36" fmla="*/ 3 w 62"/>
                <a:gd name="T37" fmla="*/ 1 h 91"/>
                <a:gd name="T38" fmla="*/ 3 w 62"/>
                <a:gd name="T39" fmla="*/ 1 h 91"/>
                <a:gd name="T40" fmla="*/ 3 w 62"/>
                <a:gd name="T41" fmla="*/ 0 h 91"/>
                <a:gd name="T42" fmla="*/ 3 w 62"/>
                <a:gd name="T43" fmla="*/ 1 h 91"/>
                <a:gd name="T44" fmla="*/ 3 w 62"/>
                <a:gd name="T45" fmla="*/ 1 h 91"/>
                <a:gd name="T46" fmla="*/ 3 w 62"/>
                <a:gd name="T47" fmla="*/ 0 h 91"/>
                <a:gd name="T48" fmla="*/ 3 w 62"/>
                <a:gd name="T49" fmla="*/ 0 h 91"/>
                <a:gd name="T50" fmla="*/ 3 w 62"/>
                <a:gd name="T51" fmla="*/ 1 h 91"/>
                <a:gd name="T52" fmla="*/ 3 w 62"/>
                <a:gd name="T53" fmla="*/ 0 h 91"/>
                <a:gd name="T54" fmla="*/ 3 w 62"/>
                <a:gd name="T55" fmla="*/ 1 h 91"/>
                <a:gd name="T56" fmla="*/ 3 w 62"/>
                <a:gd name="T57" fmla="*/ 1 h 91"/>
                <a:gd name="T58" fmla="*/ 0 w 62"/>
                <a:gd name="T59" fmla="*/ 1 h 91"/>
                <a:gd name="T60" fmla="*/ 3 w 62"/>
                <a:gd name="T61" fmla="*/ 0 h 91"/>
                <a:gd name="T62" fmla="*/ 3 w 62"/>
                <a:gd name="T63" fmla="*/ 1 h 91"/>
                <a:gd name="T64" fmla="*/ 3 w 62"/>
                <a:gd name="T65" fmla="*/ 1 h 91"/>
                <a:gd name="T66" fmla="*/ 0 w 62"/>
                <a:gd name="T67" fmla="*/ 1 h 91"/>
                <a:gd name="T68" fmla="*/ 3 w 62"/>
                <a:gd name="T69" fmla="*/ 1 h 91"/>
                <a:gd name="T70" fmla="*/ 3 w 62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91"/>
                <a:gd name="T110" fmla="*/ 62 w 62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91">
                  <a:moveTo>
                    <a:pt x="14" y="72"/>
                  </a:moveTo>
                  <a:lnTo>
                    <a:pt x="24" y="77"/>
                  </a:lnTo>
                  <a:lnTo>
                    <a:pt x="19" y="91"/>
                  </a:lnTo>
                  <a:lnTo>
                    <a:pt x="5" y="82"/>
                  </a:lnTo>
                  <a:lnTo>
                    <a:pt x="14" y="72"/>
                  </a:lnTo>
                  <a:close/>
                  <a:moveTo>
                    <a:pt x="29" y="86"/>
                  </a:moveTo>
                  <a:lnTo>
                    <a:pt x="19" y="91"/>
                  </a:lnTo>
                  <a:lnTo>
                    <a:pt x="19" y="86"/>
                  </a:lnTo>
                  <a:lnTo>
                    <a:pt x="29" y="86"/>
                  </a:lnTo>
                  <a:close/>
                  <a:moveTo>
                    <a:pt x="14" y="82"/>
                  </a:moveTo>
                  <a:lnTo>
                    <a:pt x="53" y="10"/>
                  </a:lnTo>
                  <a:lnTo>
                    <a:pt x="62" y="14"/>
                  </a:lnTo>
                  <a:lnTo>
                    <a:pt x="29" y="86"/>
                  </a:lnTo>
                  <a:lnTo>
                    <a:pt x="14" y="82"/>
                  </a:lnTo>
                  <a:close/>
                  <a:moveTo>
                    <a:pt x="62" y="5"/>
                  </a:moveTo>
                  <a:lnTo>
                    <a:pt x="62" y="14"/>
                  </a:lnTo>
                  <a:lnTo>
                    <a:pt x="57" y="10"/>
                  </a:lnTo>
                  <a:lnTo>
                    <a:pt x="62" y="5"/>
                  </a:lnTo>
                  <a:close/>
                  <a:moveTo>
                    <a:pt x="53" y="19"/>
                  </a:moveTo>
                  <a:lnTo>
                    <a:pt x="43" y="14"/>
                  </a:lnTo>
                  <a:lnTo>
                    <a:pt x="48" y="0"/>
                  </a:lnTo>
                  <a:lnTo>
                    <a:pt x="62" y="5"/>
                  </a:lnTo>
                  <a:lnTo>
                    <a:pt x="53" y="19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5"/>
                  </a:lnTo>
                  <a:lnTo>
                    <a:pt x="38" y="0"/>
                  </a:lnTo>
                  <a:close/>
                  <a:moveTo>
                    <a:pt x="53" y="10"/>
                  </a:moveTo>
                  <a:lnTo>
                    <a:pt x="14" y="82"/>
                  </a:lnTo>
                  <a:lnTo>
                    <a:pt x="0" y="72"/>
                  </a:lnTo>
                  <a:lnTo>
                    <a:pt x="38" y="0"/>
                  </a:lnTo>
                  <a:lnTo>
                    <a:pt x="53" y="10"/>
                  </a:lnTo>
                  <a:close/>
                  <a:moveTo>
                    <a:pt x="5" y="82"/>
                  </a:moveTo>
                  <a:lnTo>
                    <a:pt x="0" y="72"/>
                  </a:lnTo>
                  <a:lnTo>
                    <a:pt x="9" y="77"/>
                  </a:lnTo>
                  <a:lnTo>
                    <a:pt x="5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90"/>
            <p:cNvSpPr>
              <a:spLocks noChangeAspect="1"/>
            </p:cNvSpPr>
            <p:nvPr/>
          </p:nvSpPr>
          <p:spPr bwMode="auto">
            <a:xfrm>
              <a:off x="3762" y="7548"/>
              <a:ext cx="43" cy="65"/>
            </a:xfrm>
            <a:custGeom>
              <a:avLst/>
              <a:gdLst>
                <a:gd name="T0" fmla="*/ 0 w 53"/>
                <a:gd name="T1" fmla="*/ 1 h 96"/>
                <a:gd name="T2" fmla="*/ 2 w 53"/>
                <a:gd name="T3" fmla="*/ 1 h 96"/>
                <a:gd name="T4" fmla="*/ 2 w 53"/>
                <a:gd name="T5" fmla="*/ 1 h 96"/>
                <a:gd name="T6" fmla="*/ 2 w 53"/>
                <a:gd name="T7" fmla="*/ 0 h 96"/>
                <a:gd name="T8" fmla="*/ 0 w 53"/>
                <a:gd name="T9" fmla="*/ 1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96"/>
                <a:gd name="T17" fmla="*/ 53 w 53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96">
                  <a:moveTo>
                    <a:pt x="0" y="91"/>
                  </a:moveTo>
                  <a:lnTo>
                    <a:pt x="14" y="96"/>
                  </a:lnTo>
                  <a:lnTo>
                    <a:pt x="53" y="5"/>
                  </a:lnTo>
                  <a:lnTo>
                    <a:pt x="38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91"/>
            <p:cNvSpPr>
              <a:spLocks noChangeAspect="1" noEditPoints="1"/>
            </p:cNvSpPr>
            <p:nvPr/>
          </p:nvSpPr>
          <p:spPr bwMode="auto">
            <a:xfrm>
              <a:off x="3757" y="7542"/>
              <a:ext cx="53" cy="77"/>
            </a:xfrm>
            <a:custGeom>
              <a:avLst/>
              <a:gdLst>
                <a:gd name="T0" fmla="*/ 3 w 63"/>
                <a:gd name="T1" fmla="*/ 1 h 115"/>
                <a:gd name="T2" fmla="*/ 3 w 63"/>
                <a:gd name="T3" fmla="*/ 1 h 115"/>
                <a:gd name="T4" fmla="*/ 3 w 63"/>
                <a:gd name="T5" fmla="*/ 1 h 115"/>
                <a:gd name="T6" fmla="*/ 3 w 63"/>
                <a:gd name="T7" fmla="*/ 1 h 115"/>
                <a:gd name="T8" fmla="*/ 3 w 63"/>
                <a:gd name="T9" fmla="*/ 1 h 115"/>
                <a:gd name="T10" fmla="*/ 3 w 63"/>
                <a:gd name="T11" fmla="*/ 1 h 115"/>
                <a:gd name="T12" fmla="*/ 3 w 63"/>
                <a:gd name="T13" fmla="*/ 1 h 115"/>
                <a:gd name="T14" fmla="*/ 3 w 63"/>
                <a:gd name="T15" fmla="*/ 1 h 115"/>
                <a:gd name="T16" fmla="*/ 3 w 63"/>
                <a:gd name="T17" fmla="*/ 1 h 115"/>
                <a:gd name="T18" fmla="*/ 3 w 63"/>
                <a:gd name="T19" fmla="*/ 1 h 115"/>
                <a:gd name="T20" fmla="*/ 3 w 63"/>
                <a:gd name="T21" fmla="*/ 1 h 115"/>
                <a:gd name="T22" fmla="*/ 3 w 63"/>
                <a:gd name="T23" fmla="*/ 1 h 115"/>
                <a:gd name="T24" fmla="*/ 3 w 63"/>
                <a:gd name="T25" fmla="*/ 1 h 115"/>
                <a:gd name="T26" fmla="*/ 3 w 63"/>
                <a:gd name="T27" fmla="*/ 1 h 115"/>
                <a:gd name="T28" fmla="*/ 3 w 63"/>
                <a:gd name="T29" fmla="*/ 1 h 115"/>
                <a:gd name="T30" fmla="*/ 3 w 63"/>
                <a:gd name="T31" fmla="*/ 1 h 115"/>
                <a:gd name="T32" fmla="*/ 3 w 63"/>
                <a:gd name="T33" fmla="*/ 1 h 115"/>
                <a:gd name="T34" fmla="*/ 3 w 63"/>
                <a:gd name="T35" fmla="*/ 1 h 115"/>
                <a:gd name="T36" fmla="*/ 3 w 63"/>
                <a:gd name="T37" fmla="*/ 1 h 115"/>
                <a:gd name="T38" fmla="*/ 3 w 63"/>
                <a:gd name="T39" fmla="*/ 1 h 115"/>
                <a:gd name="T40" fmla="*/ 3 w 63"/>
                <a:gd name="T41" fmla="*/ 0 h 115"/>
                <a:gd name="T42" fmla="*/ 3 w 63"/>
                <a:gd name="T43" fmla="*/ 1 h 115"/>
                <a:gd name="T44" fmla="*/ 3 w 63"/>
                <a:gd name="T45" fmla="*/ 1 h 115"/>
                <a:gd name="T46" fmla="*/ 3 w 63"/>
                <a:gd name="T47" fmla="*/ 1 h 115"/>
                <a:gd name="T48" fmla="*/ 3 w 63"/>
                <a:gd name="T49" fmla="*/ 0 h 115"/>
                <a:gd name="T50" fmla="*/ 3 w 63"/>
                <a:gd name="T51" fmla="*/ 1 h 115"/>
                <a:gd name="T52" fmla="*/ 3 w 63"/>
                <a:gd name="T53" fmla="*/ 1 h 115"/>
                <a:gd name="T54" fmla="*/ 3 w 63"/>
                <a:gd name="T55" fmla="*/ 1 h 115"/>
                <a:gd name="T56" fmla="*/ 3 w 63"/>
                <a:gd name="T57" fmla="*/ 1 h 115"/>
                <a:gd name="T58" fmla="*/ 0 w 63"/>
                <a:gd name="T59" fmla="*/ 1 h 115"/>
                <a:gd name="T60" fmla="*/ 3 w 63"/>
                <a:gd name="T61" fmla="*/ 1 h 115"/>
                <a:gd name="T62" fmla="*/ 3 w 63"/>
                <a:gd name="T63" fmla="*/ 1 h 115"/>
                <a:gd name="T64" fmla="*/ 3 w 63"/>
                <a:gd name="T65" fmla="*/ 1 h 115"/>
                <a:gd name="T66" fmla="*/ 0 w 63"/>
                <a:gd name="T67" fmla="*/ 1 h 115"/>
                <a:gd name="T68" fmla="*/ 3 w 63"/>
                <a:gd name="T69" fmla="*/ 1 h 115"/>
                <a:gd name="T70" fmla="*/ 3 w 63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115"/>
                <a:gd name="T110" fmla="*/ 63 w 63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115">
                  <a:moveTo>
                    <a:pt x="10" y="96"/>
                  </a:moveTo>
                  <a:lnTo>
                    <a:pt x="24" y="101"/>
                  </a:lnTo>
                  <a:lnTo>
                    <a:pt x="15" y="115"/>
                  </a:lnTo>
                  <a:lnTo>
                    <a:pt x="5" y="110"/>
                  </a:lnTo>
                  <a:lnTo>
                    <a:pt x="10" y="96"/>
                  </a:lnTo>
                  <a:close/>
                  <a:moveTo>
                    <a:pt x="24" y="110"/>
                  </a:moveTo>
                  <a:lnTo>
                    <a:pt x="15" y="115"/>
                  </a:lnTo>
                  <a:lnTo>
                    <a:pt x="19" y="106"/>
                  </a:lnTo>
                  <a:lnTo>
                    <a:pt x="24" y="110"/>
                  </a:lnTo>
                  <a:close/>
                  <a:moveTo>
                    <a:pt x="15" y="106"/>
                  </a:moveTo>
                  <a:lnTo>
                    <a:pt x="48" y="10"/>
                  </a:lnTo>
                  <a:lnTo>
                    <a:pt x="63" y="15"/>
                  </a:lnTo>
                  <a:lnTo>
                    <a:pt x="24" y="110"/>
                  </a:lnTo>
                  <a:lnTo>
                    <a:pt x="15" y="106"/>
                  </a:lnTo>
                  <a:close/>
                  <a:moveTo>
                    <a:pt x="58" y="5"/>
                  </a:moveTo>
                  <a:lnTo>
                    <a:pt x="63" y="15"/>
                  </a:lnTo>
                  <a:lnTo>
                    <a:pt x="58" y="15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5"/>
                  </a:lnTo>
                  <a:lnTo>
                    <a:pt x="43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106"/>
                  </a:lnTo>
                  <a:lnTo>
                    <a:pt x="0" y="101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110"/>
                  </a:moveTo>
                  <a:lnTo>
                    <a:pt x="0" y="101"/>
                  </a:lnTo>
                  <a:lnTo>
                    <a:pt x="5" y="101"/>
                  </a:lnTo>
                  <a:lnTo>
                    <a:pt x="5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92"/>
            <p:cNvSpPr>
              <a:spLocks noChangeAspect="1"/>
            </p:cNvSpPr>
            <p:nvPr/>
          </p:nvSpPr>
          <p:spPr bwMode="auto">
            <a:xfrm>
              <a:off x="3794" y="7432"/>
              <a:ext cx="47" cy="120"/>
            </a:xfrm>
            <a:custGeom>
              <a:avLst/>
              <a:gdLst>
                <a:gd name="T0" fmla="*/ 0 w 58"/>
                <a:gd name="T1" fmla="*/ 1 h 178"/>
                <a:gd name="T2" fmla="*/ 2 w 58"/>
                <a:gd name="T3" fmla="*/ 1 h 178"/>
                <a:gd name="T4" fmla="*/ 2 w 58"/>
                <a:gd name="T5" fmla="*/ 0 h 178"/>
                <a:gd name="T6" fmla="*/ 2 w 58"/>
                <a:gd name="T7" fmla="*/ 0 h 178"/>
                <a:gd name="T8" fmla="*/ 0 w 58"/>
                <a:gd name="T9" fmla="*/ 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8"/>
                <a:gd name="T17" fmla="*/ 58 w 58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8">
                  <a:moveTo>
                    <a:pt x="0" y="173"/>
                  </a:moveTo>
                  <a:lnTo>
                    <a:pt x="15" y="178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93"/>
            <p:cNvSpPr>
              <a:spLocks noChangeAspect="1" noEditPoints="1"/>
            </p:cNvSpPr>
            <p:nvPr/>
          </p:nvSpPr>
          <p:spPr bwMode="auto">
            <a:xfrm>
              <a:off x="3785" y="7425"/>
              <a:ext cx="59" cy="130"/>
            </a:xfrm>
            <a:custGeom>
              <a:avLst/>
              <a:gdLst>
                <a:gd name="T0" fmla="*/ 2 w 72"/>
                <a:gd name="T1" fmla="*/ 1 h 192"/>
                <a:gd name="T2" fmla="*/ 2 w 72"/>
                <a:gd name="T3" fmla="*/ 1 h 192"/>
                <a:gd name="T4" fmla="*/ 2 w 72"/>
                <a:gd name="T5" fmla="*/ 1 h 192"/>
                <a:gd name="T6" fmla="*/ 2 w 72"/>
                <a:gd name="T7" fmla="*/ 1 h 192"/>
                <a:gd name="T8" fmla="*/ 2 w 72"/>
                <a:gd name="T9" fmla="*/ 1 h 192"/>
                <a:gd name="T10" fmla="*/ 2 w 72"/>
                <a:gd name="T11" fmla="*/ 1 h 192"/>
                <a:gd name="T12" fmla="*/ 2 w 72"/>
                <a:gd name="T13" fmla="*/ 1 h 192"/>
                <a:gd name="T14" fmla="*/ 2 w 72"/>
                <a:gd name="T15" fmla="*/ 1 h 192"/>
                <a:gd name="T16" fmla="*/ 2 w 72"/>
                <a:gd name="T17" fmla="*/ 1 h 192"/>
                <a:gd name="T18" fmla="*/ 2 w 72"/>
                <a:gd name="T19" fmla="*/ 1 h 192"/>
                <a:gd name="T20" fmla="*/ 2 w 72"/>
                <a:gd name="T21" fmla="*/ 1 h 192"/>
                <a:gd name="T22" fmla="*/ 2 w 72"/>
                <a:gd name="T23" fmla="*/ 1 h 192"/>
                <a:gd name="T24" fmla="*/ 2 w 72"/>
                <a:gd name="T25" fmla="*/ 1 h 192"/>
                <a:gd name="T26" fmla="*/ 2 w 72"/>
                <a:gd name="T27" fmla="*/ 1 h 192"/>
                <a:gd name="T28" fmla="*/ 2 w 72"/>
                <a:gd name="T29" fmla="*/ 1 h 192"/>
                <a:gd name="T30" fmla="*/ 2 w 72"/>
                <a:gd name="T31" fmla="*/ 1 h 192"/>
                <a:gd name="T32" fmla="*/ 2 w 72"/>
                <a:gd name="T33" fmla="*/ 1 h 192"/>
                <a:gd name="T34" fmla="*/ 2 w 72"/>
                <a:gd name="T35" fmla="*/ 1 h 192"/>
                <a:gd name="T36" fmla="*/ 2 w 72"/>
                <a:gd name="T37" fmla="*/ 1 h 192"/>
                <a:gd name="T38" fmla="*/ 2 w 72"/>
                <a:gd name="T39" fmla="*/ 1 h 192"/>
                <a:gd name="T40" fmla="*/ 2 w 72"/>
                <a:gd name="T41" fmla="*/ 0 h 192"/>
                <a:gd name="T42" fmla="*/ 2 w 72"/>
                <a:gd name="T43" fmla="*/ 1 h 192"/>
                <a:gd name="T44" fmla="*/ 2 w 72"/>
                <a:gd name="T45" fmla="*/ 1 h 192"/>
                <a:gd name="T46" fmla="*/ 2 w 72"/>
                <a:gd name="T47" fmla="*/ 1 h 192"/>
                <a:gd name="T48" fmla="*/ 2 w 72"/>
                <a:gd name="T49" fmla="*/ 0 h 192"/>
                <a:gd name="T50" fmla="*/ 2 w 72"/>
                <a:gd name="T51" fmla="*/ 1 h 192"/>
                <a:gd name="T52" fmla="*/ 2 w 72"/>
                <a:gd name="T53" fmla="*/ 1 h 192"/>
                <a:gd name="T54" fmla="*/ 2 w 72"/>
                <a:gd name="T55" fmla="*/ 1 h 192"/>
                <a:gd name="T56" fmla="*/ 2 w 72"/>
                <a:gd name="T57" fmla="*/ 1 h 192"/>
                <a:gd name="T58" fmla="*/ 0 w 72"/>
                <a:gd name="T59" fmla="*/ 1 h 192"/>
                <a:gd name="T60" fmla="*/ 2 w 72"/>
                <a:gd name="T61" fmla="*/ 1 h 192"/>
                <a:gd name="T62" fmla="*/ 2 w 72"/>
                <a:gd name="T63" fmla="*/ 1 h 192"/>
                <a:gd name="T64" fmla="*/ 2 w 72"/>
                <a:gd name="T65" fmla="*/ 1 h 192"/>
                <a:gd name="T66" fmla="*/ 0 w 72"/>
                <a:gd name="T67" fmla="*/ 1 h 192"/>
                <a:gd name="T68" fmla="*/ 2 w 72"/>
                <a:gd name="T69" fmla="*/ 1 h 192"/>
                <a:gd name="T70" fmla="*/ 2 w 72"/>
                <a:gd name="T71" fmla="*/ 1 h 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92"/>
                <a:gd name="T110" fmla="*/ 72 w 72"/>
                <a:gd name="T111" fmla="*/ 192 h 1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92">
                  <a:moveTo>
                    <a:pt x="9" y="173"/>
                  </a:moveTo>
                  <a:lnTo>
                    <a:pt x="24" y="178"/>
                  </a:lnTo>
                  <a:lnTo>
                    <a:pt x="19" y="192"/>
                  </a:lnTo>
                  <a:lnTo>
                    <a:pt x="5" y="188"/>
                  </a:lnTo>
                  <a:lnTo>
                    <a:pt x="9" y="173"/>
                  </a:lnTo>
                  <a:close/>
                  <a:moveTo>
                    <a:pt x="29" y="188"/>
                  </a:moveTo>
                  <a:lnTo>
                    <a:pt x="19" y="192"/>
                  </a:lnTo>
                  <a:lnTo>
                    <a:pt x="24" y="188"/>
                  </a:lnTo>
                  <a:lnTo>
                    <a:pt x="29" y="188"/>
                  </a:lnTo>
                  <a:close/>
                  <a:moveTo>
                    <a:pt x="14" y="183"/>
                  </a:moveTo>
                  <a:lnTo>
                    <a:pt x="57" y="10"/>
                  </a:lnTo>
                  <a:lnTo>
                    <a:pt x="72" y="10"/>
                  </a:lnTo>
                  <a:lnTo>
                    <a:pt x="29" y="188"/>
                  </a:lnTo>
                  <a:lnTo>
                    <a:pt x="14" y="183"/>
                  </a:lnTo>
                  <a:close/>
                  <a:moveTo>
                    <a:pt x="67" y="5"/>
                  </a:moveTo>
                  <a:lnTo>
                    <a:pt x="72" y="10"/>
                  </a:lnTo>
                  <a:lnTo>
                    <a:pt x="67" y="10"/>
                  </a:lnTo>
                  <a:lnTo>
                    <a:pt x="67" y="5"/>
                  </a:lnTo>
                  <a:close/>
                  <a:moveTo>
                    <a:pt x="67" y="20"/>
                  </a:moveTo>
                  <a:lnTo>
                    <a:pt x="53" y="15"/>
                  </a:lnTo>
                  <a:lnTo>
                    <a:pt x="53" y="0"/>
                  </a:lnTo>
                  <a:lnTo>
                    <a:pt x="67" y="5"/>
                  </a:lnTo>
                  <a:lnTo>
                    <a:pt x="67" y="20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53" y="10"/>
                  </a:lnTo>
                  <a:lnTo>
                    <a:pt x="43" y="5"/>
                  </a:lnTo>
                  <a:close/>
                  <a:moveTo>
                    <a:pt x="57" y="10"/>
                  </a:moveTo>
                  <a:lnTo>
                    <a:pt x="14" y="183"/>
                  </a:lnTo>
                  <a:lnTo>
                    <a:pt x="0" y="178"/>
                  </a:lnTo>
                  <a:lnTo>
                    <a:pt x="43" y="5"/>
                  </a:lnTo>
                  <a:lnTo>
                    <a:pt x="57" y="10"/>
                  </a:lnTo>
                  <a:close/>
                  <a:moveTo>
                    <a:pt x="5" y="188"/>
                  </a:moveTo>
                  <a:lnTo>
                    <a:pt x="0" y="178"/>
                  </a:lnTo>
                  <a:lnTo>
                    <a:pt x="9" y="183"/>
                  </a:lnTo>
                  <a:lnTo>
                    <a:pt x="5" y="18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94"/>
            <p:cNvSpPr>
              <a:spLocks noChangeAspect="1"/>
            </p:cNvSpPr>
            <p:nvPr/>
          </p:nvSpPr>
          <p:spPr bwMode="auto">
            <a:xfrm>
              <a:off x="3830" y="7374"/>
              <a:ext cx="14" cy="58"/>
            </a:xfrm>
            <a:custGeom>
              <a:avLst/>
              <a:gdLst>
                <a:gd name="T0" fmla="*/ 0 w 19"/>
                <a:gd name="T1" fmla="*/ 1 h 86"/>
                <a:gd name="T2" fmla="*/ 1 w 19"/>
                <a:gd name="T3" fmla="*/ 1 h 86"/>
                <a:gd name="T4" fmla="*/ 1 w 19"/>
                <a:gd name="T5" fmla="*/ 0 h 86"/>
                <a:gd name="T6" fmla="*/ 1 w 19"/>
                <a:gd name="T7" fmla="*/ 0 h 86"/>
                <a:gd name="T8" fmla="*/ 0 w 1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6"/>
                <a:gd name="T17" fmla="*/ 19 w 1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6">
                  <a:moveTo>
                    <a:pt x="0" y="86"/>
                  </a:moveTo>
                  <a:lnTo>
                    <a:pt x="14" y="8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95"/>
            <p:cNvSpPr>
              <a:spLocks noChangeAspect="1" noEditPoints="1"/>
            </p:cNvSpPr>
            <p:nvPr/>
          </p:nvSpPr>
          <p:spPr bwMode="auto">
            <a:xfrm>
              <a:off x="3822" y="7367"/>
              <a:ext cx="31" cy="72"/>
            </a:xfrm>
            <a:custGeom>
              <a:avLst/>
              <a:gdLst>
                <a:gd name="T0" fmla="*/ 2 w 38"/>
                <a:gd name="T1" fmla="*/ 1 h 106"/>
                <a:gd name="T2" fmla="*/ 2 w 38"/>
                <a:gd name="T3" fmla="*/ 1 h 106"/>
                <a:gd name="T4" fmla="*/ 2 w 38"/>
                <a:gd name="T5" fmla="*/ 1 h 106"/>
                <a:gd name="T6" fmla="*/ 2 w 38"/>
                <a:gd name="T7" fmla="*/ 1 h 106"/>
                <a:gd name="T8" fmla="*/ 2 w 38"/>
                <a:gd name="T9" fmla="*/ 1 h 106"/>
                <a:gd name="T10" fmla="*/ 2 w 38"/>
                <a:gd name="T11" fmla="*/ 1 h 106"/>
                <a:gd name="T12" fmla="*/ 2 w 38"/>
                <a:gd name="T13" fmla="*/ 1 h 106"/>
                <a:gd name="T14" fmla="*/ 2 w 38"/>
                <a:gd name="T15" fmla="*/ 1 h 106"/>
                <a:gd name="T16" fmla="*/ 2 w 38"/>
                <a:gd name="T17" fmla="*/ 1 h 106"/>
                <a:gd name="T18" fmla="*/ 2 w 38"/>
                <a:gd name="T19" fmla="*/ 1 h 106"/>
                <a:gd name="T20" fmla="*/ 2 w 38"/>
                <a:gd name="T21" fmla="*/ 1 h 106"/>
                <a:gd name="T22" fmla="*/ 2 w 38"/>
                <a:gd name="T23" fmla="*/ 1 h 106"/>
                <a:gd name="T24" fmla="*/ 2 w 38"/>
                <a:gd name="T25" fmla="*/ 1 h 106"/>
                <a:gd name="T26" fmla="*/ 2 w 38"/>
                <a:gd name="T27" fmla="*/ 1 h 106"/>
                <a:gd name="T28" fmla="*/ 2 w 38"/>
                <a:gd name="T29" fmla="*/ 0 h 106"/>
                <a:gd name="T30" fmla="*/ 2 w 38"/>
                <a:gd name="T31" fmla="*/ 1 h 106"/>
                <a:gd name="T32" fmla="*/ 2 w 38"/>
                <a:gd name="T33" fmla="*/ 1 h 106"/>
                <a:gd name="T34" fmla="*/ 2 w 38"/>
                <a:gd name="T35" fmla="*/ 0 h 106"/>
                <a:gd name="T36" fmla="*/ 2 w 38"/>
                <a:gd name="T37" fmla="*/ 1 h 106"/>
                <a:gd name="T38" fmla="*/ 2 w 38"/>
                <a:gd name="T39" fmla="*/ 1 h 106"/>
                <a:gd name="T40" fmla="*/ 2 w 38"/>
                <a:gd name="T41" fmla="*/ 0 h 106"/>
                <a:gd name="T42" fmla="*/ 2 w 38"/>
                <a:gd name="T43" fmla="*/ 0 h 106"/>
                <a:gd name="T44" fmla="*/ 2 w 38"/>
                <a:gd name="T45" fmla="*/ 1 h 106"/>
                <a:gd name="T46" fmla="*/ 2 w 38"/>
                <a:gd name="T47" fmla="*/ 1 h 106"/>
                <a:gd name="T48" fmla="*/ 2 w 38"/>
                <a:gd name="T49" fmla="*/ 0 h 106"/>
                <a:gd name="T50" fmla="*/ 2 w 38"/>
                <a:gd name="T51" fmla="*/ 1 h 106"/>
                <a:gd name="T52" fmla="*/ 2 w 38"/>
                <a:gd name="T53" fmla="*/ 1 h 106"/>
                <a:gd name="T54" fmla="*/ 2 w 38"/>
                <a:gd name="T55" fmla="*/ 1 h 106"/>
                <a:gd name="T56" fmla="*/ 2 w 38"/>
                <a:gd name="T57" fmla="*/ 1 h 106"/>
                <a:gd name="T58" fmla="*/ 0 w 38"/>
                <a:gd name="T59" fmla="*/ 1 h 106"/>
                <a:gd name="T60" fmla="*/ 2 w 38"/>
                <a:gd name="T61" fmla="*/ 1 h 106"/>
                <a:gd name="T62" fmla="*/ 2 w 38"/>
                <a:gd name="T63" fmla="*/ 1 h 106"/>
                <a:gd name="T64" fmla="*/ 2 w 38"/>
                <a:gd name="T65" fmla="*/ 1 h 106"/>
                <a:gd name="T66" fmla="*/ 0 w 38"/>
                <a:gd name="T67" fmla="*/ 1 h 106"/>
                <a:gd name="T68" fmla="*/ 2 w 38"/>
                <a:gd name="T69" fmla="*/ 1 h 106"/>
                <a:gd name="T70" fmla="*/ 2 w 3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10" y="86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10" y="101"/>
                  </a:lnTo>
                  <a:lnTo>
                    <a:pt x="10" y="86"/>
                  </a:lnTo>
                  <a:close/>
                  <a:moveTo>
                    <a:pt x="29" y="96"/>
                  </a:moveTo>
                  <a:lnTo>
                    <a:pt x="24" y="106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6"/>
                  </a:moveTo>
                  <a:lnTo>
                    <a:pt x="24" y="10"/>
                  </a:lnTo>
                  <a:lnTo>
                    <a:pt x="38" y="10"/>
                  </a:lnTo>
                  <a:lnTo>
                    <a:pt x="29" y="96"/>
                  </a:lnTo>
                  <a:lnTo>
                    <a:pt x="14" y="96"/>
                  </a:lnTo>
                  <a:close/>
                  <a:moveTo>
                    <a:pt x="29" y="0"/>
                  </a:moveTo>
                  <a:lnTo>
                    <a:pt x="38" y="10"/>
                  </a:lnTo>
                  <a:lnTo>
                    <a:pt x="29" y="10"/>
                  </a:lnTo>
                  <a:lnTo>
                    <a:pt x="29" y="0"/>
                  </a:lnTo>
                  <a:close/>
                  <a:moveTo>
                    <a:pt x="29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10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10" y="10"/>
                  </a:lnTo>
                  <a:close/>
                  <a:moveTo>
                    <a:pt x="24" y="10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10" y="10"/>
                  </a:lnTo>
                  <a:lnTo>
                    <a:pt x="24" y="10"/>
                  </a:lnTo>
                  <a:close/>
                  <a:moveTo>
                    <a:pt x="10" y="101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96"/>
            <p:cNvSpPr>
              <a:spLocks noChangeAspect="1"/>
            </p:cNvSpPr>
            <p:nvPr/>
          </p:nvSpPr>
          <p:spPr bwMode="auto">
            <a:xfrm>
              <a:off x="3833" y="7316"/>
              <a:ext cx="20" cy="58"/>
            </a:xfrm>
            <a:custGeom>
              <a:avLst/>
              <a:gdLst>
                <a:gd name="T0" fmla="*/ 0 w 24"/>
                <a:gd name="T1" fmla="*/ 1 h 87"/>
                <a:gd name="T2" fmla="*/ 3 w 24"/>
                <a:gd name="T3" fmla="*/ 1 h 87"/>
                <a:gd name="T4" fmla="*/ 3 w 24"/>
                <a:gd name="T5" fmla="*/ 0 h 87"/>
                <a:gd name="T6" fmla="*/ 3 w 24"/>
                <a:gd name="T7" fmla="*/ 0 h 87"/>
                <a:gd name="T8" fmla="*/ 0 w 24"/>
                <a:gd name="T9" fmla="*/ 1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7"/>
                <a:gd name="T17" fmla="*/ 24 w 24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7">
                  <a:moveTo>
                    <a:pt x="0" y="87"/>
                  </a:moveTo>
                  <a:lnTo>
                    <a:pt x="15" y="87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97"/>
            <p:cNvSpPr>
              <a:spLocks noChangeAspect="1" noEditPoints="1"/>
            </p:cNvSpPr>
            <p:nvPr/>
          </p:nvSpPr>
          <p:spPr bwMode="auto">
            <a:xfrm>
              <a:off x="3830" y="7310"/>
              <a:ext cx="26" cy="67"/>
            </a:xfrm>
            <a:custGeom>
              <a:avLst/>
              <a:gdLst>
                <a:gd name="T0" fmla="*/ 2 w 33"/>
                <a:gd name="T1" fmla="*/ 1 h 100"/>
                <a:gd name="T2" fmla="*/ 2 w 33"/>
                <a:gd name="T3" fmla="*/ 1 h 100"/>
                <a:gd name="T4" fmla="*/ 2 w 33"/>
                <a:gd name="T5" fmla="*/ 1 h 100"/>
                <a:gd name="T6" fmla="*/ 2 w 33"/>
                <a:gd name="T7" fmla="*/ 1 h 100"/>
                <a:gd name="T8" fmla="*/ 2 w 33"/>
                <a:gd name="T9" fmla="*/ 1 h 100"/>
                <a:gd name="T10" fmla="*/ 2 w 33"/>
                <a:gd name="T11" fmla="*/ 1 h 100"/>
                <a:gd name="T12" fmla="*/ 2 w 33"/>
                <a:gd name="T13" fmla="*/ 1 h 100"/>
                <a:gd name="T14" fmla="*/ 2 w 33"/>
                <a:gd name="T15" fmla="*/ 1 h 100"/>
                <a:gd name="T16" fmla="*/ 2 w 33"/>
                <a:gd name="T17" fmla="*/ 1 h 100"/>
                <a:gd name="T18" fmla="*/ 2 w 33"/>
                <a:gd name="T19" fmla="*/ 1 h 100"/>
                <a:gd name="T20" fmla="*/ 2 w 33"/>
                <a:gd name="T21" fmla="*/ 1 h 100"/>
                <a:gd name="T22" fmla="*/ 2 w 33"/>
                <a:gd name="T23" fmla="*/ 1 h 100"/>
                <a:gd name="T24" fmla="*/ 2 w 33"/>
                <a:gd name="T25" fmla="*/ 1 h 100"/>
                <a:gd name="T26" fmla="*/ 2 w 33"/>
                <a:gd name="T27" fmla="*/ 1 h 100"/>
                <a:gd name="T28" fmla="*/ 2 w 33"/>
                <a:gd name="T29" fmla="*/ 0 h 100"/>
                <a:gd name="T30" fmla="*/ 2 w 33"/>
                <a:gd name="T31" fmla="*/ 1 h 100"/>
                <a:gd name="T32" fmla="*/ 2 w 33"/>
                <a:gd name="T33" fmla="*/ 1 h 100"/>
                <a:gd name="T34" fmla="*/ 2 w 33"/>
                <a:gd name="T35" fmla="*/ 0 h 100"/>
                <a:gd name="T36" fmla="*/ 2 w 33"/>
                <a:gd name="T37" fmla="*/ 1 h 100"/>
                <a:gd name="T38" fmla="*/ 2 w 33"/>
                <a:gd name="T39" fmla="*/ 1 h 100"/>
                <a:gd name="T40" fmla="*/ 2 w 33"/>
                <a:gd name="T41" fmla="*/ 0 h 100"/>
                <a:gd name="T42" fmla="*/ 2 w 33"/>
                <a:gd name="T43" fmla="*/ 0 h 100"/>
                <a:gd name="T44" fmla="*/ 2 w 33"/>
                <a:gd name="T45" fmla="*/ 1 h 100"/>
                <a:gd name="T46" fmla="*/ 2 w 33"/>
                <a:gd name="T47" fmla="*/ 1 h 100"/>
                <a:gd name="T48" fmla="*/ 2 w 33"/>
                <a:gd name="T49" fmla="*/ 0 h 100"/>
                <a:gd name="T50" fmla="*/ 2 w 33"/>
                <a:gd name="T51" fmla="*/ 1 h 100"/>
                <a:gd name="T52" fmla="*/ 2 w 33"/>
                <a:gd name="T53" fmla="*/ 1 h 100"/>
                <a:gd name="T54" fmla="*/ 2 w 33"/>
                <a:gd name="T55" fmla="*/ 1 h 100"/>
                <a:gd name="T56" fmla="*/ 2 w 33"/>
                <a:gd name="T57" fmla="*/ 1 h 100"/>
                <a:gd name="T58" fmla="*/ 0 w 33"/>
                <a:gd name="T59" fmla="*/ 1 h 100"/>
                <a:gd name="T60" fmla="*/ 2 w 33"/>
                <a:gd name="T61" fmla="*/ 1 h 100"/>
                <a:gd name="T62" fmla="*/ 2 w 33"/>
                <a:gd name="T63" fmla="*/ 1 h 100"/>
                <a:gd name="T64" fmla="*/ 2 w 33"/>
                <a:gd name="T65" fmla="*/ 1 h 100"/>
                <a:gd name="T66" fmla="*/ 0 w 33"/>
                <a:gd name="T67" fmla="*/ 1 h 100"/>
                <a:gd name="T68" fmla="*/ 2 w 33"/>
                <a:gd name="T69" fmla="*/ 1 h 100"/>
                <a:gd name="T70" fmla="*/ 2 w 33"/>
                <a:gd name="T71" fmla="*/ 1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0"/>
                <a:gd name="T110" fmla="*/ 33 w 33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0">
                  <a:moveTo>
                    <a:pt x="4" y="86"/>
                  </a:moveTo>
                  <a:lnTo>
                    <a:pt x="19" y="86"/>
                  </a:lnTo>
                  <a:lnTo>
                    <a:pt x="19" y="100"/>
                  </a:lnTo>
                  <a:lnTo>
                    <a:pt x="4" y="100"/>
                  </a:lnTo>
                  <a:lnTo>
                    <a:pt x="4" y="86"/>
                  </a:lnTo>
                  <a:close/>
                  <a:moveTo>
                    <a:pt x="28" y="96"/>
                  </a:moveTo>
                  <a:lnTo>
                    <a:pt x="19" y="100"/>
                  </a:lnTo>
                  <a:lnTo>
                    <a:pt x="19" y="96"/>
                  </a:lnTo>
                  <a:lnTo>
                    <a:pt x="28" y="96"/>
                  </a:lnTo>
                  <a:close/>
                  <a:moveTo>
                    <a:pt x="14" y="96"/>
                  </a:moveTo>
                  <a:lnTo>
                    <a:pt x="19" y="4"/>
                  </a:lnTo>
                  <a:lnTo>
                    <a:pt x="33" y="9"/>
                  </a:lnTo>
                  <a:lnTo>
                    <a:pt x="28" y="96"/>
                  </a:lnTo>
                  <a:lnTo>
                    <a:pt x="14" y="96"/>
                  </a:lnTo>
                  <a:close/>
                  <a:moveTo>
                    <a:pt x="28" y="0"/>
                  </a:moveTo>
                  <a:lnTo>
                    <a:pt x="33" y="9"/>
                  </a:lnTo>
                  <a:lnTo>
                    <a:pt x="28" y="9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8" y="0"/>
                  </a:lnTo>
                  <a:lnTo>
                    <a:pt x="28" y="14"/>
                  </a:lnTo>
                  <a:close/>
                  <a:moveTo>
                    <a:pt x="4" y="9"/>
                  </a:moveTo>
                  <a:lnTo>
                    <a:pt x="14" y="0"/>
                  </a:lnTo>
                  <a:lnTo>
                    <a:pt x="14" y="9"/>
                  </a:lnTo>
                  <a:lnTo>
                    <a:pt x="4" y="9"/>
                  </a:lnTo>
                  <a:close/>
                  <a:moveTo>
                    <a:pt x="19" y="9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4" y="9"/>
                  </a:lnTo>
                  <a:lnTo>
                    <a:pt x="19" y="9"/>
                  </a:lnTo>
                  <a:close/>
                  <a:moveTo>
                    <a:pt x="4" y="100"/>
                  </a:moveTo>
                  <a:lnTo>
                    <a:pt x="0" y="96"/>
                  </a:lnTo>
                  <a:lnTo>
                    <a:pt x="4" y="96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98"/>
            <p:cNvSpPr>
              <a:spLocks noChangeAspect="1"/>
            </p:cNvSpPr>
            <p:nvPr/>
          </p:nvSpPr>
          <p:spPr bwMode="auto">
            <a:xfrm>
              <a:off x="3833" y="7254"/>
              <a:ext cx="20" cy="62"/>
            </a:xfrm>
            <a:custGeom>
              <a:avLst/>
              <a:gdLst>
                <a:gd name="T0" fmla="*/ 3 w 24"/>
                <a:gd name="T1" fmla="*/ 1 h 91"/>
                <a:gd name="T2" fmla="*/ 3 w 24"/>
                <a:gd name="T3" fmla="*/ 1 h 91"/>
                <a:gd name="T4" fmla="*/ 3 w 24"/>
                <a:gd name="T5" fmla="*/ 0 h 91"/>
                <a:gd name="T6" fmla="*/ 0 w 24"/>
                <a:gd name="T7" fmla="*/ 1 h 91"/>
                <a:gd name="T8" fmla="*/ 3 w 24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1"/>
                <a:gd name="T17" fmla="*/ 24 w 24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1">
                  <a:moveTo>
                    <a:pt x="10" y="91"/>
                  </a:moveTo>
                  <a:lnTo>
                    <a:pt x="24" y="9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99"/>
            <p:cNvSpPr>
              <a:spLocks noChangeAspect="1" noEditPoints="1"/>
            </p:cNvSpPr>
            <p:nvPr/>
          </p:nvSpPr>
          <p:spPr bwMode="auto">
            <a:xfrm>
              <a:off x="3830" y="7251"/>
              <a:ext cx="26" cy="68"/>
            </a:xfrm>
            <a:custGeom>
              <a:avLst/>
              <a:gdLst>
                <a:gd name="T0" fmla="*/ 2 w 33"/>
                <a:gd name="T1" fmla="*/ 1 h 101"/>
                <a:gd name="T2" fmla="*/ 2 w 33"/>
                <a:gd name="T3" fmla="*/ 1 h 101"/>
                <a:gd name="T4" fmla="*/ 2 w 33"/>
                <a:gd name="T5" fmla="*/ 1 h 101"/>
                <a:gd name="T6" fmla="*/ 2 w 33"/>
                <a:gd name="T7" fmla="*/ 1 h 101"/>
                <a:gd name="T8" fmla="*/ 2 w 33"/>
                <a:gd name="T9" fmla="*/ 1 h 101"/>
                <a:gd name="T10" fmla="*/ 2 w 33"/>
                <a:gd name="T11" fmla="*/ 1 h 101"/>
                <a:gd name="T12" fmla="*/ 2 w 33"/>
                <a:gd name="T13" fmla="*/ 1 h 101"/>
                <a:gd name="T14" fmla="*/ 2 w 33"/>
                <a:gd name="T15" fmla="*/ 1 h 101"/>
                <a:gd name="T16" fmla="*/ 2 w 33"/>
                <a:gd name="T17" fmla="*/ 1 h 101"/>
                <a:gd name="T18" fmla="*/ 2 w 33"/>
                <a:gd name="T19" fmla="*/ 1 h 101"/>
                <a:gd name="T20" fmla="*/ 2 w 33"/>
                <a:gd name="T21" fmla="*/ 1 h 101"/>
                <a:gd name="T22" fmla="*/ 2 w 33"/>
                <a:gd name="T23" fmla="*/ 1 h 101"/>
                <a:gd name="T24" fmla="*/ 2 w 33"/>
                <a:gd name="T25" fmla="*/ 1 h 101"/>
                <a:gd name="T26" fmla="*/ 2 w 33"/>
                <a:gd name="T27" fmla="*/ 1 h 101"/>
                <a:gd name="T28" fmla="*/ 2 w 33"/>
                <a:gd name="T29" fmla="*/ 0 h 101"/>
                <a:gd name="T30" fmla="*/ 2 w 33"/>
                <a:gd name="T31" fmla="*/ 1 h 101"/>
                <a:gd name="T32" fmla="*/ 2 w 33"/>
                <a:gd name="T33" fmla="*/ 1 h 101"/>
                <a:gd name="T34" fmla="*/ 2 w 33"/>
                <a:gd name="T35" fmla="*/ 0 h 101"/>
                <a:gd name="T36" fmla="*/ 2 w 33"/>
                <a:gd name="T37" fmla="*/ 1 h 101"/>
                <a:gd name="T38" fmla="*/ 2 w 33"/>
                <a:gd name="T39" fmla="*/ 1 h 101"/>
                <a:gd name="T40" fmla="*/ 2 w 33"/>
                <a:gd name="T41" fmla="*/ 0 h 101"/>
                <a:gd name="T42" fmla="*/ 2 w 33"/>
                <a:gd name="T43" fmla="*/ 0 h 101"/>
                <a:gd name="T44" fmla="*/ 2 w 33"/>
                <a:gd name="T45" fmla="*/ 1 h 101"/>
                <a:gd name="T46" fmla="*/ 0 w 33"/>
                <a:gd name="T47" fmla="*/ 1 h 101"/>
                <a:gd name="T48" fmla="*/ 2 w 33"/>
                <a:gd name="T49" fmla="*/ 0 h 101"/>
                <a:gd name="T50" fmla="*/ 2 w 33"/>
                <a:gd name="T51" fmla="*/ 1 h 101"/>
                <a:gd name="T52" fmla="*/ 0 w 33"/>
                <a:gd name="T53" fmla="*/ 1 h 101"/>
                <a:gd name="T54" fmla="*/ 2 w 33"/>
                <a:gd name="T55" fmla="*/ 1 h 101"/>
                <a:gd name="T56" fmla="*/ 2 w 33"/>
                <a:gd name="T57" fmla="*/ 1 h 101"/>
                <a:gd name="T58" fmla="*/ 2 w 33"/>
                <a:gd name="T59" fmla="*/ 1 h 101"/>
                <a:gd name="T60" fmla="*/ 0 w 33"/>
                <a:gd name="T61" fmla="*/ 1 h 101"/>
                <a:gd name="T62" fmla="*/ 2 w 33"/>
                <a:gd name="T63" fmla="*/ 1 h 101"/>
                <a:gd name="T64" fmla="*/ 2 w 33"/>
                <a:gd name="T65" fmla="*/ 1 h 101"/>
                <a:gd name="T66" fmla="*/ 2 w 33"/>
                <a:gd name="T67" fmla="*/ 1 h 101"/>
                <a:gd name="T68" fmla="*/ 2 w 33"/>
                <a:gd name="T69" fmla="*/ 1 h 101"/>
                <a:gd name="T70" fmla="*/ 2 w 3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1"/>
                <a:gd name="T110" fmla="*/ 33 w 3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1">
                  <a:moveTo>
                    <a:pt x="14" y="87"/>
                  </a:moveTo>
                  <a:lnTo>
                    <a:pt x="28" y="87"/>
                  </a:lnTo>
                  <a:lnTo>
                    <a:pt x="28" y="101"/>
                  </a:lnTo>
                  <a:lnTo>
                    <a:pt x="14" y="101"/>
                  </a:lnTo>
                  <a:lnTo>
                    <a:pt x="14" y="87"/>
                  </a:lnTo>
                  <a:close/>
                  <a:moveTo>
                    <a:pt x="33" y="91"/>
                  </a:moveTo>
                  <a:lnTo>
                    <a:pt x="28" y="101"/>
                  </a:lnTo>
                  <a:lnTo>
                    <a:pt x="28" y="96"/>
                  </a:lnTo>
                  <a:lnTo>
                    <a:pt x="33" y="91"/>
                  </a:lnTo>
                  <a:close/>
                  <a:moveTo>
                    <a:pt x="19" y="96"/>
                  </a:moveTo>
                  <a:lnTo>
                    <a:pt x="14" y="5"/>
                  </a:lnTo>
                  <a:lnTo>
                    <a:pt x="28" y="5"/>
                  </a:lnTo>
                  <a:lnTo>
                    <a:pt x="33" y="91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8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4" y="15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4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100"/>
            <p:cNvSpPr>
              <a:spLocks noChangeAspect="1"/>
            </p:cNvSpPr>
            <p:nvPr/>
          </p:nvSpPr>
          <p:spPr bwMode="auto">
            <a:xfrm>
              <a:off x="3830" y="7196"/>
              <a:ext cx="14" cy="61"/>
            </a:xfrm>
            <a:custGeom>
              <a:avLst/>
              <a:gdLst>
                <a:gd name="T0" fmla="*/ 1 w 19"/>
                <a:gd name="T1" fmla="*/ 1 h 91"/>
                <a:gd name="T2" fmla="*/ 1 w 19"/>
                <a:gd name="T3" fmla="*/ 1 h 91"/>
                <a:gd name="T4" fmla="*/ 1 w 19"/>
                <a:gd name="T5" fmla="*/ 0 h 91"/>
                <a:gd name="T6" fmla="*/ 0 w 19"/>
                <a:gd name="T7" fmla="*/ 1 h 91"/>
                <a:gd name="T8" fmla="*/ 1 w 19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91"/>
                <a:gd name="T17" fmla="*/ 19 w 1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91">
                  <a:moveTo>
                    <a:pt x="4" y="91"/>
                  </a:moveTo>
                  <a:lnTo>
                    <a:pt x="19" y="86"/>
                  </a:lnTo>
                  <a:lnTo>
                    <a:pt x="14" y="0"/>
                  </a:lnTo>
                  <a:lnTo>
                    <a:pt x="0" y="4"/>
                  </a:lnTo>
                  <a:lnTo>
                    <a:pt x="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101"/>
            <p:cNvSpPr>
              <a:spLocks noChangeAspect="1" noEditPoints="1"/>
            </p:cNvSpPr>
            <p:nvPr/>
          </p:nvSpPr>
          <p:spPr bwMode="auto">
            <a:xfrm>
              <a:off x="3822" y="7193"/>
              <a:ext cx="31" cy="67"/>
            </a:xfrm>
            <a:custGeom>
              <a:avLst/>
              <a:gdLst>
                <a:gd name="T0" fmla="*/ 2 w 38"/>
                <a:gd name="T1" fmla="*/ 1 h 101"/>
                <a:gd name="T2" fmla="*/ 2 w 38"/>
                <a:gd name="T3" fmla="*/ 1 h 101"/>
                <a:gd name="T4" fmla="*/ 2 w 38"/>
                <a:gd name="T5" fmla="*/ 1 h 101"/>
                <a:gd name="T6" fmla="*/ 2 w 38"/>
                <a:gd name="T7" fmla="*/ 1 h 101"/>
                <a:gd name="T8" fmla="*/ 2 w 38"/>
                <a:gd name="T9" fmla="*/ 1 h 101"/>
                <a:gd name="T10" fmla="*/ 2 w 38"/>
                <a:gd name="T11" fmla="*/ 1 h 101"/>
                <a:gd name="T12" fmla="*/ 2 w 38"/>
                <a:gd name="T13" fmla="*/ 1 h 101"/>
                <a:gd name="T14" fmla="*/ 2 w 38"/>
                <a:gd name="T15" fmla="*/ 1 h 101"/>
                <a:gd name="T16" fmla="*/ 2 w 38"/>
                <a:gd name="T17" fmla="*/ 1 h 101"/>
                <a:gd name="T18" fmla="*/ 2 w 38"/>
                <a:gd name="T19" fmla="*/ 1 h 101"/>
                <a:gd name="T20" fmla="*/ 2 w 38"/>
                <a:gd name="T21" fmla="*/ 1 h 101"/>
                <a:gd name="T22" fmla="*/ 2 w 38"/>
                <a:gd name="T23" fmla="*/ 1 h 101"/>
                <a:gd name="T24" fmla="*/ 2 w 38"/>
                <a:gd name="T25" fmla="*/ 1 h 101"/>
                <a:gd name="T26" fmla="*/ 2 w 38"/>
                <a:gd name="T27" fmla="*/ 1 h 101"/>
                <a:gd name="T28" fmla="*/ 2 w 38"/>
                <a:gd name="T29" fmla="*/ 0 h 101"/>
                <a:gd name="T30" fmla="*/ 2 w 38"/>
                <a:gd name="T31" fmla="*/ 1 h 101"/>
                <a:gd name="T32" fmla="*/ 2 w 38"/>
                <a:gd name="T33" fmla="*/ 1 h 101"/>
                <a:gd name="T34" fmla="*/ 2 w 38"/>
                <a:gd name="T35" fmla="*/ 0 h 101"/>
                <a:gd name="T36" fmla="*/ 2 w 38"/>
                <a:gd name="T37" fmla="*/ 1 h 101"/>
                <a:gd name="T38" fmla="*/ 2 w 38"/>
                <a:gd name="T39" fmla="*/ 1 h 101"/>
                <a:gd name="T40" fmla="*/ 2 w 38"/>
                <a:gd name="T41" fmla="*/ 0 h 101"/>
                <a:gd name="T42" fmla="*/ 2 w 38"/>
                <a:gd name="T43" fmla="*/ 0 h 101"/>
                <a:gd name="T44" fmla="*/ 2 w 38"/>
                <a:gd name="T45" fmla="*/ 1 h 101"/>
                <a:gd name="T46" fmla="*/ 0 w 38"/>
                <a:gd name="T47" fmla="*/ 1 h 101"/>
                <a:gd name="T48" fmla="*/ 2 w 38"/>
                <a:gd name="T49" fmla="*/ 0 h 101"/>
                <a:gd name="T50" fmla="*/ 2 w 38"/>
                <a:gd name="T51" fmla="*/ 1 h 101"/>
                <a:gd name="T52" fmla="*/ 0 w 38"/>
                <a:gd name="T53" fmla="*/ 1 h 101"/>
                <a:gd name="T54" fmla="*/ 2 w 38"/>
                <a:gd name="T55" fmla="*/ 1 h 101"/>
                <a:gd name="T56" fmla="*/ 2 w 38"/>
                <a:gd name="T57" fmla="*/ 1 h 101"/>
                <a:gd name="T58" fmla="*/ 2 w 38"/>
                <a:gd name="T59" fmla="*/ 1 h 101"/>
                <a:gd name="T60" fmla="*/ 0 w 38"/>
                <a:gd name="T61" fmla="*/ 1 h 101"/>
                <a:gd name="T62" fmla="*/ 2 w 38"/>
                <a:gd name="T63" fmla="*/ 1 h 101"/>
                <a:gd name="T64" fmla="*/ 2 w 38"/>
                <a:gd name="T65" fmla="*/ 1 h 101"/>
                <a:gd name="T66" fmla="*/ 2 w 38"/>
                <a:gd name="T67" fmla="*/ 1 h 101"/>
                <a:gd name="T68" fmla="*/ 2 w 38"/>
                <a:gd name="T69" fmla="*/ 1 h 101"/>
                <a:gd name="T70" fmla="*/ 2 w 38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1"/>
                <a:gd name="T110" fmla="*/ 38 w 38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1">
                  <a:moveTo>
                    <a:pt x="14" y="86"/>
                  </a:moveTo>
                  <a:lnTo>
                    <a:pt x="29" y="86"/>
                  </a:lnTo>
                  <a:lnTo>
                    <a:pt x="29" y="101"/>
                  </a:lnTo>
                  <a:lnTo>
                    <a:pt x="14" y="101"/>
                  </a:lnTo>
                  <a:lnTo>
                    <a:pt x="14" y="86"/>
                  </a:lnTo>
                  <a:close/>
                  <a:moveTo>
                    <a:pt x="38" y="91"/>
                  </a:moveTo>
                  <a:lnTo>
                    <a:pt x="29" y="101"/>
                  </a:lnTo>
                  <a:lnTo>
                    <a:pt x="29" y="91"/>
                  </a:lnTo>
                  <a:lnTo>
                    <a:pt x="38" y="91"/>
                  </a:lnTo>
                  <a:close/>
                  <a:moveTo>
                    <a:pt x="24" y="91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38" y="91"/>
                  </a:lnTo>
                  <a:lnTo>
                    <a:pt x="24" y="91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19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9"/>
                  </a:moveTo>
                  <a:lnTo>
                    <a:pt x="24" y="96"/>
                  </a:lnTo>
                  <a:lnTo>
                    <a:pt x="10" y="96"/>
                  </a:lnTo>
                  <a:lnTo>
                    <a:pt x="0" y="9"/>
                  </a:lnTo>
                  <a:lnTo>
                    <a:pt x="14" y="9"/>
                  </a:lnTo>
                  <a:close/>
                  <a:moveTo>
                    <a:pt x="14" y="101"/>
                  </a:moveTo>
                  <a:lnTo>
                    <a:pt x="10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102"/>
            <p:cNvSpPr>
              <a:spLocks noChangeAspect="1"/>
            </p:cNvSpPr>
            <p:nvPr/>
          </p:nvSpPr>
          <p:spPr bwMode="auto">
            <a:xfrm>
              <a:off x="3794" y="7092"/>
              <a:ext cx="47" cy="107"/>
            </a:xfrm>
            <a:custGeom>
              <a:avLst/>
              <a:gdLst>
                <a:gd name="T0" fmla="*/ 2 w 58"/>
                <a:gd name="T1" fmla="*/ 1 h 158"/>
                <a:gd name="T2" fmla="*/ 2 w 58"/>
                <a:gd name="T3" fmla="*/ 1 h 158"/>
                <a:gd name="T4" fmla="*/ 2 w 58"/>
                <a:gd name="T5" fmla="*/ 0 h 158"/>
                <a:gd name="T6" fmla="*/ 0 w 58"/>
                <a:gd name="T7" fmla="*/ 1 h 158"/>
                <a:gd name="T8" fmla="*/ 2 w 58"/>
                <a:gd name="T9" fmla="*/ 1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58"/>
                <a:gd name="T17" fmla="*/ 58 w 58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58">
                  <a:moveTo>
                    <a:pt x="44" y="158"/>
                  </a:moveTo>
                  <a:lnTo>
                    <a:pt x="58" y="154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4" y="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103"/>
            <p:cNvSpPr>
              <a:spLocks noChangeAspect="1" noEditPoints="1"/>
            </p:cNvSpPr>
            <p:nvPr/>
          </p:nvSpPr>
          <p:spPr bwMode="auto">
            <a:xfrm>
              <a:off x="3785" y="7089"/>
              <a:ext cx="59" cy="114"/>
            </a:xfrm>
            <a:custGeom>
              <a:avLst/>
              <a:gdLst>
                <a:gd name="T0" fmla="*/ 2 w 72"/>
                <a:gd name="T1" fmla="*/ 1 h 168"/>
                <a:gd name="T2" fmla="*/ 2 w 72"/>
                <a:gd name="T3" fmla="*/ 1 h 168"/>
                <a:gd name="T4" fmla="*/ 2 w 72"/>
                <a:gd name="T5" fmla="*/ 1 h 168"/>
                <a:gd name="T6" fmla="*/ 2 w 72"/>
                <a:gd name="T7" fmla="*/ 1 h 168"/>
                <a:gd name="T8" fmla="*/ 2 w 72"/>
                <a:gd name="T9" fmla="*/ 1 h 168"/>
                <a:gd name="T10" fmla="*/ 2 w 72"/>
                <a:gd name="T11" fmla="*/ 1 h 168"/>
                <a:gd name="T12" fmla="*/ 2 w 72"/>
                <a:gd name="T13" fmla="*/ 1 h 168"/>
                <a:gd name="T14" fmla="*/ 2 w 72"/>
                <a:gd name="T15" fmla="*/ 1 h 168"/>
                <a:gd name="T16" fmla="*/ 2 w 72"/>
                <a:gd name="T17" fmla="*/ 1 h 168"/>
                <a:gd name="T18" fmla="*/ 2 w 72"/>
                <a:gd name="T19" fmla="*/ 1 h 168"/>
                <a:gd name="T20" fmla="*/ 2 w 72"/>
                <a:gd name="T21" fmla="*/ 1 h 168"/>
                <a:gd name="T22" fmla="*/ 2 w 72"/>
                <a:gd name="T23" fmla="*/ 1 h 168"/>
                <a:gd name="T24" fmla="*/ 2 w 72"/>
                <a:gd name="T25" fmla="*/ 1 h 168"/>
                <a:gd name="T26" fmla="*/ 2 w 72"/>
                <a:gd name="T27" fmla="*/ 1 h 168"/>
                <a:gd name="T28" fmla="*/ 2 w 72"/>
                <a:gd name="T29" fmla="*/ 0 h 168"/>
                <a:gd name="T30" fmla="*/ 2 w 72"/>
                <a:gd name="T31" fmla="*/ 1 h 168"/>
                <a:gd name="T32" fmla="*/ 2 w 72"/>
                <a:gd name="T33" fmla="*/ 1 h 168"/>
                <a:gd name="T34" fmla="*/ 2 w 72"/>
                <a:gd name="T35" fmla="*/ 0 h 168"/>
                <a:gd name="T36" fmla="*/ 2 w 72"/>
                <a:gd name="T37" fmla="*/ 1 h 168"/>
                <a:gd name="T38" fmla="*/ 2 w 72"/>
                <a:gd name="T39" fmla="*/ 1 h 168"/>
                <a:gd name="T40" fmla="*/ 2 w 72"/>
                <a:gd name="T41" fmla="*/ 1 h 168"/>
                <a:gd name="T42" fmla="*/ 2 w 72"/>
                <a:gd name="T43" fmla="*/ 0 h 168"/>
                <a:gd name="T44" fmla="*/ 2 w 72"/>
                <a:gd name="T45" fmla="*/ 1 h 168"/>
                <a:gd name="T46" fmla="*/ 0 w 72"/>
                <a:gd name="T47" fmla="*/ 1 h 168"/>
                <a:gd name="T48" fmla="*/ 2 w 72"/>
                <a:gd name="T49" fmla="*/ 1 h 168"/>
                <a:gd name="T50" fmla="*/ 2 w 72"/>
                <a:gd name="T51" fmla="*/ 1 h 168"/>
                <a:gd name="T52" fmla="*/ 0 w 72"/>
                <a:gd name="T53" fmla="*/ 1 h 168"/>
                <a:gd name="T54" fmla="*/ 2 w 72"/>
                <a:gd name="T55" fmla="*/ 1 h 168"/>
                <a:gd name="T56" fmla="*/ 2 w 72"/>
                <a:gd name="T57" fmla="*/ 1 h 168"/>
                <a:gd name="T58" fmla="*/ 2 w 72"/>
                <a:gd name="T59" fmla="*/ 1 h 168"/>
                <a:gd name="T60" fmla="*/ 0 w 72"/>
                <a:gd name="T61" fmla="*/ 1 h 168"/>
                <a:gd name="T62" fmla="*/ 2 w 72"/>
                <a:gd name="T63" fmla="*/ 1 h 168"/>
                <a:gd name="T64" fmla="*/ 2 w 72"/>
                <a:gd name="T65" fmla="*/ 1 h 168"/>
                <a:gd name="T66" fmla="*/ 2 w 72"/>
                <a:gd name="T67" fmla="*/ 1 h 168"/>
                <a:gd name="T68" fmla="*/ 2 w 72"/>
                <a:gd name="T69" fmla="*/ 1 h 168"/>
                <a:gd name="T70" fmla="*/ 2 w 72"/>
                <a:gd name="T71" fmla="*/ 1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68"/>
                <a:gd name="T110" fmla="*/ 72 w 72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68">
                  <a:moveTo>
                    <a:pt x="53" y="154"/>
                  </a:moveTo>
                  <a:lnTo>
                    <a:pt x="62" y="154"/>
                  </a:lnTo>
                  <a:lnTo>
                    <a:pt x="67" y="168"/>
                  </a:lnTo>
                  <a:lnTo>
                    <a:pt x="53" y="168"/>
                  </a:lnTo>
                  <a:lnTo>
                    <a:pt x="53" y="154"/>
                  </a:lnTo>
                  <a:close/>
                  <a:moveTo>
                    <a:pt x="72" y="159"/>
                  </a:moveTo>
                  <a:lnTo>
                    <a:pt x="67" y="168"/>
                  </a:lnTo>
                  <a:lnTo>
                    <a:pt x="67" y="159"/>
                  </a:lnTo>
                  <a:lnTo>
                    <a:pt x="72" y="159"/>
                  </a:lnTo>
                  <a:close/>
                  <a:moveTo>
                    <a:pt x="57" y="159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72" y="159"/>
                  </a:lnTo>
                  <a:lnTo>
                    <a:pt x="57" y="159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19" y="0"/>
                  </a:lnTo>
                  <a:close/>
                  <a:moveTo>
                    <a:pt x="24" y="10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0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57" y="159"/>
                  </a:lnTo>
                  <a:lnTo>
                    <a:pt x="43" y="163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53" y="168"/>
                  </a:moveTo>
                  <a:lnTo>
                    <a:pt x="43" y="163"/>
                  </a:lnTo>
                  <a:lnTo>
                    <a:pt x="53" y="163"/>
                  </a:lnTo>
                  <a:lnTo>
                    <a:pt x="53" y="1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04"/>
            <p:cNvSpPr>
              <a:spLocks noChangeAspect="1"/>
            </p:cNvSpPr>
            <p:nvPr/>
          </p:nvSpPr>
          <p:spPr bwMode="auto">
            <a:xfrm>
              <a:off x="3801" y="7593"/>
              <a:ext cx="60" cy="93"/>
            </a:xfrm>
            <a:custGeom>
              <a:avLst/>
              <a:gdLst>
                <a:gd name="T0" fmla="*/ 2 w 72"/>
                <a:gd name="T1" fmla="*/ 1 h 139"/>
                <a:gd name="T2" fmla="*/ 2 w 72"/>
                <a:gd name="T3" fmla="*/ 0 h 139"/>
                <a:gd name="T4" fmla="*/ 0 w 72"/>
                <a:gd name="T5" fmla="*/ 1 h 139"/>
                <a:gd name="T6" fmla="*/ 2 w 72"/>
                <a:gd name="T7" fmla="*/ 1 h 139"/>
                <a:gd name="T8" fmla="*/ 2 w 72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9"/>
                <a:gd name="T17" fmla="*/ 72 w 72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9">
                  <a:moveTo>
                    <a:pt x="53" y="62"/>
                  </a:moveTo>
                  <a:lnTo>
                    <a:pt x="72" y="0"/>
                  </a:lnTo>
                  <a:lnTo>
                    <a:pt x="0" y="134"/>
                  </a:lnTo>
                  <a:lnTo>
                    <a:pt x="10" y="139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05"/>
            <p:cNvSpPr>
              <a:spLocks noChangeAspect="1" noEditPoints="1"/>
            </p:cNvSpPr>
            <p:nvPr/>
          </p:nvSpPr>
          <p:spPr bwMode="auto">
            <a:xfrm>
              <a:off x="3794" y="7590"/>
              <a:ext cx="70" cy="100"/>
            </a:xfrm>
            <a:custGeom>
              <a:avLst/>
              <a:gdLst>
                <a:gd name="T0" fmla="*/ 2 w 87"/>
                <a:gd name="T1" fmla="*/ 1 h 149"/>
                <a:gd name="T2" fmla="*/ 2 w 87"/>
                <a:gd name="T3" fmla="*/ 0 h 149"/>
                <a:gd name="T4" fmla="*/ 2 w 87"/>
                <a:gd name="T5" fmla="*/ 1 h 149"/>
                <a:gd name="T6" fmla="*/ 2 w 87"/>
                <a:gd name="T7" fmla="*/ 1 h 149"/>
                <a:gd name="T8" fmla="*/ 2 w 87"/>
                <a:gd name="T9" fmla="*/ 1 h 149"/>
                <a:gd name="T10" fmla="*/ 2 w 87"/>
                <a:gd name="T11" fmla="*/ 0 h 149"/>
                <a:gd name="T12" fmla="*/ 2 w 87"/>
                <a:gd name="T13" fmla="*/ 1 h 149"/>
                <a:gd name="T14" fmla="*/ 2 w 87"/>
                <a:gd name="T15" fmla="*/ 1 h 149"/>
                <a:gd name="T16" fmla="*/ 2 w 87"/>
                <a:gd name="T17" fmla="*/ 0 h 149"/>
                <a:gd name="T18" fmla="*/ 2 w 87"/>
                <a:gd name="T19" fmla="*/ 1 h 149"/>
                <a:gd name="T20" fmla="*/ 2 w 87"/>
                <a:gd name="T21" fmla="*/ 1 h 149"/>
                <a:gd name="T22" fmla="*/ 0 w 87"/>
                <a:gd name="T23" fmla="*/ 1 h 149"/>
                <a:gd name="T24" fmla="*/ 2 w 87"/>
                <a:gd name="T25" fmla="*/ 0 h 149"/>
                <a:gd name="T26" fmla="*/ 2 w 87"/>
                <a:gd name="T27" fmla="*/ 1 h 149"/>
                <a:gd name="T28" fmla="*/ 2 w 87"/>
                <a:gd name="T29" fmla="*/ 1 h 149"/>
                <a:gd name="T30" fmla="*/ 0 w 87"/>
                <a:gd name="T31" fmla="*/ 1 h 149"/>
                <a:gd name="T32" fmla="*/ 2 w 87"/>
                <a:gd name="T33" fmla="*/ 1 h 149"/>
                <a:gd name="T34" fmla="*/ 2 w 87"/>
                <a:gd name="T35" fmla="*/ 1 h 149"/>
                <a:gd name="T36" fmla="*/ 2 w 87"/>
                <a:gd name="T37" fmla="*/ 1 h 149"/>
                <a:gd name="T38" fmla="*/ 2 w 87"/>
                <a:gd name="T39" fmla="*/ 1 h 149"/>
                <a:gd name="T40" fmla="*/ 2 w 87"/>
                <a:gd name="T41" fmla="*/ 1 h 149"/>
                <a:gd name="T42" fmla="*/ 2 w 87"/>
                <a:gd name="T43" fmla="*/ 1 h 149"/>
                <a:gd name="T44" fmla="*/ 2 w 87"/>
                <a:gd name="T45" fmla="*/ 1 h 149"/>
                <a:gd name="T46" fmla="*/ 2 w 87"/>
                <a:gd name="T47" fmla="*/ 1 h 149"/>
                <a:gd name="T48" fmla="*/ 2 w 87"/>
                <a:gd name="T49" fmla="*/ 1 h 149"/>
                <a:gd name="T50" fmla="*/ 2 w 87"/>
                <a:gd name="T51" fmla="*/ 1 h 149"/>
                <a:gd name="T52" fmla="*/ 2 w 87"/>
                <a:gd name="T53" fmla="*/ 1 h 149"/>
                <a:gd name="T54" fmla="*/ 2 w 87"/>
                <a:gd name="T55" fmla="*/ 1 h 149"/>
                <a:gd name="T56" fmla="*/ 2 w 87"/>
                <a:gd name="T57" fmla="*/ 1 h 149"/>
                <a:gd name="T58" fmla="*/ 2 w 87"/>
                <a:gd name="T59" fmla="*/ 1 h 149"/>
                <a:gd name="T60" fmla="*/ 2 w 87"/>
                <a:gd name="T61" fmla="*/ 1 h 149"/>
                <a:gd name="T62" fmla="*/ 2 w 87"/>
                <a:gd name="T63" fmla="*/ 1 h 149"/>
                <a:gd name="T64" fmla="*/ 2 w 87"/>
                <a:gd name="T65" fmla="*/ 1 h 149"/>
                <a:gd name="T66" fmla="*/ 2 w 87"/>
                <a:gd name="T67" fmla="*/ 1 h 149"/>
                <a:gd name="T68" fmla="*/ 2 w 87"/>
                <a:gd name="T69" fmla="*/ 1 h 149"/>
                <a:gd name="T70" fmla="*/ 2 w 87"/>
                <a:gd name="T71" fmla="*/ 1 h 1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149"/>
                <a:gd name="T110" fmla="*/ 87 w 87"/>
                <a:gd name="T111" fmla="*/ 149 h 1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149">
                  <a:moveTo>
                    <a:pt x="58" y="62"/>
                  </a:moveTo>
                  <a:lnTo>
                    <a:pt x="77" y="0"/>
                  </a:lnTo>
                  <a:lnTo>
                    <a:pt x="87" y="5"/>
                  </a:lnTo>
                  <a:lnTo>
                    <a:pt x="72" y="67"/>
                  </a:lnTo>
                  <a:lnTo>
                    <a:pt x="58" y="62"/>
                  </a:lnTo>
                  <a:close/>
                  <a:moveTo>
                    <a:pt x="77" y="0"/>
                  </a:move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close/>
                  <a:moveTo>
                    <a:pt x="87" y="5"/>
                  </a:moveTo>
                  <a:lnTo>
                    <a:pt x="15" y="139"/>
                  </a:lnTo>
                  <a:lnTo>
                    <a:pt x="0" y="134"/>
                  </a:lnTo>
                  <a:lnTo>
                    <a:pt x="77" y="0"/>
                  </a:lnTo>
                  <a:lnTo>
                    <a:pt x="87" y="5"/>
                  </a:lnTo>
                  <a:close/>
                  <a:moveTo>
                    <a:pt x="5" y="144"/>
                  </a:moveTo>
                  <a:lnTo>
                    <a:pt x="0" y="134"/>
                  </a:lnTo>
                  <a:lnTo>
                    <a:pt x="10" y="139"/>
                  </a:lnTo>
                  <a:lnTo>
                    <a:pt x="5" y="144"/>
                  </a:lnTo>
                  <a:close/>
                  <a:moveTo>
                    <a:pt x="15" y="130"/>
                  </a:moveTo>
                  <a:lnTo>
                    <a:pt x="24" y="139"/>
                  </a:lnTo>
                  <a:lnTo>
                    <a:pt x="20" y="149"/>
                  </a:lnTo>
                  <a:lnTo>
                    <a:pt x="5" y="144"/>
                  </a:lnTo>
                  <a:lnTo>
                    <a:pt x="15" y="130"/>
                  </a:lnTo>
                  <a:close/>
                  <a:moveTo>
                    <a:pt x="29" y="149"/>
                  </a:moveTo>
                  <a:lnTo>
                    <a:pt x="20" y="149"/>
                  </a:lnTo>
                  <a:lnTo>
                    <a:pt x="20" y="144"/>
                  </a:lnTo>
                  <a:lnTo>
                    <a:pt x="29" y="149"/>
                  </a:lnTo>
                  <a:close/>
                  <a:moveTo>
                    <a:pt x="15" y="139"/>
                  </a:moveTo>
                  <a:lnTo>
                    <a:pt x="58" y="62"/>
                  </a:lnTo>
                  <a:lnTo>
                    <a:pt x="72" y="67"/>
                  </a:lnTo>
                  <a:lnTo>
                    <a:pt x="29" y="149"/>
                  </a:lnTo>
                  <a:lnTo>
                    <a:pt x="15" y="139"/>
                  </a:lnTo>
                  <a:close/>
                  <a:moveTo>
                    <a:pt x="72" y="67"/>
                  </a:moveTo>
                  <a:lnTo>
                    <a:pt x="72" y="67"/>
                  </a:lnTo>
                  <a:lnTo>
                    <a:pt x="63" y="67"/>
                  </a:lnTo>
                  <a:lnTo>
                    <a:pt x="72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06"/>
            <p:cNvSpPr>
              <a:spLocks noChangeAspect="1"/>
            </p:cNvSpPr>
            <p:nvPr/>
          </p:nvSpPr>
          <p:spPr bwMode="auto">
            <a:xfrm>
              <a:off x="3757" y="7684"/>
              <a:ext cx="53" cy="51"/>
            </a:xfrm>
            <a:custGeom>
              <a:avLst/>
              <a:gdLst>
                <a:gd name="T0" fmla="*/ 3 w 63"/>
                <a:gd name="T1" fmla="*/ 1 h 77"/>
                <a:gd name="T2" fmla="*/ 3 w 63"/>
                <a:gd name="T3" fmla="*/ 0 h 77"/>
                <a:gd name="T4" fmla="*/ 0 w 63"/>
                <a:gd name="T5" fmla="*/ 1 h 77"/>
                <a:gd name="T6" fmla="*/ 3 w 63"/>
                <a:gd name="T7" fmla="*/ 1 h 77"/>
                <a:gd name="T8" fmla="*/ 3 w 63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77"/>
                <a:gd name="T17" fmla="*/ 63 w 6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77">
                  <a:moveTo>
                    <a:pt x="63" y="5"/>
                  </a:moveTo>
                  <a:lnTo>
                    <a:pt x="53" y="0"/>
                  </a:lnTo>
                  <a:lnTo>
                    <a:pt x="0" y="67"/>
                  </a:lnTo>
                  <a:lnTo>
                    <a:pt x="15" y="77"/>
                  </a:lnTo>
                  <a:lnTo>
                    <a:pt x="6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07"/>
            <p:cNvSpPr>
              <a:spLocks noChangeAspect="1" noEditPoints="1"/>
            </p:cNvSpPr>
            <p:nvPr/>
          </p:nvSpPr>
          <p:spPr bwMode="auto">
            <a:xfrm>
              <a:off x="3754" y="7677"/>
              <a:ext cx="62" cy="62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0 h 91"/>
                <a:gd name="T6" fmla="*/ 2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0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0 w 77"/>
                <a:gd name="T23" fmla="*/ 1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1 h 91"/>
                <a:gd name="T30" fmla="*/ 0 w 77"/>
                <a:gd name="T31" fmla="*/ 1 h 91"/>
                <a:gd name="T32" fmla="*/ 2 w 77"/>
                <a:gd name="T33" fmla="*/ 1 h 91"/>
                <a:gd name="T34" fmla="*/ 2 w 77"/>
                <a:gd name="T35" fmla="*/ 1 h 91"/>
                <a:gd name="T36" fmla="*/ 2 w 77"/>
                <a:gd name="T37" fmla="*/ 1 h 91"/>
                <a:gd name="T38" fmla="*/ 2 w 77"/>
                <a:gd name="T39" fmla="*/ 1 h 91"/>
                <a:gd name="T40" fmla="*/ 2 w 77"/>
                <a:gd name="T41" fmla="*/ 1 h 91"/>
                <a:gd name="T42" fmla="*/ 2 w 77"/>
                <a:gd name="T43" fmla="*/ 1 h 91"/>
                <a:gd name="T44" fmla="*/ 2 w 77"/>
                <a:gd name="T45" fmla="*/ 1 h 91"/>
                <a:gd name="T46" fmla="*/ 2 w 77"/>
                <a:gd name="T47" fmla="*/ 1 h 91"/>
                <a:gd name="T48" fmla="*/ 2 w 77"/>
                <a:gd name="T49" fmla="*/ 1 h 91"/>
                <a:gd name="T50" fmla="*/ 2 w 77"/>
                <a:gd name="T51" fmla="*/ 1 h 91"/>
                <a:gd name="T52" fmla="*/ 2 w 77"/>
                <a:gd name="T53" fmla="*/ 1 h 91"/>
                <a:gd name="T54" fmla="*/ 2 w 77"/>
                <a:gd name="T55" fmla="*/ 1 h 91"/>
                <a:gd name="T56" fmla="*/ 2 w 77"/>
                <a:gd name="T57" fmla="*/ 1 h 91"/>
                <a:gd name="T58" fmla="*/ 2 w 77"/>
                <a:gd name="T59" fmla="*/ 1 h 91"/>
                <a:gd name="T60" fmla="*/ 2 w 77"/>
                <a:gd name="T61" fmla="*/ 1 h 91"/>
                <a:gd name="T62" fmla="*/ 2 w 77"/>
                <a:gd name="T63" fmla="*/ 1 h 91"/>
                <a:gd name="T64" fmla="*/ 2 w 77"/>
                <a:gd name="T65" fmla="*/ 1 h 91"/>
                <a:gd name="T66" fmla="*/ 2 w 77"/>
                <a:gd name="T67" fmla="*/ 1 h 91"/>
                <a:gd name="T68" fmla="*/ 2 w 77"/>
                <a:gd name="T69" fmla="*/ 1 h 91"/>
                <a:gd name="T70" fmla="*/ 2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68" y="19"/>
                  </a:moveTo>
                  <a:lnTo>
                    <a:pt x="53" y="14"/>
                  </a:lnTo>
                  <a:lnTo>
                    <a:pt x="63" y="0"/>
                  </a:lnTo>
                  <a:lnTo>
                    <a:pt x="72" y="9"/>
                  </a:lnTo>
                  <a:lnTo>
                    <a:pt x="68" y="19"/>
                  </a:lnTo>
                  <a:close/>
                  <a:moveTo>
                    <a:pt x="53" y="4"/>
                  </a:moveTo>
                  <a:lnTo>
                    <a:pt x="63" y="0"/>
                  </a:lnTo>
                  <a:lnTo>
                    <a:pt x="58" y="9"/>
                  </a:lnTo>
                  <a:lnTo>
                    <a:pt x="53" y="4"/>
                  </a:lnTo>
                  <a:close/>
                  <a:moveTo>
                    <a:pt x="63" y="9"/>
                  </a:moveTo>
                  <a:lnTo>
                    <a:pt x="15" y="81"/>
                  </a:lnTo>
                  <a:lnTo>
                    <a:pt x="0" y="72"/>
                  </a:lnTo>
                  <a:lnTo>
                    <a:pt x="53" y="4"/>
                  </a:lnTo>
                  <a:lnTo>
                    <a:pt x="63" y="9"/>
                  </a:lnTo>
                  <a:close/>
                  <a:moveTo>
                    <a:pt x="5" y="86"/>
                  </a:moveTo>
                  <a:lnTo>
                    <a:pt x="0" y="72"/>
                  </a:lnTo>
                  <a:lnTo>
                    <a:pt x="5" y="76"/>
                  </a:lnTo>
                  <a:lnTo>
                    <a:pt x="5" y="86"/>
                  </a:lnTo>
                  <a:close/>
                  <a:moveTo>
                    <a:pt x="10" y="72"/>
                  </a:moveTo>
                  <a:lnTo>
                    <a:pt x="24" y="81"/>
                  </a:lnTo>
                  <a:lnTo>
                    <a:pt x="15" y="91"/>
                  </a:lnTo>
                  <a:lnTo>
                    <a:pt x="5" y="86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6"/>
                  </a:lnTo>
                  <a:lnTo>
                    <a:pt x="24" y="91"/>
                  </a:lnTo>
                  <a:close/>
                  <a:moveTo>
                    <a:pt x="15" y="81"/>
                  </a:moveTo>
                  <a:lnTo>
                    <a:pt x="63" y="9"/>
                  </a:lnTo>
                  <a:lnTo>
                    <a:pt x="77" y="19"/>
                  </a:lnTo>
                  <a:lnTo>
                    <a:pt x="24" y="91"/>
                  </a:lnTo>
                  <a:lnTo>
                    <a:pt x="15" y="81"/>
                  </a:lnTo>
                  <a:close/>
                  <a:moveTo>
                    <a:pt x="72" y="9"/>
                  </a:moveTo>
                  <a:lnTo>
                    <a:pt x="77" y="19"/>
                  </a:lnTo>
                  <a:lnTo>
                    <a:pt x="68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08"/>
            <p:cNvSpPr>
              <a:spLocks noChangeAspect="1"/>
            </p:cNvSpPr>
            <p:nvPr/>
          </p:nvSpPr>
          <p:spPr bwMode="auto">
            <a:xfrm>
              <a:off x="3717" y="7728"/>
              <a:ext cx="53" cy="46"/>
            </a:xfrm>
            <a:custGeom>
              <a:avLst/>
              <a:gdLst>
                <a:gd name="T0" fmla="*/ 3 w 63"/>
                <a:gd name="T1" fmla="*/ 1 h 68"/>
                <a:gd name="T2" fmla="*/ 3 w 63"/>
                <a:gd name="T3" fmla="*/ 0 h 68"/>
                <a:gd name="T4" fmla="*/ 0 w 63"/>
                <a:gd name="T5" fmla="*/ 1 h 68"/>
                <a:gd name="T6" fmla="*/ 3 w 63"/>
                <a:gd name="T7" fmla="*/ 1 h 68"/>
                <a:gd name="T8" fmla="*/ 3 w 63"/>
                <a:gd name="T9" fmla="*/ 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8"/>
                <a:gd name="T17" fmla="*/ 63 w 63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8">
                  <a:moveTo>
                    <a:pt x="63" y="10"/>
                  </a:moveTo>
                  <a:lnTo>
                    <a:pt x="48" y="0"/>
                  </a:lnTo>
                  <a:lnTo>
                    <a:pt x="0" y="58"/>
                  </a:lnTo>
                  <a:lnTo>
                    <a:pt x="10" y="68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09"/>
            <p:cNvSpPr>
              <a:spLocks noChangeAspect="1" noEditPoints="1"/>
            </p:cNvSpPr>
            <p:nvPr/>
          </p:nvSpPr>
          <p:spPr bwMode="auto">
            <a:xfrm>
              <a:off x="3714" y="7726"/>
              <a:ext cx="59" cy="51"/>
            </a:xfrm>
            <a:custGeom>
              <a:avLst/>
              <a:gdLst>
                <a:gd name="T0" fmla="*/ 2 w 72"/>
                <a:gd name="T1" fmla="*/ 1 h 76"/>
                <a:gd name="T2" fmla="*/ 2 w 72"/>
                <a:gd name="T3" fmla="*/ 1 h 76"/>
                <a:gd name="T4" fmla="*/ 2 w 72"/>
                <a:gd name="T5" fmla="*/ 0 h 76"/>
                <a:gd name="T6" fmla="*/ 2 w 72"/>
                <a:gd name="T7" fmla="*/ 1 h 76"/>
                <a:gd name="T8" fmla="*/ 2 w 72"/>
                <a:gd name="T9" fmla="*/ 1 h 76"/>
                <a:gd name="T10" fmla="*/ 2 w 72"/>
                <a:gd name="T11" fmla="*/ 0 h 76"/>
                <a:gd name="T12" fmla="*/ 2 w 72"/>
                <a:gd name="T13" fmla="*/ 0 h 76"/>
                <a:gd name="T14" fmla="*/ 2 w 72"/>
                <a:gd name="T15" fmla="*/ 1 h 76"/>
                <a:gd name="T16" fmla="*/ 2 w 72"/>
                <a:gd name="T17" fmla="*/ 0 h 76"/>
                <a:gd name="T18" fmla="*/ 2 w 72"/>
                <a:gd name="T19" fmla="*/ 1 h 76"/>
                <a:gd name="T20" fmla="*/ 2 w 72"/>
                <a:gd name="T21" fmla="*/ 1 h 76"/>
                <a:gd name="T22" fmla="*/ 0 w 72"/>
                <a:gd name="T23" fmla="*/ 1 h 76"/>
                <a:gd name="T24" fmla="*/ 2 w 72"/>
                <a:gd name="T25" fmla="*/ 0 h 76"/>
                <a:gd name="T26" fmla="*/ 2 w 72"/>
                <a:gd name="T27" fmla="*/ 1 h 76"/>
                <a:gd name="T28" fmla="*/ 0 w 72"/>
                <a:gd name="T29" fmla="*/ 1 h 76"/>
                <a:gd name="T30" fmla="*/ 0 w 72"/>
                <a:gd name="T31" fmla="*/ 1 h 76"/>
                <a:gd name="T32" fmla="*/ 2 w 72"/>
                <a:gd name="T33" fmla="*/ 1 h 76"/>
                <a:gd name="T34" fmla="*/ 0 w 72"/>
                <a:gd name="T35" fmla="*/ 1 h 76"/>
                <a:gd name="T36" fmla="*/ 2 w 72"/>
                <a:gd name="T37" fmla="*/ 1 h 76"/>
                <a:gd name="T38" fmla="*/ 2 w 72"/>
                <a:gd name="T39" fmla="*/ 1 h 76"/>
                <a:gd name="T40" fmla="*/ 2 w 72"/>
                <a:gd name="T41" fmla="*/ 1 h 76"/>
                <a:gd name="T42" fmla="*/ 0 w 72"/>
                <a:gd name="T43" fmla="*/ 1 h 76"/>
                <a:gd name="T44" fmla="*/ 2 w 72"/>
                <a:gd name="T45" fmla="*/ 1 h 76"/>
                <a:gd name="T46" fmla="*/ 2 w 72"/>
                <a:gd name="T47" fmla="*/ 1 h 76"/>
                <a:gd name="T48" fmla="*/ 2 w 72"/>
                <a:gd name="T49" fmla="*/ 1 h 76"/>
                <a:gd name="T50" fmla="*/ 2 w 72"/>
                <a:gd name="T51" fmla="*/ 1 h 76"/>
                <a:gd name="T52" fmla="*/ 2 w 72"/>
                <a:gd name="T53" fmla="*/ 1 h 76"/>
                <a:gd name="T54" fmla="*/ 2 w 72"/>
                <a:gd name="T55" fmla="*/ 1 h 76"/>
                <a:gd name="T56" fmla="*/ 2 w 72"/>
                <a:gd name="T57" fmla="*/ 1 h 76"/>
                <a:gd name="T58" fmla="*/ 2 w 72"/>
                <a:gd name="T59" fmla="*/ 1 h 76"/>
                <a:gd name="T60" fmla="*/ 2 w 72"/>
                <a:gd name="T61" fmla="*/ 1 h 76"/>
                <a:gd name="T62" fmla="*/ 2 w 72"/>
                <a:gd name="T63" fmla="*/ 1 h 76"/>
                <a:gd name="T64" fmla="*/ 2 w 72"/>
                <a:gd name="T65" fmla="*/ 1 h 76"/>
                <a:gd name="T66" fmla="*/ 2 w 72"/>
                <a:gd name="T67" fmla="*/ 1 h 76"/>
                <a:gd name="T68" fmla="*/ 2 w 72"/>
                <a:gd name="T69" fmla="*/ 1 h 76"/>
                <a:gd name="T70" fmla="*/ 2 w 72"/>
                <a:gd name="T71" fmla="*/ 1 h 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76"/>
                <a:gd name="T110" fmla="*/ 72 w 72"/>
                <a:gd name="T111" fmla="*/ 76 h 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76">
                  <a:moveTo>
                    <a:pt x="63" y="19"/>
                  </a:moveTo>
                  <a:lnTo>
                    <a:pt x="53" y="14"/>
                  </a:lnTo>
                  <a:lnTo>
                    <a:pt x="58" y="0"/>
                  </a:lnTo>
                  <a:lnTo>
                    <a:pt x="72" y="9"/>
                  </a:lnTo>
                  <a:lnTo>
                    <a:pt x="63" y="19"/>
                  </a:lnTo>
                  <a:close/>
                  <a:moveTo>
                    <a:pt x="48" y="0"/>
                  </a:moveTo>
                  <a:lnTo>
                    <a:pt x="58" y="0"/>
                  </a:lnTo>
                  <a:lnTo>
                    <a:pt x="53" y="4"/>
                  </a:lnTo>
                  <a:lnTo>
                    <a:pt x="48" y="0"/>
                  </a:lnTo>
                  <a:close/>
                  <a:moveTo>
                    <a:pt x="63" y="9"/>
                  </a:moveTo>
                  <a:lnTo>
                    <a:pt x="10" y="67"/>
                  </a:lnTo>
                  <a:lnTo>
                    <a:pt x="0" y="57"/>
                  </a:lnTo>
                  <a:lnTo>
                    <a:pt x="48" y="0"/>
                  </a:lnTo>
                  <a:lnTo>
                    <a:pt x="63" y="9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  <a:moveTo>
                    <a:pt x="10" y="57"/>
                  </a:moveTo>
                  <a:lnTo>
                    <a:pt x="20" y="67"/>
                  </a:lnTo>
                  <a:lnTo>
                    <a:pt x="10" y="76"/>
                  </a:lnTo>
                  <a:lnTo>
                    <a:pt x="0" y="67"/>
                  </a:lnTo>
                  <a:lnTo>
                    <a:pt x="10" y="57"/>
                  </a:lnTo>
                  <a:close/>
                  <a:moveTo>
                    <a:pt x="20" y="76"/>
                  </a:moveTo>
                  <a:lnTo>
                    <a:pt x="10" y="76"/>
                  </a:lnTo>
                  <a:lnTo>
                    <a:pt x="15" y="72"/>
                  </a:lnTo>
                  <a:lnTo>
                    <a:pt x="20" y="76"/>
                  </a:lnTo>
                  <a:close/>
                  <a:moveTo>
                    <a:pt x="10" y="67"/>
                  </a:moveTo>
                  <a:lnTo>
                    <a:pt x="63" y="9"/>
                  </a:lnTo>
                  <a:lnTo>
                    <a:pt x="72" y="19"/>
                  </a:lnTo>
                  <a:lnTo>
                    <a:pt x="20" y="76"/>
                  </a:lnTo>
                  <a:lnTo>
                    <a:pt x="10" y="67"/>
                  </a:lnTo>
                  <a:close/>
                  <a:moveTo>
                    <a:pt x="72" y="9"/>
                  </a:moveTo>
                  <a:lnTo>
                    <a:pt x="72" y="19"/>
                  </a:lnTo>
                  <a:lnTo>
                    <a:pt x="68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10"/>
            <p:cNvSpPr>
              <a:spLocks noChangeAspect="1"/>
            </p:cNvSpPr>
            <p:nvPr/>
          </p:nvSpPr>
          <p:spPr bwMode="auto">
            <a:xfrm>
              <a:off x="3674" y="7768"/>
              <a:ext cx="51" cy="41"/>
            </a:xfrm>
            <a:custGeom>
              <a:avLst/>
              <a:gdLst>
                <a:gd name="T0" fmla="*/ 2 w 63"/>
                <a:gd name="T1" fmla="*/ 1 h 62"/>
                <a:gd name="T2" fmla="*/ 2 w 63"/>
                <a:gd name="T3" fmla="*/ 0 h 62"/>
                <a:gd name="T4" fmla="*/ 0 w 63"/>
                <a:gd name="T5" fmla="*/ 1 h 62"/>
                <a:gd name="T6" fmla="*/ 2 w 63"/>
                <a:gd name="T7" fmla="*/ 1 h 62"/>
                <a:gd name="T8" fmla="*/ 2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63" y="10"/>
                  </a:moveTo>
                  <a:lnTo>
                    <a:pt x="53" y="0"/>
                  </a:lnTo>
                  <a:lnTo>
                    <a:pt x="0" y="48"/>
                  </a:lnTo>
                  <a:lnTo>
                    <a:pt x="5" y="62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11"/>
            <p:cNvSpPr>
              <a:spLocks noChangeAspect="1" noEditPoints="1"/>
            </p:cNvSpPr>
            <p:nvPr/>
          </p:nvSpPr>
          <p:spPr bwMode="auto">
            <a:xfrm>
              <a:off x="3666" y="7765"/>
              <a:ext cx="65" cy="48"/>
            </a:xfrm>
            <a:custGeom>
              <a:avLst/>
              <a:gdLst>
                <a:gd name="T0" fmla="*/ 3 w 77"/>
                <a:gd name="T1" fmla="*/ 1 h 72"/>
                <a:gd name="T2" fmla="*/ 3 w 77"/>
                <a:gd name="T3" fmla="*/ 1 h 72"/>
                <a:gd name="T4" fmla="*/ 3 w 77"/>
                <a:gd name="T5" fmla="*/ 0 h 72"/>
                <a:gd name="T6" fmla="*/ 3 w 77"/>
                <a:gd name="T7" fmla="*/ 1 h 72"/>
                <a:gd name="T8" fmla="*/ 3 w 77"/>
                <a:gd name="T9" fmla="*/ 1 h 72"/>
                <a:gd name="T10" fmla="*/ 3 w 77"/>
                <a:gd name="T11" fmla="*/ 0 h 72"/>
                <a:gd name="T12" fmla="*/ 3 w 77"/>
                <a:gd name="T13" fmla="*/ 0 h 72"/>
                <a:gd name="T14" fmla="*/ 3 w 77"/>
                <a:gd name="T15" fmla="*/ 1 h 72"/>
                <a:gd name="T16" fmla="*/ 3 w 77"/>
                <a:gd name="T17" fmla="*/ 0 h 72"/>
                <a:gd name="T18" fmla="*/ 3 w 77"/>
                <a:gd name="T19" fmla="*/ 1 h 72"/>
                <a:gd name="T20" fmla="*/ 3 w 77"/>
                <a:gd name="T21" fmla="*/ 1 h 72"/>
                <a:gd name="T22" fmla="*/ 3 w 77"/>
                <a:gd name="T23" fmla="*/ 1 h 72"/>
                <a:gd name="T24" fmla="*/ 3 w 77"/>
                <a:gd name="T25" fmla="*/ 0 h 72"/>
                <a:gd name="T26" fmla="*/ 3 w 77"/>
                <a:gd name="T27" fmla="*/ 1 h 72"/>
                <a:gd name="T28" fmla="*/ 0 w 77"/>
                <a:gd name="T29" fmla="*/ 1 h 72"/>
                <a:gd name="T30" fmla="*/ 3 w 77"/>
                <a:gd name="T31" fmla="*/ 1 h 72"/>
                <a:gd name="T32" fmla="*/ 3 w 77"/>
                <a:gd name="T33" fmla="*/ 1 h 72"/>
                <a:gd name="T34" fmla="*/ 0 w 77"/>
                <a:gd name="T35" fmla="*/ 1 h 72"/>
                <a:gd name="T36" fmla="*/ 3 w 77"/>
                <a:gd name="T37" fmla="*/ 1 h 72"/>
                <a:gd name="T38" fmla="*/ 3 w 77"/>
                <a:gd name="T39" fmla="*/ 1 h 72"/>
                <a:gd name="T40" fmla="*/ 3 w 77"/>
                <a:gd name="T41" fmla="*/ 1 h 72"/>
                <a:gd name="T42" fmla="*/ 0 w 77"/>
                <a:gd name="T43" fmla="*/ 1 h 72"/>
                <a:gd name="T44" fmla="*/ 3 w 77"/>
                <a:gd name="T45" fmla="*/ 1 h 72"/>
                <a:gd name="T46" fmla="*/ 3 w 77"/>
                <a:gd name="T47" fmla="*/ 1 h 72"/>
                <a:gd name="T48" fmla="*/ 3 w 77"/>
                <a:gd name="T49" fmla="*/ 1 h 72"/>
                <a:gd name="T50" fmla="*/ 3 w 77"/>
                <a:gd name="T51" fmla="*/ 1 h 72"/>
                <a:gd name="T52" fmla="*/ 3 w 77"/>
                <a:gd name="T53" fmla="*/ 1 h 72"/>
                <a:gd name="T54" fmla="*/ 3 w 77"/>
                <a:gd name="T55" fmla="*/ 1 h 72"/>
                <a:gd name="T56" fmla="*/ 3 w 77"/>
                <a:gd name="T57" fmla="*/ 1 h 72"/>
                <a:gd name="T58" fmla="*/ 3 w 77"/>
                <a:gd name="T59" fmla="*/ 1 h 72"/>
                <a:gd name="T60" fmla="*/ 3 w 77"/>
                <a:gd name="T61" fmla="*/ 1 h 72"/>
                <a:gd name="T62" fmla="*/ 3 w 77"/>
                <a:gd name="T63" fmla="*/ 1 h 72"/>
                <a:gd name="T64" fmla="*/ 3 w 77"/>
                <a:gd name="T65" fmla="*/ 1 h 72"/>
                <a:gd name="T66" fmla="*/ 3 w 77"/>
                <a:gd name="T67" fmla="*/ 1 h 72"/>
                <a:gd name="T68" fmla="*/ 3 w 77"/>
                <a:gd name="T69" fmla="*/ 1 h 72"/>
                <a:gd name="T70" fmla="*/ 3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7" y="19"/>
                  </a:moveTo>
                  <a:lnTo>
                    <a:pt x="57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7" y="10"/>
                  </a:moveTo>
                  <a:lnTo>
                    <a:pt x="9" y="58"/>
                  </a:lnTo>
                  <a:lnTo>
                    <a:pt x="4" y="48"/>
                  </a:lnTo>
                  <a:lnTo>
                    <a:pt x="57" y="0"/>
                  </a:lnTo>
                  <a:lnTo>
                    <a:pt x="67" y="10"/>
                  </a:lnTo>
                  <a:close/>
                  <a:moveTo>
                    <a:pt x="0" y="58"/>
                  </a:moveTo>
                  <a:lnTo>
                    <a:pt x="4" y="48"/>
                  </a:lnTo>
                  <a:lnTo>
                    <a:pt x="9" y="53"/>
                  </a:lnTo>
                  <a:lnTo>
                    <a:pt x="0" y="58"/>
                  </a:lnTo>
                  <a:close/>
                  <a:moveTo>
                    <a:pt x="14" y="48"/>
                  </a:moveTo>
                  <a:lnTo>
                    <a:pt x="24" y="63"/>
                  </a:lnTo>
                  <a:lnTo>
                    <a:pt x="9" y="72"/>
                  </a:lnTo>
                  <a:lnTo>
                    <a:pt x="0" y="58"/>
                  </a:lnTo>
                  <a:lnTo>
                    <a:pt x="14" y="48"/>
                  </a:lnTo>
                  <a:close/>
                  <a:moveTo>
                    <a:pt x="19" y="72"/>
                  </a:moveTo>
                  <a:lnTo>
                    <a:pt x="9" y="72"/>
                  </a:lnTo>
                  <a:lnTo>
                    <a:pt x="14" y="67"/>
                  </a:lnTo>
                  <a:lnTo>
                    <a:pt x="19" y="72"/>
                  </a:lnTo>
                  <a:close/>
                  <a:moveTo>
                    <a:pt x="9" y="63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72"/>
                  </a:lnTo>
                  <a:lnTo>
                    <a:pt x="9" y="63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5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12"/>
            <p:cNvSpPr>
              <a:spLocks noChangeAspect="1"/>
            </p:cNvSpPr>
            <p:nvPr/>
          </p:nvSpPr>
          <p:spPr bwMode="auto">
            <a:xfrm>
              <a:off x="3626" y="7799"/>
              <a:ext cx="51" cy="33"/>
            </a:xfrm>
            <a:custGeom>
              <a:avLst/>
              <a:gdLst>
                <a:gd name="T0" fmla="*/ 2 w 62"/>
                <a:gd name="T1" fmla="*/ 1 h 48"/>
                <a:gd name="T2" fmla="*/ 2 w 62"/>
                <a:gd name="T3" fmla="*/ 0 h 48"/>
                <a:gd name="T4" fmla="*/ 0 w 62"/>
                <a:gd name="T5" fmla="*/ 1 h 48"/>
                <a:gd name="T6" fmla="*/ 2 w 62"/>
                <a:gd name="T7" fmla="*/ 1 h 48"/>
                <a:gd name="T8" fmla="*/ 2 w 62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8"/>
                <a:gd name="T17" fmla="*/ 62 w 6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8">
                  <a:moveTo>
                    <a:pt x="62" y="14"/>
                  </a:moveTo>
                  <a:lnTo>
                    <a:pt x="57" y="0"/>
                  </a:lnTo>
                  <a:lnTo>
                    <a:pt x="0" y="38"/>
                  </a:lnTo>
                  <a:lnTo>
                    <a:pt x="4" y="48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13"/>
            <p:cNvSpPr>
              <a:spLocks noChangeAspect="1" noEditPoints="1"/>
            </p:cNvSpPr>
            <p:nvPr/>
          </p:nvSpPr>
          <p:spPr bwMode="auto">
            <a:xfrm>
              <a:off x="3623" y="7797"/>
              <a:ext cx="63" cy="39"/>
            </a:xfrm>
            <a:custGeom>
              <a:avLst/>
              <a:gdLst>
                <a:gd name="T0" fmla="*/ 2 w 77"/>
                <a:gd name="T1" fmla="*/ 1 h 58"/>
                <a:gd name="T2" fmla="*/ 2 w 77"/>
                <a:gd name="T3" fmla="*/ 1 h 58"/>
                <a:gd name="T4" fmla="*/ 2 w 77"/>
                <a:gd name="T5" fmla="*/ 0 h 58"/>
                <a:gd name="T6" fmla="*/ 2 w 77"/>
                <a:gd name="T7" fmla="*/ 1 h 58"/>
                <a:gd name="T8" fmla="*/ 2 w 77"/>
                <a:gd name="T9" fmla="*/ 1 h 58"/>
                <a:gd name="T10" fmla="*/ 2 w 77"/>
                <a:gd name="T11" fmla="*/ 0 h 58"/>
                <a:gd name="T12" fmla="*/ 2 w 77"/>
                <a:gd name="T13" fmla="*/ 0 h 58"/>
                <a:gd name="T14" fmla="*/ 2 w 77"/>
                <a:gd name="T15" fmla="*/ 1 h 58"/>
                <a:gd name="T16" fmla="*/ 2 w 77"/>
                <a:gd name="T17" fmla="*/ 0 h 58"/>
                <a:gd name="T18" fmla="*/ 2 w 77"/>
                <a:gd name="T19" fmla="*/ 1 h 58"/>
                <a:gd name="T20" fmla="*/ 2 w 77"/>
                <a:gd name="T21" fmla="*/ 1 h 58"/>
                <a:gd name="T22" fmla="*/ 0 w 77"/>
                <a:gd name="T23" fmla="*/ 1 h 58"/>
                <a:gd name="T24" fmla="*/ 2 w 77"/>
                <a:gd name="T25" fmla="*/ 0 h 58"/>
                <a:gd name="T26" fmla="*/ 2 w 77"/>
                <a:gd name="T27" fmla="*/ 1 h 58"/>
                <a:gd name="T28" fmla="*/ 0 w 77"/>
                <a:gd name="T29" fmla="*/ 1 h 58"/>
                <a:gd name="T30" fmla="*/ 0 w 77"/>
                <a:gd name="T31" fmla="*/ 1 h 58"/>
                <a:gd name="T32" fmla="*/ 2 w 77"/>
                <a:gd name="T33" fmla="*/ 1 h 58"/>
                <a:gd name="T34" fmla="*/ 0 w 77"/>
                <a:gd name="T35" fmla="*/ 1 h 58"/>
                <a:gd name="T36" fmla="*/ 2 w 77"/>
                <a:gd name="T37" fmla="*/ 1 h 58"/>
                <a:gd name="T38" fmla="*/ 2 w 77"/>
                <a:gd name="T39" fmla="*/ 1 h 58"/>
                <a:gd name="T40" fmla="*/ 2 w 77"/>
                <a:gd name="T41" fmla="*/ 1 h 58"/>
                <a:gd name="T42" fmla="*/ 0 w 77"/>
                <a:gd name="T43" fmla="*/ 1 h 58"/>
                <a:gd name="T44" fmla="*/ 2 w 77"/>
                <a:gd name="T45" fmla="*/ 1 h 58"/>
                <a:gd name="T46" fmla="*/ 2 w 77"/>
                <a:gd name="T47" fmla="*/ 1 h 58"/>
                <a:gd name="T48" fmla="*/ 2 w 77"/>
                <a:gd name="T49" fmla="*/ 1 h 58"/>
                <a:gd name="T50" fmla="*/ 2 w 77"/>
                <a:gd name="T51" fmla="*/ 1 h 58"/>
                <a:gd name="T52" fmla="*/ 2 w 77"/>
                <a:gd name="T53" fmla="*/ 1 h 58"/>
                <a:gd name="T54" fmla="*/ 2 w 77"/>
                <a:gd name="T55" fmla="*/ 1 h 58"/>
                <a:gd name="T56" fmla="*/ 2 w 77"/>
                <a:gd name="T57" fmla="*/ 1 h 58"/>
                <a:gd name="T58" fmla="*/ 2 w 77"/>
                <a:gd name="T59" fmla="*/ 1 h 58"/>
                <a:gd name="T60" fmla="*/ 2 w 77"/>
                <a:gd name="T61" fmla="*/ 1 h 58"/>
                <a:gd name="T62" fmla="*/ 2 w 77"/>
                <a:gd name="T63" fmla="*/ 1 h 58"/>
                <a:gd name="T64" fmla="*/ 2 w 77"/>
                <a:gd name="T65" fmla="*/ 1 h 58"/>
                <a:gd name="T66" fmla="*/ 2 w 77"/>
                <a:gd name="T67" fmla="*/ 1 h 58"/>
                <a:gd name="T68" fmla="*/ 2 w 77"/>
                <a:gd name="T69" fmla="*/ 1 h 58"/>
                <a:gd name="T70" fmla="*/ 2 w 77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8"/>
                <a:gd name="T110" fmla="*/ 77 w 77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8">
                  <a:moveTo>
                    <a:pt x="62" y="24"/>
                  </a:moveTo>
                  <a:lnTo>
                    <a:pt x="53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2" y="15"/>
                  </a:moveTo>
                  <a:lnTo>
                    <a:pt x="9" y="48"/>
                  </a:lnTo>
                  <a:lnTo>
                    <a:pt x="0" y="34"/>
                  </a:lnTo>
                  <a:lnTo>
                    <a:pt x="57" y="0"/>
                  </a:lnTo>
                  <a:lnTo>
                    <a:pt x="62" y="15"/>
                  </a:lnTo>
                  <a:close/>
                  <a:moveTo>
                    <a:pt x="0" y="43"/>
                  </a:moveTo>
                  <a:lnTo>
                    <a:pt x="0" y="34"/>
                  </a:lnTo>
                  <a:lnTo>
                    <a:pt x="5" y="43"/>
                  </a:lnTo>
                  <a:lnTo>
                    <a:pt x="0" y="43"/>
                  </a:lnTo>
                  <a:close/>
                  <a:moveTo>
                    <a:pt x="9" y="39"/>
                  </a:moveTo>
                  <a:lnTo>
                    <a:pt x="19" y="48"/>
                  </a:lnTo>
                  <a:lnTo>
                    <a:pt x="5" y="58"/>
                  </a:lnTo>
                  <a:lnTo>
                    <a:pt x="0" y="43"/>
                  </a:lnTo>
                  <a:lnTo>
                    <a:pt x="9" y="39"/>
                  </a:lnTo>
                  <a:close/>
                  <a:moveTo>
                    <a:pt x="14" y="58"/>
                  </a:moveTo>
                  <a:lnTo>
                    <a:pt x="5" y="58"/>
                  </a:lnTo>
                  <a:lnTo>
                    <a:pt x="9" y="53"/>
                  </a:lnTo>
                  <a:lnTo>
                    <a:pt x="14" y="58"/>
                  </a:lnTo>
                  <a:close/>
                  <a:moveTo>
                    <a:pt x="9" y="48"/>
                  </a:moveTo>
                  <a:lnTo>
                    <a:pt x="67" y="10"/>
                  </a:lnTo>
                  <a:lnTo>
                    <a:pt x="72" y="24"/>
                  </a:lnTo>
                  <a:lnTo>
                    <a:pt x="14" y="58"/>
                  </a:lnTo>
                  <a:lnTo>
                    <a:pt x="9" y="48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67" y="19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114"/>
            <p:cNvSpPr>
              <a:spLocks noChangeAspect="1"/>
            </p:cNvSpPr>
            <p:nvPr/>
          </p:nvSpPr>
          <p:spPr bwMode="auto">
            <a:xfrm>
              <a:off x="3579" y="7825"/>
              <a:ext cx="51" cy="27"/>
            </a:xfrm>
            <a:custGeom>
              <a:avLst/>
              <a:gdLst>
                <a:gd name="T0" fmla="*/ 2 w 62"/>
                <a:gd name="T1" fmla="*/ 1 h 39"/>
                <a:gd name="T2" fmla="*/ 2 w 62"/>
                <a:gd name="T3" fmla="*/ 0 h 39"/>
                <a:gd name="T4" fmla="*/ 0 w 62"/>
                <a:gd name="T5" fmla="*/ 1 h 39"/>
                <a:gd name="T6" fmla="*/ 2 w 62"/>
                <a:gd name="T7" fmla="*/ 1 h 39"/>
                <a:gd name="T8" fmla="*/ 2 w 62"/>
                <a:gd name="T9" fmla="*/ 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9"/>
                <a:gd name="T17" fmla="*/ 62 w 62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9">
                  <a:moveTo>
                    <a:pt x="62" y="10"/>
                  </a:moveTo>
                  <a:lnTo>
                    <a:pt x="58" y="0"/>
                  </a:lnTo>
                  <a:lnTo>
                    <a:pt x="0" y="24"/>
                  </a:lnTo>
                  <a:lnTo>
                    <a:pt x="5" y="39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115"/>
            <p:cNvSpPr>
              <a:spLocks noChangeAspect="1" noEditPoints="1"/>
            </p:cNvSpPr>
            <p:nvPr/>
          </p:nvSpPr>
          <p:spPr bwMode="auto">
            <a:xfrm>
              <a:off x="3575" y="7819"/>
              <a:ext cx="63" cy="40"/>
            </a:xfrm>
            <a:custGeom>
              <a:avLst/>
              <a:gdLst>
                <a:gd name="T0" fmla="*/ 2 w 77"/>
                <a:gd name="T1" fmla="*/ 1 h 57"/>
                <a:gd name="T2" fmla="*/ 2 w 77"/>
                <a:gd name="T3" fmla="*/ 1 h 57"/>
                <a:gd name="T4" fmla="*/ 2 w 77"/>
                <a:gd name="T5" fmla="*/ 1 h 57"/>
                <a:gd name="T6" fmla="*/ 2 w 77"/>
                <a:gd name="T7" fmla="*/ 1 h 57"/>
                <a:gd name="T8" fmla="*/ 2 w 77"/>
                <a:gd name="T9" fmla="*/ 1 h 57"/>
                <a:gd name="T10" fmla="*/ 2 w 77"/>
                <a:gd name="T11" fmla="*/ 0 h 57"/>
                <a:gd name="T12" fmla="*/ 2 w 77"/>
                <a:gd name="T13" fmla="*/ 1 h 57"/>
                <a:gd name="T14" fmla="*/ 2 w 77"/>
                <a:gd name="T15" fmla="*/ 1 h 57"/>
                <a:gd name="T16" fmla="*/ 2 w 77"/>
                <a:gd name="T17" fmla="*/ 0 h 57"/>
                <a:gd name="T18" fmla="*/ 2 w 77"/>
                <a:gd name="T19" fmla="*/ 1 h 57"/>
                <a:gd name="T20" fmla="*/ 2 w 77"/>
                <a:gd name="T21" fmla="*/ 1 h 57"/>
                <a:gd name="T22" fmla="*/ 2 w 77"/>
                <a:gd name="T23" fmla="*/ 1 h 57"/>
                <a:gd name="T24" fmla="*/ 2 w 77"/>
                <a:gd name="T25" fmla="*/ 0 h 57"/>
                <a:gd name="T26" fmla="*/ 2 w 77"/>
                <a:gd name="T27" fmla="*/ 1 h 57"/>
                <a:gd name="T28" fmla="*/ 0 w 77"/>
                <a:gd name="T29" fmla="*/ 1 h 57"/>
                <a:gd name="T30" fmla="*/ 2 w 77"/>
                <a:gd name="T31" fmla="*/ 1 h 57"/>
                <a:gd name="T32" fmla="*/ 2 w 77"/>
                <a:gd name="T33" fmla="*/ 1 h 57"/>
                <a:gd name="T34" fmla="*/ 0 w 77"/>
                <a:gd name="T35" fmla="*/ 1 h 57"/>
                <a:gd name="T36" fmla="*/ 2 w 77"/>
                <a:gd name="T37" fmla="*/ 1 h 57"/>
                <a:gd name="T38" fmla="*/ 2 w 77"/>
                <a:gd name="T39" fmla="*/ 1 h 57"/>
                <a:gd name="T40" fmla="*/ 2 w 77"/>
                <a:gd name="T41" fmla="*/ 1 h 57"/>
                <a:gd name="T42" fmla="*/ 0 w 77"/>
                <a:gd name="T43" fmla="*/ 1 h 57"/>
                <a:gd name="T44" fmla="*/ 2 w 77"/>
                <a:gd name="T45" fmla="*/ 1 h 57"/>
                <a:gd name="T46" fmla="*/ 2 w 77"/>
                <a:gd name="T47" fmla="*/ 1 h 57"/>
                <a:gd name="T48" fmla="*/ 2 w 77"/>
                <a:gd name="T49" fmla="*/ 1 h 57"/>
                <a:gd name="T50" fmla="*/ 2 w 77"/>
                <a:gd name="T51" fmla="*/ 1 h 57"/>
                <a:gd name="T52" fmla="*/ 2 w 77"/>
                <a:gd name="T53" fmla="*/ 1 h 57"/>
                <a:gd name="T54" fmla="*/ 2 w 77"/>
                <a:gd name="T55" fmla="*/ 1 h 57"/>
                <a:gd name="T56" fmla="*/ 2 w 77"/>
                <a:gd name="T57" fmla="*/ 1 h 57"/>
                <a:gd name="T58" fmla="*/ 2 w 77"/>
                <a:gd name="T59" fmla="*/ 1 h 57"/>
                <a:gd name="T60" fmla="*/ 2 w 77"/>
                <a:gd name="T61" fmla="*/ 1 h 57"/>
                <a:gd name="T62" fmla="*/ 2 w 77"/>
                <a:gd name="T63" fmla="*/ 1 h 57"/>
                <a:gd name="T64" fmla="*/ 2 w 77"/>
                <a:gd name="T65" fmla="*/ 1 h 57"/>
                <a:gd name="T66" fmla="*/ 2 w 77"/>
                <a:gd name="T67" fmla="*/ 1 h 57"/>
                <a:gd name="T68" fmla="*/ 2 w 77"/>
                <a:gd name="T69" fmla="*/ 1 h 57"/>
                <a:gd name="T70" fmla="*/ 2 w 77"/>
                <a:gd name="T71" fmla="*/ 1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7"/>
                <a:gd name="T110" fmla="*/ 77 w 77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7">
                  <a:moveTo>
                    <a:pt x="63" y="24"/>
                  </a:moveTo>
                  <a:lnTo>
                    <a:pt x="58" y="9"/>
                  </a:lnTo>
                  <a:lnTo>
                    <a:pt x="67" y="5"/>
                  </a:lnTo>
                  <a:lnTo>
                    <a:pt x="77" y="14"/>
                  </a:lnTo>
                  <a:lnTo>
                    <a:pt x="63" y="24"/>
                  </a:lnTo>
                  <a:close/>
                  <a:moveTo>
                    <a:pt x="58" y="0"/>
                  </a:moveTo>
                  <a:lnTo>
                    <a:pt x="67" y="5"/>
                  </a:lnTo>
                  <a:lnTo>
                    <a:pt x="63" y="9"/>
                  </a:lnTo>
                  <a:lnTo>
                    <a:pt x="58" y="0"/>
                  </a:lnTo>
                  <a:close/>
                  <a:moveTo>
                    <a:pt x="67" y="14"/>
                  </a:moveTo>
                  <a:lnTo>
                    <a:pt x="10" y="43"/>
                  </a:lnTo>
                  <a:lnTo>
                    <a:pt x="5" y="29"/>
                  </a:lnTo>
                  <a:lnTo>
                    <a:pt x="58" y="0"/>
                  </a:lnTo>
                  <a:lnTo>
                    <a:pt x="67" y="14"/>
                  </a:lnTo>
                  <a:close/>
                  <a:moveTo>
                    <a:pt x="0" y="38"/>
                  </a:moveTo>
                  <a:lnTo>
                    <a:pt x="5" y="29"/>
                  </a:lnTo>
                  <a:lnTo>
                    <a:pt x="5" y="33"/>
                  </a:lnTo>
                  <a:lnTo>
                    <a:pt x="0" y="38"/>
                  </a:lnTo>
                  <a:close/>
                  <a:moveTo>
                    <a:pt x="15" y="33"/>
                  </a:moveTo>
                  <a:lnTo>
                    <a:pt x="19" y="48"/>
                  </a:lnTo>
                  <a:lnTo>
                    <a:pt x="5" y="53"/>
                  </a:lnTo>
                  <a:lnTo>
                    <a:pt x="0" y="38"/>
                  </a:lnTo>
                  <a:lnTo>
                    <a:pt x="15" y="33"/>
                  </a:lnTo>
                  <a:close/>
                  <a:moveTo>
                    <a:pt x="15" y="57"/>
                  </a:moveTo>
                  <a:lnTo>
                    <a:pt x="5" y="53"/>
                  </a:lnTo>
                  <a:lnTo>
                    <a:pt x="10" y="48"/>
                  </a:lnTo>
                  <a:lnTo>
                    <a:pt x="15" y="57"/>
                  </a:lnTo>
                  <a:close/>
                  <a:moveTo>
                    <a:pt x="10" y="43"/>
                  </a:moveTo>
                  <a:lnTo>
                    <a:pt x="67" y="14"/>
                  </a:lnTo>
                  <a:lnTo>
                    <a:pt x="72" y="29"/>
                  </a:lnTo>
                  <a:lnTo>
                    <a:pt x="15" y="57"/>
                  </a:lnTo>
                  <a:lnTo>
                    <a:pt x="10" y="43"/>
                  </a:lnTo>
                  <a:close/>
                  <a:moveTo>
                    <a:pt x="77" y="14"/>
                  </a:moveTo>
                  <a:lnTo>
                    <a:pt x="72" y="29"/>
                  </a:lnTo>
                  <a:lnTo>
                    <a:pt x="67" y="19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116"/>
            <p:cNvSpPr>
              <a:spLocks noChangeAspect="1"/>
            </p:cNvSpPr>
            <p:nvPr/>
          </p:nvSpPr>
          <p:spPr bwMode="auto">
            <a:xfrm>
              <a:off x="3524" y="7843"/>
              <a:ext cx="59" cy="18"/>
            </a:xfrm>
            <a:custGeom>
              <a:avLst/>
              <a:gdLst>
                <a:gd name="T0" fmla="*/ 2 w 72"/>
                <a:gd name="T1" fmla="*/ 1 h 29"/>
                <a:gd name="T2" fmla="*/ 2 w 72"/>
                <a:gd name="T3" fmla="*/ 0 h 29"/>
                <a:gd name="T4" fmla="*/ 0 w 72"/>
                <a:gd name="T5" fmla="*/ 1 h 29"/>
                <a:gd name="T6" fmla="*/ 0 w 72"/>
                <a:gd name="T7" fmla="*/ 1 h 29"/>
                <a:gd name="T8" fmla="*/ 2 w 72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9"/>
                <a:gd name="T17" fmla="*/ 72 w 7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9">
                  <a:moveTo>
                    <a:pt x="72" y="15"/>
                  </a:moveTo>
                  <a:lnTo>
                    <a:pt x="67" y="0"/>
                  </a:lnTo>
                  <a:lnTo>
                    <a:pt x="0" y="15"/>
                  </a:lnTo>
                  <a:lnTo>
                    <a:pt x="0" y="29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117"/>
            <p:cNvSpPr>
              <a:spLocks noChangeAspect="1" noEditPoints="1"/>
            </p:cNvSpPr>
            <p:nvPr/>
          </p:nvSpPr>
          <p:spPr bwMode="auto">
            <a:xfrm>
              <a:off x="3516" y="7839"/>
              <a:ext cx="74" cy="29"/>
            </a:xfrm>
            <a:custGeom>
              <a:avLst/>
              <a:gdLst>
                <a:gd name="T0" fmla="*/ 2 w 91"/>
                <a:gd name="T1" fmla="*/ 1 h 43"/>
                <a:gd name="T2" fmla="*/ 2 w 91"/>
                <a:gd name="T3" fmla="*/ 1 h 43"/>
                <a:gd name="T4" fmla="*/ 2 w 91"/>
                <a:gd name="T5" fmla="*/ 1 h 43"/>
                <a:gd name="T6" fmla="*/ 2 w 91"/>
                <a:gd name="T7" fmla="*/ 1 h 43"/>
                <a:gd name="T8" fmla="*/ 2 w 91"/>
                <a:gd name="T9" fmla="*/ 1 h 43"/>
                <a:gd name="T10" fmla="*/ 2 w 91"/>
                <a:gd name="T11" fmla="*/ 0 h 43"/>
                <a:gd name="T12" fmla="*/ 2 w 91"/>
                <a:gd name="T13" fmla="*/ 1 h 43"/>
                <a:gd name="T14" fmla="*/ 2 w 91"/>
                <a:gd name="T15" fmla="*/ 1 h 43"/>
                <a:gd name="T16" fmla="*/ 2 w 91"/>
                <a:gd name="T17" fmla="*/ 0 h 43"/>
                <a:gd name="T18" fmla="*/ 2 w 91"/>
                <a:gd name="T19" fmla="*/ 1 h 43"/>
                <a:gd name="T20" fmla="*/ 2 w 91"/>
                <a:gd name="T21" fmla="*/ 1 h 43"/>
                <a:gd name="T22" fmla="*/ 2 w 91"/>
                <a:gd name="T23" fmla="*/ 1 h 43"/>
                <a:gd name="T24" fmla="*/ 2 w 91"/>
                <a:gd name="T25" fmla="*/ 0 h 43"/>
                <a:gd name="T26" fmla="*/ 2 w 91"/>
                <a:gd name="T27" fmla="*/ 1 h 43"/>
                <a:gd name="T28" fmla="*/ 0 w 91"/>
                <a:gd name="T29" fmla="*/ 1 h 43"/>
                <a:gd name="T30" fmla="*/ 2 w 91"/>
                <a:gd name="T31" fmla="*/ 1 h 43"/>
                <a:gd name="T32" fmla="*/ 2 w 91"/>
                <a:gd name="T33" fmla="*/ 1 h 43"/>
                <a:gd name="T34" fmla="*/ 0 w 91"/>
                <a:gd name="T35" fmla="*/ 1 h 43"/>
                <a:gd name="T36" fmla="*/ 2 w 91"/>
                <a:gd name="T37" fmla="*/ 1 h 43"/>
                <a:gd name="T38" fmla="*/ 2 w 91"/>
                <a:gd name="T39" fmla="*/ 1 h 43"/>
                <a:gd name="T40" fmla="*/ 2 w 91"/>
                <a:gd name="T41" fmla="*/ 1 h 43"/>
                <a:gd name="T42" fmla="*/ 0 w 91"/>
                <a:gd name="T43" fmla="*/ 1 h 43"/>
                <a:gd name="T44" fmla="*/ 2 w 91"/>
                <a:gd name="T45" fmla="*/ 1 h 43"/>
                <a:gd name="T46" fmla="*/ 2 w 91"/>
                <a:gd name="T47" fmla="*/ 1 h 43"/>
                <a:gd name="T48" fmla="*/ 2 w 91"/>
                <a:gd name="T49" fmla="*/ 1 h 43"/>
                <a:gd name="T50" fmla="*/ 2 w 91"/>
                <a:gd name="T51" fmla="*/ 1 h 43"/>
                <a:gd name="T52" fmla="*/ 2 w 91"/>
                <a:gd name="T53" fmla="*/ 1 h 43"/>
                <a:gd name="T54" fmla="*/ 2 w 91"/>
                <a:gd name="T55" fmla="*/ 1 h 43"/>
                <a:gd name="T56" fmla="*/ 2 w 91"/>
                <a:gd name="T57" fmla="*/ 1 h 43"/>
                <a:gd name="T58" fmla="*/ 2 w 91"/>
                <a:gd name="T59" fmla="*/ 1 h 43"/>
                <a:gd name="T60" fmla="*/ 2 w 91"/>
                <a:gd name="T61" fmla="*/ 1 h 43"/>
                <a:gd name="T62" fmla="*/ 2 w 91"/>
                <a:gd name="T63" fmla="*/ 1 h 43"/>
                <a:gd name="T64" fmla="*/ 2 w 91"/>
                <a:gd name="T65" fmla="*/ 1 h 43"/>
                <a:gd name="T66" fmla="*/ 2 w 91"/>
                <a:gd name="T67" fmla="*/ 1 h 43"/>
                <a:gd name="T68" fmla="*/ 2 w 91"/>
                <a:gd name="T69" fmla="*/ 1 h 43"/>
                <a:gd name="T70" fmla="*/ 2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77" y="24"/>
                  </a:moveTo>
                  <a:lnTo>
                    <a:pt x="72" y="9"/>
                  </a:lnTo>
                  <a:lnTo>
                    <a:pt x="87" y="4"/>
                  </a:lnTo>
                  <a:lnTo>
                    <a:pt x="91" y="19"/>
                  </a:lnTo>
                  <a:lnTo>
                    <a:pt x="77" y="24"/>
                  </a:lnTo>
                  <a:close/>
                  <a:moveTo>
                    <a:pt x="77" y="0"/>
                  </a:moveTo>
                  <a:lnTo>
                    <a:pt x="87" y="4"/>
                  </a:lnTo>
                  <a:lnTo>
                    <a:pt x="77" y="4"/>
                  </a:lnTo>
                  <a:lnTo>
                    <a:pt x="77" y="0"/>
                  </a:lnTo>
                  <a:close/>
                  <a:moveTo>
                    <a:pt x="82" y="14"/>
                  </a:moveTo>
                  <a:lnTo>
                    <a:pt x="10" y="28"/>
                  </a:lnTo>
                  <a:lnTo>
                    <a:pt x="10" y="14"/>
                  </a:lnTo>
                  <a:lnTo>
                    <a:pt x="77" y="0"/>
                  </a:lnTo>
                  <a:lnTo>
                    <a:pt x="82" y="14"/>
                  </a:lnTo>
                  <a:close/>
                  <a:moveTo>
                    <a:pt x="0" y="19"/>
                  </a:moveTo>
                  <a:lnTo>
                    <a:pt x="10" y="14"/>
                  </a:lnTo>
                  <a:lnTo>
                    <a:pt x="10" y="19"/>
                  </a:lnTo>
                  <a:lnTo>
                    <a:pt x="0" y="19"/>
                  </a:lnTo>
                  <a:close/>
                  <a:moveTo>
                    <a:pt x="15" y="19"/>
                  </a:moveTo>
                  <a:lnTo>
                    <a:pt x="19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15" y="19"/>
                  </a:lnTo>
                  <a:close/>
                  <a:moveTo>
                    <a:pt x="15" y="43"/>
                  </a:moveTo>
                  <a:lnTo>
                    <a:pt x="5" y="33"/>
                  </a:lnTo>
                  <a:lnTo>
                    <a:pt x="10" y="33"/>
                  </a:lnTo>
                  <a:lnTo>
                    <a:pt x="15" y="43"/>
                  </a:lnTo>
                  <a:close/>
                  <a:moveTo>
                    <a:pt x="10" y="28"/>
                  </a:moveTo>
                  <a:lnTo>
                    <a:pt x="82" y="14"/>
                  </a:lnTo>
                  <a:lnTo>
                    <a:pt x="87" y="28"/>
                  </a:lnTo>
                  <a:lnTo>
                    <a:pt x="15" y="43"/>
                  </a:lnTo>
                  <a:lnTo>
                    <a:pt x="10" y="28"/>
                  </a:lnTo>
                  <a:close/>
                  <a:moveTo>
                    <a:pt x="91" y="19"/>
                  </a:moveTo>
                  <a:lnTo>
                    <a:pt x="87" y="28"/>
                  </a:lnTo>
                  <a:lnTo>
                    <a:pt x="82" y="19"/>
                  </a:lnTo>
                  <a:lnTo>
                    <a:pt x="91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18"/>
            <p:cNvSpPr>
              <a:spLocks noChangeAspect="1"/>
            </p:cNvSpPr>
            <p:nvPr/>
          </p:nvSpPr>
          <p:spPr bwMode="auto">
            <a:xfrm>
              <a:off x="3464" y="7852"/>
              <a:ext cx="60" cy="16"/>
            </a:xfrm>
            <a:custGeom>
              <a:avLst/>
              <a:gdLst>
                <a:gd name="T0" fmla="*/ 2 w 72"/>
                <a:gd name="T1" fmla="*/ 1 h 24"/>
                <a:gd name="T2" fmla="*/ 2 w 72"/>
                <a:gd name="T3" fmla="*/ 0 h 24"/>
                <a:gd name="T4" fmla="*/ 0 w 72"/>
                <a:gd name="T5" fmla="*/ 1 h 24"/>
                <a:gd name="T6" fmla="*/ 0 w 72"/>
                <a:gd name="T7" fmla="*/ 1 h 24"/>
                <a:gd name="T8" fmla="*/ 2 w 72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72" y="14"/>
                  </a:moveTo>
                  <a:lnTo>
                    <a:pt x="72" y="0"/>
                  </a:lnTo>
                  <a:lnTo>
                    <a:pt x="0" y="9"/>
                  </a:lnTo>
                  <a:lnTo>
                    <a:pt x="0" y="24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19"/>
            <p:cNvSpPr>
              <a:spLocks noChangeAspect="1" noEditPoints="1"/>
            </p:cNvSpPr>
            <p:nvPr/>
          </p:nvSpPr>
          <p:spPr bwMode="auto">
            <a:xfrm>
              <a:off x="3459" y="7850"/>
              <a:ext cx="72" cy="22"/>
            </a:xfrm>
            <a:custGeom>
              <a:avLst/>
              <a:gdLst>
                <a:gd name="T0" fmla="*/ 3 w 86"/>
                <a:gd name="T1" fmla="*/ 1 h 34"/>
                <a:gd name="T2" fmla="*/ 3 w 86"/>
                <a:gd name="T3" fmla="*/ 1 h 34"/>
                <a:gd name="T4" fmla="*/ 3 w 86"/>
                <a:gd name="T5" fmla="*/ 1 h 34"/>
                <a:gd name="T6" fmla="*/ 3 w 86"/>
                <a:gd name="T7" fmla="*/ 1 h 34"/>
                <a:gd name="T8" fmla="*/ 3 w 86"/>
                <a:gd name="T9" fmla="*/ 1 h 34"/>
                <a:gd name="T10" fmla="*/ 3 w 86"/>
                <a:gd name="T11" fmla="*/ 0 h 34"/>
                <a:gd name="T12" fmla="*/ 3 w 86"/>
                <a:gd name="T13" fmla="*/ 1 h 34"/>
                <a:gd name="T14" fmla="*/ 3 w 86"/>
                <a:gd name="T15" fmla="*/ 1 h 34"/>
                <a:gd name="T16" fmla="*/ 3 w 86"/>
                <a:gd name="T17" fmla="*/ 0 h 34"/>
                <a:gd name="T18" fmla="*/ 3 w 86"/>
                <a:gd name="T19" fmla="*/ 1 h 34"/>
                <a:gd name="T20" fmla="*/ 3 w 86"/>
                <a:gd name="T21" fmla="*/ 1 h 34"/>
                <a:gd name="T22" fmla="*/ 3 w 86"/>
                <a:gd name="T23" fmla="*/ 1 h 34"/>
                <a:gd name="T24" fmla="*/ 3 w 86"/>
                <a:gd name="T25" fmla="*/ 0 h 34"/>
                <a:gd name="T26" fmla="*/ 3 w 86"/>
                <a:gd name="T27" fmla="*/ 1 h 34"/>
                <a:gd name="T28" fmla="*/ 0 w 86"/>
                <a:gd name="T29" fmla="*/ 1 h 34"/>
                <a:gd name="T30" fmla="*/ 3 w 86"/>
                <a:gd name="T31" fmla="*/ 1 h 34"/>
                <a:gd name="T32" fmla="*/ 3 w 86"/>
                <a:gd name="T33" fmla="*/ 1 h 34"/>
                <a:gd name="T34" fmla="*/ 0 w 86"/>
                <a:gd name="T35" fmla="*/ 1 h 34"/>
                <a:gd name="T36" fmla="*/ 3 w 86"/>
                <a:gd name="T37" fmla="*/ 1 h 34"/>
                <a:gd name="T38" fmla="*/ 3 w 86"/>
                <a:gd name="T39" fmla="*/ 1 h 34"/>
                <a:gd name="T40" fmla="*/ 0 w 86"/>
                <a:gd name="T41" fmla="*/ 1 h 34"/>
                <a:gd name="T42" fmla="*/ 0 w 86"/>
                <a:gd name="T43" fmla="*/ 1 h 34"/>
                <a:gd name="T44" fmla="*/ 3 w 86"/>
                <a:gd name="T45" fmla="*/ 1 h 34"/>
                <a:gd name="T46" fmla="*/ 3 w 86"/>
                <a:gd name="T47" fmla="*/ 1 h 34"/>
                <a:gd name="T48" fmla="*/ 0 w 86"/>
                <a:gd name="T49" fmla="*/ 1 h 34"/>
                <a:gd name="T50" fmla="*/ 3 w 86"/>
                <a:gd name="T51" fmla="*/ 1 h 34"/>
                <a:gd name="T52" fmla="*/ 3 w 86"/>
                <a:gd name="T53" fmla="*/ 1 h 34"/>
                <a:gd name="T54" fmla="*/ 3 w 86"/>
                <a:gd name="T55" fmla="*/ 1 h 34"/>
                <a:gd name="T56" fmla="*/ 3 w 86"/>
                <a:gd name="T57" fmla="*/ 1 h 34"/>
                <a:gd name="T58" fmla="*/ 3 w 86"/>
                <a:gd name="T59" fmla="*/ 1 h 34"/>
                <a:gd name="T60" fmla="*/ 3 w 86"/>
                <a:gd name="T61" fmla="*/ 1 h 34"/>
                <a:gd name="T62" fmla="*/ 3 w 86"/>
                <a:gd name="T63" fmla="*/ 1 h 34"/>
                <a:gd name="T64" fmla="*/ 3 w 86"/>
                <a:gd name="T65" fmla="*/ 1 h 34"/>
                <a:gd name="T66" fmla="*/ 3 w 86"/>
                <a:gd name="T67" fmla="*/ 1 h 34"/>
                <a:gd name="T68" fmla="*/ 3 w 86"/>
                <a:gd name="T69" fmla="*/ 1 h 34"/>
                <a:gd name="T70" fmla="*/ 3 w 8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34"/>
                <a:gd name="T110" fmla="*/ 86 w 8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34">
                  <a:moveTo>
                    <a:pt x="72" y="19"/>
                  </a:moveTo>
                  <a:lnTo>
                    <a:pt x="67" y="5"/>
                  </a:lnTo>
                  <a:lnTo>
                    <a:pt x="82" y="5"/>
                  </a:lnTo>
                  <a:lnTo>
                    <a:pt x="86" y="19"/>
                  </a:lnTo>
                  <a:lnTo>
                    <a:pt x="72" y="19"/>
                  </a:lnTo>
                  <a:close/>
                  <a:moveTo>
                    <a:pt x="77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7" y="0"/>
                  </a:lnTo>
                  <a:close/>
                  <a:moveTo>
                    <a:pt x="77" y="14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77" y="0"/>
                  </a:lnTo>
                  <a:lnTo>
                    <a:pt x="77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4" y="14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10" y="34"/>
                  </a:moveTo>
                  <a:lnTo>
                    <a:pt x="0" y="29"/>
                  </a:lnTo>
                  <a:lnTo>
                    <a:pt x="5" y="29"/>
                  </a:lnTo>
                  <a:lnTo>
                    <a:pt x="10" y="34"/>
                  </a:lnTo>
                  <a:close/>
                  <a:moveTo>
                    <a:pt x="5" y="19"/>
                  </a:moveTo>
                  <a:lnTo>
                    <a:pt x="77" y="14"/>
                  </a:lnTo>
                  <a:lnTo>
                    <a:pt x="82" y="29"/>
                  </a:lnTo>
                  <a:lnTo>
                    <a:pt x="10" y="34"/>
                  </a:lnTo>
                  <a:lnTo>
                    <a:pt x="5" y="19"/>
                  </a:lnTo>
                  <a:close/>
                  <a:moveTo>
                    <a:pt x="86" y="19"/>
                  </a:moveTo>
                  <a:lnTo>
                    <a:pt x="82" y="29"/>
                  </a:lnTo>
                  <a:lnTo>
                    <a:pt x="77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20"/>
            <p:cNvSpPr>
              <a:spLocks noChangeAspect="1"/>
            </p:cNvSpPr>
            <p:nvPr/>
          </p:nvSpPr>
          <p:spPr bwMode="auto">
            <a:xfrm>
              <a:off x="3388" y="7852"/>
              <a:ext cx="76" cy="16"/>
            </a:xfrm>
            <a:custGeom>
              <a:avLst/>
              <a:gdLst>
                <a:gd name="T0" fmla="*/ 3 w 91"/>
                <a:gd name="T1" fmla="*/ 1 h 24"/>
                <a:gd name="T2" fmla="*/ 3 w 91"/>
                <a:gd name="T3" fmla="*/ 1 h 24"/>
                <a:gd name="T4" fmla="*/ 0 w 91"/>
                <a:gd name="T5" fmla="*/ 0 h 24"/>
                <a:gd name="T6" fmla="*/ 0 w 91"/>
                <a:gd name="T7" fmla="*/ 1 h 24"/>
                <a:gd name="T8" fmla="*/ 3 w 9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24"/>
                <a:gd name="T17" fmla="*/ 91 w 9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24">
                  <a:moveTo>
                    <a:pt x="91" y="24"/>
                  </a:moveTo>
                  <a:lnTo>
                    <a:pt x="91" y="9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1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21"/>
            <p:cNvSpPr>
              <a:spLocks noChangeAspect="1" noEditPoints="1"/>
            </p:cNvSpPr>
            <p:nvPr/>
          </p:nvSpPr>
          <p:spPr bwMode="auto">
            <a:xfrm>
              <a:off x="3380" y="7850"/>
              <a:ext cx="91" cy="22"/>
            </a:xfrm>
            <a:custGeom>
              <a:avLst/>
              <a:gdLst>
                <a:gd name="T0" fmla="*/ 2 w 110"/>
                <a:gd name="T1" fmla="*/ 1 h 34"/>
                <a:gd name="T2" fmla="*/ 2 w 110"/>
                <a:gd name="T3" fmla="*/ 1 h 34"/>
                <a:gd name="T4" fmla="*/ 2 w 110"/>
                <a:gd name="T5" fmla="*/ 1 h 34"/>
                <a:gd name="T6" fmla="*/ 2 w 110"/>
                <a:gd name="T7" fmla="*/ 1 h 34"/>
                <a:gd name="T8" fmla="*/ 2 w 110"/>
                <a:gd name="T9" fmla="*/ 1 h 34"/>
                <a:gd name="T10" fmla="*/ 2 w 110"/>
                <a:gd name="T11" fmla="*/ 1 h 34"/>
                <a:gd name="T12" fmla="*/ 2 w 110"/>
                <a:gd name="T13" fmla="*/ 1 h 34"/>
                <a:gd name="T14" fmla="*/ 2 w 110"/>
                <a:gd name="T15" fmla="*/ 1 h 34"/>
                <a:gd name="T16" fmla="*/ 2 w 110"/>
                <a:gd name="T17" fmla="*/ 1 h 34"/>
                <a:gd name="T18" fmla="*/ 2 w 110"/>
                <a:gd name="T19" fmla="*/ 1 h 34"/>
                <a:gd name="T20" fmla="*/ 2 w 110"/>
                <a:gd name="T21" fmla="*/ 1 h 34"/>
                <a:gd name="T22" fmla="*/ 2 w 110"/>
                <a:gd name="T23" fmla="*/ 0 h 34"/>
                <a:gd name="T24" fmla="*/ 2 w 110"/>
                <a:gd name="T25" fmla="*/ 1 h 34"/>
                <a:gd name="T26" fmla="*/ 2 w 110"/>
                <a:gd name="T27" fmla="*/ 1 h 34"/>
                <a:gd name="T28" fmla="*/ 2 w 110"/>
                <a:gd name="T29" fmla="*/ 1 h 34"/>
                <a:gd name="T30" fmla="*/ 2 w 110"/>
                <a:gd name="T31" fmla="*/ 0 h 34"/>
                <a:gd name="T32" fmla="*/ 2 w 110"/>
                <a:gd name="T33" fmla="*/ 1 h 34"/>
                <a:gd name="T34" fmla="*/ 2 w 110"/>
                <a:gd name="T35" fmla="*/ 1 h 34"/>
                <a:gd name="T36" fmla="*/ 2 w 110"/>
                <a:gd name="T37" fmla="*/ 1 h 34"/>
                <a:gd name="T38" fmla="*/ 2 w 110"/>
                <a:gd name="T39" fmla="*/ 1 h 34"/>
                <a:gd name="T40" fmla="*/ 0 w 110"/>
                <a:gd name="T41" fmla="*/ 1 h 34"/>
                <a:gd name="T42" fmla="*/ 2 w 110"/>
                <a:gd name="T43" fmla="*/ 1 h 34"/>
                <a:gd name="T44" fmla="*/ 2 w 110"/>
                <a:gd name="T45" fmla="*/ 1 h 34"/>
                <a:gd name="T46" fmla="*/ 2 w 110"/>
                <a:gd name="T47" fmla="*/ 1 h 34"/>
                <a:gd name="T48" fmla="*/ 0 w 110"/>
                <a:gd name="T49" fmla="*/ 1 h 34"/>
                <a:gd name="T50" fmla="*/ 2 w 110"/>
                <a:gd name="T51" fmla="*/ 1 h 34"/>
                <a:gd name="T52" fmla="*/ 2 w 110"/>
                <a:gd name="T53" fmla="*/ 1 h 34"/>
                <a:gd name="T54" fmla="*/ 2 w 110"/>
                <a:gd name="T55" fmla="*/ 1 h 34"/>
                <a:gd name="T56" fmla="*/ 2 w 110"/>
                <a:gd name="T57" fmla="*/ 1 h 34"/>
                <a:gd name="T58" fmla="*/ 2 w 110"/>
                <a:gd name="T59" fmla="*/ 1 h 34"/>
                <a:gd name="T60" fmla="*/ 2 w 110"/>
                <a:gd name="T61" fmla="*/ 1 h 34"/>
                <a:gd name="T62" fmla="*/ 2 w 110"/>
                <a:gd name="T63" fmla="*/ 1 h 34"/>
                <a:gd name="T64" fmla="*/ 2 w 110"/>
                <a:gd name="T65" fmla="*/ 1 h 34"/>
                <a:gd name="T66" fmla="*/ 2 w 110"/>
                <a:gd name="T67" fmla="*/ 1 h 34"/>
                <a:gd name="T68" fmla="*/ 2 w 110"/>
                <a:gd name="T69" fmla="*/ 1 h 34"/>
                <a:gd name="T70" fmla="*/ 2 w 110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34"/>
                <a:gd name="T110" fmla="*/ 110 w 110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34">
                  <a:moveTo>
                    <a:pt x="96" y="29"/>
                  </a:moveTo>
                  <a:lnTo>
                    <a:pt x="96" y="14"/>
                  </a:lnTo>
                  <a:lnTo>
                    <a:pt x="110" y="14"/>
                  </a:lnTo>
                  <a:lnTo>
                    <a:pt x="110" y="29"/>
                  </a:lnTo>
                  <a:lnTo>
                    <a:pt x="96" y="29"/>
                  </a:lnTo>
                  <a:close/>
                  <a:moveTo>
                    <a:pt x="101" y="5"/>
                  </a:moveTo>
                  <a:lnTo>
                    <a:pt x="110" y="14"/>
                  </a:lnTo>
                  <a:lnTo>
                    <a:pt x="101" y="14"/>
                  </a:lnTo>
                  <a:lnTo>
                    <a:pt x="101" y="5"/>
                  </a:lnTo>
                  <a:close/>
                  <a:moveTo>
                    <a:pt x="101" y="19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101" y="5"/>
                  </a:lnTo>
                  <a:lnTo>
                    <a:pt x="101" y="19"/>
                  </a:lnTo>
                  <a:close/>
                  <a:moveTo>
                    <a:pt x="5" y="5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5" y="5"/>
                  </a:lnTo>
                  <a:close/>
                  <a:moveTo>
                    <a:pt x="19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5"/>
                  </a:lnTo>
                  <a:close/>
                  <a:moveTo>
                    <a:pt x="10" y="29"/>
                  </a:moveTo>
                  <a:lnTo>
                    <a:pt x="0" y="19"/>
                  </a:lnTo>
                  <a:lnTo>
                    <a:pt x="10" y="19"/>
                  </a:lnTo>
                  <a:lnTo>
                    <a:pt x="10" y="29"/>
                  </a:lnTo>
                  <a:close/>
                  <a:moveTo>
                    <a:pt x="10" y="14"/>
                  </a:moveTo>
                  <a:lnTo>
                    <a:pt x="101" y="19"/>
                  </a:lnTo>
                  <a:lnTo>
                    <a:pt x="101" y="34"/>
                  </a:lnTo>
                  <a:lnTo>
                    <a:pt x="10" y="29"/>
                  </a:lnTo>
                  <a:lnTo>
                    <a:pt x="10" y="14"/>
                  </a:lnTo>
                  <a:close/>
                  <a:moveTo>
                    <a:pt x="110" y="29"/>
                  </a:moveTo>
                  <a:lnTo>
                    <a:pt x="101" y="34"/>
                  </a:lnTo>
                  <a:lnTo>
                    <a:pt x="101" y="29"/>
                  </a:lnTo>
                  <a:lnTo>
                    <a:pt x="110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22"/>
            <p:cNvSpPr>
              <a:spLocks noChangeAspect="1"/>
            </p:cNvSpPr>
            <p:nvPr/>
          </p:nvSpPr>
          <p:spPr bwMode="auto">
            <a:xfrm>
              <a:off x="3309" y="7839"/>
              <a:ext cx="79" cy="22"/>
            </a:xfrm>
            <a:custGeom>
              <a:avLst/>
              <a:gdLst>
                <a:gd name="T0" fmla="*/ 2 w 97"/>
                <a:gd name="T1" fmla="*/ 1 h 33"/>
                <a:gd name="T2" fmla="*/ 2 w 97"/>
                <a:gd name="T3" fmla="*/ 1 h 33"/>
                <a:gd name="T4" fmla="*/ 2 w 97"/>
                <a:gd name="T5" fmla="*/ 0 h 33"/>
                <a:gd name="T6" fmla="*/ 0 w 97"/>
                <a:gd name="T7" fmla="*/ 1 h 33"/>
                <a:gd name="T8" fmla="*/ 2 w 97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33"/>
                <a:gd name="T17" fmla="*/ 97 w 9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33">
                  <a:moveTo>
                    <a:pt x="97" y="33"/>
                  </a:moveTo>
                  <a:lnTo>
                    <a:pt x="97" y="19"/>
                  </a:lnTo>
                  <a:lnTo>
                    <a:pt x="5" y="0"/>
                  </a:lnTo>
                  <a:lnTo>
                    <a:pt x="0" y="14"/>
                  </a:lnTo>
                  <a:lnTo>
                    <a:pt x="97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23"/>
            <p:cNvSpPr>
              <a:spLocks noChangeAspect="1" noEditPoints="1"/>
            </p:cNvSpPr>
            <p:nvPr/>
          </p:nvSpPr>
          <p:spPr bwMode="auto">
            <a:xfrm>
              <a:off x="3306" y="7832"/>
              <a:ext cx="91" cy="36"/>
            </a:xfrm>
            <a:custGeom>
              <a:avLst/>
              <a:gdLst>
                <a:gd name="T0" fmla="*/ 2 w 110"/>
                <a:gd name="T1" fmla="*/ 1 h 53"/>
                <a:gd name="T2" fmla="*/ 2 w 110"/>
                <a:gd name="T3" fmla="*/ 1 h 53"/>
                <a:gd name="T4" fmla="*/ 2 w 110"/>
                <a:gd name="T5" fmla="*/ 1 h 53"/>
                <a:gd name="T6" fmla="*/ 2 w 110"/>
                <a:gd name="T7" fmla="*/ 1 h 53"/>
                <a:gd name="T8" fmla="*/ 2 w 110"/>
                <a:gd name="T9" fmla="*/ 1 h 53"/>
                <a:gd name="T10" fmla="*/ 2 w 110"/>
                <a:gd name="T11" fmla="*/ 1 h 53"/>
                <a:gd name="T12" fmla="*/ 2 w 110"/>
                <a:gd name="T13" fmla="*/ 1 h 53"/>
                <a:gd name="T14" fmla="*/ 2 w 110"/>
                <a:gd name="T15" fmla="*/ 1 h 53"/>
                <a:gd name="T16" fmla="*/ 2 w 110"/>
                <a:gd name="T17" fmla="*/ 1 h 53"/>
                <a:gd name="T18" fmla="*/ 2 w 110"/>
                <a:gd name="T19" fmla="*/ 1 h 53"/>
                <a:gd name="T20" fmla="*/ 2 w 110"/>
                <a:gd name="T21" fmla="*/ 1 h 53"/>
                <a:gd name="T22" fmla="*/ 2 w 110"/>
                <a:gd name="T23" fmla="*/ 0 h 53"/>
                <a:gd name="T24" fmla="*/ 2 w 110"/>
                <a:gd name="T25" fmla="*/ 1 h 53"/>
                <a:gd name="T26" fmla="*/ 2 w 110"/>
                <a:gd name="T27" fmla="*/ 1 h 53"/>
                <a:gd name="T28" fmla="*/ 2 w 110"/>
                <a:gd name="T29" fmla="*/ 1 h 53"/>
                <a:gd name="T30" fmla="*/ 2 w 110"/>
                <a:gd name="T31" fmla="*/ 0 h 53"/>
                <a:gd name="T32" fmla="*/ 2 w 110"/>
                <a:gd name="T33" fmla="*/ 1 h 53"/>
                <a:gd name="T34" fmla="*/ 2 w 110"/>
                <a:gd name="T35" fmla="*/ 1 h 53"/>
                <a:gd name="T36" fmla="*/ 2 w 110"/>
                <a:gd name="T37" fmla="*/ 1 h 53"/>
                <a:gd name="T38" fmla="*/ 2 w 110"/>
                <a:gd name="T39" fmla="*/ 1 h 53"/>
                <a:gd name="T40" fmla="*/ 0 w 110"/>
                <a:gd name="T41" fmla="*/ 1 h 53"/>
                <a:gd name="T42" fmla="*/ 2 w 110"/>
                <a:gd name="T43" fmla="*/ 1 h 53"/>
                <a:gd name="T44" fmla="*/ 2 w 110"/>
                <a:gd name="T45" fmla="*/ 1 h 53"/>
                <a:gd name="T46" fmla="*/ 2 w 110"/>
                <a:gd name="T47" fmla="*/ 1 h 53"/>
                <a:gd name="T48" fmla="*/ 0 w 110"/>
                <a:gd name="T49" fmla="*/ 1 h 53"/>
                <a:gd name="T50" fmla="*/ 2 w 110"/>
                <a:gd name="T51" fmla="*/ 1 h 53"/>
                <a:gd name="T52" fmla="*/ 2 w 110"/>
                <a:gd name="T53" fmla="*/ 1 h 53"/>
                <a:gd name="T54" fmla="*/ 2 w 110"/>
                <a:gd name="T55" fmla="*/ 1 h 53"/>
                <a:gd name="T56" fmla="*/ 2 w 110"/>
                <a:gd name="T57" fmla="*/ 1 h 53"/>
                <a:gd name="T58" fmla="*/ 2 w 110"/>
                <a:gd name="T59" fmla="*/ 1 h 53"/>
                <a:gd name="T60" fmla="*/ 2 w 110"/>
                <a:gd name="T61" fmla="*/ 1 h 53"/>
                <a:gd name="T62" fmla="*/ 2 w 110"/>
                <a:gd name="T63" fmla="*/ 1 h 53"/>
                <a:gd name="T64" fmla="*/ 2 w 110"/>
                <a:gd name="T65" fmla="*/ 1 h 53"/>
                <a:gd name="T66" fmla="*/ 2 w 110"/>
                <a:gd name="T67" fmla="*/ 1 h 53"/>
                <a:gd name="T68" fmla="*/ 2 w 110"/>
                <a:gd name="T69" fmla="*/ 1 h 53"/>
                <a:gd name="T70" fmla="*/ 2 w 110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53"/>
                <a:gd name="T110" fmla="*/ 110 w 110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53">
                  <a:moveTo>
                    <a:pt x="91" y="43"/>
                  </a:moveTo>
                  <a:lnTo>
                    <a:pt x="96" y="29"/>
                  </a:lnTo>
                  <a:lnTo>
                    <a:pt x="110" y="29"/>
                  </a:lnTo>
                  <a:lnTo>
                    <a:pt x="105" y="43"/>
                  </a:lnTo>
                  <a:lnTo>
                    <a:pt x="91" y="43"/>
                  </a:lnTo>
                  <a:close/>
                  <a:moveTo>
                    <a:pt x="105" y="24"/>
                  </a:moveTo>
                  <a:lnTo>
                    <a:pt x="110" y="29"/>
                  </a:lnTo>
                  <a:lnTo>
                    <a:pt x="101" y="29"/>
                  </a:lnTo>
                  <a:lnTo>
                    <a:pt x="105" y="24"/>
                  </a:lnTo>
                  <a:close/>
                  <a:moveTo>
                    <a:pt x="101" y="38"/>
                  </a:moveTo>
                  <a:lnTo>
                    <a:pt x="9" y="14"/>
                  </a:lnTo>
                  <a:lnTo>
                    <a:pt x="14" y="0"/>
                  </a:lnTo>
                  <a:lnTo>
                    <a:pt x="105" y="24"/>
                  </a:lnTo>
                  <a:lnTo>
                    <a:pt x="101" y="38"/>
                  </a:lnTo>
                  <a:close/>
                  <a:moveTo>
                    <a:pt x="4" y="5"/>
                  </a:moveTo>
                  <a:lnTo>
                    <a:pt x="14" y="0"/>
                  </a:lnTo>
                  <a:lnTo>
                    <a:pt x="9" y="10"/>
                  </a:lnTo>
                  <a:lnTo>
                    <a:pt x="4" y="5"/>
                  </a:lnTo>
                  <a:close/>
                  <a:moveTo>
                    <a:pt x="19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9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01" y="38"/>
                  </a:lnTo>
                  <a:lnTo>
                    <a:pt x="101" y="53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05" y="43"/>
                  </a:moveTo>
                  <a:lnTo>
                    <a:pt x="101" y="53"/>
                  </a:lnTo>
                  <a:lnTo>
                    <a:pt x="101" y="43"/>
                  </a:lnTo>
                  <a:lnTo>
                    <a:pt x="105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24"/>
            <p:cNvSpPr>
              <a:spLocks noChangeAspect="1"/>
            </p:cNvSpPr>
            <p:nvPr/>
          </p:nvSpPr>
          <p:spPr bwMode="auto">
            <a:xfrm>
              <a:off x="3237" y="7809"/>
              <a:ext cx="75" cy="41"/>
            </a:xfrm>
            <a:custGeom>
              <a:avLst/>
              <a:gdLst>
                <a:gd name="T0" fmla="*/ 2 w 91"/>
                <a:gd name="T1" fmla="*/ 1 h 58"/>
                <a:gd name="T2" fmla="*/ 2 w 91"/>
                <a:gd name="T3" fmla="*/ 1 h 58"/>
                <a:gd name="T4" fmla="*/ 2 w 91"/>
                <a:gd name="T5" fmla="*/ 0 h 58"/>
                <a:gd name="T6" fmla="*/ 0 w 91"/>
                <a:gd name="T7" fmla="*/ 1 h 58"/>
                <a:gd name="T8" fmla="*/ 2 w 91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8"/>
                <a:gd name="T17" fmla="*/ 91 w 91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8">
                  <a:moveTo>
                    <a:pt x="86" y="58"/>
                  </a:moveTo>
                  <a:lnTo>
                    <a:pt x="91" y="44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86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Freeform 125"/>
            <p:cNvSpPr>
              <a:spLocks noChangeAspect="1" noEditPoints="1"/>
            </p:cNvSpPr>
            <p:nvPr/>
          </p:nvSpPr>
          <p:spPr bwMode="auto">
            <a:xfrm>
              <a:off x="3233" y="7806"/>
              <a:ext cx="87" cy="46"/>
            </a:xfrm>
            <a:custGeom>
              <a:avLst/>
              <a:gdLst>
                <a:gd name="T0" fmla="*/ 2 w 106"/>
                <a:gd name="T1" fmla="*/ 1 h 67"/>
                <a:gd name="T2" fmla="*/ 2 w 106"/>
                <a:gd name="T3" fmla="*/ 1 h 67"/>
                <a:gd name="T4" fmla="*/ 2 w 106"/>
                <a:gd name="T5" fmla="*/ 1 h 67"/>
                <a:gd name="T6" fmla="*/ 2 w 106"/>
                <a:gd name="T7" fmla="*/ 1 h 67"/>
                <a:gd name="T8" fmla="*/ 2 w 106"/>
                <a:gd name="T9" fmla="*/ 1 h 67"/>
                <a:gd name="T10" fmla="*/ 2 w 106"/>
                <a:gd name="T11" fmla="*/ 1 h 67"/>
                <a:gd name="T12" fmla="*/ 2 w 106"/>
                <a:gd name="T13" fmla="*/ 1 h 67"/>
                <a:gd name="T14" fmla="*/ 2 w 106"/>
                <a:gd name="T15" fmla="*/ 1 h 67"/>
                <a:gd name="T16" fmla="*/ 2 w 106"/>
                <a:gd name="T17" fmla="*/ 1 h 67"/>
                <a:gd name="T18" fmla="*/ 2 w 106"/>
                <a:gd name="T19" fmla="*/ 1 h 67"/>
                <a:gd name="T20" fmla="*/ 2 w 106"/>
                <a:gd name="T21" fmla="*/ 1 h 67"/>
                <a:gd name="T22" fmla="*/ 2 w 106"/>
                <a:gd name="T23" fmla="*/ 0 h 67"/>
                <a:gd name="T24" fmla="*/ 2 w 106"/>
                <a:gd name="T25" fmla="*/ 1 h 67"/>
                <a:gd name="T26" fmla="*/ 2 w 106"/>
                <a:gd name="T27" fmla="*/ 1 h 67"/>
                <a:gd name="T28" fmla="*/ 2 w 106"/>
                <a:gd name="T29" fmla="*/ 0 h 67"/>
                <a:gd name="T30" fmla="*/ 2 w 106"/>
                <a:gd name="T31" fmla="*/ 0 h 67"/>
                <a:gd name="T32" fmla="*/ 2 w 106"/>
                <a:gd name="T33" fmla="*/ 1 h 67"/>
                <a:gd name="T34" fmla="*/ 2 w 106"/>
                <a:gd name="T35" fmla="*/ 0 h 67"/>
                <a:gd name="T36" fmla="*/ 2 w 106"/>
                <a:gd name="T37" fmla="*/ 1 h 67"/>
                <a:gd name="T38" fmla="*/ 2 w 106"/>
                <a:gd name="T39" fmla="*/ 1 h 67"/>
                <a:gd name="T40" fmla="*/ 0 w 106"/>
                <a:gd name="T41" fmla="*/ 1 h 67"/>
                <a:gd name="T42" fmla="*/ 2 w 106"/>
                <a:gd name="T43" fmla="*/ 0 h 67"/>
                <a:gd name="T44" fmla="*/ 2 w 106"/>
                <a:gd name="T45" fmla="*/ 1 h 67"/>
                <a:gd name="T46" fmla="*/ 2 w 106"/>
                <a:gd name="T47" fmla="*/ 1 h 67"/>
                <a:gd name="T48" fmla="*/ 0 w 106"/>
                <a:gd name="T49" fmla="*/ 1 h 67"/>
                <a:gd name="T50" fmla="*/ 2 w 106"/>
                <a:gd name="T51" fmla="*/ 1 h 67"/>
                <a:gd name="T52" fmla="*/ 2 w 106"/>
                <a:gd name="T53" fmla="*/ 1 h 67"/>
                <a:gd name="T54" fmla="*/ 2 w 106"/>
                <a:gd name="T55" fmla="*/ 1 h 67"/>
                <a:gd name="T56" fmla="*/ 2 w 106"/>
                <a:gd name="T57" fmla="*/ 1 h 67"/>
                <a:gd name="T58" fmla="*/ 2 w 106"/>
                <a:gd name="T59" fmla="*/ 1 h 67"/>
                <a:gd name="T60" fmla="*/ 2 w 106"/>
                <a:gd name="T61" fmla="*/ 1 h 67"/>
                <a:gd name="T62" fmla="*/ 2 w 106"/>
                <a:gd name="T63" fmla="*/ 1 h 67"/>
                <a:gd name="T64" fmla="*/ 2 w 106"/>
                <a:gd name="T65" fmla="*/ 1 h 67"/>
                <a:gd name="T66" fmla="*/ 2 w 106"/>
                <a:gd name="T67" fmla="*/ 1 h 67"/>
                <a:gd name="T68" fmla="*/ 2 w 106"/>
                <a:gd name="T69" fmla="*/ 1 h 67"/>
                <a:gd name="T70" fmla="*/ 2 w 10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67"/>
                <a:gd name="T110" fmla="*/ 106 w 10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67">
                  <a:moveTo>
                    <a:pt x="87" y="57"/>
                  </a:moveTo>
                  <a:lnTo>
                    <a:pt x="91" y="43"/>
                  </a:lnTo>
                  <a:lnTo>
                    <a:pt x="106" y="48"/>
                  </a:lnTo>
                  <a:lnTo>
                    <a:pt x="101" y="62"/>
                  </a:lnTo>
                  <a:lnTo>
                    <a:pt x="87" y="57"/>
                  </a:lnTo>
                  <a:close/>
                  <a:moveTo>
                    <a:pt x="101" y="43"/>
                  </a:moveTo>
                  <a:lnTo>
                    <a:pt x="106" y="48"/>
                  </a:lnTo>
                  <a:lnTo>
                    <a:pt x="96" y="48"/>
                  </a:lnTo>
                  <a:lnTo>
                    <a:pt x="101" y="43"/>
                  </a:lnTo>
                  <a:close/>
                  <a:moveTo>
                    <a:pt x="96" y="52"/>
                  </a:moveTo>
                  <a:lnTo>
                    <a:pt x="10" y="9"/>
                  </a:lnTo>
                  <a:lnTo>
                    <a:pt x="15" y="0"/>
                  </a:lnTo>
                  <a:lnTo>
                    <a:pt x="101" y="43"/>
                  </a:lnTo>
                  <a:lnTo>
                    <a:pt x="96" y="52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5" y="0"/>
                  </a:lnTo>
                  <a:close/>
                  <a:moveTo>
                    <a:pt x="19" y="9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10" y="9"/>
                  </a:moveTo>
                  <a:lnTo>
                    <a:pt x="96" y="52"/>
                  </a:lnTo>
                  <a:lnTo>
                    <a:pt x="91" y="67"/>
                  </a:lnTo>
                  <a:lnTo>
                    <a:pt x="5" y="24"/>
                  </a:lnTo>
                  <a:lnTo>
                    <a:pt x="10" y="9"/>
                  </a:lnTo>
                  <a:close/>
                  <a:moveTo>
                    <a:pt x="101" y="62"/>
                  </a:moveTo>
                  <a:lnTo>
                    <a:pt x="91" y="67"/>
                  </a:lnTo>
                  <a:lnTo>
                    <a:pt x="91" y="62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126"/>
            <p:cNvSpPr>
              <a:spLocks noChangeAspect="1"/>
            </p:cNvSpPr>
            <p:nvPr/>
          </p:nvSpPr>
          <p:spPr bwMode="auto">
            <a:xfrm>
              <a:off x="3167" y="7777"/>
              <a:ext cx="79" cy="42"/>
            </a:xfrm>
            <a:custGeom>
              <a:avLst/>
              <a:gdLst>
                <a:gd name="T0" fmla="*/ 2 w 96"/>
                <a:gd name="T1" fmla="*/ 1 h 63"/>
                <a:gd name="T2" fmla="*/ 2 w 96"/>
                <a:gd name="T3" fmla="*/ 1 h 63"/>
                <a:gd name="T4" fmla="*/ 2 w 96"/>
                <a:gd name="T5" fmla="*/ 0 h 63"/>
                <a:gd name="T6" fmla="*/ 0 w 96"/>
                <a:gd name="T7" fmla="*/ 1 h 63"/>
                <a:gd name="T8" fmla="*/ 2 w 96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63"/>
                <a:gd name="T17" fmla="*/ 96 w 9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63">
                  <a:moveTo>
                    <a:pt x="86" y="63"/>
                  </a:moveTo>
                  <a:lnTo>
                    <a:pt x="96" y="4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27"/>
            <p:cNvSpPr>
              <a:spLocks noChangeAspect="1" noEditPoints="1"/>
            </p:cNvSpPr>
            <p:nvPr/>
          </p:nvSpPr>
          <p:spPr bwMode="auto">
            <a:xfrm>
              <a:off x="3161" y="7771"/>
              <a:ext cx="88" cy="52"/>
            </a:xfrm>
            <a:custGeom>
              <a:avLst/>
              <a:gdLst>
                <a:gd name="T0" fmla="*/ 3 w 105"/>
                <a:gd name="T1" fmla="*/ 1 h 77"/>
                <a:gd name="T2" fmla="*/ 3 w 105"/>
                <a:gd name="T3" fmla="*/ 1 h 77"/>
                <a:gd name="T4" fmla="*/ 3 w 105"/>
                <a:gd name="T5" fmla="*/ 1 h 77"/>
                <a:gd name="T6" fmla="*/ 3 w 105"/>
                <a:gd name="T7" fmla="*/ 1 h 77"/>
                <a:gd name="T8" fmla="*/ 3 w 105"/>
                <a:gd name="T9" fmla="*/ 1 h 77"/>
                <a:gd name="T10" fmla="*/ 3 w 105"/>
                <a:gd name="T11" fmla="*/ 1 h 77"/>
                <a:gd name="T12" fmla="*/ 3 w 105"/>
                <a:gd name="T13" fmla="*/ 1 h 77"/>
                <a:gd name="T14" fmla="*/ 3 w 105"/>
                <a:gd name="T15" fmla="*/ 1 h 77"/>
                <a:gd name="T16" fmla="*/ 3 w 105"/>
                <a:gd name="T17" fmla="*/ 1 h 77"/>
                <a:gd name="T18" fmla="*/ 3 w 105"/>
                <a:gd name="T19" fmla="*/ 1 h 77"/>
                <a:gd name="T20" fmla="*/ 3 w 105"/>
                <a:gd name="T21" fmla="*/ 1 h 77"/>
                <a:gd name="T22" fmla="*/ 3 w 105"/>
                <a:gd name="T23" fmla="*/ 0 h 77"/>
                <a:gd name="T24" fmla="*/ 3 w 105"/>
                <a:gd name="T25" fmla="*/ 1 h 77"/>
                <a:gd name="T26" fmla="*/ 3 w 105"/>
                <a:gd name="T27" fmla="*/ 1 h 77"/>
                <a:gd name="T28" fmla="*/ 3 w 105"/>
                <a:gd name="T29" fmla="*/ 1 h 77"/>
                <a:gd name="T30" fmla="*/ 3 w 105"/>
                <a:gd name="T31" fmla="*/ 0 h 77"/>
                <a:gd name="T32" fmla="*/ 3 w 105"/>
                <a:gd name="T33" fmla="*/ 1 h 77"/>
                <a:gd name="T34" fmla="*/ 3 w 105"/>
                <a:gd name="T35" fmla="*/ 1 h 77"/>
                <a:gd name="T36" fmla="*/ 3 w 105"/>
                <a:gd name="T37" fmla="*/ 1 h 77"/>
                <a:gd name="T38" fmla="*/ 3 w 105"/>
                <a:gd name="T39" fmla="*/ 1 h 77"/>
                <a:gd name="T40" fmla="*/ 0 w 105"/>
                <a:gd name="T41" fmla="*/ 1 h 77"/>
                <a:gd name="T42" fmla="*/ 3 w 105"/>
                <a:gd name="T43" fmla="*/ 1 h 77"/>
                <a:gd name="T44" fmla="*/ 3 w 105"/>
                <a:gd name="T45" fmla="*/ 1 h 77"/>
                <a:gd name="T46" fmla="*/ 3 w 105"/>
                <a:gd name="T47" fmla="*/ 1 h 77"/>
                <a:gd name="T48" fmla="*/ 0 w 105"/>
                <a:gd name="T49" fmla="*/ 1 h 77"/>
                <a:gd name="T50" fmla="*/ 3 w 105"/>
                <a:gd name="T51" fmla="*/ 1 h 77"/>
                <a:gd name="T52" fmla="*/ 3 w 105"/>
                <a:gd name="T53" fmla="*/ 1 h 77"/>
                <a:gd name="T54" fmla="*/ 3 w 105"/>
                <a:gd name="T55" fmla="*/ 1 h 77"/>
                <a:gd name="T56" fmla="*/ 3 w 105"/>
                <a:gd name="T57" fmla="*/ 1 h 77"/>
                <a:gd name="T58" fmla="*/ 3 w 105"/>
                <a:gd name="T59" fmla="*/ 1 h 77"/>
                <a:gd name="T60" fmla="*/ 3 w 105"/>
                <a:gd name="T61" fmla="*/ 1 h 77"/>
                <a:gd name="T62" fmla="*/ 3 w 105"/>
                <a:gd name="T63" fmla="*/ 1 h 77"/>
                <a:gd name="T64" fmla="*/ 3 w 105"/>
                <a:gd name="T65" fmla="*/ 1 h 77"/>
                <a:gd name="T66" fmla="*/ 3 w 105"/>
                <a:gd name="T67" fmla="*/ 1 h 77"/>
                <a:gd name="T68" fmla="*/ 3 w 105"/>
                <a:gd name="T69" fmla="*/ 1 h 77"/>
                <a:gd name="T70" fmla="*/ 3 w 105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77"/>
                <a:gd name="T110" fmla="*/ 105 w 105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77">
                  <a:moveTo>
                    <a:pt x="86" y="67"/>
                  </a:moveTo>
                  <a:lnTo>
                    <a:pt x="91" y="53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86" y="67"/>
                  </a:lnTo>
                  <a:close/>
                  <a:moveTo>
                    <a:pt x="105" y="53"/>
                  </a:moveTo>
                  <a:lnTo>
                    <a:pt x="105" y="62"/>
                  </a:lnTo>
                  <a:lnTo>
                    <a:pt x="101" y="57"/>
                  </a:lnTo>
                  <a:lnTo>
                    <a:pt x="105" y="53"/>
                  </a:lnTo>
                  <a:close/>
                  <a:moveTo>
                    <a:pt x="96" y="62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105" y="53"/>
                  </a:lnTo>
                  <a:lnTo>
                    <a:pt x="96" y="62"/>
                  </a:lnTo>
                  <a:close/>
                  <a:moveTo>
                    <a:pt x="9" y="5"/>
                  </a:moveTo>
                  <a:lnTo>
                    <a:pt x="19" y="0"/>
                  </a:lnTo>
                  <a:lnTo>
                    <a:pt x="14" y="9"/>
                  </a:lnTo>
                  <a:lnTo>
                    <a:pt x="9" y="5"/>
                  </a:lnTo>
                  <a:close/>
                  <a:moveTo>
                    <a:pt x="19" y="14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5"/>
                  </a:lnTo>
                  <a:lnTo>
                    <a:pt x="19" y="14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4"/>
                  </a:lnTo>
                  <a:close/>
                  <a:moveTo>
                    <a:pt x="9" y="14"/>
                  </a:moveTo>
                  <a:lnTo>
                    <a:pt x="96" y="62"/>
                  </a:lnTo>
                  <a:lnTo>
                    <a:pt x="91" y="77"/>
                  </a:lnTo>
                  <a:lnTo>
                    <a:pt x="5" y="24"/>
                  </a:lnTo>
                  <a:lnTo>
                    <a:pt x="9" y="14"/>
                  </a:lnTo>
                  <a:close/>
                  <a:moveTo>
                    <a:pt x="101" y="72"/>
                  </a:moveTo>
                  <a:lnTo>
                    <a:pt x="91" y="77"/>
                  </a:lnTo>
                  <a:lnTo>
                    <a:pt x="91" y="72"/>
                  </a:lnTo>
                  <a:lnTo>
                    <a:pt x="101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28"/>
            <p:cNvSpPr>
              <a:spLocks noChangeAspect="1"/>
            </p:cNvSpPr>
            <p:nvPr/>
          </p:nvSpPr>
          <p:spPr bwMode="auto">
            <a:xfrm>
              <a:off x="3102" y="7728"/>
              <a:ext cx="71" cy="55"/>
            </a:xfrm>
            <a:custGeom>
              <a:avLst/>
              <a:gdLst>
                <a:gd name="T0" fmla="*/ 2 w 86"/>
                <a:gd name="T1" fmla="*/ 1 h 82"/>
                <a:gd name="T2" fmla="*/ 2 w 86"/>
                <a:gd name="T3" fmla="*/ 1 h 82"/>
                <a:gd name="T4" fmla="*/ 2 w 86"/>
                <a:gd name="T5" fmla="*/ 0 h 82"/>
                <a:gd name="T6" fmla="*/ 0 w 86"/>
                <a:gd name="T7" fmla="*/ 1 h 82"/>
                <a:gd name="T8" fmla="*/ 2 w 8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82"/>
                <a:gd name="T17" fmla="*/ 86 w 8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82">
                  <a:moveTo>
                    <a:pt x="77" y="82"/>
                  </a:moveTo>
                  <a:lnTo>
                    <a:pt x="86" y="72"/>
                  </a:lnTo>
                  <a:lnTo>
                    <a:pt x="9" y="0"/>
                  </a:lnTo>
                  <a:lnTo>
                    <a:pt x="0" y="10"/>
                  </a:lnTo>
                  <a:lnTo>
                    <a:pt x="77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129"/>
            <p:cNvSpPr>
              <a:spLocks noChangeAspect="1" noEditPoints="1"/>
            </p:cNvSpPr>
            <p:nvPr/>
          </p:nvSpPr>
          <p:spPr bwMode="auto">
            <a:xfrm>
              <a:off x="3097" y="7726"/>
              <a:ext cx="82" cy="62"/>
            </a:xfrm>
            <a:custGeom>
              <a:avLst/>
              <a:gdLst>
                <a:gd name="T0" fmla="*/ 3 w 96"/>
                <a:gd name="T1" fmla="*/ 1 h 91"/>
                <a:gd name="T2" fmla="*/ 3 w 96"/>
                <a:gd name="T3" fmla="*/ 1 h 91"/>
                <a:gd name="T4" fmla="*/ 3 w 96"/>
                <a:gd name="T5" fmla="*/ 1 h 91"/>
                <a:gd name="T6" fmla="*/ 3 w 96"/>
                <a:gd name="T7" fmla="*/ 1 h 91"/>
                <a:gd name="T8" fmla="*/ 3 w 96"/>
                <a:gd name="T9" fmla="*/ 1 h 91"/>
                <a:gd name="T10" fmla="*/ 3 w 96"/>
                <a:gd name="T11" fmla="*/ 1 h 91"/>
                <a:gd name="T12" fmla="*/ 3 w 96"/>
                <a:gd name="T13" fmla="*/ 1 h 91"/>
                <a:gd name="T14" fmla="*/ 3 w 96"/>
                <a:gd name="T15" fmla="*/ 1 h 91"/>
                <a:gd name="T16" fmla="*/ 3 w 96"/>
                <a:gd name="T17" fmla="*/ 1 h 91"/>
                <a:gd name="T18" fmla="*/ 3 w 96"/>
                <a:gd name="T19" fmla="*/ 1 h 91"/>
                <a:gd name="T20" fmla="*/ 3 w 96"/>
                <a:gd name="T21" fmla="*/ 1 h 91"/>
                <a:gd name="T22" fmla="*/ 3 w 96"/>
                <a:gd name="T23" fmla="*/ 0 h 91"/>
                <a:gd name="T24" fmla="*/ 3 w 96"/>
                <a:gd name="T25" fmla="*/ 1 h 91"/>
                <a:gd name="T26" fmla="*/ 3 w 96"/>
                <a:gd name="T27" fmla="*/ 1 h 91"/>
                <a:gd name="T28" fmla="*/ 3 w 96"/>
                <a:gd name="T29" fmla="*/ 0 h 91"/>
                <a:gd name="T30" fmla="*/ 3 w 96"/>
                <a:gd name="T31" fmla="*/ 0 h 91"/>
                <a:gd name="T32" fmla="*/ 3 w 96"/>
                <a:gd name="T33" fmla="*/ 1 h 91"/>
                <a:gd name="T34" fmla="*/ 3 w 96"/>
                <a:gd name="T35" fmla="*/ 0 h 91"/>
                <a:gd name="T36" fmla="*/ 3 w 96"/>
                <a:gd name="T37" fmla="*/ 1 h 91"/>
                <a:gd name="T38" fmla="*/ 3 w 96"/>
                <a:gd name="T39" fmla="*/ 1 h 91"/>
                <a:gd name="T40" fmla="*/ 0 w 96"/>
                <a:gd name="T41" fmla="*/ 1 h 91"/>
                <a:gd name="T42" fmla="*/ 3 w 96"/>
                <a:gd name="T43" fmla="*/ 0 h 91"/>
                <a:gd name="T44" fmla="*/ 3 w 96"/>
                <a:gd name="T45" fmla="*/ 1 h 91"/>
                <a:gd name="T46" fmla="*/ 0 w 96"/>
                <a:gd name="T47" fmla="*/ 1 h 91"/>
                <a:gd name="T48" fmla="*/ 0 w 96"/>
                <a:gd name="T49" fmla="*/ 1 h 91"/>
                <a:gd name="T50" fmla="*/ 3 w 96"/>
                <a:gd name="T51" fmla="*/ 1 h 91"/>
                <a:gd name="T52" fmla="*/ 0 w 96"/>
                <a:gd name="T53" fmla="*/ 1 h 91"/>
                <a:gd name="T54" fmla="*/ 3 w 96"/>
                <a:gd name="T55" fmla="*/ 1 h 91"/>
                <a:gd name="T56" fmla="*/ 3 w 96"/>
                <a:gd name="T57" fmla="*/ 1 h 91"/>
                <a:gd name="T58" fmla="*/ 3 w 96"/>
                <a:gd name="T59" fmla="*/ 1 h 91"/>
                <a:gd name="T60" fmla="*/ 0 w 96"/>
                <a:gd name="T61" fmla="*/ 1 h 91"/>
                <a:gd name="T62" fmla="*/ 3 w 96"/>
                <a:gd name="T63" fmla="*/ 1 h 91"/>
                <a:gd name="T64" fmla="*/ 3 w 96"/>
                <a:gd name="T65" fmla="*/ 1 h 91"/>
                <a:gd name="T66" fmla="*/ 3 w 96"/>
                <a:gd name="T67" fmla="*/ 1 h 91"/>
                <a:gd name="T68" fmla="*/ 3 w 96"/>
                <a:gd name="T69" fmla="*/ 1 h 91"/>
                <a:gd name="T70" fmla="*/ 3 w 96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"/>
                <a:gd name="T109" fmla="*/ 0 h 91"/>
                <a:gd name="T110" fmla="*/ 96 w 96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" h="91">
                  <a:moveTo>
                    <a:pt x="77" y="81"/>
                  </a:moveTo>
                  <a:lnTo>
                    <a:pt x="86" y="72"/>
                  </a:lnTo>
                  <a:lnTo>
                    <a:pt x="96" y="81"/>
                  </a:lnTo>
                  <a:lnTo>
                    <a:pt x="91" y="91"/>
                  </a:lnTo>
                  <a:lnTo>
                    <a:pt x="77" y="81"/>
                  </a:lnTo>
                  <a:close/>
                  <a:moveTo>
                    <a:pt x="96" y="72"/>
                  </a:moveTo>
                  <a:lnTo>
                    <a:pt x="96" y="81"/>
                  </a:lnTo>
                  <a:lnTo>
                    <a:pt x="91" y="76"/>
                  </a:lnTo>
                  <a:lnTo>
                    <a:pt x="96" y="72"/>
                  </a:lnTo>
                  <a:close/>
                  <a:moveTo>
                    <a:pt x="86" y="81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6" y="72"/>
                  </a:lnTo>
                  <a:lnTo>
                    <a:pt x="86" y="81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6" y="81"/>
                  </a:lnTo>
                  <a:lnTo>
                    <a:pt x="77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1" y="91"/>
                  </a:moveTo>
                  <a:lnTo>
                    <a:pt x="77" y="91"/>
                  </a:lnTo>
                  <a:lnTo>
                    <a:pt x="82" y="86"/>
                  </a:lnTo>
                  <a:lnTo>
                    <a:pt x="91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130"/>
            <p:cNvSpPr>
              <a:spLocks noChangeAspect="1"/>
            </p:cNvSpPr>
            <p:nvPr/>
          </p:nvSpPr>
          <p:spPr bwMode="auto">
            <a:xfrm>
              <a:off x="3046" y="7677"/>
              <a:ext cx="63" cy="58"/>
            </a:xfrm>
            <a:custGeom>
              <a:avLst/>
              <a:gdLst>
                <a:gd name="T0" fmla="*/ 2 w 77"/>
                <a:gd name="T1" fmla="*/ 1 h 86"/>
                <a:gd name="T2" fmla="*/ 2 w 77"/>
                <a:gd name="T3" fmla="*/ 1 h 86"/>
                <a:gd name="T4" fmla="*/ 2 w 77"/>
                <a:gd name="T5" fmla="*/ 0 h 86"/>
                <a:gd name="T6" fmla="*/ 0 w 77"/>
                <a:gd name="T7" fmla="*/ 1 h 86"/>
                <a:gd name="T8" fmla="*/ 2 w 77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86"/>
                <a:gd name="T17" fmla="*/ 77 w 7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86">
                  <a:moveTo>
                    <a:pt x="68" y="86"/>
                  </a:moveTo>
                  <a:lnTo>
                    <a:pt x="77" y="76"/>
                  </a:lnTo>
                  <a:lnTo>
                    <a:pt x="15" y="0"/>
                  </a:lnTo>
                  <a:lnTo>
                    <a:pt x="0" y="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131"/>
            <p:cNvSpPr>
              <a:spLocks noChangeAspect="1" noEditPoints="1"/>
            </p:cNvSpPr>
            <p:nvPr/>
          </p:nvSpPr>
          <p:spPr bwMode="auto">
            <a:xfrm>
              <a:off x="3043" y="7675"/>
              <a:ext cx="70" cy="64"/>
            </a:xfrm>
            <a:custGeom>
              <a:avLst/>
              <a:gdLst>
                <a:gd name="T0" fmla="*/ 2 w 86"/>
                <a:gd name="T1" fmla="*/ 1 h 96"/>
                <a:gd name="T2" fmla="*/ 2 w 86"/>
                <a:gd name="T3" fmla="*/ 1 h 96"/>
                <a:gd name="T4" fmla="*/ 2 w 86"/>
                <a:gd name="T5" fmla="*/ 1 h 96"/>
                <a:gd name="T6" fmla="*/ 2 w 86"/>
                <a:gd name="T7" fmla="*/ 1 h 96"/>
                <a:gd name="T8" fmla="*/ 2 w 86"/>
                <a:gd name="T9" fmla="*/ 1 h 96"/>
                <a:gd name="T10" fmla="*/ 2 w 86"/>
                <a:gd name="T11" fmla="*/ 1 h 96"/>
                <a:gd name="T12" fmla="*/ 2 w 86"/>
                <a:gd name="T13" fmla="*/ 1 h 96"/>
                <a:gd name="T14" fmla="*/ 2 w 86"/>
                <a:gd name="T15" fmla="*/ 1 h 96"/>
                <a:gd name="T16" fmla="*/ 2 w 86"/>
                <a:gd name="T17" fmla="*/ 1 h 96"/>
                <a:gd name="T18" fmla="*/ 2 w 86"/>
                <a:gd name="T19" fmla="*/ 1 h 96"/>
                <a:gd name="T20" fmla="*/ 2 w 86"/>
                <a:gd name="T21" fmla="*/ 1 h 96"/>
                <a:gd name="T22" fmla="*/ 2 w 86"/>
                <a:gd name="T23" fmla="*/ 0 h 96"/>
                <a:gd name="T24" fmla="*/ 2 w 86"/>
                <a:gd name="T25" fmla="*/ 1 h 96"/>
                <a:gd name="T26" fmla="*/ 2 w 86"/>
                <a:gd name="T27" fmla="*/ 1 h 96"/>
                <a:gd name="T28" fmla="*/ 2 w 86"/>
                <a:gd name="T29" fmla="*/ 0 h 96"/>
                <a:gd name="T30" fmla="*/ 2 w 86"/>
                <a:gd name="T31" fmla="*/ 0 h 96"/>
                <a:gd name="T32" fmla="*/ 2 w 86"/>
                <a:gd name="T33" fmla="*/ 1 h 96"/>
                <a:gd name="T34" fmla="*/ 2 w 86"/>
                <a:gd name="T35" fmla="*/ 0 h 96"/>
                <a:gd name="T36" fmla="*/ 2 w 86"/>
                <a:gd name="T37" fmla="*/ 1 h 96"/>
                <a:gd name="T38" fmla="*/ 2 w 86"/>
                <a:gd name="T39" fmla="*/ 1 h 96"/>
                <a:gd name="T40" fmla="*/ 2 w 86"/>
                <a:gd name="T41" fmla="*/ 1 h 96"/>
                <a:gd name="T42" fmla="*/ 2 w 86"/>
                <a:gd name="T43" fmla="*/ 0 h 96"/>
                <a:gd name="T44" fmla="*/ 2 w 86"/>
                <a:gd name="T45" fmla="*/ 1 h 96"/>
                <a:gd name="T46" fmla="*/ 0 w 86"/>
                <a:gd name="T47" fmla="*/ 1 h 96"/>
                <a:gd name="T48" fmla="*/ 2 w 86"/>
                <a:gd name="T49" fmla="*/ 1 h 96"/>
                <a:gd name="T50" fmla="*/ 2 w 86"/>
                <a:gd name="T51" fmla="*/ 1 h 96"/>
                <a:gd name="T52" fmla="*/ 0 w 86"/>
                <a:gd name="T53" fmla="*/ 1 h 96"/>
                <a:gd name="T54" fmla="*/ 2 w 86"/>
                <a:gd name="T55" fmla="*/ 1 h 96"/>
                <a:gd name="T56" fmla="*/ 2 w 86"/>
                <a:gd name="T57" fmla="*/ 1 h 96"/>
                <a:gd name="T58" fmla="*/ 2 w 86"/>
                <a:gd name="T59" fmla="*/ 1 h 96"/>
                <a:gd name="T60" fmla="*/ 0 w 86"/>
                <a:gd name="T61" fmla="*/ 1 h 96"/>
                <a:gd name="T62" fmla="*/ 2 w 86"/>
                <a:gd name="T63" fmla="*/ 1 h 96"/>
                <a:gd name="T64" fmla="*/ 2 w 86"/>
                <a:gd name="T65" fmla="*/ 1 h 96"/>
                <a:gd name="T66" fmla="*/ 2 w 86"/>
                <a:gd name="T67" fmla="*/ 1 h 96"/>
                <a:gd name="T68" fmla="*/ 2 w 86"/>
                <a:gd name="T69" fmla="*/ 1 h 96"/>
                <a:gd name="T70" fmla="*/ 2 w 86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96"/>
                <a:gd name="T110" fmla="*/ 86 w 8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96">
                  <a:moveTo>
                    <a:pt x="67" y="86"/>
                  </a:moveTo>
                  <a:lnTo>
                    <a:pt x="77" y="77"/>
                  </a:lnTo>
                  <a:lnTo>
                    <a:pt x="86" y="86"/>
                  </a:lnTo>
                  <a:lnTo>
                    <a:pt x="77" y="96"/>
                  </a:lnTo>
                  <a:lnTo>
                    <a:pt x="67" y="86"/>
                  </a:lnTo>
                  <a:close/>
                  <a:moveTo>
                    <a:pt x="86" y="77"/>
                  </a:moveTo>
                  <a:lnTo>
                    <a:pt x="86" y="86"/>
                  </a:lnTo>
                  <a:lnTo>
                    <a:pt x="81" y="81"/>
                  </a:lnTo>
                  <a:lnTo>
                    <a:pt x="86" y="77"/>
                  </a:lnTo>
                  <a:close/>
                  <a:moveTo>
                    <a:pt x="77" y="86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86" y="77"/>
                  </a:lnTo>
                  <a:lnTo>
                    <a:pt x="77" y="8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9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9"/>
                  </a:moveTo>
                  <a:lnTo>
                    <a:pt x="4" y="5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77" y="86"/>
                  </a:lnTo>
                  <a:lnTo>
                    <a:pt x="67" y="96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77" y="96"/>
                  </a:moveTo>
                  <a:lnTo>
                    <a:pt x="67" y="96"/>
                  </a:lnTo>
                  <a:lnTo>
                    <a:pt x="72" y="91"/>
                  </a:lnTo>
                  <a:lnTo>
                    <a:pt x="77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132"/>
            <p:cNvSpPr>
              <a:spLocks noChangeAspect="1"/>
            </p:cNvSpPr>
            <p:nvPr/>
          </p:nvSpPr>
          <p:spPr bwMode="auto">
            <a:xfrm>
              <a:off x="2998" y="7615"/>
              <a:ext cx="60" cy="69"/>
            </a:xfrm>
            <a:custGeom>
              <a:avLst/>
              <a:gdLst>
                <a:gd name="T0" fmla="*/ 2 w 72"/>
                <a:gd name="T1" fmla="*/ 1 h 101"/>
                <a:gd name="T2" fmla="*/ 2 w 72"/>
                <a:gd name="T3" fmla="*/ 1 h 101"/>
                <a:gd name="T4" fmla="*/ 2 w 72"/>
                <a:gd name="T5" fmla="*/ 0 h 101"/>
                <a:gd name="T6" fmla="*/ 0 w 72"/>
                <a:gd name="T7" fmla="*/ 1 h 101"/>
                <a:gd name="T8" fmla="*/ 2 w 72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01"/>
                <a:gd name="T17" fmla="*/ 72 w 72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01">
                  <a:moveTo>
                    <a:pt x="57" y="101"/>
                  </a:moveTo>
                  <a:lnTo>
                    <a:pt x="72" y="92"/>
                  </a:lnTo>
                  <a:lnTo>
                    <a:pt x="14" y="0"/>
                  </a:lnTo>
                  <a:lnTo>
                    <a:pt x="0" y="5"/>
                  </a:lnTo>
                  <a:lnTo>
                    <a:pt x="57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133"/>
            <p:cNvSpPr>
              <a:spLocks noChangeAspect="1" noEditPoints="1"/>
            </p:cNvSpPr>
            <p:nvPr/>
          </p:nvSpPr>
          <p:spPr bwMode="auto">
            <a:xfrm>
              <a:off x="2995" y="7610"/>
              <a:ext cx="67" cy="76"/>
            </a:xfrm>
            <a:custGeom>
              <a:avLst/>
              <a:gdLst>
                <a:gd name="T0" fmla="*/ 2 w 82"/>
                <a:gd name="T1" fmla="*/ 1 h 115"/>
                <a:gd name="T2" fmla="*/ 2 w 82"/>
                <a:gd name="T3" fmla="*/ 1 h 115"/>
                <a:gd name="T4" fmla="*/ 2 w 82"/>
                <a:gd name="T5" fmla="*/ 1 h 115"/>
                <a:gd name="T6" fmla="*/ 2 w 82"/>
                <a:gd name="T7" fmla="*/ 1 h 115"/>
                <a:gd name="T8" fmla="*/ 2 w 82"/>
                <a:gd name="T9" fmla="*/ 1 h 115"/>
                <a:gd name="T10" fmla="*/ 2 w 82"/>
                <a:gd name="T11" fmla="*/ 1 h 115"/>
                <a:gd name="T12" fmla="*/ 2 w 82"/>
                <a:gd name="T13" fmla="*/ 1 h 115"/>
                <a:gd name="T14" fmla="*/ 2 w 82"/>
                <a:gd name="T15" fmla="*/ 1 h 115"/>
                <a:gd name="T16" fmla="*/ 2 w 82"/>
                <a:gd name="T17" fmla="*/ 1 h 115"/>
                <a:gd name="T18" fmla="*/ 2 w 82"/>
                <a:gd name="T19" fmla="*/ 1 h 115"/>
                <a:gd name="T20" fmla="*/ 2 w 82"/>
                <a:gd name="T21" fmla="*/ 1 h 115"/>
                <a:gd name="T22" fmla="*/ 2 w 82"/>
                <a:gd name="T23" fmla="*/ 1 h 115"/>
                <a:gd name="T24" fmla="*/ 2 w 82"/>
                <a:gd name="T25" fmla="*/ 1 h 115"/>
                <a:gd name="T26" fmla="*/ 2 w 82"/>
                <a:gd name="T27" fmla="*/ 1 h 115"/>
                <a:gd name="T28" fmla="*/ 2 w 82"/>
                <a:gd name="T29" fmla="*/ 0 h 115"/>
                <a:gd name="T30" fmla="*/ 2 w 82"/>
                <a:gd name="T31" fmla="*/ 1 h 115"/>
                <a:gd name="T32" fmla="*/ 2 w 82"/>
                <a:gd name="T33" fmla="*/ 1 h 115"/>
                <a:gd name="T34" fmla="*/ 2 w 82"/>
                <a:gd name="T35" fmla="*/ 0 h 115"/>
                <a:gd name="T36" fmla="*/ 2 w 82"/>
                <a:gd name="T37" fmla="*/ 1 h 115"/>
                <a:gd name="T38" fmla="*/ 2 w 82"/>
                <a:gd name="T39" fmla="*/ 1 h 115"/>
                <a:gd name="T40" fmla="*/ 2 w 82"/>
                <a:gd name="T41" fmla="*/ 1 h 115"/>
                <a:gd name="T42" fmla="*/ 2 w 82"/>
                <a:gd name="T43" fmla="*/ 0 h 115"/>
                <a:gd name="T44" fmla="*/ 2 w 82"/>
                <a:gd name="T45" fmla="*/ 1 h 115"/>
                <a:gd name="T46" fmla="*/ 0 w 82"/>
                <a:gd name="T47" fmla="*/ 1 h 115"/>
                <a:gd name="T48" fmla="*/ 2 w 82"/>
                <a:gd name="T49" fmla="*/ 1 h 115"/>
                <a:gd name="T50" fmla="*/ 2 w 82"/>
                <a:gd name="T51" fmla="*/ 1 h 115"/>
                <a:gd name="T52" fmla="*/ 0 w 82"/>
                <a:gd name="T53" fmla="*/ 1 h 115"/>
                <a:gd name="T54" fmla="*/ 2 w 82"/>
                <a:gd name="T55" fmla="*/ 1 h 115"/>
                <a:gd name="T56" fmla="*/ 2 w 82"/>
                <a:gd name="T57" fmla="*/ 1 h 115"/>
                <a:gd name="T58" fmla="*/ 2 w 82"/>
                <a:gd name="T59" fmla="*/ 1 h 115"/>
                <a:gd name="T60" fmla="*/ 0 w 82"/>
                <a:gd name="T61" fmla="*/ 1 h 115"/>
                <a:gd name="T62" fmla="*/ 2 w 82"/>
                <a:gd name="T63" fmla="*/ 1 h 115"/>
                <a:gd name="T64" fmla="*/ 2 w 82"/>
                <a:gd name="T65" fmla="*/ 1 h 115"/>
                <a:gd name="T66" fmla="*/ 2 w 82"/>
                <a:gd name="T67" fmla="*/ 1 h 115"/>
                <a:gd name="T68" fmla="*/ 2 w 82"/>
                <a:gd name="T69" fmla="*/ 1 h 115"/>
                <a:gd name="T70" fmla="*/ 2 w 82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15"/>
                <a:gd name="T110" fmla="*/ 82 w 82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15">
                  <a:moveTo>
                    <a:pt x="62" y="101"/>
                  </a:moveTo>
                  <a:lnTo>
                    <a:pt x="72" y="96"/>
                  </a:lnTo>
                  <a:lnTo>
                    <a:pt x="82" y="105"/>
                  </a:lnTo>
                  <a:lnTo>
                    <a:pt x="67" y="115"/>
                  </a:lnTo>
                  <a:lnTo>
                    <a:pt x="62" y="101"/>
                  </a:lnTo>
                  <a:close/>
                  <a:moveTo>
                    <a:pt x="82" y="96"/>
                  </a:moveTo>
                  <a:lnTo>
                    <a:pt x="82" y="105"/>
                  </a:lnTo>
                  <a:lnTo>
                    <a:pt x="77" y="101"/>
                  </a:lnTo>
                  <a:lnTo>
                    <a:pt x="82" y="96"/>
                  </a:lnTo>
                  <a:close/>
                  <a:moveTo>
                    <a:pt x="72" y="105"/>
                  </a:moveTo>
                  <a:lnTo>
                    <a:pt x="14" y="9"/>
                  </a:lnTo>
                  <a:lnTo>
                    <a:pt x="24" y="5"/>
                  </a:lnTo>
                  <a:lnTo>
                    <a:pt x="82" y="96"/>
                  </a:lnTo>
                  <a:lnTo>
                    <a:pt x="72" y="105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9"/>
                  </a:lnTo>
                  <a:lnTo>
                    <a:pt x="14" y="0"/>
                  </a:lnTo>
                  <a:close/>
                  <a:moveTo>
                    <a:pt x="24" y="14"/>
                  </a:moveTo>
                  <a:lnTo>
                    <a:pt x="10" y="19"/>
                  </a:lnTo>
                  <a:lnTo>
                    <a:pt x="5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19"/>
                  </a:moveTo>
                  <a:lnTo>
                    <a:pt x="5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72" y="105"/>
                  </a:lnTo>
                  <a:lnTo>
                    <a:pt x="58" y="110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67" y="115"/>
                  </a:moveTo>
                  <a:lnTo>
                    <a:pt x="58" y="110"/>
                  </a:lnTo>
                  <a:lnTo>
                    <a:pt x="62" y="110"/>
                  </a:lnTo>
                  <a:lnTo>
                    <a:pt x="67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Freeform 134"/>
            <p:cNvSpPr>
              <a:spLocks noChangeAspect="1"/>
            </p:cNvSpPr>
            <p:nvPr/>
          </p:nvSpPr>
          <p:spPr bwMode="auto">
            <a:xfrm>
              <a:off x="2958" y="7548"/>
              <a:ext cx="52" cy="71"/>
            </a:xfrm>
            <a:custGeom>
              <a:avLst/>
              <a:gdLst>
                <a:gd name="T0" fmla="*/ 3 w 62"/>
                <a:gd name="T1" fmla="*/ 1 h 105"/>
                <a:gd name="T2" fmla="*/ 3 w 62"/>
                <a:gd name="T3" fmla="*/ 1 h 105"/>
                <a:gd name="T4" fmla="*/ 3 w 62"/>
                <a:gd name="T5" fmla="*/ 0 h 105"/>
                <a:gd name="T6" fmla="*/ 0 w 62"/>
                <a:gd name="T7" fmla="*/ 1 h 105"/>
                <a:gd name="T8" fmla="*/ 3 w 62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5"/>
                <a:gd name="T17" fmla="*/ 62 w 6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5">
                  <a:moveTo>
                    <a:pt x="48" y="105"/>
                  </a:moveTo>
                  <a:lnTo>
                    <a:pt x="62" y="100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8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Freeform 135"/>
            <p:cNvSpPr>
              <a:spLocks noChangeAspect="1" noEditPoints="1"/>
            </p:cNvSpPr>
            <p:nvPr/>
          </p:nvSpPr>
          <p:spPr bwMode="auto">
            <a:xfrm>
              <a:off x="2955" y="7545"/>
              <a:ext cx="60" cy="77"/>
            </a:xfrm>
            <a:custGeom>
              <a:avLst/>
              <a:gdLst>
                <a:gd name="T0" fmla="*/ 2 w 72"/>
                <a:gd name="T1" fmla="*/ 1 h 115"/>
                <a:gd name="T2" fmla="*/ 2 w 72"/>
                <a:gd name="T3" fmla="*/ 1 h 115"/>
                <a:gd name="T4" fmla="*/ 2 w 72"/>
                <a:gd name="T5" fmla="*/ 1 h 115"/>
                <a:gd name="T6" fmla="*/ 2 w 72"/>
                <a:gd name="T7" fmla="*/ 1 h 115"/>
                <a:gd name="T8" fmla="*/ 2 w 72"/>
                <a:gd name="T9" fmla="*/ 1 h 115"/>
                <a:gd name="T10" fmla="*/ 2 w 72"/>
                <a:gd name="T11" fmla="*/ 1 h 115"/>
                <a:gd name="T12" fmla="*/ 2 w 72"/>
                <a:gd name="T13" fmla="*/ 1 h 115"/>
                <a:gd name="T14" fmla="*/ 2 w 72"/>
                <a:gd name="T15" fmla="*/ 1 h 115"/>
                <a:gd name="T16" fmla="*/ 2 w 72"/>
                <a:gd name="T17" fmla="*/ 1 h 115"/>
                <a:gd name="T18" fmla="*/ 2 w 72"/>
                <a:gd name="T19" fmla="*/ 1 h 115"/>
                <a:gd name="T20" fmla="*/ 2 w 72"/>
                <a:gd name="T21" fmla="*/ 1 h 115"/>
                <a:gd name="T22" fmla="*/ 2 w 72"/>
                <a:gd name="T23" fmla="*/ 0 h 115"/>
                <a:gd name="T24" fmla="*/ 2 w 72"/>
                <a:gd name="T25" fmla="*/ 1 h 115"/>
                <a:gd name="T26" fmla="*/ 2 w 72"/>
                <a:gd name="T27" fmla="*/ 1 h 115"/>
                <a:gd name="T28" fmla="*/ 2 w 72"/>
                <a:gd name="T29" fmla="*/ 0 h 115"/>
                <a:gd name="T30" fmla="*/ 2 w 72"/>
                <a:gd name="T31" fmla="*/ 0 h 115"/>
                <a:gd name="T32" fmla="*/ 2 w 72"/>
                <a:gd name="T33" fmla="*/ 1 h 115"/>
                <a:gd name="T34" fmla="*/ 2 w 72"/>
                <a:gd name="T35" fmla="*/ 0 h 115"/>
                <a:gd name="T36" fmla="*/ 2 w 72"/>
                <a:gd name="T37" fmla="*/ 1 h 115"/>
                <a:gd name="T38" fmla="*/ 2 w 72"/>
                <a:gd name="T39" fmla="*/ 1 h 115"/>
                <a:gd name="T40" fmla="*/ 0 w 72"/>
                <a:gd name="T41" fmla="*/ 1 h 115"/>
                <a:gd name="T42" fmla="*/ 2 w 72"/>
                <a:gd name="T43" fmla="*/ 0 h 115"/>
                <a:gd name="T44" fmla="*/ 2 w 72"/>
                <a:gd name="T45" fmla="*/ 1 h 115"/>
                <a:gd name="T46" fmla="*/ 0 w 72"/>
                <a:gd name="T47" fmla="*/ 1 h 115"/>
                <a:gd name="T48" fmla="*/ 0 w 72"/>
                <a:gd name="T49" fmla="*/ 1 h 115"/>
                <a:gd name="T50" fmla="*/ 2 w 72"/>
                <a:gd name="T51" fmla="*/ 1 h 115"/>
                <a:gd name="T52" fmla="*/ 0 w 72"/>
                <a:gd name="T53" fmla="*/ 1 h 115"/>
                <a:gd name="T54" fmla="*/ 2 w 72"/>
                <a:gd name="T55" fmla="*/ 1 h 115"/>
                <a:gd name="T56" fmla="*/ 2 w 72"/>
                <a:gd name="T57" fmla="*/ 1 h 115"/>
                <a:gd name="T58" fmla="*/ 2 w 72"/>
                <a:gd name="T59" fmla="*/ 1 h 115"/>
                <a:gd name="T60" fmla="*/ 0 w 72"/>
                <a:gd name="T61" fmla="*/ 1 h 115"/>
                <a:gd name="T62" fmla="*/ 2 w 72"/>
                <a:gd name="T63" fmla="*/ 1 h 115"/>
                <a:gd name="T64" fmla="*/ 2 w 72"/>
                <a:gd name="T65" fmla="*/ 1 h 115"/>
                <a:gd name="T66" fmla="*/ 2 w 72"/>
                <a:gd name="T67" fmla="*/ 1 h 115"/>
                <a:gd name="T68" fmla="*/ 2 w 72"/>
                <a:gd name="T69" fmla="*/ 1 h 115"/>
                <a:gd name="T70" fmla="*/ 2 w 72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115"/>
                <a:gd name="T110" fmla="*/ 72 w 72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115">
                  <a:moveTo>
                    <a:pt x="53" y="105"/>
                  </a:moveTo>
                  <a:lnTo>
                    <a:pt x="62" y="96"/>
                  </a:lnTo>
                  <a:lnTo>
                    <a:pt x="72" y="110"/>
                  </a:lnTo>
                  <a:lnTo>
                    <a:pt x="58" y="115"/>
                  </a:lnTo>
                  <a:lnTo>
                    <a:pt x="53" y="105"/>
                  </a:lnTo>
                  <a:close/>
                  <a:moveTo>
                    <a:pt x="72" y="101"/>
                  </a:moveTo>
                  <a:lnTo>
                    <a:pt x="72" y="110"/>
                  </a:lnTo>
                  <a:lnTo>
                    <a:pt x="67" y="105"/>
                  </a:lnTo>
                  <a:lnTo>
                    <a:pt x="72" y="101"/>
                  </a:lnTo>
                  <a:close/>
                  <a:moveTo>
                    <a:pt x="62" y="105"/>
                  </a:moveTo>
                  <a:lnTo>
                    <a:pt x="10" y="10"/>
                  </a:lnTo>
                  <a:lnTo>
                    <a:pt x="24" y="0"/>
                  </a:lnTo>
                  <a:lnTo>
                    <a:pt x="72" y="101"/>
                  </a:lnTo>
                  <a:lnTo>
                    <a:pt x="62" y="105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19" y="10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0" y="5"/>
                  </a:moveTo>
                  <a:lnTo>
                    <a:pt x="62" y="105"/>
                  </a:lnTo>
                  <a:lnTo>
                    <a:pt x="48" y="115"/>
                  </a:lnTo>
                  <a:lnTo>
                    <a:pt x="0" y="14"/>
                  </a:lnTo>
                  <a:lnTo>
                    <a:pt x="10" y="5"/>
                  </a:lnTo>
                  <a:close/>
                  <a:moveTo>
                    <a:pt x="58" y="115"/>
                  </a:moveTo>
                  <a:lnTo>
                    <a:pt x="48" y="115"/>
                  </a:lnTo>
                  <a:lnTo>
                    <a:pt x="53" y="110"/>
                  </a:lnTo>
                  <a:lnTo>
                    <a:pt x="58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136"/>
            <p:cNvSpPr>
              <a:spLocks noChangeAspect="1"/>
            </p:cNvSpPr>
            <p:nvPr/>
          </p:nvSpPr>
          <p:spPr bwMode="auto">
            <a:xfrm>
              <a:off x="2935" y="7497"/>
              <a:ext cx="35" cy="55"/>
            </a:xfrm>
            <a:custGeom>
              <a:avLst/>
              <a:gdLst>
                <a:gd name="T0" fmla="*/ 2 w 43"/>
                <a:gd name="T1" fmla="*/ 1 h 82"/>
                <a:gd name="T2" fmla="*/ 2 w 43"/>
                <a:gd name="T3" fmla="*/ 1 h 82"/>
                <a:gd name="T4" fmla="*/ 2 w 43"/>
                <a:gd name="T5" fmla="*/ 0 h 82"/>
                <a:gd name="T6" fmla="*/ 0 w 43"/>
                <a:gd name="T7" fmla="*/ 1 h 82"/>
                <a:gd name="T8" fmla="*/ 2 w 4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29" y="82"/>
                  </a:moveTo>
                  <a:lnTo>
                    <a:pt x="43" y="7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9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137"/>
            <p:cNvSpPr>
              <a:spLocks noChangeAspect="1" noEditPoints="1"/>
            </p:cNvSpPr>
            <p:nvPr/>
          </p:nvSpPr>
          <p:spPr bwMode="auto">
            <a:xfrm>
              <a:off x="2930" y="7490"/>
              <a:ext cx="45" cy="67"/>
            </a:xfrm>
            <a:custGeom>
              <a:avLst/>
              <a:gdLst>
                <a:gd name="T0" fmla="*/ 3 w 53"/>
                <a:gd name="T1" fmla="*/ 1 h 101"/>
                <a:gd name="T2" fmla="*/ 3 w 53"/>
                <a:gd name="T3" fmla="*/ 1 h 101"/>
                <a:gd name="T4" fmla="*/ 3 w 53"/>
                <a:gd name="T5" fmla="*/ 1 h 101"/>
                <a:gd name="T6" fmla="*/ 3 w 53"/>
                <a:gd name="T7" fmla="*/ 1 h 101"/>
                <a:gd name="T8" fmla="*/ 3 w 53"/>
                <a:gd name="T9" fmla="*/ 1 h 101"/>
                <a:gd name="T10" fmla="*/ 3 w 53"/>
                <a:gd name="T11" fmla="*/ 1 h 101"/>
                <a:gd name="T12" fmla="*/ 3 w 53"/>
                <a:gd name="T13" fmla="*/ 1 h 101"/>
                <a:gd name="T14" fmla="*/ 3 w 53"/>
                <a:gd name="T15" fmla="*/ 1 h 101"/>
                <a:gd name="T16" fmla="*/ 3 w 53"/>
                <a:gd name="T17" fmla="*/ 1 h 101"/>
                <a:gd name="T18" fmla="*/ 3 w 53"/>
                <a:gd name="T19" fmla="*/ 1 h 101"/>
                <a:gd name="T20" fmla="*/ 3 w 53"/>
                <a:gd name="T21" fmla="*/ 1 h 101"/>
                <a:gd name="T22" fmla="*/ 3 w 53"/>
                <a:gd name="T23" fmla="*/ 1 h 101"/>
                <a:gd name="T24" fmla="*/ 3 w 53"/>
                <a:gd name="T25" fmla="*/ 1 h 101"/>
                <a:gd name="T26" fmla="*/ 3 w 53"/>
                <a:gd name="T27" fmla="*/ 1 h 101"/>
                <a:gd name="T28" fmla="*/ 3 w 53"/>
                <a:gd name="T29" fmla="*/ 0 h 101"/>
                <a:gd name="T30" fmla="*/ 3 w 53"/>
                <a:gd name="T31" fmla="*/ 1 h 101"/>
                <a:gd name="T32" fmla="*/ 3 w 53"/>
                <a:gd name="T33" fmla="*/ 1 h 101"/>
                <a:gd name="T34" fmla="*/ 3 w 53"/>
                <a:gd name="T35" fmla="*/ 0 h 101"/>
                <a:gd name="T36" fmla="*/ 3 w 53"/>
                <a:gd name="T37" fmla="*/ 1 h 101"/>
                <a:gd name="T38" fmla="*/ 3 w 53"/>
                <a:gd name="T39" fmla="*/ 1 h 101"/>
                <a:gd name="T40" fmla="*/ 3 w 53"/>
                <a:gd name="T41" fmla="*/ 1 h 101"/>
                <a:gd name="T42" fmla="*/ 3 w 53"/>
                <a:gd name="T43" fmla="*/ 0 h 101"/>
                <a:gd name="T44" fmla="*/ 3 w 53"/>
                <a:gd name="T45" fmla="*/ 1 h 101"/>
                <a:gd name="T46" fmla="*/ 0 w 53"/>
                <a:gd name="T47" fmla="*/ 1 h 101"/>
                <a:gd name="T48" fmla="*/ 3 w 53"/>
                <a:gd name="T49" fmla="*/ 1 h 101"/>
                <a:gd name="T50" fmla="*/ 3 w 53"/>
                <a:gd name="T51" fmla="*/ 1 h 101"/>
                <a:gd name="T52" fmla="*/ 0 w 53"/>
                <a:gd name="T53" fmla="*/ 1 h 101"/>
                <a:gd name="T54" fmla="*/ 3 w 53"/>
                <a:gd name="T55" fmla="*/ 1 h 101"/>
                <a:gd name="T56" fmla="*/ 3 w 53"/>
                <a:gd name="T57" fmla="*/ 1 h 101"/>
                <a:gd name="T58" fmla="*/ 3 w 53"/>
                <a:gd name="T59" fmla="*/ 1 h 101"/>
                <a:gd name="T60" fmla="*/ 0 w 53"/>
                <a:gd name="T61" fmla="*/ 1 h 101"/>
                <a:gd name="T62" fmla="*/ 3 w 53"/>
                <a:gd name="T63" fmla="*/ 1 h 101"/>
                <a:gd name="T64" fmla="*/ 3 w 53"/>
                <a:gd name="T65" fmla="*/ 1 h 101"/>
                <a:gd name="T66" fmla="*/ 3 w 53"/>
                <a:gd name="T67" fmla="*/ 1 h 101"/>
                <a:gd name="T68" fmla="*/ 3 w 53"/>
                <a:gd name="T69" fmla="*/ 1 h 101"/>
                <a:gd name="T70" fmla="*/ 3 w 5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1"/>
                <a:gd name="T110" fmla="*/ 53 w 5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1">
                  <a:moveTo>
                    <a:pt x="29" y="87"/>
                  </a:moveTo>
                  <a:lnTo>
                    <a:pt x="43" y="82"/>
                  </a:lnTo>
                  <a:lnTo>
                    <a:pt x="48" y="92"/>
                  </a:lnTo>
                  <a:lnTo>
                    <a:pt x="39" y="101"/>
                  </a:lnTo>
                  <a:lnTo>
                    <a:pt x="29" y="87"/>
                  </a:lnTo>
                  <a:close/>
                  <a:moveTo>
                    <a:pt x="53" y="82"/>
                  </a:moveTo>
                  <a:lnTo>
                    <a:pt x="48" y="92"/>
                  </a:lnTo>
                  <a:lnTo>
                    <a:pt x="48" y="87"/>
                  </a:lnTo>
                  <a:lnTo>
                    <a:pt x="53" y="82"/>
                  </a:lnTo>
                  <a:close/>
                  <a:moveTo>
                    <a:pt x="39" y="87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53" y="82"/>
                  </a:lnTo>
                  <a:lnTo>
                    <a:pt x="39" y="87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19" y="10"/>
                  </a:lnTo>
                  <a:lnTo>
                    <a:pt x="15" y="0"/>
                  </a:lnTo>
                  <a:close/>
                  <a:moveTo>
                    <a:pt x="19" y="15"/>
                  </a:moveTo>
                  <a:lnTo>
                    <a:pt x="5" y="20"/>
                  </a:lnTo>
                  <a:lnTo>
                    <a:pt x="5" y="5"/>
                  </a:lnTo>
                  <a:lnTo>
                    <a:pt x="15" y="0"/>
                  </a:lnTo>
                  <a:lnTo>
                    <a:pt x="19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0" y="10"/>
                  </a:moveTo>
                  <a:lnTo>
                    <a:pt x="39" y="92"/>
                  </a:lnTo>
                  <a:lnTo>
                    <a:pt x="29" y="96"/>
                  </a:lnTo>
                  <a:lnTo>
                    <a:pt x="0" y="15"/>
                  </a:lnTo>
                  <a:lnTo>
                    <a:pt x="10" y="10"/>
                  </a:lnTo>
                  <a:close/>
                  <a:moveTo>
                    <a:pt x="39" y="101"/>
                  </a:moveTo>
                  <a:lnTo>
                    <a:pt x="29" y="96"/>
                  </a:lnTo>
                  <a:lnTo>
                    <a:pt x="34" y="92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138"/>
            <p:cNvSpPr>
              <a:spLocks noChangeAspect="1"/>
            </p:cNvSpPr>
            <p:nvPr/>
          </p:nvSpPr>
          <p:spPr bwMode="auto">
            <a:xfrm>
              <a:off x="2924" y="7439"/>
              <a:ext cx="22" cy="61"/>
            </a:xfrm>
            <a:custGeom>
              <a:avLst/>
              <a:gdLst>
                <a:gd name="T0" fmla="*/ 2 w 28"/>
                <a:gd name="T1" fmla="*/ 1 h 91"/>
                <a:gd name="T2" fmla="*/ 2 w 28"/>
                <a:gd name="T3" fmla="*/ 1 h 91"/>
                <a:gd name="T4" fmla="*/ 2 w 28"/>
                <a:gd name="T5" fmla="*/ 0 h 91"/>
                <a:gd name="T6" fmla="*/ 0 w 28"/>
                <a:gd name="T7" fmla="*/ 1 h 91"/>
                <a:gd name="T8" fmla="*/ 2 w 2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1"/>
                <a:gd name="T17" fmla="*/ 28 w 2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1">
                  <a:moveTo>
                    <a:pt x="14" y="91"/>
                  </a:moveTo>
                  <a:lnTo>
                    <a:pt x="28" y="86"/>
                  </a:lnTo>
                  <a:lnTo>
                    <a:pt x="14" y="0"/>
                  </a:lnTo>
                  <a:lnTo>
                    <a:pt x="0" y="4"/>
                  </a:lnTo>
                  <a:lnTo>
                    <a:pt x="1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Freeform 139"/>
            <p:cNvSpPr>
              <a:spLocks noChangeAspect="1" noEditPoints="1"/>
            </p:cNvSpPr>
            <p:nvPr/>
          </p:nvSpPr>
          <p:spPr bwMode="auto">
            <a:xfrm>
              <a:off x="2915" y="7435"/>
              <a:ext cx="35" cy="69"/>
            </a:xfrm>
            <a:custGeom>
              <a:avLst/>
              <a:gdLst>
                <a:gd name="T0" fmla="*/ 2 w 43"/>
                <a:gd name="T1" fmla="*/ 1 h 101"/>
                <a:gd name="T2" fmla="*/ 2 w 43"/>
                <a:gd name="T3" fmla="*/ 1 h 101"/>
                <a:gd name="T4" fmla="*/ 2 w 43"/>
                <a:gd name="T5" fmla="*/ 1 h 101"/>
                <a:gd name="T6" fmla="*/ 2 w 43"/>
                <a:gd name="T7" fmla="*/ 1 h 101"/>
                <a:gd name="T8" fmla="*/ 2 w 43"/>
                <a:gd name="T9" fmla="*/ 1 h 101"/>
                <a:gd name="T10" fmla="*/ 2 w 43"/>
                <a:gd name="T11" fmla="*/ 1 h 101"/>
                <a:gd name="T12" fmla="*/ 2 w 43"/>
                <a:gd name="T13" fmla="*/ 1 h 101"/>
                <a:gd name="T14" fmla="*/ 2 w 43"/>
                <a:gd name="T15" fmla="*/ 1 h 101"/>
                <a:gd name="T16" fmla="*/ 2 w 43"/>
                <a:gd name="T17" fmla="*/ 1 h 101"/>
                <a:gd name="T18" fmla="*/ 2 w 43"/>
                <a:gd name="T19" fmla="*/ 1 h 101"/>
                <a:gd name="T20" fmla="*/ 2 w 43"/>
                <a:gd name="T21" fmla="*/ 1 h 101"/>
                <a:gd name="T22" fmla="*/ 2 w 43"/>
                <a:gd name="T23" fmla="*/ 1 h 101"/>
                <a:gd name="T24" fmla="*/ 2 w 43"/>
                <a:gd name="T25" fmla="*/ 1 h 101"/>
                <a:gd name="T26" fmla="*/ 2 w 43"/>
                <a:gd name="T27" fmla="*/ 1 h 101"/>
                <a:gd name="T28" fmla="*/ 2 w 43"/>
                <a:gd name="T29" fmla="*/ 0 h 101"/>
                <a:gd name="T30" fmla="*/ 2 w 43"/>
                <a:gd name="T31" fmla="*/ 1 h 101"/>
                <a:gd name="T32" fmla="*/ 2 w 43"/>
                <a:gd name="T33" fmla="*/ 1 h 101"/>
                <a:gd name="T34" fmla="*/ 2 w 43"/>
                <a:gd name="T35" fmla="*/ 0 h 101"/>
                <a:gd name="T36" fmla="*/ 2 w 43"/>
                <a:gd name="T37" fmla="*/ 1 h 101"/>
                <a:gd name="T38" fmla="*/ 2 w 43"/>
                <a:gd name="T39" fmla="*/ 1 h 101"/>
                <a:gd name="T40" fmla="*/ 2 w 43"/>
                <a:gd name="T41" fmla="*/ 0 h 101"/>
                <a:gd name="T42" fmla="*/ 2 w 43"/>
                <a:gd name="T43" fmla="*/ 0 h 101"/>
                <a:gd name="T44" fmla="*/ 2 w 43"/>
                <a:gd name="T45" fmla="*/ 1 h 101"/>
                <a:gd name="T46" fmla="*/ 0 w 43"/>
                <a:gd name="T47" fmla="*/ 1 h 101"/>
                <a:gd name="T48" fmla="*/ 2 w 43"/>
                <a:gd name="T49" fmla="*/ 0 h 101"/>
                <a:gd name="T50" fmla="*/ 2 w 43"/>
                <a:gd name="T51" fmla="*/ 1 h 101"/>
                <a:gd name="T52" fmla="*/ 0 w 43"/>
                <a:gd name="T53" fmla="*/ 1 h 101"/>
                <a:gd name="T54" fmla="*/ 2 w 43"/>
                <a:gd name="T55" fmla="*/ 1 h 101"/>
                <a:gd name="T56" fmla="*/ 2 w 43"/>
                <a:gd name="T57" fmla="*/ 1 h 101"/>
                <a:gd name="T58" fmla="*/ 2 w 43"/>
                <a:gd name="T59" fmla="*/ 1 h 101"/>
                <a:gd name="T60" fmla="*/ 0 w 43"/>
                <a:gd name="T61" fmla="*/ 1 h 101"/>
                <a:gd name="T62" fmla="*/ 2 w 43"/>
                <a:gd name="T63" fmla="*/ 1 h 101"/>
                <a:gd name="T64" fmla="*/ 2 w 43"/>
                <a:gd name="T65" fmla="*/ 1 h 101"/>
                <a:gd name="T66" fmla="*/ 2 w 43"/>
                <a:gd name="T67" fmla="*/ 1 h 101"/>
                <a:gd name="T68" fmla="*/ 2 w 43"/>
                <a:gd name="T69" fmla="*/ 1 h 101"/>
                <a:gd name="T70" fmla="*/ 2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24" y="86"/>
                  </a:moveTo>
                  <a:lnTo>
                    <a:pt x="34" y="81"/>
                  </a:lnTo>
                  <a:lnTo>
                    <a:pt x="38" y="96"/>
                  </a:lnTo>
                  <a:lnTo>
                    <a:pt x="24" y="101"/>
                  </a:lnTo>
                  <a:lnTo>
                    <a:pt x="24" y="86"/>
                  </a:lnTo>
                  <a:close/>
                  <a:moveTo>
                    <a:pt x="43" y="91"/>
                  </a:moveTo>
                  <a:lnTo>
                    <a:pt x="38" y="96"/>
                  </a:lnTo>
                  <a:lnTo>
                    <a:pt x="38" y="91"/>
                  </a:lnTo>
                  <a:lnTo>
                    <a:pt x="43" y="91"/>
                  </a:lnTo>
                  <a:close/>
                  <a:moveTo>
                    <a:pt x="29" y="91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43" y="91"/>
                  </a:lnTo>
                  <a:lnTo>
                    <a:pt x="29" y="91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24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5"/>
                  </a:moveTo>
                  <a:lnTo>
                    <a:pt x="29" y="91"/>
                  </a:lnTo>
                  <a:lnTo>
                    <a:pt x="14" y="96"/>
                  </a:lnTo>
                  <a:lnTo>
                    <a:pt x="0" y="9"/>
                  </a:lnTo>
                  <a:lnTo>
                    <a:pt x="14" y="5"/>
                  </a:lnTo>
                  <a:close/>
                  <a:moveTo>
                    <a:pt x="24" y="101"/>
                  </a:moveTo>
                  <a:lnTo>
                    <a:pt x="14" y="96"/>
                  </a:lnTo>
                  <a:lnTo>
                    <a:pt x="24" y="96"/>
                  </a:lnTo>
                  <a:lnTo>
                    <a:pt x="2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Freeform 140"/>
            <p:cNvSpPr>
              <a:spLocks noChangeAspect="1"/>
            </p:cNvSpPr>
            <p:nvPr/>
          </p:nvSpPr>
          <p:spPr bwMode="auto">
            <a:xfrm>
              <a:off x="2915" y="7387"/>
              <a:ext cx="20" cy="55"/>
            </a:xfrm>
            <a:custGeom>
              <a:avLst/>
              <a:gdLst>
                <a:gd name="T0" fmla="*/ 3 w 24"/>
                <a:gd name="T1" fmla="*/ 1 h 81"/>
                <a:gd name="T2" fmla="*/ 3 w 24"/>
                <a:gd name="T3" fmla="*/ 1 h 81"/>
                <a:gd name="T4" fmla="*/ 3 w 24"/>
                <a:gd name="T5" fmla="*/ 0 h 81"/>
                <a:gd name="T6" fmla="*/ 0 w 24"/>
                <a:gd name="T7" fmla="*/ 0 h 81"/>
                <a:gd name="T8" fmla="*/ 3 w 24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1"/>
                <a:gd name="T17" fmla="*/ 24 w 24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1">
                  <a:moveTo>
                    <a:pt x="10" y="81"/>
                  </a:moveTo>
                  <a:lnTo>
                    <a:pt x="24" y="7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Freeform 141"/>
            <p:cNvSpPr>
              <a:spLocks noChangeAspect="1" noEditPoints="1"/>
            </p:cNvSpPr>
            <p:nvPr/>
          </p:nvSpPr>
          <p:spPr bwMode="auto">
            <a:xfrm>
              <a:off x="2910" y="7380"/>
              <a:ext cx="28" cy="65"/>
            </a:xfrm>
            <a:custGeom>
              <a:avLst/>
              <a:gdLst>
                <a:gd name="T0" fmla="*/ 2 w 34"/>
                <a:gd name="T1" fmla="*/ 1 h 96"/>
                <a:gd name="T2" fmla="*/ 2 w 34"/>
                <a:gd name="T3" fmla="*/ 1 h 96"/>
                <a:gd name="T4" fmla="*/ 2 w 34"/>
                <a:gd name="T5" fmla="*/ 1 h 96"/>
                <a:gd name="T6" fmla="*/ 2 w 34"/>
                <a:gd name="T7" fmla="*/ 1 h 96"/>
                <a:gd name="T8" fmla="*/ 2 w 34"/>
                <a:gd name="T9" fmla="*/ 1 h 96"/>
                <a:gd name="T10" fmla="*/ 2 w 34"/>
                <a:gd name="T11" fmla="*/ 1 h 96"/>
                <a:gd name="T12" fmla="*/ 2 w 34"/>
                <a:gd name="T13" fmla="*/ 1 h 96"/>
                <a:gd name="T14" fmla="*/ 2 w 34"/>
                <a:gd name="T15" fmla="*/ 1 h 96"/>
                <a:gd name="T16" fmla="*/ 2 w 34"/>
                <a:gd name="T17" fmla="*/ 1 h 96"/>
                <a:gd name="T18" fmla="*/ 2 w 34"/>
                <a:gd name="T19" fmla="*/ 1 h 96"/>
                <a:gd name="T20" fmla="*/ 2 w 34"/>
                <a:gd name="T21" fmla="*/ 1 h 96"/>
                <a:gd name="T22" fmla="*/ 2 w 34"/>
                <a:gd name="T23" fmla="*/ 1 h 96"/>
                <a:gd name="T24" fmla="*/ 2 w 34"/>
                <a:gd name="T25" fmla="*/ 1 h 96"/>
                <a:gd name="T26" fmla="*/ 2 w 34"/>
                <a:gd name="T27" fmla="*/ 1 h 96"/>
                <a:gd name="T28" fmla="*/ 2 w 34"/>
                <a:gd name="T29" fmla="*/ 0 h 96"/>
                <a:gd name="T30" fmla="*/ 2 w 34"/>
                <a:gd name="T31" fmla="*/ 1 h 96"/>
                <a:gd name="T32" fmla="*/ 2 w 34"/>
                <a:gd name="T33" fmla="*/ 1 h 96"/>
                <a:gd name="T34" fmla="*/ 2 w 34"/>
                <a:gd name="T35" fmla="*/ 0 h 96"/>
                <a:gd name="T36" fmla="*/ 2 w 34"/>
                <a:gd name="T37" fmla="*/ 1 h 96"/>
                <a:gd name="T38" fmla="*/ 2 w 34"/>
                <a:gd name="T39" fmla="*/ 1 h 96"/>
                <a:gd name="T40" fmla="*/ 2 w 34"/>
                <a:gd name="T41" fmla="*/ 1 h 96"/>
                <a:gd name="T42" fmla="*/ 2 w 34"/>
                <a:gd name="T43" fmla="*/ 0 h 96"/>
                <a:gd name="T44" fmla="*/ 2 w 34"/>
                <a:gd name="T45" fmla="*/ 1 h 96"/>
                <a:gd name="T46" fmla="*/ 0 w 34"/>
                <a:gd name="T47" fmla="*/ 1 h 96"/>
                <a:gd name="T48" fmla="*/ 2 w 34"/>
                <a:gd name="T49" fmla="*/ 1 h 96"/>
                <a:gd name="T50" fmla="*/ 2 w 34"/>
                <a:gd name="T51" fmla="*/ 1 h 96"/>
                <a:gd name="T52" fmla="*/ 0 w 34"/>
                <a:gd name="T53" fmla="*/ 1 h 96"/>
                <a:gd name="T54" fmla="*/ 2 w 34"/>
                <a:gd name="T55" fmla="*/ 1 h 96"/>
                <a:gd name="T56" fmla="*/ 2 w 34"/>
                <a:gd name="T57" fmla="*/ 1 h 96"/>
                <a:gd name="T58" fmla="*/ 2 w 34"/>
                <a:gd name="T59" fmla="*/ 1 h 96"/>
                <a:gd name="T60" fmla="*/ 0 w 34"/>
                <a:gd name="T61" fmla="*/ 1 h 96"/>
                <a:gd name="T62" fmla="*/ 2 w 34"/>
                <a:gd name="T63" fmla="*/ 1 h 96"/>
                <a:gd name="T64" fmla="*/ 2 w 34"/>
                <a:gd name="T65" fmla="*/ 1 h 96"/>
                <a:gd name="T66" fmla="*/ 2 w 34"/>
                <a:gd name="T67" fmla="*/ 1 h 96"/>
                <a:gd name="T68" fmla="*/ 2 w 34"/>
                <a:gd name="T69" fmla="*/ 1 h 96"/>
                <a:gd name="T70" fmla="*/ 2 w 34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96"/>
                <a:gd name="T110" fmla="*/ 34 w 34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96">
                  <a:moveTo>
                    <a:pt x="15" y="82"/>
                  </a:moveTo>
                  <a:lnTo>
                    <a:pt x="29" y="82"/>
                  </a:lnTo>
                  <a:lnTo>
                    <a:pt x="29" y="96"/>
                  </a:lnTo>
                  <a:lnTo>
                    <a:pt x="15" y="96"/>
                  </a:lnTo>
                  <a:lnTo>
                    <a:pt x="15" y="82"/>
                  </a:lnTo>
                  <a:close/>
                  <a:moveTo>
                    <a:pt x="34" y="87"/>
                  </a:moveTo>
                  <a:lnTo>
                    <a:pt x="29" y="96"/>
                  </a:lnTo>
                  <a:lnTo>
                    <a:pt x="29" y="87"/>
                  </a:lnTo>
                  <a:lnTo>
                    <a:pt x="34" y="87"/>
                  </a:lnTo>
                  <a:close/>
                  <a:moveTo>
                    <a:pt x="19" y="87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34" y="87"/>
                  </a:lnTo>
                  <a:lnTo>
                    <a:pt x="19" y="87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19" y="91"/>
                  </a:lnTo>
                  <a:lnTo>
                    <a:pt x="5" y="91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15" y="96"/>
                  </a:moveTo>
                  <a:lnTo>
                    <a:pt x="5" y="91"/>
                  </a:lnTo>
                  <a:lnTo>
                    <a:pt x="15" y="91"/>
                  </a:lnTo>
                  <a:lnTo>
                    <a:pt x="15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" name="Freeform 142"/>
            <p:cNvSpPr>
              <a:spLocks noChangeAspect="1" noEditPoints="1"/>
            </p:cNvSpPr>
            <p:nvPr/>
          </p:nvSpPr>
          <p:spPr bwMode="auto">
            <a:xfrm>
              <a:off x="2910" y="7326"/>
              <a:ext cx="25" cy="67"/>
            </a:xfrm>
            <a:custGeom>
              <a:avLst/>
              <a:gdLst>
                <a:gd name="T0" fmla="*/ 3 w 29"/>
                <a:gd name="T1" fmla="*/ 1 h 100"/>
                <a:gd name="T2" fmla="*/ 3 w 29"/>
                <a:gd name="T3" fmla="*/ 1 h 100"/>
                <a:gd name="T4" fmla="*/ 3 w 29"/>
                <a:gd name="T5" fmla="*/ 1 h 100"/>
                <a:gd name="T6" fmla="*/ 3 w 29"/>
                <a:gd name="T7" fmla="*/ 1 h 100"/>
                <a:gd name="T8" fmla="*/ 3 w 29"/>
                <a:gd name="T9" fmla="*/ 1 h 100"/>
                <a:gd name="T10" fmla="*/ 3 w 29"/>
                <a:gd name="T11" fmla="*/ 1 h 100"/>
                <a:gd name="T12" fmla="*/ 3 w 29"/>
                <a:gd name="T13" fmla="*/ 1 h 100"/>
                <a:gd name="T14" fmla="*/ 3 w 29"/>
                <a:gd name="T15" fmla="*/ 1 h 100"/>
                <a:gd name="T16" fmla="*/ 3 w 29"/>
                <a:gd name="T17" fmla="*/ 1 h 100"/>
                <a:gd name="T18" fmla="*/ 3 w 29"/>
                <a:gd name="T19" fmla="*/ 1 h 100"/>
                <a:gd name="T20" fmla="*/ 3 w 29"/>
                <a:gd name="T21" fmla="*/ 1 h 100"/>
                <a:gd name="T22" fmla="*/ 3 w 29"/>
                <a:gd name="T23" fmla="*/ 1 h 100"/>
                <a:gd name="T24" fmla="*/ 3 w 29"/>
                <a:gd name="T25" fmla="*/ 1 h 100"/>
                <a:gd name="T26" fmla="*/ 3 w 29"/>
                <a:gd name="T27" fmla="*/ 1 h 100"/>
                <a:gd name="T28" fmla="*/ 3 w 29"/>
                <a:gd name="T29" fmla="*/ 0 h 100"/>
                <a:gd name="T30" fmla="*/ 3 w 29"/>
                <a:gd name="T31" fmla="*/ 1 h 100"/>
                <a:gd name="T32" fmla="*/ 3 w 29"/>
                <a:gd name="T33" fmla="*/ 1 h 100"/>
                <a:gd name="T34" fmla="*/ 3 w 29"/>
                <a:gd name="T35" fmla="*/ 0 h 100"/>
                <a:gd name="T36" fmla="*/ 3 w 29"/>
                <a:gd name="T37" fmla="*/ 1 h 100"/>
                <a:gd name="T38" fmla="*/ 3 w 29"/>
                <a:gd name="T39" fmla="*/ 1 h 100"/>
                <a:gd name="T40" fmla="*/ 3 w 29"/>
                <a:gd name="T41" fmla="*/ 0 h 100"/>
                <a:gd name="T42" fmla="*/ 3 w 29"/>
                <a:gd name="T43" fmla="*/ 0 h 100"/>
                <a:gd name="T44" fmla="*/ 3 w 29"/>
                <a:gd name="T45" fmla="*/ 1 h 100"/>
                <a:gd name="T46" fmla="*/ 0 w 29"/>
                <a:gd name="T47" fmla="*/ 1 h 100"/>
                <a:gd name="T48" fmla="*/ 3 w 29"/>
                <a:gd name="T49" fmla="*/ 0 h 100"/>
                <a:gd name="T50" fmla="*/ 3 w 29"/>
                <a:gd name="T51" fmla="*/ 1 h 100"/>
                <a:gd name="T52" fmla="*/ 0 w 29"/>
                <a:gd name="T53" fmla="*/ 1 h 100"/>
                <a:gd name="T54" fmla="*/ 3 w 29"/>
                <a:gd name="T55" fmla="*/ 1 h 100"/>
                <a:gd name="T56" fmla="*/ 3 w 29"/>
                <a:gd name="T57" fmla="*/ 1 h 100"/>
                <a:gd name="T58" fmla="*/ 0 w 29"/>
                <a:gd name="T59" fmla="*/ 1 h 100"/>
                <a:gd name="T60" fmla="*/ 0 w 29"/>
                <a:gd name="T61" fmla="*/ 1 h 100"/>
                <a:gd name="T62" fmla="*/ 3 w 29"/>
                <a:gd name="T63" fmla="*/ 1 h 100"/>
                <a:gd name="T64" fmla="*/ 3 w 29"/>
                <a:gd name="T65" fmla="*/ 1 h 100"/>
                <a:gd name="T66" fmla="*/ 0 w 29"/>
                <a:gd name="T67" fmla="*/ 1 h 100"/>
                <a:gd name="T68" fmla="*/ 3 w 29"/>
                <a:gd name="T69" fmla="*/ 1 h 100"/>
                <a:gd name="T70" fmla="*/ 3 w 29"/>
                <a:gd name="T71" fmla="*/ 1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00"/>
                <a:gd name="T110" fmla="*/ 29 w 29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00">
                  <a:moveTo>
                    <a:pt x="5" y="86"/>
                  </a:moveTo>
                  <a:lnTo>
                    <a:pt x="19" y="81"/>
                  </a:lnTo>
                  <a:lnTo>
                    <a:pt x="19" y="96"/>
                  </a:lnTo>
                  <a:lnTo>
                    <a:pt x="10" y="100"/>
                  </a:lnTo>
                  <a:lnTo>
                    <a:pt x="5" y="86"/>
                  </a:lnTo>
                  <a:close/>
                  <a:moveTo>
                    <a:pt x="29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9" y="91"/>
                  </a:lnTo>
                  <a:close/>
                  <a:moveTo>
                    <a:pt x="15" y="91"/>
                  </a:moveTo>
                  <a:lnTo>
                    <a:pt x="15" y="4"/>
                  </a:lnTo>
                  <a:lnTo>
                    <a:pt x="29" y="4"/>
                  </a:lnTo>
                  <a:lnTo>
                    <a:pt x="29" y="91"/>
                  </a:lnTo>
                  <a:lnTo>
                    <a:pt x="15" y="91"/>
                  </a:lnTo>
                  <a:close/>
                  <a:moveTo>
                    <a:pt x="19" y="0"/>
                  </a:moveTo>
                  <a:lnTo>
                    <a:pt x="29" y="4"/>
                  </a:lnTo>
                  <a:lnTo>
                    <a:pt x="19" y="4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5" y="14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4"/>
                  </a:moveTo>
                  <a:lnTo>
                    <a:pt x="10" y="0"/>
                  </a:lnTo>
                  <a:lnTo>
                    <a:pt x="5" y="4"/>
                  </a:lnTo>
                  <a:lnTo>
                    <a:pt x="0" y="4"/>
                  </a:lnTo>
                  <a:close/>
                  <a:moveTo>
                    <a:pt x="15" y="4"/>
                  </a:moveTo>
                  <a:lnTo>
                    <a:pt x="15" y="91"/>
                  </a:lnTo>
                  <a:lnTo>
                    <a:pt x="0" y="91"/>
                  </a:lnTo>
                  <a:lnTo>
                    <a:pt x="0" y="4"/>
                  </a:lnTo>
                  <a:lnTo>
                    <a:pt x="15" y="4"/>
                  </a:lnTo>
                  <a:close/>
                  <a:moveTo>
                    <a:pt x="10" y="100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10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Freeform 143"/>
            <p:cNvSpPr>
              <a:spLocks noChangeAspect="1"/>
            </p:cNvSpPr>
            <p:nvPr/>
          </p:nvSpPr>
          <p:spPr bwMode="auto">
            <a:xfrm>
              <a:off x="2915" y="7270"/>
              <a:ext cx="23" cy="59"/>
            </a:xfrm>
            <a:custGeom>
              <a:avLst/>
              <a:gdLst>
                <a:gd name="T0" fmla="*/ 0 w 29"/>
                <a:gd name="T1" fmla="*/ 1 h 86"/>
                <a:gd name="T2" fmla="*/ 2 w 29"/>
                <a:gd name="T3" fmla="*/ 1 h 86"/>
                <a:gd name="T4" fmla="*/ 2 w 29"/>
                <a:gd name="T5" fmla="*/ 1 h 86"/>
                <a:gd name="T6" fmla="*/ 2 w 29"/>
                <a:gd name="T7" fmla="*/ 0 h 86"/>
                <a:gd name="T8" fmla="*/ 0 w 2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0" y="86"/>
                  </a:moveTo>
                  <a:lnTo>
                    <a:pt x="14" y="86"/>
                  </a:lnTo>
                  <a:lnTo>
                    <a:pt x="29" y="5"/>
                  </a:lnTo>
                  <a:lnTo>
                    <a:pt x="14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144"/>
            <p:cNvSpPr>
              <a:spLocks noChangeAspect="1" noEditPoints="1"/>
            </p:cNvSpPr>
            <p:nvPr/>
          </p:nvSpPr>
          <p:spPr bwMode="auto">
            <a:xfrm>
              <a:off x="2910" y="7267"/>
              <a:ext cx="36" cy="69"/>
            </a:xfrm>
            <a:custGeom>
              <a:avLst/>
              <a:gdLst>
                <a:gd name="T0" fmla="*/ 3 w 43"/>
                <a:gd name="T1" fmla="*/ 1 h 101"/>
                <a:gd name="T2" fmla="*/ 3 w 43"/>
                <a:gd name="T3" fmla="*/ 1 h 101"/>
                <a:gd name="T4" fmla="*/ 3 w 43"/>
                <a:gd name="T5" fmla="*/ 1 h 101"/>
                <a:gd name="T6" fmla="*/ 3 w 43"/>
                <a:gd name="T7" fmla="*/ 1 h 101"/>
                <a:gd name="T8" fmla="*/ 3 w 43"/>
                <a:gd name="T9" fmla="*/ 1 h 101"/>
                <a:gd name="T10" fmla="*/ 3 w 43"/>
                <a:gd name="T11" fmla="*/ 1 h 101"/>
                <a:gd name="T12" fmla="*/ 3 w 43"/>
                <a:gd name="T13" fmla="*/ 1 h 101"/>
                <a:gd name="T14" fmla="*/ 3 w 43"/>
                <a:gd name="T15" fmla="*/ 1 h 101"/>
                <a:gd name="T16" fmla="*/ 3 w 43"/>
                <a:gd name="T17" fmla="*/ 1 h 101"/>
                <a:gd name="T18" fmla="*/ 3 w 43"/>
                <a:gd name="T19" fmla="*/ 1 h 101"/>
                <a:gd name="T20" fmla="*/ 3 w 43"/>
                <a:gd name="T21" fmla="*/ 1 h 101"/>
                <a:gd name="T22" fmla="*/ 3 w 43"/>
                <a:gd name="T23" fmla="*/ 1 h 101"/>
                <a:gd name="T24" fmla="*/ 3 w 43"/>
                <a:gd name="T25" fmla="*/ 1 h 101"/>
                <a:gd name="T26" fmla="*/ 3 w 43"/>
                <a:gd name="T27" fmla="*/ 1 h 101"/>
                <a:gd name="T28" fmla="*/ 3 w 43"/>
                <a:gd name="T29" fmla="*/ 0 h 101"/>
                <a:gd name="T30" fmla="*/ 3 w 43"/>
                <a:gd name="T31" fmla="*/ 1 h 101"/>
                <a:gd name="T32" fmla="*/ 3 w 43"/>
                <a:gd name="T33" fmla="*/ 1 h 101"/>
                <a:gd name="T34" fmla="*/ 3 w 43"/>
                <a:gd name="T35" fmla="*/ 0 h 101"/>
                <a:gd name="T36" fmla="*/ 3 w 43"/>
                <a:gd name="T37" fmla="*/ 1 h 101"/>
                <a:gd name="T38" fmla="*/ 3 w 43"/>
                <a:gd name="T39" fmla="*/ 1 h 101"/>
                <a:gd name="T40" fmla="*/ 3 w 43"/>
                <a:gd name="T41" fmla="*/ 0 h 101"/>
                <a:gd name="T42" fmla="*/ 3 w 43"/>
                <a:gd name="T43" fmla="*/ 0 h 101"/>
                <a:gd name="T44" fmla="*/ 3 w 43"/>
                <a:gd name="T45" fmla="*/ 1 h 101"/>
                <a:gd name="T46" fmla="*/ 3 w 43"/>
                <a:gd name="T47" fmla="*/ 1 h 101"/>
                <a:gd name="T48" fmla="*/ 3 w 43"/>
                <a:gd name="T49" fmla="*/ 0 h 101"/>
                <a:gd name="T50" fmla="*/ 3 w 43"/>
                <a:gd name="T51" fmla="*/ 1 h 101"/>
                <a:gd name="T52" fmla="*/ 3 w 43"/>
                <a:gd name="T53" fmla="*/ 1 h 101"/>
                <a:gd name="T54" fmla="*/ 3 w 43"/>
                <a:gd name="T55" fmla="*/ 1 h 101"/>
                <a:gd name="T56" fmla="*/ 3 w 43"/>
                <a:gd name="T57" fmla="*/ 1 h 101"/>
                <a:gd name="T58" fmla="*/ 0 w 43"/>
                <a:gd name="T59" fmla="*/ 1 h 101"/>
                <a:gd name="T60" fmla="*/ 3 w 43"/>
                <a:gd name="T61" fmla="*/ 1 h 101"/>
                <a:gd name="T62" fmla="*/ 3 w 43"/>
                <a:gd name="T63" fmla="*/ 1 h 101"/>
                <a:gd name="T64" fmla="*/ 3 w 43"/>
                <a:gd name="T65" fmla="*/ 1 h 101"/>
                <a:gd name="T66" fmla="*/ 0 w 43"/>
                <a:gd name="T67" fmla="*/ 1 h 101"/>
                <a:gd name="T68" fmla="*/ 3 w 43"/>
                <a:gd name="T69" fmla="*/ 1 h 101"/>
                <a:gd name="T70" fmla="*/ 3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10" y="87"/>
                  </a:moveTo>
                  <a:lnTo>
                    <a:pt x="19" y="87"/>
                  </a:lnTo>
                  <a:lnTo>
                    <a:pt x="19" y="101"/>
                  </a:lnTo>
                  <a:lnTo>
                    <a:pt x="5" y="101"/>
                  </a:lnTo>
                  <a:lnTo>
                    <a:pt x="10" y="87"/>
                  </a:lnTo>
                  <a:close/>
                  <a:moveTo>
                    <a:pt x="29" y="96"/>
                  </a:moveTo>
                  <a:lnTo>
                    <a:pt x="19" y="101"/>
                  </a:lnTo>
                  <a:lnTo>
                    <a:pt x="19" y="91"/>
                  </a:lnTo>
                  <a:lnTo>
                    <a:pt x="29" y="96"/>
                  </a:lnTo>
                  <a:close/>
                  <a:moveTo>
                    <a:pt x="15" y="91"/>
                  </a:moveTo>
                  <a:lnTo>
                    <a:pt x="29" y="10"/>
                  </a:lnTo>
                  <a:lnTo>
                    <a:pt x="43" y="10"/>
                  </a:lnTo>
                  <a:lnTo>
                    <a:pt x="29" y="96"/>
                  </a:lnTo>
                  <a:lnTo>
                    <a:pt x="15" y="91"/>
                  </a:lnTo>
                  <a:close/>
                  <a:moveTo>
                    <a:pt x="39" y="0"/>
                  </a:moveTo>
                  <a:lnTo>
                    <a:pt x="43" y="10"/>
                  </a:lnTo>
                  <a:lnTo>
                    <a:pt x="34" y="10"/>
                  </a:lnTo>
                  <a:lnTo>
                    <a:pt x="39" y="0"/>
                  </a:lnTo>
                  <a:close/>
                  <a:moveTo>
                    <a:pt x="34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34" y="15"/>
                  </a:lnTo>
                  <a:close/>
                  <a:moveTo>
                    <a:pt x="15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5" y="5"/>
                  </a:lnTo>
                  <a:close/>
                  <a:moveTo>
                    <a:pt x="29" y="5"/>
                  </a:moveTo>
                  <a:lnTo>
                    <a:pt x="15" y="91"/>
                  </a:lnTo>
                  <a:lnTo>
                    <a:pt x="0" y="91"/>
                  </a:lnTo>
                  <a:lnTo>
                    <a:pt x="15" y="5"/>
                  </a:lnTo>
                  <a:lnTo>
                    <a:pt x="29" y="5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5" y="91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145"/>
            <p:cNvSpPr>
              <a:spLocks noChangeAspect="1"/>
            </p:cNvSpPr>
            <p:nvPr/>
          </p:nvSpPr>
          <p:spPr bwMode="auto">
            <a:xfrm>
              <a:off x="2927" y="7219"/>
              <a:ext cx="31" cy="55"/>
            </a:xfrm>
            <a:custGeom>
              <a:avLst/>
              <a:gdLst>
                <a:gd name="T0" fmla="*/ 0 w 39"/>
                <a:gd name="T1" fmla="*/ 1 h 82"/>
                <a:gd name="T2" fmla="*/ 2 w 39"/>
                <a:gd name="T3" fmla="*/ 1 h 82"/>
                <a:gd name="T4" fmla="*/ 2 w 39"/>
                <a:gd name="T5" fmla="*/ 1 h 82"/>
                <a:gd name="T6" fmla="*/ 2 w 39"/>
                <a:gd name="T7" fmla="*/ 0 h 82"/>
                <a:gd name="T8" fmla="*/ 0 w 39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82"/>
                <a:gd name="T17" fmla="*/ 39 w 3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82">
                  <a:moveTo>
                    <a:pt x="0" y="77"/>
                  </a:moveTo>
                  <a:lnTo>
                    <a:pt x="15" y="82"/>
                  </a:lnTo>
                  <a:lnTo>
                    <a:pt x="39" y="5"/>
                  </a:lnTo>
                  <a:lnTo>
                    <a:pt x="24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146"/>
            <p:cNvSpPr>
              <a:spLocks noChangeAspect="1" noEditPoints="1"/>
            </p:cNvSpPr>
            <p:nvPr/>
          </p:nvSpPr>
          <p:spPr bwMode="auto">
            <a:xfrm>
              <a:off x="2924" y="7212"/>
              <a:ext cx="39" cy="64"/>
            </a:xfrm>
            <a:custGeom>
              <a:avLst/>
              <a:gdLst>
                <a:gd name="T0" fmla="*/ 2 w 48"/>
                <a:gd name="T1" fmla="*/ 1 h 96"/>
                <a:gd name="T2" fmla="*/ 2 w 48"/>
                <a:gd name="T3" fmla="*/ 1 h 96"/>
                <a:gd name="T4" fmla="*/ 2 w 48"/>
                <a:gd name="T5" fmla="*/ 1 h 96"/>
                <a:gd name="T6" fmla="*/ 2 w 48"/>
                <a:gd name="T7" fmla="*/ 1 h 96"/>
                <a:gd name="T8" fmla="*/ 2 w 48"/>
                <a:gd name="T9" fmla="*/ 1 h 96"/>
                <a:gd name="T10" fmla="*/ 2 w 48"/>
                <a:gd name="T11" fmla="*/ 1 h 96"/>
                <a:gd name="T12" fmla="*/ 2 w 48"/>
                <a:gd name="T13" fmla="*/ 1 h 96"/>
                <a:gd name="T14" fmla="*/ 2 w 48"/>
                <a:gd name="T15" fmla="*/ 1 h 96"/>
                <a:gd name="T16" fmla="*/ 2 w 48"/>
                <a:gd name="T17" fmla="*/ 1 h 96"/>
                <a:gd name="T18" fmla="*/ 2 w 48"/>
                <a:gd name="T19" fmla="*/ 1 h 96"/>
                <a:gd name="T20" fmla="*/ 2 w 48"/>
                <a:gd name="T21" fmla="*/ 1 h 96"/>
                <a:gd name="T22" fmla="*/ 2 w 48"/>
                <a:gd name="T23" fmla="*/ 1 h 96"/>
                <a:gd name="T24" fmla="*/ 2 w 48"/>
                <a:gd name="T25" fmla="*/ 1 h 96"/>
                <a:gd name="T26" fmla="*/ 2 w 48"/>
                <a:gd name="T27" fmla="*/ 1 h 96"/>
                <a:gd name="T28" fmla="*/ 2 w 48"/>
                <a:gd name="T29" fmla="*/ 1 h 96"/>
                <a:gd name="T30" fmla="*/ 2 w 48"/>
                <a:gd name="T31" fmla="*/ 1 h 96"/>
                <a:gd name="T32" fmla="*/ 2 w 48"/>
                <a:gd name="T33" fmla="*/ 1 h 96"/>
                <a:gd name="T34" fmla="*/ 2 w 48"/>
                <a:gd name="T35" fmla="*/ 1 h 96"/>
                <a:gd name="T36" fmla="*/ 2 w 48"/>
                <a:gd name="T37" fmla="*/ 1 h 96"/>
                <a:gd name="T38" fmla="*/ 2 w 48"/>
                <a:gd name="T39" fmla="*/ 1 h 96"/>
                <a:gd name="T40" fmla="*/ 2 w 48"/>
                <a:gd name="T41" fmla="*/ 0 h 96"/>
                <a:gd name="T42" fmla="*/ 2 w 48"/>
                <a:gd name="T43" fmla="*/ 1 h 96"/>
                <a:gd name="T44" fmla="*/ 2 w 48"/>
                <a:gd name="T45" fmla="*/ 1 h 96"/>
                <a:gd name="T46" fmla="*/ 2 w 48"/>
                <a:gd name="T47" fmla="*/ 1 h 96"/>
                <a:gd name="T48" fmla="*/ 2 w 48"/>
                <a:gd name="T49" fmla="*/ 0 h 96"/>
                <a:gd name="T50" fmla="*/ 2 w 48"/>
                <a:gd name="T51" fmla="*/ 1 h 96"/>
                <a:gd name="T52" fmla="*/ 2 w 48"/>
                <a:gd name="T53" fmla="*/ 1 h 96"/>
                <a:gd name="T54" fmla="*/ 2 w 48"/>
                <a:gd name="T55" fmla="*/ 1 h 96"/>
                <a:gd name="T56" fmla="*/ 2 w 48"/>
                <a:gd name="T57" fmla="*/ 1 h 96"/>
                <a:gd name="T58" fmla="*/ 0 w 48"/>
                <a:gd name="T59" fmla="*/ 1 h 96"/>
                <a:gd name="T60" fmla="*/ 2 w 48"/>
                <a:gd name="T61" fmla="*/ 1 h 96"/>
                <a:gd name="T62" fmla="*/ 2 w 48"/>
                <a:gd name="T63" fmla="*/ 1 h 96"/>
                <a:gd name="T64" fmla="*/ 2 w 48"/>
                <a:gd name="T65" fmla="*/ 1 h 96"/>
                <a:gd name="T66" fmla="*/ 0 w 48"/>
                <a:gd name="T67" fmla="*/ 1 h 96"/>
                <a:gd name="T68" fmla="*/ 2 w 48"/>
                <a:gd name="T69" fmla="*/ 1 h 96"/>
                <a:gd name="T70" fmla="*/ 2 w 48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96"/>
                <a:gd name="T110" fmla="*/ 48 w 48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96">
                  <a:moveTo>
                    <a:pt x="9" y="81"/>
                  </a:moveTo>
                  <a:lnTo>
                    <a:pt x="24" y="81"/>
                  </a:lnTo>
                  <a:lnTo>
                    <a:pt x="19" y="96"/>
                  </a:lnTo>
                  <a:lnTo>
                    <a:pt x="4" y="96"/>
                  </a:lnTo>
                  <a:lnTo>
                    <a:pt x="9" y="81"/>
                  </a:lnTo>
                  <a:close/>
                  <a:moveTo>
                    <a:pt x="28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8" y="91"/>
                  </a:lnTo>
                  <a:close/>
                  <a:moveTo>
                    <a:pt x="14" y="86"/>
                  </a:moveTo>
                  <a:lnTo>
                    <a:pt x="33" y="9"/>
                  </a:lnTo>
                  <a:lnTo>
                    <a:pt x="48" y="14"/>
                  </a:lnTo>
                  <a:lnTo>
                    <a:pt x="28" y="91"/>
                  </a:lnTo>
                  <a:lnTo>
                    <a:pt x="14" y="86"/>
                  </a:lnTo>
                  <a:close/>
                  <a:moveTo>
                    <a:pt x="43" y="4"/>
                  </a:moveTo>
                  <a:lnTo>
                    <a:pt x="48" y="14"/>
                  </a:lnTo>
                  <a:lnTo>
                    <a:pt x="43" y="14"/>
                  </a:lnTo>
                  <a:lnTo>
                    <a:pt x="43" y="4"/>
                  </a:lnTo>
                  <a:close/>
                  <a:moveTo>
                    <a:pt x="38" y="19"/>
                  </a:moveTo>
                  <a:lnTo>
                    <a:pt x="24" y="14"/>
                  </a:lnTo>
                  <a:lnTo>
                    <a:pt x="28" y="0"/>
                  </a:lnTo>
                  <a:lnTo>
                    <a:pt x="43" y="4"/>
                  </a:lnTo>
                  <a:lnTo>
                    <a:pt x="38" y="19"/>
                  </a:lnTo>
                  <a:close/>
                  <a:moveTo>
                    <a:pt x="24" y="4"/>
                  </a:moveTo>
                  <a:lnTo>
                    <a:pt x="28" y="0"/>
                  </a:lnTo>
                  <a:lnTo>
                    <a:pt x="28" y="9"/>
                  </a:lnTo>
                  <a:lnTo>
                    <a:pt x="24" y="4"/>
                  </a:lnTo>
                  <a:close/>
                  <a:moveTo>
                    <a:pt x="33" y="9"/>
                  </a:moveTo>
                  <a:lnTo>
                    <a:pt x="14" y="91"/>
                  </a:lnTo>
                  <a:lnTo>
                    <a:pt x="0" y="86"/>
                  </a:lnTo>
                  <a:lnTo>
                    <a:pt x="24" y="4"/>
                  </a:lnTo>
                  <a:lnTo>
                    <a:pt x="33" y="9"/>
                  </a:lnTo>
                  <a:close/>
                  <a:moveTo>
                    <a:pt x="4" y="96"/>
                  </a:moveTo>
                  <a:lnTo>
                    <a:pt x="0" y="86"/>
                  </a:lnTo>
                  <a:lnTo>
                    <a:pt x="4" y="86"/>
                  </a:lnTo>
                  <a:lnTo>
                    <a:pt x="4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147"/>
            <p:cNvSpPr>
              <a:spLocks noChangeAspect="1"/>
            </p:cNvSpPr>
            <p:nvPr/>
          </p:nvSpPr>
          <p:spPr bwMode="auto">
            <a:xfrm>
              <a:off x="2946" y="7163"/>
              <a:ext cx="40" cy="58"/>
            </a:xfrm>
            <a:custGeom>
              <a:avLst/>
              <a:gdLst>
                <a:gd name="T0" fmla="*/ 0 w 48"/>
                <a:gd name="T1" fmla="*/ 1 h 86"/>
                <a:gd name="T2" fmla="*/ 3 w 48"/>
                <a:gd name="T3" fmla="*/ 1 h 86"/>
                <a:gd name="T4" fmla="*/ 3 w 48"/>
                <a:gd name="T5" fmla="*/ 1 h 86"/>
                <a:gd name="T6" fmla="*/ 3 w 48"/>
                <a:gd name="T7" fmla="*/ 0 h 86"/>
                <a:gd name="T8" fmla="*/ 0 w 48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6"/>
                <a:gd name="T17" fmla="*/ 48 w 4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6">
                  <a:moveTo>
                    <a:pt x="0" y="81"/>
                  </a:moveTo>
                  <a:lnTo>
                    <a:pt x="15" y="86"/>
                  </a:lnTo>
                  <a:lnTo>
                    <a:pt x="48" y="4"/>
                  </a:lnTo>
                  <a:lnTo>
                    <a:pt x="34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Freeform 148"/>
            <p:cNvSpPr>
              <a:spLocks noChangeAspect="1" noEditPoints="1"/>
            </p:cNvSpPr>
            <p:nvPr/>
          </p:nvSpPr>
          <p:spPr bwMode="auto">
            <a:xfrm>
              <a:off x="2943" y="7161"/>
              <a:ext cx="46" cy="64"/>
            </a:xfrm>
            <a:custGeom>
              <a:avLst/>
              <a:gdLst>
                <a:gd name="T0" fmla="*/ 2 w 57"/>
                <a:gd name="T1" fmla="*/ 1 h 96"/>
                <a:gd name="T2" fmla="*/ 2 w 57"/>
                <a:gd name="T3" fmla="*/ 1 h 96"/>
                <a:gd name="T4" fmla="*/ 2 w 57"/>
                <a:gd name="T5" fmla="*/ 1 h 96"/>
                <a:gd name="T6" fmla="*/ 0 w 57"/>
                <a:gd name="T7" fmla="*/ 1 h 96"/>
                <a:gd name="T8" fmla="*/ 2 w 57"/>
                <a:gd name="T9" fmla="*/ 1 h 96"/>
                <a:gd name="T10" fmla="*/ 2 w 57"/>
                <a:gd name="T11" fmla="*/ 1 h 96"/>
                <a:gd name="T12" fmla="*/ 2 w 57"/>
                <a:gd name="T13" fmla="*/ 1 h 96"/>
                <a:gd name="T14" fmla="*/ 2 w 57"/>
                <a:gd name="T15" fmla="*/ 1 h 96"/>
                <a:gd name="T16" fmla="*/ 2 w 57"/>
                <a:gd name="T17" fmla="*/ 1 h 96"/>
                <a:gd name="T18" fmla="*/ 2 w 57"/>
                <a:gd name="T19" fmla="*/ 1 h 96"/>
                <a:gd name="T20" fmla="*/ 2 w 57"/>
                <a:gd name="T21" fmla="*/ 1 h 96"/>
                <a:gd name="T22" fmla="*/ 2 w 57"/>
                <a:gd name="T23" fmla="*/ 1 h 96"/>
                <a:gd name="T24" fmla="*/ 2 w 57"/>
                <a:gd name="T25" fmla="*/ 1 h 96"/>
                <a:gd name="T26" fmla="*/ 2 w 57"/>
                <a:gd name="T27" fmla="*/ 1 h 96"/>
                <a:gd name="T28" fmla="*/ 2 w 57"/>
                <a:gd name="T29" fmla="*/ 1 h 96"/>
                <a:gd name="T30" fmla="*/ 2 w 57"/>
                <a:gd name="T31" fmla="*/ 1 h 96"/>
                <a:gd name="T32" fmla="*/ 2 w 57"/>
                <a:gd name="T33" fmla="*/ 1 h 96"/>
                <a:gd name="T34" fmla="*/ 2 w 57"/>
                <a:gd name="T35" fmla="*/ 1 h 96"/>
                <a:gd name="T36" fmla="*/ 2 w 57"/>
                <a:gd name="T37" fmla="*/ 1 h 96"/>
                <a:gd name="T38" fmla="*/ 2 w 57"/>
                <a:gd name="T39" fmla="*/ 1 h 96"/>
                <a:gd name="T40" fmla="*/ 2 w 57"/>
                <a:gd name="T41" fmla="*/ 0 h 96"/>
                <a:gd name="T42" fmla="*/ 2 w 57"/>
                <a:gd name="T43" fmla="*/ 1 h 96"/>
                <a:gd name="T44" fmla="*/ 2 w 57"/>
                <a:gd name="T45" fmla="*/ 1 h 96"/>
                <a:gd name="T46" fmla="*/ 2 w 57"/>
                <a:gd name="T47" fmla="*/ 1 h 96"/>
                <a:gd name="T48" fmla="*/ 2 w 57"/>
                <a:gd name="T49" fmla="*/ 0 h 96"/>
                <a:gd name="T50" fmla="*/ 2 w 57"/>
                <a:gd name="T51" fmla="*/ 1 h 96"/>
                <a:gd name="T52" fmla="*/ 2 w 57"/>
                <a:gd name="T53" fmla="*/ 1 h 96"/>
                <a:gd name="T54" fmla="*/ 2 w 57"/>
                <a:gd name="T55" fmla="*/ 1 h 96"/>
                <a:gd name="T56" fmla="*/ 2 w 57"/>
                <a:gd name="T57" fmla="*/ 1 h 96"/>
                <a:gd name="T58" fmla="*/ 0 w 57"/>
                <a:gd name="T59" fmla="*/ 1 h 96"/>
                <a:gd name="T60" fmla="*/ 2 w 57"/>
                <a:gd name="T61" fmla="*/ 1 h 96"/>
                <a:gd name="T62" fmla="*/ 2 w 57"/>
                <a:gd name="T63" fmla="*/ 1 h 96"/>
                <a:gd name="T64" fmla="*/ 0 w 57"/>
                <a:gd name="T65" fmla="*/ 1 h 96"/>
                <a:gd name="T66" fmla="*/ 0 w 57"/>
                <a:gd name="T67" fmla="*/ 1 h 96"/>
                <a:gd name="T68" fmla="*/ 2 w 57"/>
                <a:gd name="T69" fmla="*/ 1 h 96"/>
                <a:gd name="T70" fmla="*/ 0 w 5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96"/>
                <a:gd name="T110" fmla="*/ 57 w 5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96">
                  <a:moveTo>
                    <a:pt x="4" y="77"/>
                  </a:moveTo>
                  <a:lnTo>
                    <a:pt x="19" y="81"/>
                  </a:lnTo>
                  <a:lnTo>
                    <a:pt x="14" y="96"/>
                  </a:lnTo>
                  <a:lnTo>
                    <a:pt x="0" y="91"/>
                  </a:lnTo>
                  <a:lnTo>
                    <a:pt x="4" y="77"/>
                  </a:lnTo>
                  <a:close/>
                  <a:moveTo>
                    <a:pt x="24" y="91"/>
                  </a:moveTo>
                  <a:lnTo>
                    <a:pt x="14" y="96"/>
                  </a:lnTo>
                  <a:lnTo>
                    <a:pt x="19" y="91"/>
                  </a:lnTo>
                  <a:lnTo>
                    <a:pt x="24" y="91"/>
                  </a:lnTo>
                  <a:close/>
                  <a:moveTo>
                    <a:pt x="9" y="86"/>
                  </a:moveTo>
                  <a:lnTo>
                    <a:pt x="48" y="9"/>
                  </a:lnTo>
                  <a:lnTo>
                    <a:pt x="57" y="14"/>
                  </a:lnTo>
                  <a:lnTo>
                    <a:pt x="24" y="91"/>
                  </a:lnTo>
                  <a:lnTo>
                    <a:pt x="9" y="86"/>
                  </a:lnTo>
                  <a:close/>
                  <a:moveTo>
                    <a:pt x="57" y="5"/>
                  </a:moveTo>
                  <a:lnTo>
                    <a:pt x="57" y="14"/>
                  </a:lnTo>
                  <a:lnTo>
                    <a:pt x="52" y="9"/>
                  </a:lnTo>
                  <a:lnTo>
                    <a:pt x="57" y="5"/>
                  </a:lnTo>
                  <a:close/>
                  <a:moveTo>
                    <a:pt x="48" y="19"/>
                  </a:moveTo>
                  <a:lnTo>
                    <a:pt x="38" y="9"/>
                  </a:lnTo>
                  <a:lnTo>
                    <a:pt x="43" y="0"/>
                  </a:lnTo>
                  <a:lnTo>
                    <a:pt x="57" y="5"/>
                  </a:lnTo>
                  <a:lnTo>
                    <a:pt x="48" y="19"/>
                  </a:lnTo>
                  <a:close/>
                  <a:moveTo>
                    <a:pt x="33" y="5"/>
                  </a:moveTo>
                  <a:lnTo>
                    <a:pt x="43" y="0"/>
                  </a:lnTo>
                  <a:lnTo>
                    <a:pt x="38" y="5"/>
                  </a:lnTo>
                  <a:lnTo>
                    <a:pt x="33" y="5"/>
                  </a:lnTo>
                  <a:close/>
                  <a:moveTo>
                    <a:pt x="48" y="9"/>
                  </a:moveTo>
                  <a:lnTo>
                    <a:pt x="9" y="86"/>
                  </a:lnTo>
                  <a:lnTo>
                    <a:pt x="0" y="81"/>
                  </a:lnTo>
                  <a:lnTo>
                    <a:pt x="33" y="5"/>
                  </a:lnTo>
                  <a:lnTo>
                    <a:pt x="48" y="9"/>
                  </a:lnTo>
                  <a:close/>
                  <a:moveTo>
                    <a:pt x="0" y="91"/>
                  </a:moveTo>
                  <a:lnTo>
                    <a:pt x="0" y="81"/>
                  </a:lnTo>
                  <a:lnTo>
                    <a:pt x="4" y="86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Freeform 149"/>
            <p:cNvSpPr>
              <a:spLocks noChangeAspect="1"/>
            </p:cNvSpPr>
            <p:nvPr/>
          </p:nvSpPr>
          <p:spPr bwMode="auto">
            <a:xfrm>
              <a:off x="2975" y="7112"/>
              <a:ext cx="47" cy="54"/>
            </a:xfrm>
            <a:custGeom>
              <a:avLst/>
              <a:gdLst>
                <a:gd name="T0" fmla="*/ 0 w 58"/>
                <a:gd name="T1" fmla="*/ 1 h 81"/>
                <a:gd name="T2" fmla="*/ 2 w 58"/>
                <a:gd name="T3" fmla="*/ 1 h 81"/>
                <a:gd name="T4" fmla="*/ 2 w 58"/>
                <a:gd name="T5" fmla="*/ 1 h 81"/>
                <a:gd name="T6" fmla="*/ 2 w 58"/>
                <a:gd name="T7" fmla="*/ 0 h 81"/>
                <a:gd name="T8" fmla="*/ 0 w 58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1"/>
                <a:gd name="T17" fmla="*/ 58 w 58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1">
                  <a:moveTo>
                    <a:pt x="0" y="77"/>
                  </a:moveTo>
                  <a:lnTo>
                    <a:pt x="14" y="81"/>
                  </a:lnTo>
                  <a:lnTo>
                    <a:pt x="58" y="5"/>
                  </a:lnTo>
                  <a:lnTo>
                    <a:pt x="43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Freeform 150"/>
            <p:cNvSpPr>
              <a:spLocks noChangeAspect="1" noEditPoints="1"/>
            </p:cNvSpPr>
            <p:nvPr/>
          </p:nvSpPr>
          <p:spPr bwMode="auto">
            <a:xfrm>
              <a:off x="2970" y="7106"/>
              <a:ext cx="56" cy="67"/>
            </a:xfrm>
            <a:custGeom>
              <a:avLst/>
              <a:gdLst>
                <a:gd name="T0" fmla="*/ 3 w 67"/>
                <a:gd name="T1" fmla="*/ 1 h 101"/>
                <a:gd name="T2" fmla="*/ 3 w 67"/>
                <a:gd name="T3" fmla="*/ 1 h 101"/>
                <a:gd name="T4" fmla="*/ 3 w 67"/>
                <a:gd name="T5" fmla="*/ 1 h 101"/>
                <a:gd name="T6" fmla="*/ 3 w 67"/>
                <a:gd name="T7" fmla="*/ 1 h 101"/>
                <a:gd name="T8" fmla="*/ 3 w 67"/>
                <a:gd name="T9" fmla="*/ 1 h 101"/>
                <a:gd name="T10" fmla="*/ 3 w 67"/>
                <a:gd name="T11" fmla="*/ 1 h 101"/>
                <a:gd name="T12" fmla="*/ 3 w 67"/>
                <a:gd name="T13" fmla="*/ 1 h 101"/>
                <a:gd name="T14" fmla="*/ 3 w 67"/>
                <a:gd name="T15" fmla="*/ 1 h 101"/>
                <a:gd name="T16" fmla="*/ 3 w 67"/>
                <a:gd name="T17" fmla="*/ 1 h 101"/>
                <a:gd name="T18" fmla="*/ 3 w 67"/>
                <a:gd name="T19" fmla="*/ 1 h 101"/>
                <a:gd name="T20" fmla="*/ 3 w 67"/>
                <a:gd name="T21" fmla="*/ 1 h 101"/>
                <a:gd name="T22" fmla="*/ 3 w 67"/>
                <a:gd name="T23" fmla="*/ 1 h 101"/>
                <a:gd name="T24" fmla="*/ 3 w 67"/>
                <a:gd name="T25" fmla="*/ 1 h 101"/>
                <a:gd name="T26" fmla="*/ 3 w 67"/>
                <a:gd name="T27" fmla="*/ 1 h 101"/>
                <a:gd name="T28" fmla="*/ 3 w 67"/>
                <a:gd name="T29" fmla="*/ 1 h 101"/>
                <a:gd name="T30" fmla="*/ 3 w 67"/>
                <a:gd name="T31" fmla="*/ 1 h 101"/>
                <a:gd name="T32" fmla="*/ 3 w 67"/>
                <a:gd name="T33" fmla="*/ 1 h 101"/>
                <a:gd name="T34" fmla="*/ 3 w 67"/>
                <a:gd name="T35" fmla="*/ 1 h 101"/>
                <a:gd name="T36" fmla="*/ 3 w 67"/>
                <a:gd name="T37" fmla="*/ 1 h 101"/>
                <a:gd name="T38" fmla="*/ 3 w 67"/>
                <a:gd name="T39" fmla="*/ 1 h 101"/>
                <a:gd name="T40" fmla="*/ 3 w 67"/>
                <a:gd name="T41" fmla="*/ 0 h 101"/>
                <a:gd name="T42" fmla="*/ 3 w 67"/>
                <a:gd name="T43" fmla="*/ 1 h 101"/>
                <a:gd name="T44" fmla="*/ 3 w 67"/>
                <a:gd name="T45" fmla="*/ 1 h 101"/>
                <a:gd name="T46" fmla="*/ 3 w 67"/>
                <a:gd name="T47" fmla="*/ 1 h 101"/>
                <a:gd name="T48" fmla="*/ 3 w 67"/>
                <a:gd name="T49" fmla="*/ 0 h 101"/>
                <a:gd name="T50" fmla="*/ 3 w 67"/>
                <a:gd name="T51" fmla="*/ 1 h 101"/>
                <a:gd name="T52" fmla="*/ 3 w 67"/>
                <a:gd name="T53" fmla="*/ 1 h 101"/>
                <a:gd name="T54" fmla="*/ 3 w 67"/>
                <a:gd name="T55" fmla="*/ 1 h 101"/>
                <a:gd name="T56" fmla="*/ 3 w 67"/>
                <a:gd name="T57" fmla="*/ 1 h 101"/>
                <a:gd name="T58" fmla="*/ 0 w 67"/>
                <a:gd name="T59" fmla="*/ 1 h 101"/>
                <a:gd name="T60" fmla="*/ 3 w 67"/>
                <a:gd name="T61" fmla="*/ 1 h 101"/>
                <a:gd name="T62" fmla="*/ 3 w 67"/>
                <a:gd name="T63" fmla="*/ 1 h 101"/>
                <a:gd name="T64" fmla="*/ 3 w 67"/>
                <a:gd name="T65" fmla="*/ 1 h 101"/>
                <a:gd name="T66" fmla="*/ 0 w 67"/>
                <a:gd name="T67" fmla="*/ 1 h 101"/>
                <a:gd name="T68" fmla="*/ 3 w 67"/>
                <a:gd name="T69" fmla="*/ 1 h 101"/>
                <a:gd name="T70" fmla="*/ 3 w 67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101"/>
                <a:gd name="T110" fmla="*/ 67 w 67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101">
                  <a:moveTo>
                    <a:pt x="10" y="82"/>
                  </a:moveTo>
                  <a:lnTo>
                    <a:pt x="24" y="87"/>
                  </a:lnTo>
                  <a:lnTo>
                    <a:pt x="15" y="101"/>
                  </a:lnTo>
                  <a:lnTo>
                    <a:pt x="5" y="91"/>
                  </a:lnTo>
                  <a:lnTo>
                    <a:pt x="10" y="82"/>
                  </a:lnTo>
                  <a:close/>
                  <a:moveTo>
                    <a:pt x="24" y="96"/>
                  </a:moveTo>
                  <a:lnTo>
                    <a:pt x="15" y="101"/>
                  </a:lnTo>
                  <a:lnTo>
                    <a:pt x="19" y="91"/>
                  </a:lnTo>
                  <a:lnTo>
                    <a:pt x="24" y="96"/>
                  </a:lnTo>
                  <a:close/>
                  <a:moveTo>
                    <a:pt x="15" y="91"/>
                  </a:moveTo>
                  <a:lnTo>
                    <a:pt x="58" y="15"/>
                  </a:lnTo>
                  <a:lnTo>
                    <a:pt x="67" y="19"/>
                  </a:lnTo>
                  <a:lnTo>
                    <a:pt x="24" y="96"/>
                  </a:lnTo>
                  <a:lnTo>
                    <a:pt x="15" y="91"/>
                  </a:lnTo>
                  <a:close/>
                  <a:moveTo>
                    <a:pt x="67" y="10"/>
                  </a:moveTo>
                  <a:lnTo>
                    <a:pt x="67" y="19"/>
                  </a:lnTo>
                  <a:lnTo>
                    <a:pt x="63" y="15"/>
                  </a:lnTo>
                  <a:lnTo>
                    <a:pt x="67" y="10"/>
                  </a:lnTo>
                  <a:close/>
                  <a:moveTo>
                    <a:pt x="58" y="19"/>
                  </a:moveTo>
                  <a:lnTo>
                    <a:pt x="48" y="15"/>
                  </a:lnTo>
                  <a:lnTo>
                    <a:pt x="53" y="0"/>
                  </a:lnTo>
                  <a:lnTo>
                    <a:pt x="67" y="10"/>
                  </a:lnTo>
                  <a:lnTo>
                    <a:pt x="58" y="19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48" y="10"/>
                  </a:lnTo>
                  <a:lnTo>
                    <a:pt x="43" y="5"/>
                  </a:lnTo>
                  <a:close/>
                  <a:moveTo>
                    <a:pt x="58" y="10"/>
                  </a:moveTo>
                  <a:lnTo>
                    <a:pt x="15" y="91"/>
                  </a:lnTo>
                  <a:lnTo>
                    <a:pt x="0" y="82"/>
                  </a:lnTo>
                  <a:lnTo>
                    <a:pt x="43" y="5"/>
                  </a:lnTo>
                  <a:lnTo>
                    <a:pt x="5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5" y="87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Freeform 151"/>
            <p:cNvSpPr>
              <a:spLocks noChangeAspect="1"/>
            </p:cNvSpPr>
            <p:nvPr/>
          </p:nvSpPr>
          <p:spPr bwMode="auto">
            <a:xfrm>
              <a:off x="3010" y="7064"/>
              <a:ext cx="59" cy="51"/>
            </a:xfrm>
            <a:custGeom>
              <a:avLst/>
              <a:gdLst>
                <a:gd name="T0" fmla="*/ 0 w 72"/>
                <a:gd name="T1" fmla="*/ 1 h 77"/>
                <a:gd name="T2" fmla="*/ 2 w 72"/>
                <a:gd name="T3" fmla="*/ 1 h 77"/>
                <a:gd name="T4" fmla="*/ 2 w 72"/>
                <a:gd name="T5" fmla="*/ 1 h 77"/>
                <a:gd name="T6" fmla="*/ 2 w 72"/>
                <a:gd name="T7" fmla="*/ 0 h 77"/>
                <a:gd name="T8" fmla="*/ 0 w 72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77"/>
                <a:gd name="T17" fmla="*/ 72 w 72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77">
                  <a:moveTo>
                    <a:pt x="0" y="72"/>
                  </a:moveTo>
                  <a:lnTo>
                    <a:pt x="15" y="77"/>
                  </a:lnTo>
                  <a:lnTo>
                    <a:pt x="72" y="9"/>
                  </a:lnTo>
                  <a:lnTo>
                    <a:pt x="5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Freeform 152"/>
            <p:cNvSpPr>
              <a:spLocks noChangeAspect="1" noEditPoints="1"/>
            </p:cNvSpPr>
            <p:nvPr/>
          </p:nvSpPr>
          <p:spPr bwMode="auto">
            <a:xfrm>
              <a:off x="3006" y="7060"/>
              <a:ext cx="68" cy="57"/>
            </a:xfrm>
            <a:custGeom>
              <a:avLst/>
              <a:gdLst>
                <a:gd name="T0" fmla="*/ 2 w 82"/>
                <a:gd name="T1" fmla="*/ 1 h 86"/>
                <a:gd name="T2" fmla="*/ 2 w 82"/>
                <a:gd name="T3" fmla="*/ 1 h 86"/>
                <a:gd name="T4" fmla="*/ 2 w 82"/>
                <a:gd name="T5" fmla="*/ 1 h 86"/>
                <a:gd name="T6" fmla="*/ 2 w 82"/>
                <a:gd name="T7" fmla="*/ 1 h 86"/>
                <a:gd name="T8" fmla="*/ 2 w 82"/>
                <a:gd name="T9" fmla="*/ 1 h 86"/>
                <a:gd name="T10" fmla="*/ 2 w 82"/>
                <a:gd name="T11" fmla="*/ 1 h 86"/>
                <a:gd name="T12" fmla="*/ 2 w 82"/>
                <a:gd name="T13" fmla="*/ 1 h 86"/>
                <a:gd name="T14" fmla="*/ 2 w 82"/>
                <a:gd name="T15" fmla="*/ 1 h 86"/>
                <a:gd name="T16" fmla="*/ 2 w 82"/>
                <a:gd name="T17" fmla="*/ 1 h 86"/>
                <a:gd name="T18" fmla="*/ 2 w 82"/>
                <a:gd name="T19" fmla="*/ 1 h 86"/>
                <a:gd name="T20" fmla="*/ 2 w 82"/>
                <a:gd name="T21" fmla="*/ 1 h 86"/>
                <a:gd name="T22" fmla="*/ 2 w 82"/>
                <a:gd name="T23" fmla="*/ 1 h 86"/>
                <a:gd name="T24" fmla="*/ 2 w 82"/>
                <a:gd name="T25" fmla="*/ 1 h 86"/>
                <a:gd name="T26" fmla="*/ 2 w 82"/>
                <a:gd name="T27" fmla="*/ 1 h 86"/>
                <a:gd name="T28" fmla="*/ 2 w 82"/>
                <a:gd name="T29" fmla="*/ 1 h 86"/>
                <a:gd name="T30" fmla="*/ 2 w 82"/>
                <a:gd name="T31" fmla="*/ 1 h 86"/>
                <a:gd name="T32" fmla="*/ 2 w 82"/>
                <a:gd name="T33" fmla="*/ 1 h 86"/>
                <a:gd name="T34" fmla="*/ 2 w 82"/>
                <a:gd name="T35" fmla="*/ 1 h 86"/>
                <a:gd name="T36" fmla="*/ 2 w 82"/>
                <a:gd name="T37" fmla="*/ 1 h 86"/>
                <a:gd name="T38" fmla="*/ 2 w 82"/>
                <a:gd name="T39" fmla="*/ 1 h 86"/>
                <a:gd name="T40" fmla="*/ 2 w 82"/>
                <a:gd name="T41" fmla="*/ 0 h 86"/>
                <a:gd name="T42" fmla="*/ 2 w 82"/>
                <a:gd name="T43" fmla="*/ 1 h 86"/>
                <a:gd name="T44" fmla="*/ 2 w 82"/>
                <a:gd name="T45" fmla="*/ 1 h 86"/>
                <a:gd name="T46" fmla="*/ 2 w 82"/>
                <a:gd name="T47" fmla="*/ 0 h 86"/>
                <a:gd name="T48" fmla="*/ 2 w 82"/>
                <a:gd name="T49" fmla="*/ 0 h 86"/>
                <a:gd name="T50" fmla="*/ 2 w 82"/>
                <a:gd name="T51" fmla="*/ 1 h 86"/>
                <a:gd name="T52" fmla="*/ 2 w 82"/>
                <a:gd name="T53" fmla="*/ 0 h 86"/>
                <a:gd name="T54" fmla="*/ 2 w 82"/>
                <a:gd name="T55" fmla="*/ 1 h 86"/>
                <a:gd name="T56" fmla="*/ 2 w 82"/>
                <a:gd name="T57" fmla="*/ 1 h 86"/>
                <a:gd name="T58" fmla="*/ 0 w 82"/>
                <a:gd name="T59" fmla="*/ 1 h 86"/>
                <a:gd name="T60" fmla="*/ 2 w 82"/>
                <a:gd name="T61" fmla="*/ 0 h 86"/>
                <a:gd name="T62" fmla="*/ 2 w 82"/>
                <a:gd name="T63" fmla="*/ 1 h 86"/>
                <a:gd name="T64" fmla="*/ 2 w 82"/>
                <a:gd name="T65" fmla="*/ 1 h 86"/>
                <a:gd name="T66" fmla="*/ 0 w 82"/>
                <a:gd name="T67" fmla="*/ 1 h 86"/>
                <a:gd name="T68" fmla="*/ 2 w 82"/>
                <a:gd name="T69" fmla="*/ 1 h 86"/>
                <a:gd name="T70" fmla="*/ 2 w 82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86"/>
                <a:gd name="T110" fmla="*/ 82 w 82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86">
                  <a:moveTo>
                    <a:pt x="10" y="67"/>
                  </a:moveTo>
                  <a:lnTo>
                    <a:pt x="24" y="77"/>
                  </a:lnTo>
                  <a:lnTo>
                    <a:pt x="15" y="86"/>
                  </a:lnTo>
                  <a:lnTo>
                    <a:pt x="5" y="82"/>
                  </a:lnTo>
                  <a:lnTo>
                    <a:pt x="10" y="67"/>
                  </a:lnTo>
                  <a:close/>
                  <a:moveTo>
                    <a:pt x="24" y="86"/>
                  </a:moveTo>
                  <a:lnTo>
                    <a:pt x="15" y="86"/>
                  </a:lnTo>
                  <a:lnTo>
                    <a:pt x="20" y="82"/>
                  </a:lnTo>
                  <a:lnTo>
                    <a:pt x="24" y="86"/>
                  </a:lnTo>
                  <a:close/>
                  <a:moveTo>
                    <a:pt x="15" y="77"/>
                  </a:moveTo>
                  <a:lnTo>
                    <a:pt x="68" y="10"/>
                  </a:lnTo>
                  <a:lnTo>
                    <a:pt x="82" y="19"/>
                  </a:lnTo>
                  <a:lnTo>
                    <a:pt x="24" y="86"/>
                  </a:lnTo>
                  <a:lnTo>
                    <a:pt x="15" y="77"/>
                  </a:lnTo>
                  <a:close/>
                  <a:moveTo>
                    <a:pt x="82" y="5"/>
                  </a:moveTo>
                  <a:lnTo>
                    <a:pt x="82" y="19"/>
                  </a:lnTo>
                  <a:lnTo>
                    <a:pt x="77" y="14"/>
                  </a:lnTo>
                  <a:lnTo>
                    <a:pt x="82" y="5"/>
                  </a:lnTo>
                  <a:close/>
                  <a:moveTo>
                    <a:pt x="73" y="19"/>
                  </a:moveTo>
                  <a:lnTo>
                    <a:pt x="58" y="10"/>
                  </a:lnTo>
                  <a:lnTo>
                    <a:pt x="68" y="0"/>
                  </a:lnTo>
                  <a:lnTo>
                    <a:pt x="82" y="5"/>
                  </a:lnTo>
                  <a:lnTo>
                    <a:pt x="73" y="19"/>
                  </a:lnTo>
                  <a:close/>
                  <a:moveTo>
                    <a:pt x="58" y="0"/>
                  </a:moveTo>
                  <a:lnTo>
                    <a:pt x="68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73" y="10"/>
                  </a:moveTo>
                  <a:lnTo>
                    <a:pt x="15" y="82"/>
                  </a:lnTo>
                  <a:lnTo>
                    <a:pt x="0" y="72"/>
                  </a:lnTo>
                  <a:lnTo>
                    <a:pt x="58" y="0"/>
                  </a:lnTo>
                  <a:lnTo>
                    <a:pt x="73" y="10"/>
                  </a:lnTo>
                  <a:close/>
                  <a:moveTo>
                    <a:pt x="5" y="82"/>
                  </a:moveTo>
                  <a:lnTo>
                    <a:pt x="0" y="72"/>
                  </a:lnTo>
                  <a:lnTo>
                    <a:pt x="5" y="77"/>
                  </a:lnTo>
                  <a:lnTo>
                    <a:pt x="5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Freeform 153"/>
            <p:cNvSpPr>
              <a:spLocks noChangeAspect="1"/>
            </p:cNvSpPr>
            <p:nvPr/>
          </p:nvSpPr>
          <p:spPr bwMode="auto">
            <a:xfrm>
              <a:off x="3058" y="7024"/>
              <a:ext cx="55" cy="45"/>
            </a:xfrm>
            <a:custGeom>
              <a:avLst/>
              <a:gdLst>
                <a:gd name="T0" fmla="*/ 0 w 67"/>
                <a:gd name="T1" fmla="*/ 1 h 67"/>
                <a:gd name="T2" fmla="*/ 2 w 67"/>
                <a:gd name="T3" fmla="*/ 1 h 67"/>
                <a:gd name="T4" fmla="*/ 2 w 67"/>
                <a:gd name="T5" fmla="*/ 1 h 67"/>
                <a:gd name="T6" fmla="*/ 2 w 67"/>
                <a:gd name="T7" fmla="*/ 0 h 67"/>
                <a:gd name="T8" fmla="*/ 0 w 67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7"/>
                <a:gd name="T17" fmla="*/ 67 w 6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7">
                  <a:moveTo>
                    <a:pt x="0" y="58"/>
                  </a:moveTo>
                  <a:lnTo>
                    <a:pt x="14" y="67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Freeform 154"/>
            <p:cNvSpPr>
              <a:spLocks noChangeAspect="1" noEditPoints="1"/>
            </p:cNvSpPr>
            <p:nvPr/>
          </p:nvSpPr>
          <p:spPr bwMode="auto">
            <a:xfrm>
              <a:off x="3054" y="7021"/>
              <a:ext cx="65" cy="52"/>
            </a:xfrm>
            <a:custGeom>
              <a:avLst/>
              <a:gdLst>
                <a:gd name="T0" fmla="*/ 3 w 77"/>
                <a:gd name="T1" fmla="*/ 1 h 77"/>
                <a:gd name="T2" fmla="*/ 3 w 77"/>
                <a:gd name="T3" fmla="*/ 1 h 77"/>
                <a:gd name="T4" fmla="*/ 3 w 77"/>
                <a:gd name="T5" fmla="*/ 1 h 77"/>
                <a:gd name="T6" fmla="*/ 0 w 77"/>
                <a:gd name="T7" fmla="*/ 1 h 77"/>
                <a:gd name="T8" fmla="*/ 3 w 77"/>
                <a:gd name="T9" fmla="*/ 1 h 77"/>
                <a:gd name="T10" fmla="*/ 3 w 77"/>
                <a:gd name="T11" fmla="*/ 1 h 77"/>
                <a:gd name="T12" fmla="*/ 3 w 77"/>
                <a:gd name="T13" fmla="*/ 1 h 77"/>
                <a:gd name="T14" fmla="*/ 3 w 77"/>
                <a:gd name="T15" fmla="*/ 1 h 77"/>
                <a:gd name="T16" fmla="*/ 3 w 77"/>
                <a:gd name="T17" fmla="*/ 1 h 77"/>
                <a:gd name="T18" fmla="*/ 3 w 77"/>
                <a:gd name="T19" fmla="*/ 1 h 77"/>
                <a:gd name="T20" fmla="*/ 3 w 77"/>
                <a:gd name="T21" fmla="*/ 1 h 77"/>
                <a:gd name="T22" fmla="*/ 3 w 77"/>
                <a:gd name="T23" fmla="*/ 1 h 77"/>
                <a:gd name="T24" fmla="*/ 3 w 77"/>
                <a:gd name="T25" fmla="*/ 1 h 77"/>
                <a:gd name="T26" fmla="*/ 3 w 77"/>
                <a:gd name="T27" fmla="*/ 1 h 77"/>
                <a:gd name="T28" fmla="*/ 3 w 77"/>
                <a:gd name="T29" fmla="*/ 1 h 77"/>
                <a:gd name="T30" fmla="*/ 3 w 77"/>
                <a:gd name="T31" fmla="*/ 1 h 77"/>
                <a:gd name="T32" fmla="*/ 3 w 77"/>
                <a:gd name="T33" fmla="*/ 1 h 77"/>
                <a:gd name="T34" fmla="*/ 3 w 77"/>
                <a:gd name="T35" fmla="*/ 1 h 77"/>
                <a:gd name="T36" fmla="*/ 3 w 77"/>
                <a:gd name="T37" fmla="*/ 1 h 77"/>
                <a:gd name="T38" fmla="*/ 3 w 77"/>
                <a:gd name="T39" fmla="*/ 1 h 77"/>
                <a:gd name="T40" fmla="*/ 3 w 77"/>
                <a:gd name="T41" fmla="*/ 0 h 77"/>
                <a:gd name="T42" fmla="*/ 3 w 77"/>
                <a:gd name="T43" fmla="*/ 1 h 77"/>
                <a:gd name="T44" fmla="*/ 3 w 77"/>
                <a:gd name="T45" fmla="*/ 1 h 77"/>
                <a:gd name="T46" fmla="*/ 3 w 77"/>
                <a:gd name="T47" fmla="*/ 0 h 77"/>
                <a:gd name="T48" fmla="*/ 3 w 77"/>
                <a:gd name="T49" fmla="*/ 0 h 77"/>
                <a:gd name="T50" fmla="*/ 3 w 77"/>
                <a:gd name="T51" fmla="*/ 1 h 77"/>
                <a:gd name="T52" fmla="*/ 3 w 77"/>
                <a:gd name="T53" fmla="*/ 0 h 77"/>
                <a:gd name="T54" fmla="*/ 3 w 77"/>
                <a:gd name="T55" fmla="*/ 1 h 77"/>
                <a:gd name="T56" fmla="*/ 3 w 77"/>
                <a:gd name="T57" fmla="*/ 1 h 77"/>
                <a:gd name="T58" fmla="*/ 0 w 77"/>
                <a:gd name="T59" fmla="*/ 1 h 77"/>
                <a:gd name="T60" fmla="*/ 3 w 77"/>
                <a:gd name="T61" fmla="*/ 0 h 77"/>
                <a:gd name="T62" fmla="*/ 3 w 77"/>
                <a:gd name="T63" fmla="*/ 1 h 77"/>
                <a:gd name="T64" fmla="*/ 0 w 77"/>
                <a:gd name="T65" fmla="*/ 1 h 77"/>
                <a:gd name="T66" fmla="*/ 0 w 77"/>
                <a:gd name="T67" fmla="*/ 1 h 77"/>
                <a:gd name="T68" fmla="*/ 3 w 77"/>
                <a:gd name="T69" fmla="*/ 1 h 77"/>
                <a:gd name="T70" fmla="*/ 0 w 7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7"/>
                <a:gd name="T110" fmla="*/ 77 w 7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7">
                  <a:moveTo>
                    <a:pt x="10" y="58"/>
                  </a:moveTo>
                  <a:lnTo>
                    <a:pt x="24" y="63"/>
                  </a:lnTo>
                  <a:lnTo>
                    <a:pt x="15" y="77"/>
                  </a:lnTo>
                  <a:lnTo>
                    <a:pt x="0" y="68"/>
                  </a:lnTo>
                  <a:lnTo>
                    <a:pt x="10" y="58"/>
                  </a:lnTo>
                  <a:close/>
                  <a:moveTo>
                    <a:pt x="24" y="77"/>
                  </a:moveTo>
                  <a:lnTo>
                    <a:pt x="15" y="77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5" y="68"/>
                  </a:moveTo>
                  <a:lnTo>
                    <a:pt x="67" y="10"/>
                  </a:lnTo>
                  <a:lnTo>
                    <a:pt x="77" y="20"/>
                  </a:lnTo>
                  <a:lnTo>
                    <a:pt x="24" y="77"/>
                  </a:lnTo>
                  <a:lnTo>
                    <a:pt x="15" y="68"/>
                  </a:lnTo>
                  <a:close/>
                  <a:moveTo>
                    <a:pt x="77" y="10"/>
                  </a:moveTo>
                  <a:lnTo>
                    <a:pt x="77" y="20"/>
                  </a:lnTo>
                  <a:lnTo>
                    <a:pt x="72" y="15"/>
                  </a:lnTo>
                  <a:lnTo>
                    <a:pt x="77" y="10"/>
                  </a:lnTo>
                  <a:close/>
                  <a:moveTo>
                    <a:pt x="67" y="20"/>
                  </a:moveTo>
                  <a:lnTo>
                    <a:pt x="58" y="10"/>
                  </a:lnTo>
                  <a:lnTo>
                    <a:pt x="72" y="0"/>
                  </a:lnTo>
                  <a:lnTo>
                    <a:pt x="77" y="10"/>
                  </a:lnTo>
                  <a:lnTo>
                    <a:pt x="67" y="20"/>
                  </a:lnTo>
                  <a:close/>
                  <a:moveTo>
                    <a:pt x="58" y="0"/>
                  </a:moveTo>
                  <a:lnTo>
                    <a:pt x="72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5" y="68"/>
                  </a:lnTo>
                  <a:lnTo>
                    <a:pt x="0" y="58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68"/>
                  </a:moveTo>
                  <a:lnTo>
                    <a:pt x="0" y="58"/>
                  </a:lnTo>
                  <a:lnTo>
                    <a:pt x="5" y="6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Freeform 155"/>
            <p:cNvSpPr>
              <a:spLocks noChangeAspect="1"/>
            </p:cNvSpPr>
            <p:nvPr/>
          </p:nvSpPr>
          <p:spPr bwMode="auto">
            <a:xfrm>
              <a:off x="3106" y="6986"/>
              <a:ext cx="67" cy="45"/>
            </a:xfrm>
            <a:custGeom>
              <a:avLst/>
              <a:gdLst>
                <a:gd name="T0" fmla="*/ 0 w 81"/>
                <a:gd name="T1" fmla="*/ 1 h 67"/>
                <a:gd name="T2" fmla="*/ 2 w 81"/>
                <a:gd name="T3" fmla="*/ 1 h 67"/>
                <a:gd name="T4" fmla="*/ 2 w 81"/>
                <a:gd name="T5" fmla="*/ 1 h 67"/>
                <a:gd name="T6" fmla="*/ 2 w 81"/>
                <a:gd name="T7" fmla="*/ 0 h 67"/>
                <a:gd name="T8" fmla="*/ 0 w 8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67"/>
                <a:gd name="T17" fmla="*/ 81 w 8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67">
                  <a:moveTo>
                    <a:pt x="0" y="57"/>
                  </a:moveTo>
                  <a:lnTo>
                    <a:pt x="9" y="67"/>
                  </a:lnTo>
                  <a:lnTo>
                    <a:pt x="81" y="9"/>
                  </a:lnTo>
                  <a:lnTo>
                    <a:pt x="7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Freeform 156"/>
            <p:cNvSpPr>
              <a:spLocks noChangeAspect="1" noEditPoints="1"/>
            </p:cNvSpPr>
            <p:nvPr/>
          </p:nvSpPr>
          <p:spPr bwMode="auto">
            <a:xfrm>
              <a:off x="3102" y="6979"/>
              <a:ext cx="77" cy="56"/>
            </a:xfrm>
            <a:custGeom>
              <a:avLst/>
              <a:gdLst>
                <a:gd name="T0" fmla="*/ 3 w 91"/>
                <a:gd name="T1" fmla="*/ 1 h 82"/>
                <a:gd name="T2" fmla="*/ 3 w 91"/>
                <a:gd name="T3" fmla="*/ 1 h 82"/>
                <a:gd name="T4" fmla="*/ 3 w 91"/>
                <a:gd name="T5" fmla="*/ 1 h 82"/>
                <a:gd name="T6" fmla="*/ 0 w 91"/>
                <a:gd name="T7" fmla="*/ 1 h 82"/>
                <a:gd name="T8" fmla="*/ 3 w 91"/>
                <a:gd name="T9" fmla="*/ 1 h 82"/>
                <a:gd name="T10" fmla="*/ 3 w 91"/>
                <a:gd name="T11" fmla="*/ 1 h 82"/>
                <a:gd name="T12" fmla="*/ 3 w 91"/>
                <a:gd name="T13" fmla="*/ 1 h 82"/>
                <a:gd name="T14" fmla="*/ 3 w 91"/>
                <a:gd name="T15" fmla="*/ 1 h 82"/>
                <a:gd name="T16" fmla="*/ 3 w 91"/>
                <a:gd name="T17" fmla="*/ 1 h 82"/>
                <a:gd name="T18" fmla="*/ 3 w 91"/>
                <a:gd name="T19" fmla="*/ 1 h 82"/>
                <a:gd name="T20" fmla="*/ 3 w 91"/>
                <a:gd name="T21" fmla="*/ 1 h 82"/>
                <a:gd name="T22" fmla="*/ 3 w 91"/>
                <a:gd name="T23" fmla="*/ 1 h 82"/>
                <a:gd name="T24" fmla="*/ 3 w 91"/>
                <a:gd name="T25" fmla="*/ 1 h 82"/>
                <a:gd name="T26" fmla="*/ 3 w 91"/>
                <a:gd name="T27" fmla="*/ 1 h 82"/>
                <a:gd name="T28" fmla="*/ 3 w 91"/>
                <a:gd name="T29" fmla="*/ 1 h 82"/>
                <a:gd name="T30" fmla="*/ 3 w 91"/>
                <a:gd name="T31" fmla="*/ 1 h 82"/>
                <a:gd name="T32" fmla="*/ 3 w 91"/>
                <a:gd name="T33" fmla="*/ 1 h 82"/>
                <a:gd name="T34" fmla="*/ 3 w 91"/>
                <a:gd name="T35" fmla="*/ 1 h 82"/>
                <a:gd name="T36" fmla="*/ 3 w 91"/>
                <a:gd name="T37" fmla="*/ 1 h 82"/>
                <a:gd name="T38" fmla="*/ 3 w 91"/>
                <a:gd name="T39" fmla="*/ 1 h 82"/>
                <a:gd name="T40" fmla="*/ 3 w 91"/>
                <a:gd name="T41" fmla="*/ 1 h 82"/>
                <a:gd name="T42" fmla="*/ 3 w 91"/>
                <a:gd name="T43" fmla="*/ 1 h 82"/>
                <a:gd name="T44" fmla="*/ 3 w 91"/>
                <a:gd name="T45" fmla="*/ 1 h 82"/>
                <a:gd name="T46" fmla="*/ 3 w 91"/>
                <a:gd name="T47" fmla="*/ 0 h 82"/>
                <a:gd name="T48" fmla="*/ 3 w 91"/>
                <a:gd name="T49" fmla="*/ 1 h 82"/>
                <a:gd name="T50" fmla="*/ 3 w 91"/>
                <a:gd name="T51" fmla="*/ 1 h 82"/>
                <a:gd name="T52" fmla="*/ 3 w 91"/>
                <a:gd name="T53" fmla="*/ 0 h 82"/>
                <a:gd name="T54" fmla="*/ 3 w 91"/>
                <a:gd name="T55" fmla="*/ 1 h 82"/>
                <a:gd name="T56" fmla="*/ 3 w 91"/>
                <a:gd name="T57" fmla="*/ 1 h 82"/>
                <a:gd name="T58" fmla="*/ 3 w 91"/>
                <a:gd name="T59" fmla="*/ 1 h 82"/>
                <a:gd name="T60" fmla="*/ 3 w 91"/>
                <a:gd name="T61" fmla="*/ 0 h 82"/>
                <a:gd name="T62" fmla="*/ 3 w 91"/>
                <a:gd name="T63" fmla="*/ 1 h 82"/>
                <a:gd name="T64" fmla="*/ 0 w 91"/>
                <a:gd name="T65" fmla="*/ 1 h 82"/>
                <a:gd name="T66" fmla="*/ 3 w 91"/>
                <a:gd name="T67" fmla="*/ 1 h 82"/>
                <a:gd name="T68" fmla="*/ 3 w 91"/>
                <a:gd name="T69" fmla="*/ 1 h 82"/>
                <a:gd name="T70" fmla="*/ 0 w 91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2"/>
                <a:gd name="T110" fmla="*/ 91 w 91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2">
                  <a:moveTo>
                    <a:pt x="14" y="62"/>
                  </a:moveTo>
                  <a:lnTo>
                    <a:pt x="19" y="72"/>
                  </a:lnTo>
                  <a:lnTo>
                    <a:pt x="9" y="82"/>
                  </a:lnTo>
                  <a:lnTo>
                    <a:pt x="0" y="72"/>
                  </a:lnTo>
                  <a:lnTo>
                    <a:pt x="14" y="62"/>
                  </a:lnTo>
                  <a:close/>
                  <a:moveTo>
                    <a:pt x="19" y="82"/>
                  </a:moveTo>
                  <a:lnTo>
                    <a:pt x="9" y="82"/>
                  </a:lnTo>
                  <a:lnTo>
                    <a:pt x="14" y="77"/>
                  </a:lnTo>
                  <a:lnTo>
                    <a:pt x="19" y="82"/>
                  </a:lnTo>
                  <a:close/>
                  <a:moveTo>
                    <a:pt x="9" y="72"/>
                  </a:moveTo>
                  <a:lnTo>
                    <a:pt x="81" y="15"/>
                  </a:lnTo>
                  <a:lnTo>
                    <a:pt x="91" y="24"/>
                  </a:lnTo>
                  <a:lnTo>
                    <a:pt x="19" y="82"/>
                  </a:lnTo>
                  <a:lnTo>
                    <a:pt x="9" y="72"/>
                  </a:lnTo>
                  <a:close/>
                  <a:moveTo>
                    <a:pt x="91" y="15"/>
                  </a:moveTo>
                  <a:lnTo>
                    <a:pt x="91" y="24"/>
                  </a:lnTo>
                  <a:lnTo>
                    <a:pt x="86" y="19"/>
                  </a:lnTo>
                  <a:lnTo>
                    <a:pt x="91" y="15"/>
                  </a:lnTo>
                  <a:close/>
                  <a:moveTo>
                    <a:pt x="81" y="24"/>
                  </a:moveTo>
                  <a:lnTo>
                    <a:pt x="72" y="10"/>
                  </a:lnTo>
                  <a:lnTo>
                    <a:pt x="86" y="5"/>
                  </a:lnTo>
                  <a:lnTo>
                    <a:pt x="91" y="15"/>
                  </a:lnTo>
                  <a:lnTo>
                    <a:pt x="81" y="24"/>
                  </a:lnTo>
                  <a:close/>
                  <a:moveTo>
                    <a:pt x="72" y="0"/>
                  </a:moveTo>
                  <a:lnTo>
                    <a:pt x="86" y="5"/>
                  </a:lnTo>
                  <a:lnTo>
                    <a:pt x="77" y="10"/>
                  </a:lnTo>
                  <a:lnTo>
                    <a:pt x="72" y="0"/>
                  </a:lnTo>
                  <a:close/>
                  <a:moveTo>
                    <a:pt x="81" y="15"/>
                  </a:moveTo>
                  <a:lnTo>
                    <a:pt x="9" y="72"/>
                  </a:lnTo>
                  <a:lnTo>
                    <a:pt x="5" y="58"/>
                  </a:lnTo>
                  <a:lnTo>
                    <a:pt x="72" y="0"/>
                  </a:lnTo>
                  <a:lnTo>
                    <a:pt x="81" y="15"/>
                  </a:lnTo>
                  <a:close/>
                  <a:moveTo>
                    <a:pt x="0" y="72"/>
                  </a:moveTo>
                  <a:lnTo>
                    <a:pt x="5" y="58"/>
                  </a:lnTo>
                  <a:lnTo>
                    <a:pt x="5" y="6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Freeform 157"/>
            <p:cNvSpPr>
              <a:spLocks noChangeAspect="1"/>
            </p:cNvSpPr>
            <p:nvPr/>
          </p:nvSpPr>
          <p:spPr bwMode="auto">
            <a:xfrm>
              <a:off x="3167" y="6958"/>
              <a:ext cx="70" cy="35"/>
            </a:xfrm>
            <a:custGeom>
              <a:avLst/>
              <a:gdLst>
                <a:gd name="T0" fmla="*/ 0 w 86"/>
                <a:gd name="T1" fmla="*/ 1 h 52"/>
                <a:gd name="T2" fmla="*/ 2 w 86"/>
                <a:gd name="T3" fmla="*/ 1 h 52"/>
                <a:gd name="T4" fmla="*/ 2 w 86"/>
                <a:gd name="T5" fmla="*/ 1 h 52"/>
                <a:gd name="T6" fmla="*/ 2 w 86"/>
                <a:gd name="T7" fmla="*/ 0 h 52"/>
                <a:gd name="T8" fmla="*/ 0 w 86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52"/>
                <a:gd name="T17" fmla="*/ 86 w 86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52">
                  <a:moveTo>
                    <a:pt x="0" y="43"/>
                  </a:moveTo>
                  <a:lnTo>
                    <a:pt x="9" y="52"/>
                  </a:lnTo>
                  <a:lnTo>
                    <a:pt x="86" y="9"/>
                  </a:lnTo>
                  <a:lnTo>
                    <a:pt x="8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Freeform 158"/>
            <p:cNvSpPr>
              <a:spLocks noChangeAspect="1" noEditPoints="1"/>
            </p:cNvSpPr>
            <p:nvPr/>
          </p:nvSpPr>
          <p:spPr bwMode="auto">
            <a:xfrm>
              <a:off x="3161" y="6951"/>
              <a:ext cx="80" cy="44"/>
            </a:xfrm>
            <a:custGeom>
              <a:avLst/>
              <a:gdLst>
                <a:gd name="T0" fmla="*/ 3 w 96"/>
                <a:gd name="T1" fmla="*/ 1 h 67"/>
                <a:gd name="T2" fmla="*/ 3 w 96"/>
                <a:gd name="T3" fmla="*/ 1 h 67"/>
                <a:gd name="T4" fmla="*/ 3 w 96"/>
                <a:gd name="T5" fmla="*/ 1 h 67"/>
                <a:gd name="T6" fmla="*/ 0 w 96"/>
                <a:gd name="T7" fmla="*/ 1 h 67"/>
                <a:gd name="T8" fmla="*/ 3 w 96"/>
                <a:gd name="T9" fmla="*/ 1 h 67"/>
                <a:gd name="T10" fmla="*/ 3 w 96"/>
                <a:gd name="T11" fmla="*/ 1 h 67"/>
                <a:gd name="T12" fmla="*/ 3 w 96"/>
                <a:gd name="T13" fmla="*/ 1 h 67"/>
                <a:gd name="T14" fmla="*/ 3 w 96"/>
                <a:gd name="T15" fmla="*/ 1 h 67"/>
                <a:gd name="T16" fmla="*/ 3 w 96"/>
                <a:gd name="T17" fmla="*/ 1 h 67"/>
                <a:gd name="T18" fmla="*/ 3 w 96"/>
                <a:gd name="T19" fmla="*/ 1 h 67"/>
                <a:gd name="T20" fmla="*/ 3 w 96"/>
                <a:gd name="T21" fmla="*/ 1 h 67"/>
                <a:gd name="T22" fmla="*/ 3 w 96"/>
                <a:gd name="T23" fmla="*/ 1 h 67"/>
                <a:gd name="T24" fmla="*/ 3 w 96"/>
                <a:gd name="T25" fmla="*/ 1 h 67"/>
                <a:gd name="T26" fmla="*/ 3 w 96"/>
                <a:gd name="T27" fmla="*/ 1 h 67"/>
                <a:gd name="T28" fmla="*/ 3 w 96"/>
                <a:gd name="T29" fmla="*/ 1 h 67"/>
                <a:gd name="T30" fmla="*/ 3 w 96"/>
                <a:gd name="T31" fmla="*/ 1 h 67"/>
                <a:gd name="T32" fmla="*/ 3 w 96"/>
                <a:gd name="T33" fmla="*/ 1 h 67"/>
                <a:gd name="T34" fmla="*/ 3 w 96"/>
                <a:gd name="T35" fmla="*/ 1 h 67"/>
                <a:gd name="T36" fmla="*/ 3 w 96"/>
                <a:gd name="T37" fmla="*/ 1 h 67"/>
                <a:gd name="T38" fmla="*/ 3 w 96"/>
                <a:gd name="T39" fmla="*/ 1 h 67"/>
                <a:gd name="T40" fmla="*/ 3 w 96"/>
                <a:gd name="T41" fmla="*/ 1 h 67"/>
                <a:gd name="T42" fmla="*/ 3 w 96"/>
                <a:gd name="T43" fmla="*/ 1 h 67"/>
                <a:gd name="T44" fmla="*/ 3 w 96"/>
                <a:gd name="T45" fmla="*/ 1 h 67"/>
                <a:gd name="T46" fmla="*/ 3 w 96"/>
                <a:gd name="T47" fmla="*/ 0 h 67"/>
                <a:gd name="T48" fmla="*/ 3 w 96"/>
                <a:gd name="T49" fmla="*/ 1 h 67"/>
                <a:gd name="T50" fmla="*/ 3 w 96"/>
                <a:gd name="T51" fmla="*/ 1 h 67"/>
                <a:gd name="T52" fmla="*/ 3 w 96"/>
                <a:gd name="T53" fmla="*/ 0 h 67"/>
                <a:gd name="T54" fmla="*/ 3 w 96"/>
                <a:gd name="T55" fmla="*/ 1 h 67"/>
                <a:gd name="T56" fmla="*/ 3 w 96"/>
                <a:gd name="T57" fmla="*/ 1 h 67"/>
                <a:gd name="T58" fmla="*/ 3 w 96"/>
                <a:gd name="T59" fmla="*/ 1 h 67"/>
                <a:gd name="T60" fmla="*/ 3 w 96"/>
                <a:gd name="T61" fmla="*/ 0 h 67"/>
                <a:gd name="T62" fmla="*/ 3 w 96"/>
                <a:gd name="T63" fmla="*/ 1 h 67"/>
                <a:gd name="T64" fmla="*/ 0 w 96"/>
                <a:gd name="T65" fmla="*/ 1 h 67"/>
                <a:gd name="T66" fmla="*/ 3 w 96"/>
                <a:gd name="T67" fmla="*/ 1 h 67"/>
                <a:gd name="T68" fmla="*/ 3 w 96"/>
                <a:gd name="T69" fmla="*/ 1 h 67"/>
                <a:gd name="T70" fmla="*/ 0 w 9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"/>
                <a:gd name="T109" fmla="*/ 0 h 67"/>
                <a:gd name="T110" fmla="*/ 96 w 9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" h="67">
                  <a:moveTo>
                    <a:pt x="14" y="48"/>
                  </a:moveTo>
                  <a:lnTo>
                    <a:pt x="19" y="58"/>
                  </a:lnTo>
                  <a:lnTo>
                    <a:pt x="9" y="67"/>
                  </a:lnTo>
                  <a:lnTo>
                    <a:pt x="0" y="53"/>
                  </a:lnTo>
                  <a:lnTo>
                    <a:pt x="14" y="48"/>
                  </a:lnTo>
                  <a:close/>
                  <a:moveTo>
                    <a:pt x="19" y="67"/>
                  </a:moveTo>
                  <a:lnTo>
                    <a:pt x="9" y="67"/>
                  </a:lnTo>
                  <a:lnTo>
                    <a:pt x="14" y="62"/>
                  </a:lnTo>
                  <a:lnTo>
                    <a:pt x="19" y="67"/>
                  </a:lnTo>
                  <a:close/>
                  <a:moveTo>
                    <a:pt x="9" y="58"/>
                  </a:moveTo>
                  <a:lnTo>
                    <a:pt x="86" y="14"/>
                  </a:lnTo>
                  <a:lnTo>
                    <a:pt x="96" y="29"/>
                  </a:lnTo>
                  <a:lnTo>
                    <a:pt x="19" y="67"/>
                  </a:lnTo>
                  <a:lnTo>
                    <a:pt x="9" y="58"/>
                  </a:lnTo>
                  <a:close/>
                  <a:moveTo>
                    <a:pt x="96" y="19"/>
                  </a:moveTo>
                  <a:lnTo>
                    <a:pt x="96" y="29"/>
                  </a:lnTo>
                  <a:lnTo>
                    <a:pt x="91" y="19"/>
                  </a:lnTo>
                  <a:lnTo>
                    <a:pt x="96" y="19"/>
                  </a:lnTo>
                  <a:close/>
                  <a:moveTo>
                    <a:pt x="86" y="24"/>
                  </a:moveTo>
                  <a:lnTo>
                    <a:pt x="81" y="10"/>
                  </a:lnTo>
                  <a:lnTo>
                    <a:pt x="91" y="5"/>
                  </a:lnTo>
                  <a:lnTo>
                    <a:pt x="96" y="19"/>
                  </a:lnTo>
                  <a:lnTo>
                    <a:pt x="86" y="24"/>
                  </a:lnTo>
                  <a:close/>
                  <a:moveTo>
                    <a:pt x="81" y="0"/>
                  </a:moveTo>
                  <a:lnTo>
                    <a:pt x="91" y="5"/>
                  </a:lnTo>
                  <a:lnTo>
                    <a:pt x="86" y="10"/>
                  </a:lnTo>
                  <a:lnTo>
                    <a:pt x="81" y="0"/>
                  </a:lnTo>
                  <a:close/>
                  <a:moveTo>
                    <a:pt x="91" y="14"/>
                  </a:moveTo>
                  <a:lnTo>
                    <a:pt x="9" y="58"/>
                  </a:lnTo>
                  <a:lnTo>
                    <a:pt x="5" y="43"/>
                  </a:lnTo>
                  <a:lnTo>
                    <a:pt x="81" y="0"/>
                  </a:lnTo>
                  <a:lnTo>
                    <a:pt x="91" y="14"/>
                  </a:lnTo>
                  <a:close/>
                  <a:moveTo>
                    <a:pt x="0" y="53"/>
                  </a:moveTo>
                  <a:lnTo>
                    <a:pt x="5" y="43"/>
                  </a:lnTo>
                  <a:lnTo>
                    <a:pt x="5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Freeform 159"/>
            <p:cNvSpPr>
              <a:spLocks noChangeAspect="1"/>
            </p:cNvSpPr>
            <p:nvPr/>
          </p:nvSpPr>
          <p:spPr bwMode="auto">
            <a:xfrm>
              <a:off x="3233" y="6931"/>
              <a:ext cx="76" cy="32"/>
            </a:xfrm>
            <a:custGeom>
              <a:avLst/>
              <a:gdLst>
                <a:gd name="T0" fmla="*/ 0 w 91"/>
                <a:gd name="T1" fmla="*/ 1 h 48"/>
                <a:gd name="T2" fmla="*/ 3 w 91"/>
                <a:gd name="T3" fmla="*/ 1 h 48"/>
                <a:gd name="T4" fmla="*/ 3 w 91"/>
                <a:gd name="T5" fmla="*/ 1 h 48"/>
                <a:gd name="T6" fmla="*/ 3 w 91"/>
                <a:gd name="T7" fmla="*/ 0 h 48"/>
                <a:gd name="T8" fmla="*/ 0 w 91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8"/>
                <a:gd name="T17" fmla="*/ 91 w 91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8">
                  <a:moveTo>
                    <a:pt x="0" y="39"/>
                  </a:moveTo>
                  <a:lnTo>
                    <a:pt x="5" y="48"/>
                  </a:lnTo>
                  <a:lnTo>
                    <a:pt x="91" y="15"/>
                  </a:lnTo>
                  <a:lnTo>
                    <a:pt x="87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Freeform 160"/>
            <p:cNvSpPr>
              <a:spLocks noChangeAspect="1" noEditPoints="1"/>
            </p:cNvSpPr>
            <p:nvPr/>
          </p:nvSpPr>
          <p:spPr bwMode="auto">
            <a:xfrm>
              <a:off x="3230" y="6928"/>
              <a:ext cx="82" cy="41"/>
            </a:xfrm>
            <a:custGeom>
              <a:avLst/>
              <a:gdLst>
                <a:gd name="T0" fmla="*/ 2 w 101"/>
                <a:gd name="T1" fmla="*/ 1 h 63"/>
                <a:gd name="T2" fmla="*/ 2 w 101"/>
                <a:gd name="T3" fmla="*/ 1 h 63"/>
                <a:gd name="T4" fmla="*/ 2 w 101"/>
                <a:gd name="T5" fmla="*/ 1 h 63"/>
                <a:gd name="T6" fmla="*/ 0 w 101"/>
                <a:gd name="T7" fmla="*/ 1 h 63"/>
                <a:gd name="T8" fmla="*/ 2 w 101"/>
                <a:gd name="T9" fmla="*/ 1 h 63"/>
                <a:gd name="T10" fmla="*/ 2 w 101"/>
                <a:gd name="T11" fmla="*/ 1 h 63"/>
                <a:gd name="T12" fmla="*/ 2 w 101"/>
                <a:gd name="T13" fmla="*/ 1 h 63"/>
                <a:gd name="T14" fmla="*/ 2 w 101"/>
                <a:gd name="T15" fmla="*/ 1 h 63"/>
                <a:gd name="T16" fmla="*/ 2 w 101"/>
                <a:gd name="T17" fmla="*/ 1 h 63"/>
                <a:gd name="T18" fmla="*/ 2 w 101"/>
                <a:gd name="T19" fmla="*/ 1 h 63"/>
                <a:gd name="T20" fmla="*/ 2 w 101"/>
                <a:gd name="T21" fmla="*/ 1 h 63"/>
                <a:gd name="T22" fmla="*/ 2 w 101"/>
                <a:gd name="T23" fmla="*/ 1 h 63"/>
                <a:gd name="T24" fmla="*/ 2 w 101"/>
                <a:gd name="T25" fmla="*/ 1 h 63"/>
                <a:gd name="T26" fmla="*/ 2 w 101"/>
                <a:gd name="T27" fmla="*/ 1 h 63"/>
                <a:gd name="T28" fmla="*/ 2 w 101"/>
                <a:gd name="T29" fmla="*/ 1 h 63"/>
                <a:gd name="T30" fmla="*/ 2 w 101"/>
                <a:gd name="T31" fmla="*/ 1 h 63"/>
                <a:gd name="T32" fmla="*/ 2 w 101"/>
                <a:gd name="T33" fmla="*/ 1 h 63"/>
                <a:gd name="T34" fmla="*/ 2 w 101"/>
                <a:gd name="T35" fmla="*/ 1 h 63"/>
                <a:gd name="T36" fmla="*/ 2 w 101"/>
                <a:gd name="T37" fmla="*/ 1 h 63"/>
                <a:gd name="T38" fmla="*/ 2 w 101"/>
                <a:gd name="T39" fmla="*/ 1 h 63"/>
                <a:gd name="T40" fmla="*/ 2 w 101"/>
                <a:gd name="T41" fmla="*/ 1 h 63"/>
                <a:gd name="T42" fmla="*/ 2 w 101"/>
                <a:gd name="T43" fmla="*/ 1 h 63"/>
                <a:gd name="T44" fmla="*/ 2 w 101"/>
                <a:gd name="T45" fmla="*/ 1 h 63"/>
                <a:gd name="T46" fmla="*/ 2 w 101"/>
                <a:gd name="T47" fmla="*/ 0 h 63"/>
                <a:gd name="T48" fmla="*/ 2 w 101"/>
                <a:gd name="T49" fmla="*/ 1 h 63"/>
                <a:gd name="T50" fmla="*/ 2 w 101"/>
                <a:gd name="T51" fmla="*/ 1 h 63"/>
                <a:gd name="T52" fmla="*/ 2 w 101"/>
                <a:gd name="T53" fmla="*/ 0 h 63"/>
                <a:gd name="T54" fmla="*/ 2 w 101"/>
                <a:gd name="T55" fmla="*/ 1 h 63"/>
                <a:gd name="T56" fmla="*/ 2 w 101"/>
                <a:gd name="T57" fmla="*/ 1 h 63"/>
                <a:gd name="T58" fmla="*/ 0 w 101"/>
                <a:gd name="T59" fmla="*/ 1 h 63"/>
                <a:gd name="T60" fmla="*/ 2 w 101"/>
                <a:gd name="T61" fmla="*/ 0 h 63"/>
                <a:gd name="T62" fmla="*/ 2 w 101"/>
                <a:gd name="T63" fmla="*/ 1 h 63"/>
                <a:gd name="T64" fmla="*/ 0 w 101"/>
                <a:gd name="T65" fmla="*/ 1 h 63"/>
                <a:gd name="T66" fmla="*/ 0 w 101"/>
                <a:gd name="T67" fmla="*/ 1 h 63"/>
                <a:gd name="T68" fmla="*/ 2 w 101"/>
                <a:gd name="T69" fmla="*/ 1 h 63"/>
                <a:gd name="T70" fmla="*/ 0 w 101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63"/>
                <a:gd name="T110" fmla="*/ 101 w 101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63">
                  <a:moveTo>
                    <a:pt x="10" y="39"/>
                  </a:moveTo>
                  <a:lnTo>
                    <a:pt x="15" y="53"/>
                  </a:lnTo>
                  <a:lnTo>
                    <a:pt x="5" y="58"/>
                  </a:lnTo>
                  <a:lnTo>
                    <a:pt x="0" y="44"/>
                  </a:lnTo>
                  <a:lnTo>
                    <a:pt x="10" y="39"/>
                  </a:lnTo>
                  <a:close/>
                  <a:moveTo>
                    <a:pt x="15" y="63"/>
                  </a:moveTo>
                  <a:lnTo>
                    <a:pt x="5" y="58"/>
                  </a:lnTo>
                  <a:lnTo>
                    <a:pt x="10" y="53"/>
                  </a:lnTo>
                  <a:lnTo>
                    <a:pt x="15" y="63"/>
                  </a:lnTo>
                  <a:close/>
                  <a:moveTo>
                    <a:pt x="10" y="48"/>
                  </a:moveTo>
                  <a:lnTo>
                    <a:pt x="92" y="15"/>
                  </a:lnTo>
                  <a:lnTo>
                    <a:pt x="96" y="24"/>
                  </a:lnTo>
                  <a:lnTo>
                    <a:pt x="15" y="63"/>
                  </a:lnTo>
                  <a:lnTo>
                    <a:pt x="10" y="48"/>
                  </a:lnTo>
                  <a:close/>
                  <a:moveTo>
                    <a:pt x="101" y="15"/>
                  </a:moveTo>
                  <a:lnTo>
                    <a:pt x="96" y="24"/>
                  </a:lnTo>
                  <a:lnTo>
                    <a:pt x="96" y="20"/>
                  </a:lnTo>
                  <a:lnTo>
                    <a:pt x="101" y="15"/>
                  </a:lnTo>
                  <a:close/>
                  <a:moveTo>
                    <a:pt x="87" y="20"/>
                  </a:moveTo>
                  <a:lnTo>
                    <a:pt x="82" y="10"/>
                  </a:lnTo>
                  <a:lnTo>
                    <a:pt x="96" y="5"/>
                  </a:lnTo>
                  <a:lnTo>
                    <a:pt x="101" y="15"/>
                  </a:lnTo>
                  <a:lnTo>
                    <a:pt x="87" y="20"/>
                  </a:lnTo>
                  <a:close/>
                  <a:moveTo>
                    <a:pt x="87" y="0"/>
                  </a:moveTo>
                  <a:lnTo>
                    <a:pt x="96" y="5"/>
                  </a:lnTo>
                  <a:lnTo>
                    <a:pt x="92" y="5"/>
                  </a:lnTo>
                  <a:lnTo>
                    <a:pt x="87" y="0"/>
                  </a:lnTo>
                  <a:close/>
                  <a:moveTo>
                    <a:pt x="92" y="15"/>
                  </a:moveTo>
                  <a:lnTo>
                    <a:pt x="5" y="48"/>
                  </a:lnTo>
                  <a:lnTo>
                    <a:pt x="0" y="34"/>
                  </a:lnTo>
                  <a:lnTo>
                    <a:pt x="87" y="0"/>
                  </a:lnTo>
                  <a:lnTo>
                    <a:pt x="92" y="15"/>
                  </a:lnTo>
                  <a:close/>
                  <a:moveTo>
                    <a:pt x="0" y="44"/>
                  </a:moveTo>
                  <a:lnTo>
                    <a:pt x="0" y="34"/>
                  </a:lnTo>
                  <a:lnTo>
                    <a:pt x="5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Freeform 161"/>
            <p:cNvSpPr>
              <a:spLocks noChangeAspect="1"/>
            </p:cNvSpPr>
            <p:nvPr/>
          </p:nvSpPr>
          <p:spPr bwMode="auto">
            <a:xfrm>
              <a:off x="3306" y="6918"/>
              <a:ext cx="71" cy="24"/>
            </a:xfrm>
            <a:custGeom>
              <a:avLst/>
              <a:gdLst>
                <a:gd name="T0" fmla="*/ 0 w 86"/>
                <a:gd name="T1" fmla="*/ 1 h 34"/>
                <a:gd name="T2" fmla="*/ 2 w 86"/>
                <a:gd name="T3" fmla="*/ 1 h 34"/>
                <a:gd name="T4" fmla="*/ 2 w 86"/>
                <a:gd name="T5" fmla="*/ 1 h 34"/>
                <a:gd name="T6" fmla="*/ 2 w 86"/>
                <a:gd name="T7" fmla="*/ 0 h 34"/>
                <a:gd name="T8" fmla="*/ 0 w 86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34"/>
                <a:gd name="T17" fmla="*/ 86 w 8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34">
                  <a:moveTo>
                    <a:pt x="0" y="19"/>
                  </a:moveTo>
                  <a:lnTo>
                    <a:pt x="4" y="34"/>
                  </a:lnTo>
                  <a:lnTo>
                    <a:pt x="86" y="10"/>
                  </a:lnTo>
                  <a:lnTo>
                    <a:pt x="86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Freeform 162"/>
            <p:cNvSpPr>
              <a:spLocks noChangeAspect="1" noEditPoints="1"/>
            </p:cNvSpPr>
            <p:nvPr/>
          </p:nvSpPr>
          <p:spPr bwMode="auto">
            <a:xfrm>
              <a:off x="3297" y="6911"/>
              <a:ext cx="88" cy="33"/>
            </a:xfrm>
            <a:custGeom>
              <a:avLst/>
              <a:gdLst>
                <a:gd name="T0" fmla="*/ 2 w 106"/>
                <a:gd name="T1" fmla="*/ 1 h 48"/>
                <a:gd name="T2" fmla="*/ 2 w 106"/>
                <a:gd name="T3" fmla="*/ 1 h 48"/>
                <a:gd name="T4" fmla="*/ 2 w 106"/>
                <a:gd name="T5" fmla="*/ 1 h 48"/>
                <a:gd name="T6" fmla="*/ 0 w 106"/>
                <a:gd name="T7" fmla="*/ 1 h 48"/>
                <a:gd name="T8" fmla="*/ 2 w 106"/>
                <a:gd name="T9" fmla="*/ 1 h 48"/>
                <a:gd name="T10" fmla="*/ 2 w 106"/>
                <a:gd name="T11" fmla="*/ 1 h 48"/>
                <a:gd name="T12" fmla="*/ 2 w 106"/>
                <a:gd name="T13" fmla="*/ 1 h 48"/>
                <a:gd name="T14" fmla="*/ 2 w 106"/>
                <a:gd name="T15" fmla="*/ 1 h 48"/>
                <a:gd name="T16" fmla="*/ 2 w 106"/>
                <a:gd name="T17" fmla="*/ 1 h 48"/>
                <a:gd name="T18" fmla="*/ 2 w 106"/>
                <a:gd name="T19" fmla="*/ 1 h 48"/>
                <a:gd name="T20" fmla="*/ 2 w 106"/>
                <a:gd name="T21" fmla="*/ 1 h 48"/>
                <a:gd name="T22" fmla="*/ 2 w 106"/>
                <a:gd name="T23" fmla="*/ 1 h 48"/>
                <a:gd name="T24" fmla="*/ 2 w 106"/>
                <a:gd name="T25" fmla="*/ 1 h 48"/>
                <a:gd name="T26" fmla="*/ 2 w 106"/>
                <a:gd name="T27" fmla="*/ 1 h 48"/>
                <a:gd name="T28" fmla="*/ 2 w 106"/>
                <a:gd name="T29" fmla="*/ 1 h 48"/>
                <a:gd name="T30" fmla="*/ 2 w 106"/>
                <a:gd name="T31" fmla="*/ 1 h 48"/>
                <a:gd name="T32" fmla="*/ 2 w 106"/>
                <a:gd name="T33" fmla="*/ 1 h 48"/>
                <a:gd name="T34" fmla="*/ 2 w 106"/>
                <a:gd name="T35" fmla="*/ 1 h 48"/>
                <a:gd name="T36" fmla="*/ 2 w 106"/>
                <a:gd name="T37" fmla="*/ 1 h 48"/>
                <a:gd name="T38" fmla="*/ 2 w 106"/>
                <a:gd name="T39" fmla="*/ 1 h 48"/>
                <a:gd name="T40" fmla="*/ 2 w 106"/>
                <a:gd name="T41" fmla="*/ 1 h 48"/>
                <a:gd name="T42" fmla="*/ 2 w 106"/>
                <a:gd name="T43" fmla="*/ 1 h 48"/>
                <a:gd name="T44" fmla="*/ 2 w 106"/>
                <a:gd name="T45" fmla="*/ 1 h 48"/>
                <a:gd name="T46" fmla="*/ 2 w 106"/>
                <a:gd name="T47" fmla="*/ 0 h 48"/>
                <a:gd name="T48" fmla="*/ 2 w 106"/>
                <a:gd name="T49" fmla="*/ 1 h 48"/>
                <a:gd name="T50" fmla="*/ 2 w 106"/>
                <a:gd name="T51" fmla="*/ 1 h 48"/>
                <a:gd name="T52" fmla="*/ 2 w 106"/>
                <a:gd name="T53" fmla="*/ 0 h 48"/>
                <a:gd name="T54" fmla="*/ 2 w 106"/>
                <a:gd name="T55" fmla="*/ 1 h 48"/>
                <a:gd name="T56" fmla="*/ 2 w 106"/>
                <a:gd name="T57" fmla="*/ 1 h 48"/>
                <a:gd name="T58" fmla="*/ 2 w 106"/>
                <a:gd name="T59" fmla="*/ 1 h 48"/>
                <a:gd name="T60" fmla="*/ 2 w 106"/>
                <a:gd name="T61" fmla="*/ 0 h 48"/>
                <a:gd name="T62" fmla="*/ 2 w 106"/>
                <a:gd name="T63" fmla="*/ 1 h 48"/>
                <a:gd name="T64" fmla="*/ 0 w 106"/>
                <a:gd name="T65" fmla="*/ 1 h 48"/>
                <a:gd name="T66" fmla="*/ 2 w 106"/>
                <a:gd name="T67" fmla="*/ 1 h 48"/>
                <a:gd name="T68" fmla="*/ 2 w 106"/>
                <a:gd name="T69" fmla="*/ 1 h 48"/>
                <a:gd name="T70" fmla="*/ 0 w 106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48"/>
                <a:gd name="T110" fmla="*/ 106 w 106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48">
                  <a:moveTo>
                    <a:pt x="14" y="29"/>
                  </a:moveTo>
                  <a:lnTo>
                    <a:pt x="19" y="39"/>
                  </a:lnTo>
                  <a:lnTo>
                    <a:pt x="5" y="44"/>
                  </a:lnTo>
                  <a:lnTo>
                    <a:pt x="0" y="34"/>
                  </a:lnTo>
                  <a:lnTo>
                    <a:pt x="14" y="29"/>
                  </a:lnTo>
                  <a:close/>
                  <a:moveTo>
                    <a:pt x="14" y="48"/>
                  </a:moveTo>
                  <a:lnTo>
                    <a:pt x="5" y="44"/>
                  </a:lnTo>
                  <a:lnTo>
                    <a:pt x="14" y="44"/>
                  </a:lnTo>
                  <a:lnTo>
                    <a:pt x="14" y="48"/>
                  </a:lnTo>
                  <a:close/>
                  <a:moveTo>
                    <a:pt x="10" y="34"/>
                  </a:moveTo>
                  <a:lnTo>
                    <a:pt x="96" y="15"/>
                  </a:lnTo>
                  <a:lnTo>
                    <a:pt x="101" y="29"/>
                  </a:lnTo>
                  <a:lnTo>
                    <a:pt x="14" y="48"/>
                  </a:lnTo>
                  <a:lnTo>
                    <a:pt x="10" y="34"/>
                  </a:lnTo>
                  <a:close/>
                  <a:moveTo>
                    <a:pt x="106" y="20"/>
                  </a:moveTo>
                  <a:lnTo>
                    <a:pt x="101" y="29"/>
                  </a:lnTo>
                  <a:lnTo>
                    <a:pt x="96" y="20"/>
                  </a:lnTo>
                  <a:lnTo>
                    <a:pt x="106" y="20"/>
                  </a:lnTo>
                  <a:close/>
                  <a:moveTo>
                    <a:pt x="91" y="24"/>
                  </a:moveTo>
                  <a:lnTo>
                    <a:pt x="86" y="10"/>
                  </a:lnTo>
                  <a:lnTo>
                    <a:pt x="101" y="5"/>
                  </a:lnTo>
                  <a:lnTo>
                    <a:pt x="106" y="20"/>
                  </a:lnTo>
                  <a:lnTo>
                    <a:pt x="91" y="24"/>
                  </a:lnTo>
                  <a:close/>
                  <a:moveTo>
                    <a:pt x="96" y="0"/>
                  </a:moveTo>
                  <a:lnTo>
                    <a:pt x="101" y="5"/>
                  </a:lnTo>
                  <a:lnTo>
                    <a:pt x="96" y="10"/>
                  </a:lnTo>
                  <a:lnTo>
                    <a:pt x="96" y="0"/>
                  </a:lnTo>
                  <a:close/>
                  <a:moveTo>
                    <a:pt x="96" y="15"/>
                  </a:moveTo>
                  <a:lnTo>
                    <a:pt x="10" y="39"/>
                  </a:lnTo>
                  <a:lnTo>
                    <a:pt x="10" y="24"/>
                  </a:lnTo>
                  <a:lnTo>
                    <a:pt x="96" y="0"/>
                  </a:lnTo>
                  <a:lnTo>
                    <a:pt x="96" y="15"/>
                  </a:lnTo>
                  <a:close/>
                  <a:moveTo>
                    <a:pt x="0" y="34"/>
                  </a:moveTo>
                  <a:lnTo>
                    <a:pt x="10" y="24"/>
                  </a:lnTo>
                  <a:lnTo>
                    <a:pt x="10" y="2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Freeform 163"/>
            <p:cNvSpPr>
              <a:spLocks noChangeAspect="1"/>
            </p:cNvSpPr>
            <p:nvPr/>
          </p:nvSpPr>
          <p:spPr bwMode="auto">
            <a:xfrm>
              <a:off x="3377" y="6909"/>
              <a:ext cx="79" cy="16"/>
            </a:xfrm>
            <a:custGeom>
              <a:avLst/>
              <a:gdLst>
                <a:gd name="T0" fmla="*/ 0 w 96"/>
                <a:gd name="T1" fmla="*/ 1 h 24"/>
                <a:gd name="T2" fmla="*/ 0 w 96"/>
                <a:gd name="T3" fmla="*/ 1 h 24"/>
                <a:gd name="T4" fmla="*/ 2 w 96"/>
                <a:gd name="T5" fmla="*/ 1 h 24"/>
                <a:gd name="T6" fmla="*/ 2 w 96"/>
                <a:gd name="T7" fmla="*/ 0 h 24"/>
                <a:gd name="T8" fmla="*/ 0 w 9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"/>
                <a:gd name="T17" fmla="*/ 96 w 9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">
                  <a:moveTo>
                    <a:pt x="0" y="14"/>
                  </a:moveTo>
                  <a:lnTo>
                    <a:pt x="0" y="24"/>
                  </a:lnTo>
                  <a:lnTo>
                    <a:pt x="96" y="14"/>
                  </a:lnTo>
                  <a:lnTo>
                    <a:pt x="91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Freeform 164"/>
            <p:cNvSpPr>
              <a:spLocks noChangeAspect="1" noEditPoints="1"/>
            </p:cNvSpPr>
            <p:nvPr/>
          </p:nvSpPr>
          <p:spPr bwMode="auto">
            <a:xfrm>
              <a:off x="3368" y="6902"/>
              <a:ext cx="91" cy="29"/>
            </a:xfrm>
            <a:custGeom>
              <a:avLst/>
              <a:gdLst>
                <a:gd name="T0" fmla="*/ 2 w 111"/>
                <a:gd name="T1" fmla="*/ 1 h 43"/>
                <a:gd name="T2" fmla="*/ 2 w 111"/>
                <a:gd name="T3" fmla="*/ 1 h 43"/>
                <a:gd name="T4" fmla="*/ 2 w 111"/>
                <a:gd name="T5" fmla="*/ 1 h 43"/>
                <a:gd name="T6" fmla="*/ 0 w 111"/>
                <a:gd name="T7" fmla="*/ 1 h 43"/>
                <a:gd name="T8" fmla="*/ 2 w 111"/>
                <a:gd name="T9" fmla="*/ 1 h 43"/>
                <a:gd name="T10" fmla="*/ 2 w 111"/>
                <a:gd name="T11" fmla="*/ 1 h 43"/>
                <a:gd name="T12" fmla="*/ 2 w 111"/>
                <a:gd name="T13" fmla="*/ 1 h 43"/>
                <a:gd name="T14" fmla="*/ 2 w 111"/>
                <a:gd name="T15" fmla="*/ 1 h 43"/>
                <a:gd name="T16" fmla="*/ 2 w 111"/>
                <a:gd name="T17" fmla="*/ 1 h 43"/>
                <a:gd name="T18" fmla="*/ 2 w 111"/>
                <a:gd name="T19" fmla="*/ 1 h 43"/>
                <a:gd name="T20" fmla="*/ 2 w 111"/>
                <a:gd name="T21" fmla="*/ 1 h 43"/>
                <a:gd name="T22" fmla="*/ 2 w 111"/>
                <a:gd name="T23" fmla="*/ 1 h 43"/>
                <a:gd name="T24" fmla="*/ 2 w 111"/>
                <a:gd name="T25" fmla="*/ 1 h 43"/>
                <a:gd name="T26" fmla="*/ 2 w 111"/>
                <a:gd name="T27" fmla="*/ 1 h 43"/>
                <a:gd name="T28" fmla="*/ 2 w 111"/>
                <a:gd name="T29" fmla="*/ 1 h 43"/>
                <a:gd name="T30" fmla="*/ 2 w 111"/>
                <a:gd name="T31" fmla="*/ 1 h 43"/>
                <a:gd name="T32" fmla="*/ 2 w 111"/>
                <a:gd name="T33" fmla="*/ 1 h 43"/>
                <a:gd name="T34" fmla="*/ 2 w 111"/>
                <a:gd name="T35" fmla="*/ 1 h 43"/>
                <a:gd name="T36" fmla="*/ 2 w 111"/>
                <a:gd name="T37" fmla="*/ 1 h 43"/>
                <a:gd name="T38" fmla="*/ 2 w 111"/>
                <a:gd name="T39" fmla="*/ 1 h 43"/>
                <a:gd name="T40" fmla="*/ 2 w 111"/>
                <a:gd name="T41" fmla="*/ 1 h 43"/>
                <a:gd name="T42" fmla="*/ 2 w 111"/>
                <a:gd name="T43" fmla="*/ 1 h 43"/>
                <a:gd name="T44" fmla="*/ 2 w 111"/>
                <a:gd name="T45" fmla="*/ 1 h 43"/>
                <a:gd name="T46" fmla="*/ 2 w 111"/>
                <a:gd name="T47" fmla="*/ 0 h 43"/>
                <a:gd name="T48" fmla="*/ 2 w 111"/>
                <a:gd name="T49" fmla="*/ 1 h 43"/>
                <a:gd name="T50" fmla="*/ 2 w 111"/>
                <a:gd name="T51" fmla="*/ 1 h 43"/>
                <a:gd name="T52" fmla="*/ 2 w 111"/>
                <a:gd name="T53" fmla="*/ 0 h 43"/>
                <a:gd name="T54" fmla="*/ 2 w 111"/>
                <a:gd name="T55" fmla="*/ 1 h 43"/>
                <a:gd name="T56" fmla="*/ 2 w 111"/>
                <a:gd name="T57" fmla="*/ 1 h 43"/>
                <a:gd name="T58" fmla="*/ 2 w 111"/>
                <a:gd name="T59" fmla="*/ 1 h 43"/>
                <a:gd name="T60" fmla="*/ 2 w 111"/>
                <a:gd name="T61" fmla="*/ 0 h 43"/>
                <a:gd name="T62" fmla="*/ 2 w 111"/>
                <a:gd name="T63" fmla="*/ 1 h 43"/>
                <a:gd name="T64" fmla="*/ 0 w 111"/>
                <a:gd name="T65" fmla="*/ 1 h 43"/>
                <a:gd name="T66" fmla="*/ 2 w 111"/>
                <a:gd name="T67" fmla="*/ 1 h 43"/>
                <a:gd name="T68" fmla="*/ 2 w 111"/>
                <a:gd name="T69" fmla="*/ 1 h 43"/>
                <a:gd name="T70" fmla="*/ 0 w 11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43"/>
                <a:gd name="T110" fmla="*/ 111 w 11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43">
                  <a:moveTo>
                    <a:pt x="15" y="19"/>
                  </a:moveTo>
                  <a:lnTo>
                    <a:pt x="20" y="34"/>
                  </a:lnTo>
                  <a:lnTo>
                    <a:pt x="5" y="38"/>
                  </a:lnTo>
                  <a:lnTo>
                    <a:pt x="0" y="24"/>
                  </a:lnTo>
                  <a:lnTo>
                    <a:pt x="15" y="19"/>
                  </a:lnTo>
                  <a:close/>
                  <a:moveTo>
                    <a:pt x="15" y="43"/>
                  </a:moveTo>
                  <a:lnTo>
                    <a:pt x="5" y="38"/>
                  </a:lnTo>
                  <a:lnTo>
                    <a:pt x="10" y="34"/>
                  </a:lnTo>
                  <a:lnTo>
                    <a:pt x="15" y="43"/>
                  </a:lnTo>
                  <a:close/>
                  <a:moveTo>
                    <a:pt x="10" y="29"/>
                  </a:moveTo>
                  <a:lnTo>
                    <a:pt x="101" y="14"/>
                  </a:lnTo>
                  <a:lnTo>
                    <a:pt x="106" y="29"/>
                  </a:lnTo>
                  <a:lnTo>
                    <a:pt x="15" y="43"/>
                  </a:lnTo>
                  <a:lnTo>
                    <a:pt x="10" y="29"/>
                  </a:lnTo>
                  <a:close/>
                  <a:moveTo>
                    <a:pt x="111" y="19"/>
                  </a:moveTo>
                  <a:lnTo>
                    <a:pt x="106" y="29"/>
                  </a:lnTo>
                  <a:lnTo>
                    <a:pt x="106" y="24"/>
                  </a:lnTo>
                  <a:lnTo>
                    <a:pt x="111" y="19"/>
                  </a:lnTo>
                  <a:close/>
                  <a:moveTo>
                    <a:pt x="97" y="24"/>
                  </a:moveTo>
                  <a:lnTo>
                    <a:pt x="97" y="10"/>
                  </a:lnTo>
                  <a:lnTo>
                    <a:pt x="111" y="5"/>
                  </a:lnTo>
                  <a:lnTo>
                    <a:pt x="111" y="19"/>
                  </a:lnTo>
                  <a:lnTo>
                    <a:pt x="97" y="24"/>
                  </a:lnTo>
                  <a:close/>
                  <a:moveTo>
                    <a:pt x="101" y="0"/>
                  </a:moveTo>
                  <a:lnTo>
                    <a:pt x="111" y="5"/>
                  </a:lnTo>
                  <a:lnTo>
                    <a:pt x="101" y="10"/>
                  </a:lnTo>
                  <a:lnTo>
                    <a:pt x="101" y="0"/>
                  </a:lnTo>
                  <a:close/>
                  <a:moveTo>
                    <a:pt x="106" y="14"/>
                  </a:moveTo>
                  <a:lnTo>
                    <a:pt x="10" y="29"/>
                  </a:lnTo>
                  <a:lnTo>
                    <a:pt x="10" y="14"/>
                  </a:lnTo>
                  <a:lnTo>
                    <a:pt x="101" y="0"/>
                  </a:lnTo>
                  <a:lnTo>
                    <a:pt x="106" y="14"/>
                  </a:lnTo>
                  <a:close/>
                  <a:moveTo>
                    <a:pt x="0" y="24"/>
                  </a:moveTo>
                  <a:lnTo>
                    <a:pt x="10" y="14"/>
                  </a:lnTo>
                  <a:lnTo>
                    <a:pt x="1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Freeform 165"/>
            <p:cNvSpPr>
              <a:spLocks noChangeAspect="1"/>
            </p:cNvSpPr>
            <p:nvPr/>
          </p:nvSpPr>
          <p:spPr bwMode="auto">
            <a:xfrm>
              <a:off x="3451" y="6902"/>
              <a:ext cx="80" cy="16"/>
            </a:xfrm>
            <a:custGeom>
              <a:avLst/>
              <a:gdLst>
                <a:gd name="T0" fmla="*/ 0 w 96"/>
                <a:gd name="T1" fmla="*/ 1 h 24"/>
                <a:gd name="T2" fmla="*/ 3 w 96"/>
                <a:gd name="T3" fmla="*/ 1 h 24"/>
                <a:gd name="T4" fmla="*/ 3 w 96"/>
                <a:gd name="T5" fmla="*/ 1 h 24"/>
                <a:gd name="T6" fmla="*/ 3 w 96"/>
                <a:gd name="T7" fmla="*/ 0 h 24"/>
                <a:gd name="T8" fmla="*/ 0 w 9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"/>
                <a:gd name="T17" fmla="*/ 96 w 9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">
                  <a:moveTo>
                    <a:pt x="0" y="10"/>
                  </a:moveTo>
                  <a:lnTo>
                    <a:pt x="5" y="24"/>
                  </a:lnTo>
                  <a:lnTo>
                    <a:pt x="96" y="14"/>
                  </a:lnTo>
                  <a:lnTo>
                    <a:pt x="9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Freeform 166"/>
            <p:cNvSpPr>
              <a:spLocks noChangeAspect="1" noEditPoints="1"/>
            </p:cNvSpPr>
            <p:nvPr/>
          </p:nvSpPr>
          <p:spPr bwMode="auto">
            <a:xfrm>
              <a:off x="3448" y="6898"/>
              <a:ext cx="87" cy="24"/>
            </a:xfrm>
            <a:custGeom>
              <a:avLst/>
              <a:gdLst>
                <a:gd name="T0" fmla="*/ 2 w 105"/>
                <a:gd name="T1" fmla="*/ 1 h 34"/>
                <a:gd name="T2" fmla="*/ 2 w 105"/>
                <a:gd name="T3" fmla="*/ 1 h 34"/>
                <a:gd name="T4" fmla="*/ 0 w 105"/>
                <a:gd name="T5" fmla="*/ 1 h 34"/>
                <a:gd name="T6" fmla="*/ 0 w 105"/>
                <a:gd name="T7" fmla="*/ 1 h 34"/>
                <a:gd name="T8" fmla="*/ 2 w 105"/>
                <a:gd name="T9" fmla="*/ 1 h 34"/>
                <a:gd name="T10" fmla="*/ 2 w 105"/>
                <a:gd name="T11" fmla="*/ 1 h 34"/>
                <a:gd name="T12" fmla="*/ 0 w 105"/>
                <a:gd name="T13" fmla="*/ 1 h 34"/>
                <a:gd name="T14" fmla="*/ 2 w 105"/>
                <a:gd name="T15" fmla="*/ 1 h 34"/>
                <a:gd name="T16" fmla="*/ 2 w 105"/>
                <a:gd name="T17" fmla="*/ 1 h 34"/>
                <a:gd name="T18" fmla="*/ 2 w 105"/>
                <a:gd name="T19" fmla="*/ 1 h 34"/>
                <a:gd name="T20" fmla="*/ 2 w 105"/>
                <a:gd name="T21" fmla="*/ 1 h 34"/>
                <a:gd name="T22" fmla="*/ 2 w 105"/>
                <a:gd name="T23" fmla="*/ 1 h 34"/>
                <a:gd name="T24" fmla="*/ 2 w 105"/>
                <a:gd name="T25" fmla="*/ 1 h 34"/>
                <a:gd name="T26" fmla="*/ 2 w 105"/>
                <a:gd name="T27" fmla="*/ 1 h 34"/>
                <a:gd name="T28" fmla="*/ 2 w 105"/>
                <a:gd name="T29" fmla="*/ 1 h 34"/>
                <a:gd name="T30" fmla="*/ 2 w 105"/>
                <a:gd name="T31" fmla="*/ 1 h 34"/>
                <a:gd name="T32" fmla="*/ 2 w 105"/>
                <a:gd name="T33" fmla="*/ 1 h 34"/>
                <a:gd name="T34" fmla="*/ 2 w 105"/>
                <a:gd name="T35" fmla="*/ 1 h 34"/>
                <a:gd name="T36" fmla="*/ 2 w 105"/>
                <a:gd name="T37" fmla="*/ 1 h 34"/>
                <a:gd name="T38" fmla="*/ 2 w 105"/>
                <a:gd name="T39" fmla="*/ 1 h 34"/>
                <a:gd name="T40" fmla="*/ 2 w 105"/>
                <a:gd name="T41" fmla="*/ 1 h 34"/>
                <a:gd name="T42" fmla="*/ 2 w 105"/>
                <a:gd name="T43" fmla="*/ 1 h 34"/>
                <a:gd name="T44" fmla="*/ 2 w 105"/>
                <a:gd name="T45" fmla="*/ 1 h 34"/>
                <a:gd name="T46" fmla="*/ 2 w 105"/>
                <a:gd name="T47" fmla="*/ 0 h 34"/>
                <a:gd name="T48" fmla="*/ 2 w 105"/>
                <a:gd name="T49" fmla="*/ 1 h 34"/>
                <a:gd name="T50" fmla="*/ 2 w 105"/>
                <a:gd name="T51" fmla="*/ 1 h 34"/>
                <a:gd name="T52" fmla="*/ 2 w 105"/>
                <a:gd name="T53" fmla="*/ 0 h 34"/>
                <a:gd name="T54" fmla="*/ 2 w 105"/>
                <a:gd name="T55" fmla="*/ 1 h 34"/>
                <a:gd name="T56" fmla="*/ 2 w 105"/>
                <a:gd name="T57" fmla="*/ 1 h 34"/>
                <a:gd name="T58" fmla="*/ 2 w 105"/>
                <a:gd name="T59" fmla="*/ 1 h 34"/>
                <a:gd name="T60" fmla="*/ 2 w 105"/>
                <a:gd name="T61" fmla="*/ 0 h 34"/>
                <a:gd name="T62" fmla="*/ 2 w 105"/>
                <a:gd name="T63" fmla="*/ 1 h 34"/>
                <a:gd name="T64" fmla="*/ 0 w 105"/>
                <a:gd name="T65" fmla="*/ 1 h 34"/>
                <a:gd name="T66" fmla="*/ 2 w 105"/>
                <a:gd name="T67" fmla="*/ 1 h 34"/>
                <a:gd name="T68" fmla="*/ 2 w 105"/>
                <a:gd name="T69" fmla="*/ 1 h 34"/>
                <a:gd name="T70" fmla="*/ 0 w 10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34"/>
                <a:gd name="T110" fmla="*/ 105 w 10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34">
                  <a:moveTo>
                    <a:pt x="14" y="10"/>
                  </a:moveTo>
                  <a:lnTo>
                    <a:pt x="14" y="24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9" y="19"/>
                  </a:moveTo>
                  <a:lnTo>
                    <a:pt x="100" y="15"/>
                  </a:lnTo>
                  <a:lnTo>
                    <a:pt x="100" y="29"/>
                  </a:lnTo>
                  <a:lnTo>
                    <a:pt x="9" y="34"/>
                  </a:lnTo>
                  <a:lnTo>
                    <a:pt x="9" y="19"/>
                  </a:lnTo>
                  <a:close/>
                  <a:moveTo>
                    <a:pt x="105" y="19"/>
                  </a:moveTo>
                  <a:lnTo>
                    <a:pt x="100" y="29"/>
                  </a:lnTo>
                  <a:lnTo>
                    <a:pt x="100" y="19"/>
                  </a:lnTo>
                  <a:lnTo>
                    <a:pt x="105" y="19"/>
                  </a:lnTo>
                  <a:close/>
                  <a:moveTo>
                    <a:pt x="91" y="19"/>
                  </a:moveTo>
                  <a:lnTo>
                    <a:pt x="91" y="5"/>
                  </a:lnTo>
                  <a:lnTo>
                    <a:pt x="105" y="5"/>
                  </a:lnTo>
                  <a:lnTo>
                    <a:pt x="105" y="19"/>
                  </a:lnTo>
                  <a:lnTo>
                    <a:pt x="91" y="19"/>
                  </a:lnTo>
                  <a:close/>
                  <a:moveTo>
                    <a:pt x="100" y="0"/>
                  </a:moveTo>
                  <a:lnTo>
                    <a:pt x="105" y="5"/>
                  </a:lnTo>
                  <a:lnTo>
                    <a:pt x="100" y="5"/>
                  </a:lnTo>
                  <a:lnTo>
                    <a:pt x="100" y="0"/>
                  </a:lnTo>
                  <a:close/>
                  <a:moveTo>
                    <a:pt x="100" y="15"/>
                  </a:moveTo>
                  <a:lnTo>
                    <a:pt x="4" y="19"/>
                  </a:lnTo>
                  <a:lnTo>
                    <a:pt x="4" y="5"/>
                  </a:lnTo>
                  <a:lnTo>
                    <a:pt x="100" y="0"/>
                  </a:lnTo>
                  <a:lnTo>
                    <a:pt x="100" y="15"/>
                  </a:lnTo>
                  <a:close/>
                  <a:moveTo>
                    <a:pt x="0" y="15"/>
                  </a:moveTo>
                  <a:lnTo>
                    <a:pt x="4" y="5"/>
                  </a:lnTo>
                  <a:lnTo>
                    <a:pt x="4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Freeform 167"/>
            <p:cNvSpPr>
              <a:spLocks noChangeAspect="1"/>
            </p:cNvSpPr>
            <p:nvPr/>
          </p:nvSpPr>
          <p:spPr bwMode="auto">
            <a:xfrm>
              <a:off x="3531" y="6902"/>
              <a:ext cx="84" cy="16"/>
            </a:xfrm>
            <a:custGeom>
              <a:avLst/>
              <a:gdLst>
                <a:gd name="T0" fmla="*/ 0 w 101"/>
                <a:gd name="T1" fmla="*/ 0 h 24"/>
                <a:gd name="T2" fmla="*/ 0 w 101"/>
                <a:gd name="T3" fmla="*/ 1 h 24"/>
                <a:gd name="T4" fmla="*/ 2 w 101"/>
                <a:gd name="T5" fmla="*/ 1 h 24"/>
                <a:gd name="T6" fmla="*/ 2 w 101"/>
                <a:gd name="T7" fmla="*/ 1 h 24"/>
                <a:gd name="T8" fmla="*/ 0 w 10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4"/>
                <a:gd name="T17" fmla="*/ 101 w 10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4">
                  <a:moveTo>
                    <a:pt x="0" y="0"/>
                  </a:moveTo>
                  <a:lnTo>
                    <a:pt x="0" y="14"/>
                  </a:lnTo>
                  <a:lnTo>
                    <a:pt x="96" y="24"/>
                  </a:lnTo>
                  <a:lnTo>
                    <a:pt x="10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Freeform 168"/>
            <p:cNvSpPr>
              <a:spLocks noChangeAspect="1" noEditPoints="1"/>
            </p:cNvSpPr>
            <p:nvPr/>
          </p:nvSpPr>
          <p:spPr bwMode="auto">
            <a:xfrm>
              <a:off x="3524" y="6898"/>
              <a:ext cx="94" cy="24"/>
            </a:xfrm>
            <a:custGeom>
              <a:avLst/>
              <a:gdLst>
                <a:gd name="T0" fmla="*/ 2 w 115"/>
                <a:gd name="T1" fmla="*/ 1 h 34"/>
                <a:gd name="T2" fmla="*/ 2 w 115"/>
                <a:gd name="T3" fmla="*/ 1 h 34"/>
                <a:gd name="T4" fmla="*/ 0 w 115"/>
                <a:gd name="T5" fmla="*/ 1 h 34"/>
                <a:gd name="T6" fmla="*/ 0 w 115"/>
                <a:gd name="T7" fmla="*/ 1 h 34"/>
                <a:gd name="T8" fmla="*/ 2 w 115"/>
                <a:gd name="T9" fmla="*/ 1 h 34"/>
                <a:gd name="T10" fmla="*/ 2 w 115"/>
                <a:gd name="T11" fmla="*/ 1 h 34"/>
                <a:gd name="T12" fmla="*/ 0 w 115"/>
                <a:gd name="T13" fmla="*/ 1 h 34"/>
                <a:gd name="T14" fmla="*/ 2 w 115"/>
                <a:gd name="T15" fmla="*/ 1 h 34"/>
                <a:gd name="T16" fmla="*/ 2 w 115"/>
                <a:gd name="T17" fmla="*/ 1 h 34"/>
                <a:gd name="T18" fmla="*/ 2 w 115"/>
                <a:gd name="T19" fmla="*/ 1 h 34"/>
                <a:gd name="T20" fmla="*/ 2 w 115"/>
                <a:gd name="T21" fmla="*/ 1 h 34"/>
                <a:gd name="T22" fmla="*/ 2 w 115"/>
                <a:gd name="T23" fmla="*/ 1 h 34"/>
                <a:gd name="T24" fmla="*/ 2 w 115"/>
                <a:gd name="T25" fmla="*/ 1 h 34"/>
                <a:gd name="T26" fmla="*/ 2 w 115"/>
                <a:gd name="T27" fmla="*/ 1 h 34"/>
                <a:gd name="T28" fmla="*/ 2 w 115"/>
                <a:gd name="T29" fmla="*/ 1 h 34"/>
                <a:gd name="T30" fmla="*/ 2 w 115"/>
                <a:gd name="T31" fmla="*/ 1 h 34"/>
                <a:gd name="T32" fmla="*/ 2 w 115"/>
                <a:gd name="T33" fmla="*/ 1 h 34"/>
                <a:gd name="T34" fmla="*/ 2 w 115"/>
                <a:gd name="T35" fmla="*/ 1 h 34"/>
                <a:gd name="T36" fmla="*/ 2 w 115"/>
                <a:gd name="T37" fmla="*/ 1 h 34"/>
                <a:gd name="T38" fmla="*/ 2 w 115"/>
                <a:gd name="T39" fmla="*/ 1 h 34"/>
                <a:gd name="T40" fmla="*/ 2 w 115"/>
                <a:gd name="T41" fmla="*/ 1 h 34"/>
                <a:gd name="T42" fmla="*/ 2 w 115"/>
                <a:gd name="T43" fmla="*/ 1 h 34"/>
                <a:gd name="T44" fmla="*/ 2 w 115"/>
                <a:gd name="T45" fmla="*/ 1 h 34"/>
                <a:gd name="T46" fmla="*/ 2 w 115"/>
                <a:gd name="T47" fmla="*/ 1 h 34"/>
                <a:gd name="T48" fmla="*/ 2 w 115"/>
                <a:gd name="T49" fmla="*/ 1 h 34"/>
                <a:gd name="T50" fmla="*/ 2 w 115"/>
                <a:gd name="T51" fmla="*/ 1 h 34"/>
                <a:gd name="T52" fmla="*/ 2 w 115"/>
                <a:gd name="T53" fmla="*/ 1 h 34"/>
                <a:gd name="T54" fmla="*/ 2 w 115"/>
                <a:gd name="T55" fmla="*/ 1 h 34"/>
                <a:gd name="T56" fmla="*/ 2 w 115"/>
                <a:gd name="T57" fmla="*/ 1 h 34"/>
                <a:gd name="T58" fmla="*/ 2 w 115"/>
                <a:gd name="T59" fmla="*/ 0 h 34"/>
                <a:gd name="T60" fmla="*/ 2 w 115"/>
                <a:gd name="T61" fmla="*/ 1 h 34"/>
                <a:gd name="T62" fmla="*/ 2 w 115"/>
                <a:gd name="T63" fmla="*/ 1 h 34"/>
                <a:gd name="T64" fmla="*/ 0 w 115"/>
                <a:gd name="T65" fmla="*/ 1 h 34"/>
                <a:gd name="T66" fmla="*/ 2 w 115"/>
                <a:gd name="T67" fmla="*/ 0 h 34"/>
                <a:gd name="T68" fmla="*/ 2 w 115"/>
                <a:gd name="T69" fmla="*/ 1 h 34"/>
                <a:gd name="T70" fmla="*/ 0 w 11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"/>
                <a:gd name="T109" fmla="*/ 0 h 34"/>
                <a:gd name="T110" fmla="*/ 115 w 11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" h="34">
                  <a:moveTo>
                    <a:pt x="14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9" y="29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close/>
                  <a:moveTo>
                    <a:pt x="9" y="15"/>
                  </a:moveTo>
                  <a:lnTo>
                    <a:pt x="105" y="19"/>
                  </a:lnTo>
                  <a:lnTo>
                    <a:pt x="105" y="34"/>
                  </a:lnTo>
                  <a:lnTo>
                    <a:pt x="9" y="29"/>
                  </a:lnTo>
                  <a:lnTo>
                    <a:pt x="9" y="15"/>
                  </a:lnTo>
                  <a:close/>
                  <a:moveTo>
                    <a:pt x="115" y="29"/>
                  </a:moveTo>
                  <a:lnTo>
                    <a:pt x="105" y="34"/>
                  </a:lnTo>
                  <a:lnTo>
                    <a:pt x="105" y="29"/>
                  </a:lnTo>
                  <a:lnTo>
                    <a:pt x="115" y="29"/>
                  </a:lnTo>
                  <a:close/>
                  <a:moveTo>
                    <a:pt x="101" y="24"/>
                  </a:moveTo>
                  <a:lnTo>
                    <a:pt x="101" y="10"/>
                  </a:lnTo>
                  <a:lnTo>
                    <a:pt x="115" y="15"/>
                  </a:lnTo>
                  <a:lnTo>
                    <a:pt x="115" y="29"/>
                  </a:lnTo>
                  <a:lnTo>
                    <a:pt x="101" y="24"/>
                  </a:lnTo>
                  <a:close/>
                  <a:moveTo>
                    <a:pt x="110" y="5"/>
                  </a:moveTo>
                  <a:lnTo>
                    <a:pt x="115" y="15"/>
                  </a:lnTo>
                  <a:lnTo>
                    <a:pt x="110" y="15"/>
                  </a:lnTo>
                  <a:lnTo>
                    <a:pt x="110" y="5"/>
                  </a:lnTo>
                  <a:close/>
                  <a:moveTo>
                    <a:pt x="110" y="19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110" y="5"/>
                  </a:lnTo>
                  <a:lnTo>
                    <a:pt x="110" y="19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Freeform 169"/>
            <p:cNvSpPr>
              <a:spLocks noChangeAspect="1"/>
            </p:cNvSpPr>
            <p:nvPr/>
          </p:nvSpPr>
          <p:spPr bwMode="auto">
            <a:xfrm>
              <a:off x="3610" y="6909"/>
              <a:ext cx="87" cy="26"/>
            </a:xfrm>
            <a:custGeom>
              <a:avLst/>
              <a:gdLst>
                <a:gd name="T0" fmla="*/ 2 w 106"/>
                <a:gd name="T1" fmla="*/ 0 h 38"/>
                <a:gd name="T2" fmla="*/ 0 w 106"/>
                <a:gd name="T3" fmla="*/ 1 h 38"/>
                <a:gd name="T4" fmla="*/ 2 w 106"/>
                <a:gd name="T5" fmla="*/ 1 h 38"/>
                <a:gd name="T6" fmla="*/ 2 w 106"/>
                <a:gd name="T7" fmla="*/ 1 h 38"/>
                <a:gd name="T8" fmla="*/ 2 w 106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38"/>
                <a:gd name="T17" fmla="*/ 106 w 106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38">
                  <a:moveTo>
                    <a:pt x="5" y="0"/>
                  </a:moveTo>
                  <a:lnTo>
                    <a:pt x="0" y="14"/>
                  </a:lnTo>
                  <a:lnTo>
                    <a:pt x="101" y="38"/>
                  </a:lnTo>
                  <a:lnTo>
                    <a:pt x="106" y="2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Freeform 170"/>
            <p:cNvSpPr>
              <a:spLocks noChangeAspect="1" noEditPoints="1"/>
            </p:cNvSpPr>
            <p:nvPr/>
          </p:nvSpPr>
          <p:spPr bwMode="auto">
            <a:xfrm>
              <a:off x="3607" y="6902"/>
              <a:ext cx="96" cy="40"/>
            </a:xfrm>
            <a:custGeom>
              <a:avLst/>
              <a:gdLst>
                <a:gd name="T0" fmla="*/ 3 w 115"/>
                <a:gd name="T1" fmla="*/ 1 h 58"/>
                <a:gd name="T2" fmla="*/ 3 w 115"/>
                <a:gd name="T3" fmla="*/ 1 h 58"/>
                <a:gd name="T4" fmla="*/ 0 w 115"/>
                <a:gd name="T5" fmla="*/ 1 h 58"/>
                <a:gd name="T6" fmla="*/ 0 w 115"/>
                <a:gd name="T7" fmla="*/ 1 h 58"/>
                <a:gd name="T8" fmla="*/ 3 w 115"/>
                <a:gd name="T9" fmla="*/ 1 h 58"/>
                <a:gd name="T10" fmla="*/ 3 w 115"/>
                <a:gd name="T11" fmla="*/ 1 h 58"/>
                <a:gd name="T12" fmla="*/ 0 w 115"/>
                <a:gd name="T13" fmla="*/ 1 h 58"/>
                <a:gd name="T14" fmla="*/ 3 w 115"/>
                <a:gd name="T15" fmla="*/ 1 h 58"/>
                <a:gd name="T16" fmla="*/ 3 w 115"/>
                <a:gd name="T17" fmla="*/ 1 h 58"/>
                <a:gd name="T18" fmla="*/ 3 w 115"/>
                <a:gd name="T19" fmla="*/ 1 h 58"/>
                <a:gd name="T20" fmla="*/ 3 w 115"/>
                <a:gd name="T21" fmla="*/ 1 h 58"/>
                <a:gd name="T22" fmla="*/ 3 w 115"/>
                <a:gd name="T23" fmla="*/ 1 h 58"/>
                <a:gd name="T24" fmla="*/ 3 w 115"/>
                <a:gd name="T25" fmla="*/ 1 h 58"/>
                <a:gd name="T26" fmla="*/ 3 w 115"/>
                <a:gd name="T27" fmla="*/ 1 h 58"/>
                <a:gd name="T28" fmla="*/ 3 w 115"/>
                <a:gd name="T29" fmla="*/ 1 h 58"/>
                <a:gd name="T30" fmla="*/ 3 w 115"/>
                <a:gd name="T31" fmla="*/ 1 h 58"/>
                <a:gd name="T32" fmla="*/ 3 w 115"/>
                <a:gd name="T33" fmla="*/ 1 h 58"/>
                <a:gd name="T34" fmla="*/ 3 w 115"/>
                <a:gd name="T35" fmla="*/ 1 h 58"/>
                <a:gd name="T36" fmla="*/ 3 w 115"/>
                <a:gd name="T37" fmla="*/ 1 h 58"/>
                <a:gd name="T38" fmla="*/ 3 w 115"/>
                <a:gd name="T39" fmla="*/ 1 h 58"/>
                <a:gd name="T40" fmla="*/ 3 w 115"/>
                <a:gd name="T41" fmla="*/ 1 h 58"/>
                <a:gd name="T42" fmla="*/ 3 w 115"/>
                <a:gd name="T43" fmla="*/ 1 h 58"/>
                <a:gd name="T44" fmla="*/ 3 w 115"/>
                <a:gd name="T45" fmla="*/ 1 h 58"/>
                <a:gd name="T46" fmla="*/ 3 w 115"/>
                <a:gd name="T47" fmla="*/ 1 h 58"/>
                <a:gd name="T48" fmla="*/ 3 w 115"/>
                <a:gd name="T49" fmla="*/ 1 h 58"/>
                <a:gd name="T50" fmla="*/ 3 w 115"/>
                <a:gd name="T51" fmla="*/ 1 h 58"/>
                <a:gd name="T52" fmla="*/ 3 w 115"/>
                <a:gd name="T53" fmla="*/ 1 h 58"/>
                <a:gd name="T54" fmla="*/ 3 w 115"/>
                <a:gd name="T55" fmla="*/ 1 h 58"/>
                <a:gd name="T56" fmla="*/ 3 w 115"/>
                <a:gd name="T57" fmla="*/ 1 h 58"/>
                <a:gd name="T58" fmla="*/ 3 w 115"/>
                <a:gd name="T59" fmla="*/ 0 h 58"/>
                <a:gd name="T60" fmla="*/ 3 w 115"/>
                <a:gd name="T61" fmla="*/ 1 h 58"/>
                <a:gd name="T62" fmla="*/ 3 w 115"/>
                <a:gd name="T63" fmla="*/ 1 h 58"/>
                <a:gd name="T64" fmla="*/ 0 w 115"/>
                <a:gd name="T65" fmla="*/ 1 h 58"/>
                <a:gd name="T66" fmla="*/ 3 w 115"/>
                <a:gd name="T67" fmla="*/ 0 h 58"/>
                <a:gd name="T68" fmla="*/ 3 w 115"/>
                <a:gd name="T69" fmla="*/ 1 h 58"/>
                <a:gd name="T70" fmla="*/ 0 w 115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"/>
                <a:gd name="T109" fmla="*/ 0 h 58"/>
                <a:gd name="T110" fmla="*/ 115 w 115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" h="58">
                  <a:moveTo>
                    <a:pt x="14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24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05" y="43"/>
                  </a:lnTo>
                  <a:lnTo>
                    <a:pt x="100" y="58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10" y="53"/>
                  </a:moveTo>
                  <a:lnTo>
                    <a:pt x="100" y="58"/>
                  </a:lnTo>
                  <a:lnTo>
                    <a:pt x="105" y="48"/>
                  </a:lnTo>
                  <a:lnTo>
                    <a:pt x="110" y="53"/>
                  </a:lnTo>
                  <a:close/>
                  <a:moveTo>
                    <a:pt x="96" y="48"/>
                  </a:moveTo>
                  <a:lnTo>
                    <a:pt x="100" y="34"/>
                  </a:lnTo>
                  <a:lnTo>
                    <a:pt x="115" y="38"/>
                  </a:lnTo>
                  <a:lnTo>
                    <a:pt x="110" y="53"/>
                  </a:lnTo>
                  <a:lnTo>
                    <a:pt x="96" y="48"/>
                  </a:lnTo>
                  <a:close/>
                  <a:moveTo>
                    <a:pt x="110" y="29"/>
                  </a:moveTo>
                  <a:lnTo>
                    <a:pt x="115" y="38"/>
                  </a:lnTo>
                  <a:lnTo>
                    <a:pt x="110" y="38"/>
                  </a:lnTo>
                  <a:lnTo>
                    <a:pt x="110" y="29"/>
                  </a:lnTo>
                  <a:close/>
                  <a:moveTo>
                    <a:pt x="105" y="43"/>
                  </a:moveTo>
                  <a:lnTo>
                    <a:pt x="4" y="14"/>
                  </a:lnTo>
                  <a:lnTo>
                    <a:pt x="9" y="0"/>
                  </a:lnTo>
                  <a:lnTo>
                    <a:pt x="110" y="29"/>
                  </a:lnTo>
                  <a:lnTo>
                    <a:pt x="105" y="43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Freeform 171"/>
            <p:cNvSpPr>
              <a:spLocks noChangeAspect="1"/>
            </p:cNvSpPr>
            <p:nvPr/>
          </p:nvSpPr>
          <p:spPr bwMode="auto">
            <a:xfrm>
              <a:off x="3694" y="6928"/>
              <a:ext cx="88" cy="41"/>
            </a:xfrm>
            <a:custGeom>
              <a:avLst/>
              <a:gdLst>
                <a:gd name="T0" fmla="*/ 2 w 106"/>
                <a:gd name="T1" fmla="*/ 0 h 63"/>
                <a:gd name="T2" fmla="*/ 0 w 106"/>
                <a:gd name="T3" fmla="*/ 1 h 63"/>
                <a:gd name="T4" fmla="*/ 2 w 106"/>
                <a:gd name="T5" fmla="*/ 1 h 63"/>
                <a:gd name="T6" fmla="*/ 2 w 106"/>
                <a:gd name="T7" fmla="*/ 1 h 63"/>
                <a:gd name="T8" fmla="*/ 2 w 106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3"/>
                <a:gd name="T17" fmla="*/ 106 w 10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3">
                  <a:moveTo>
                    <a:pt x="5" y="0"/>
                  </a:moveTo>
                  <a:lnTo>
                    <a:pt x="0" y="10"/>
                  </a:lnTo>
                  <a:lnTo>
                    <a:pt x="96" y="63"/>
                  </a:lnTo>
                  <a:lnTo>
                    <a:pt x="106" y="4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Freeform 172"/>
            <p:cNvSpPr>
              <a:spLocks noChangeAspect="1" noEditPoints="1"/>
            </p:cNvSpPr>
            <p:nvPr/>
          </p:nvSpPr>
          <p:spPr bwMode="auto">
            <a:xfrm>
              <a:off x="3686" y="6922"/>
              <a:ext cx="99" cy="51"/>
            </a:xfrm>
            <a:custGeom>
              <a:avLst/>
              <a:gdLst>
                <a:gd name="T0" fmla="*/ 2 w 120"/>
                <a:gd name="T1" fmla="*/ 1 h 77"/>
                <a:gd name="T2" fmla="*/ 2 w 120"/>
                <a:gd name="T3" fmla="*/ 1 h 77"/>
                <a:gd name="T4" fmla="*/ 0 w 120"/>
                <a:gd name="T5" fmla="*/ 1 h 77"/>
                <a:gd name="T6" fmla="*/ 2 w 120"/>
                <a:gd name="T7" fmla="*/ 1 h 77"/>
                <a:gd name="T8" fmla="*/ 2 w 120"/>
                <a:gd name="T9" fmla="*/ 1 h 77"/>
                <a:gd name="T10" fmla="*/ 2 w 120"/>
                <a:gd name="T11" fmla="*/ 1 h 77"/>
                <a:gd name="T12" fmla="*/ 0 w 120"/>
                <a:gd name="T13" fmla="*/ 1 h 77"/>
                <a:gd name="T14" fmla="*/ 2 w 120"/>
                <a:gd name="T15" fmla="*/ 1 h 77"/>
                <a:gd name="T16" fmla="*/ 2 w 120"/>
                <a:gd name="T17" fmla="*/ 1 h 77"/>
                <a:gd name="T18" fmla="*/ 2 w 120"/>
                <a:gd name="T19" fmla="*/ 1 h 77"/>
                <a:gd name="T20" fmla="*/ 2 w 120"/>
                <a:gd name="T21" fmla="*/ 1 h 77"/>
                <a:gd name="T22" fmla="*/ 2 w 120"/>
                <a:gd name="T23" fmla="*/ 1 h 77"/>
                <a:gd name="T24" fmla="*/ 2 w 120"/>
                <a:gd name="T25" fmla="*/ 1 h 77"/>
                <a:gd name="T26" fmla="*/ 2 w 120"/>
                <a:gd name="T27" fmla="*/ 1 h 77"/>
                <a:gd name="T28" fmla="*/ 2 w 120"/>
                <a:gd name="T29" fmla="*/ 1 h 77"/>
                <a:gd name="T30" fmla="*/ 2 w 120"/>
                <a:gd name="T31" fmla="*/ 1 h 77"/>
                <a:gd name="T32" fmla="*/ 2 w 120"/>
                <a:gd name="T33" fmla="*/ 1 h 77"/>
                <a:gd name="T34" fmla="*/ 2 w 120"/>
                <a:gd name="T35" fmla="*/ 1 h 77"/>
                <a:gd name="T36" fmla="*/ 2 w 120"/>
                <a:gd name="T37" fmla="*/ 1 h 77"/>
                <a:gd name="T38" fmla="*/ 2 w 120"/>
                <a:gd name="T39" fmla="*/ 1 h 77"/>
                <a:gd name="T40" fmla="*/ 2 w 120"/>
                <a:gd name="T41" fmla="*/ 1 h 77"/>
                <a:gd name="T42" fmla="*/ 2 w 120"/>
                <a:gd name="T43" fmla="*/ 1 h 77"/>
                <a:gd name="T44" fmla="*/ 2 w 120"/>
                <a:gd name="T45" fmla="*/ 1 h 77"/>
                <a:gd name="T46" fmla="*/ 2 w 120"/>
                <a:gd name="T47" fmla="*/ 1 h 77"/>
                <a:gd name="T48" fmla="*/ 2 w 120"/>
                <a:gd name="T49" fmla="*/ 1 h 77"/>
                <a:gd name="T50" fmla="*/ 2 w 120"/>
                <a:gd name="T51" fmla="*/ 1 h 77"/>
                <a:gd name="T52" fmla="*/ 2 w 120"/>
                <a:gd name="T53" fmla="*/ 1 h 77"/>
                <a:gd name="T54" fmla="*/ 2 w 120"/>
                <a:gd name="T55" fmla="*/ 1 h 77"/>
                <a:gd name="T56" fmla="*/ 2 w 120"/>
                <a:gd name="T57" fmla="*/ 1 h 77"/>
                <a:gd name="T58" fmla="*/ 2 w 120"/>
                <a:gd name="T59" fmla="*/ 0 h 77"/>
                <a:gd name="T60" fmla="*/ 2 w 120"/>
                <a:gd name="T61" fmla="*/ 1 h 77"/>
                <a:gd name="T62" fmla="*/ 2 w 120"/>
                <a:gd name="T63" fmla="*/ 1 h 77"/>
                <a:gd name="T64" fmla="*/ 2 w 120"/>
                <a:gd name="T65" fmla="*/ 1 h 77"/>
                <a:gd name="T66" fmla="*/ 2 w 120"/>
                <a:gd name="T67" fmla="*/ 0 h 77"/>
                <a:gd name="T68" fmla="*/ 2 w 120"/>
                <a:gd name="T69" fmla="*/ 1 h 77"/>
                <a:gd name="T70" fmla="*/ 2 w 120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77"/>
                <a:gd name="T110" fmla="*/ 120 w 120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77">
                  <a:moveTo>
                    <a:pt x="19" y="9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9" y="9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4" y="29"/>
                  </a:lnTo>
                  <a:close/>
                  <a:moveTo>
                    <a:pt x="9" y="14"/>
                  </a:moveTo>
                  <a:lnTo>
                    <a:pt x="110" y="62"/>
                  </a:lnTo>
                  <a:lnTo>
                    <a:pt x="105" y="77"/>
                  </a:lnTo>
                  <a:lnTo>
                    <a:pt x="4" y="29"/>
                  </a:lnTo>
                  <a:lnTo>
                    <a:pt x="9" y="14"/>
                  </a:lnTo>
                  <a:close/>
                  <a:moveTo>
                    <a:pt x="115" y="72"/>
                  </a:moveTo>
                  <a:lnTo>
                    <a:pt x="105" y="77"/>
                  </a:lnTo>
                  <a:lnTo>
                    <a:pt x="105" y="72"/>
                  </a:lnTo>
                  <a:lnTo>
                    <a:pt x="115" y="72"/>
                  </a:lnTo>
                  <a:close/>
                  <a:moveTo>
                    <a:pt x="101" y="67"/>
                  </a:moveTo>
                  <a:lnTo>
                    <a:pt x="110" y="53"/>
                  </a:lnTo>
                  <a:lnTo>
                    <a:pt x="120" y="62"/>
                  </a:lnTo>
                  <a:lnTo>
                    <a:pt x="115" y="72"/>
                  </a:lnTo>
                  <a:lnTo>
                    <a:pt x="101" y="67"/>
                  </a:lnTo>
                  <a:close/>
                  <a:moveTo>
                    <a:pt x="115" y="53"/>
                  </a:moveTo>
                  <a:lnTo>
                    <a:pt x="120" y="62"/>
                  </a:lnTo>
                  <a:lnTo>
                    <a:pt x="115" y="57"/>
                  </a:lnTo>
                  <a:lnTo>
                    <a:pt x="115" y="53"/>
                  </a:lnTo>
                  <a:close/>
                  <a:moveTo>
                    <a:pt x="110" y="62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115" y="53"/>
                  </a:lnTo>
                  <a:lnTo>
                    <a:pt x="110" y="62"/>
                  </a:lnTo>
                  <a:close/>
                  <a:moveTo>
                    <a:pt x="4" y="5"/>
                  </a:moveTo>
                  <a:lnTo>
                    <a:pt x="19" y="0"/>
                  </a:lnTo>
                  <a:lnTo>
                    <a:pt x="14" y="9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Freeform 173"/>
            <p:cNvSpPr>
              <a:spLocks noChangeAspect="1"/>
            </p:cNvSpPr>
            <p:nvPr/>
          </p:nvSpPr>
          <p:spPr bwMode="auto">
            <a:xfrm>
              <a:off x="3773" y="6960"/>
              <a:ext cx="91" cy="51"/>
            </a:xfrm>
            <a:custGeom>
              <a:avLst/>
              <a:gdLst>
                <a:gd name="T0" fmla="*/ 2 w 111"/>
                <a:gd name="T1" fmla="*/ 0 h 77"/>
                <a:gd name="T2" fmla="*/ 0 w 111"/>
                <a:gd name="T3" fmla="*/ 1 h 77"/>
                <a:gd name="T4" fmla="*/ 2 w 111"/>
                <a:gd name="T5" fmla="*/ 1 h 77"/>
                <a:gd name="T6" fmla="*/ 2 w 111"/>
                <a:gd name="T7" fmla="*/ 1 h 77"/>
                <a:gd name="T8" fmla="*/ 2 w 111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77"/>
                <a:gd name="T17" fmla="*/ 111 w 111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77">
                  <a:moveTo>
                    <a:pt x="10" y="0"/>
                  </a:moveTo>
                  <a:lnTo>
                    <a:pt x="0" y="15"/>
                  </a:lnTo>
                  <a:lnTo>
                    <a:pt x="101" y="77"/>
                  </a:lnTo>
                  <a:lnTo>
                    <a:pt x="111" y="6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174"/>
            <p:cNvSpPr>
              <a:spLocks noChangeAspect="1" noEditPoints="1"/>
            </p:cNvSpPr>
            <p:nvPr/>
          </p:nvSpPr>
          <p:spPr bwMode="auto">
            <a:xfrm>
              <a:off x="3770" y="6958"/>
              <a:ext cx="100" cy="57"/>
            </a:xfrm>
            <a:custGeom>
              <a:avLst/>
              <a:gdLst>
                <a:gd name="T0" fmla="*/ 3 w 120"/>
                <a:gd name="T1" fmla="*/ 1 h 86"/>
                <a:gd name="T2" fmla="*/ 3 w 120"/>
                <a:gd name="T3" fmla="*/ 1 h 86"/>
                <a:gd name="T4" fmla="*/ 0 w 120"/>
                <a:gd name="T5" fmla="*/ 1 h 86"/>
                <a:gd name="T6" fmla="*/ 3 w 120"/>
                <a:gd name="T7" fmla="*/ 0 h 86"/>
                <a:gd name="T8" fmla="*/ 3 w 120"/>
                <a:gd name="T9" fmla="*/ 1 h 86"/>
                <a:gd name="T10" fmla="*/ 3 w 120"/>
                <a:gd name="T11" fmla="*/ 1 h 86"/>
                <a:gd name="T12" fmla="*/ 0 w 120"/>
                <a:gd name="T13" fmla="*/ 1 h 86"/>
                <a:gd name="T14" fmla="*/ 3 w 120"/>
                <a:gd name="T15" fmla="*/ 1 h 86"/>
                <a:gd name="T16" fmla="*/ 3 w 120"/>
                <a:gd name="T17" fmla="*/ 1 h 86"/>
                <a:gd name="T18" fmla="*/ 3 w 120"/>
                <a:gd name="T19" fmla="*/ 1 h 86"/>
                <a:gd name="T20" fmla="*/ 3 w 120"/>
                <a:gd name="T21" fmla="*/ 1 h 86"/>
                <a:gd name="T22" fmla="*/ 3 w 120"/>
                <a:gd name="T23" fmla="*/ 1 h 86"/>
                <a:gd name="T24" fmla="*/ 3 w 120"/>
                <a:gd name="T25" fmla="*/ 1 h 86"/>
                <a:gd name="T26" fmla="*/ 3 w 120"/>
                <a:gd name="T27" fmla="*/ 1 h 86"/>
                <a:gd name="T28" fmla="*/ 3 w 120"/>
                <a:gd name="T29" fmla="*/ 1 h 86"/>
                <a:gd name="T30" fmla="*/ 3 w 120"/>
                <a:gd name="T31" fmla="*/ 1 h 86"/>
                <a:gd name="T32" fmla="*/ 3 w 120"/>
                <a:gd name="T33" fmla="*/ 1 h 86"/>
                <a:gd name="T34" fmla="*/ 3 w 120"/>
                <a:gd name="T35" fmla="*/ 1 h 86"/>
                <a:gd name="T36" fmla="*/ 3 w 120"/>
                <a:gd name="T37" fmla="*/ 1 h 86"/>
                <a:gd name="T38" fmla="*/ 3 w 120"/>
                <a:gd name="T39" fmla="*/ 1 h 86"/>
                <a:gd name="T40" fmla="*/ 3 w 120"/>
                <a:gd name="T41" fmla="*/ 1 h 86"/>
                <a:gd name="T42" fmla="*/ 3 w 120"/>
                <a:gd name="T43" fmla="*/ 1 h 86"/>
                <a:gd name="T44" fmla="*/ 3 w 120"/>
                <a:gd name="T45" fmla="*/ 1 h 86"/>
                <a:gd name="T46" fmla="*/ 3 w 120"/>
                <a:gd name="T47" fmla="*/ 1 h 86"/>
                <a:gd name="T48" fmla="*/ 3 w 120"/>
                <a:gd name="T49" fmla="*/ 1 h 86"/>
                <a:gd name="T50" fmla="*/ 3 w 120"/>
                <a:gd name="T51" fmla="*/ 1 h 86"/>
                <a:gd name="T52" fmla="*/ 3 w 120"/>
                <a:gd name="T53" fmla="*/ 1 h 86"/>
                <a:gd name="T54" fmla="*/ 3 w 120"/>
                <a:gd name="T55" fmla="*/ 1 h 86"/>
                <a:gd name="T56" fmla="*/ 3 w 120"/>
                <a:gd name="T57" fmla="*/ 1 h 86"/>
                <a:gd name="T58" fmla="*/ 3 w 120"/>
                <a:gd name="T59" fmla="*/ 0 h 86"/>
                <a:gd name="T60" fmla="*/ 3 w 120"/>
                <a:gd name="T61" fmla="*/ 1 h 86"/>
                <a:gd name="T62" fmla="*/ 3 w 120"/>
                <a:gd name="T63" fmla="*/ 1 h 86"/>
                <a:gd name="T64" fmla="*/ 3 w 120"/>
                <a:gd name="T65" fmla="*/ 0 h 86"/>
                <a:gd name="T66" fmla="*/ 3 w 120"/>
                <a:gd name="T67" fmla="*/ 0 h 86"/>
                <a:gd name="T68" fmla="*/ 3 w 120"/>
                <a:gd name="T69" fmla="*/ 1 h 86"/>
                <a:gd name="T70" fmla="*/ 3 w 120"/>
                <a:gd name="T71" fmla="*/ 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86"/>
                <a:gd name="T110" fmla="*/ 120 w 120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86">
                  <a:moveTo>
                    <a:pt x="19" y="9"/>
                  </a:moveTo>
                  <a:lnTo>
                    <a:pt x="14" y="19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4" y="19"/>
                  </a:lnTo>
                  <a:lnTo>
                    <a:pt x="4" y="24"/>
                  </a:lnTo>
                  <a:close/>
                  <a:moveTo>
                    <a:pt x="9" y="9"/>
                  </a:moveTo>
                  <a:lnTo>
                    <a:pt x="110" y="76"/>
                  </a:lnTo>
                  <a:lnTo>
                    <a:pt x="100" y="86"/>
                  </a:lnTo>
                  <a:lnTo>
                    <a:pt x="4" y="24"/>
                  </a:lnTo>
                  <a:lnTo>
                    <a:pt x="9" y="9"/>
                  </a:lnTo>
                  <a:close/>
                  <a:moveTo>
                    <a:pt x="110" y="86"/>
                  </a:moveTo>
                  <a:lnTo>
                    <a:pt x="100" y="86"/>
                  </a:lnTo>
                  <a:lnTo>
                    <a:pt x="105" y="81"/>
                  </a:lnTo>
                  <a:lnTo>
                    <a:pt x="110" y="86"/>
                  </a:lnTo>
                  <a:close/>
                  <a:moveTo>
                    <a:pt x="100" y="76"/>
                  </a:moveTo>
                  <a:lnTo>
                    <a:pt x="110" y="67"/>
                  </a:lnTo>
                  <a:lnTo>
                    <a:pt x="120" y="76"/>
                  </a:lnTo>
                  <a:lnTo>
                    <a:pt x="110" y="86"/>
                  </a:lnTo>
                  <a:lnTo>
                    <a:pt x="100" y="76"/>
                  </a:lnTo>
                  <a:close/>
                  <a:moveTo>
                    <a:pt x="120" y="62"/>
                  </a:moveTo>
                  <a:lnTo>
                    <a:pt x="120" y="76"/>
                  </a:lnTo>
                  <a:lnTo>
                    <a:pt x="115" y="72"/>
                  </a:lnTo>
                  <a:lnTo>
                    <a:pt x="120" y="62"/>
                  </a:lnTo>
                  <a:close/>
                  <a:moveTo>
                    <a:pt x="110" y="76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120" y="62"/>
                  </a:lnTo>
                  <a:lnTo>
                    <a:pt x="110" y="76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175"/>
            <p:cNvSpPr>
              <a:spLocks noChangeAspect="1"/>
            </p:cNvSpPr>
            <p:nvPr/>
          </p:nvSpPr>
          <p:spPr bwMode="auto">
            <a:xfrm>
              <a:off x="3856" y="7006"/>
              <a:ext cx="79" cy="58"/>
            </a:xfrm>
            <a:custGeom>
              <a:avLst/>
              <a:gdLst>
                <a:gd name="T0" fmla="*/ 2 w 96"/>
                <a:gd name="T1" fmla="*/ 0 h 86"/>
                <a:gd name="T2" fmla="*/ 0 w 96"/>
                <a:gd name="T3" fmla="*/ 1 h 86"/>
                <a:gd name="T4" fmla="*/ 2 w 96"/>
                <a:gd name="T5" fmla="*/ 1 h 86"/>
                <a:gd name="T6" fmla="*/ 2 w 96"/>
                <a:gd name="T7" fmla="*/ 1 h 86"/>
                <a:gd name="T8" fmla="*/ 2 w 9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6"/>
                <a:gd name="T17" fmla="*/ 96 w 9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6">
                  <a:moveTo>
                    <a:pt x="10" y="0"/>
                  </a:moveTo>
                  <a:lnTo>
                    <a:pt x="0" y="9"/>
                  </a:lnTo>
                  <a:lnTo>
                    <a:pt x="87" y="86"/>
                  </a:lnTo>
                  <a:lnTo>
                    <a:pt x="96" y="7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176"/>
            <p:cNvSpPr>
              <a:spLocks noChangeAspect="1" noEditPoints="1"/>
            </p:cNvSpPr>
            <p:nvPr/>
          </p:nvSpPr>
          <p:spPr bwMode="auto">
            <a:xfrm>
              <a:off x="3853" y="7002"/>
              <a:ext cx="87" cy="64"/>
            </a:xfrm>
            <a:custGeom>
              <a:avLst/>
              <a:gdLst>
                <a:gd name="T0" fmla="*/ 2 w 106"/>
                <a:gd name="T1" fmla="*/ 1 h 96"/>
                <a:gd name="T2" fmla="*/ 2 w 106"/>
                <a:gd name="T3" fmla="*/ 1 h 96"/>
                <a:gd name="T4" fmla="*/ 0 w 106"/>
                <a:gd name="T5" fmla="*/ 1 h 96"/>
                <a:gd name="T6" fmla="*/ 2 w 106"/>
                <a:gd name="T7" fmla="*/ 0 h 96"/>
                <a:gd name="T8" fmla="*/ 2 w 106"/>
                <a:gd name="T9" fmla="*/ 1 h 96"/>
                <a:gd name="T10" fmla="*/ 0 w 106"/>
                <a:gd name="T11" fmla="*/ 1 h 96"/>
                <a:gd name="T12" fmla="*/ 0 w 106"/>
                <a:gd name="T13" fmla="*/ 1 h 96"/>
                <a:gd name="T14" fmla="*/ 2 w 106"/>
                <a:gd name="T15" fmla="*/ 1 h 96"/>
                <a:gd name="T16" fmla="*/ 0 w 106"/>
                <a:gd name="T17" fmla="*/ 1 h 96"/>
                <a:gd name="T18" fmla="*/ 2 w 106"/>
                <a:gd name="T19" fmla="*/ 1 h 96"/>
                <a:gd name="T20" fmla="*/ 2 w 106"/>
                <a:gd name="T21" fmla="*/ 1 h 96"/>
                <a:gd name="T22" fmla="*/ 2 w 106"/>
                <a:gd name="T23" fmla="*/ 1 h 96"/>
                <a:gd name="T24" fmla="*/ 0 w 106"/>
                <a:gd name="T25" fmla="*/ 1 h 96"/>
                <a:gd name="T26" fmla="*/ 2 w 106"/>
                <a:gd name="T27" fmla="*/ 1 h 96"/>
                <a:gd name="T28" fmla="*/ 2 w 106"/>
                <a:gd name="T29" fmla="*/ 1 h 96"/>
                <a:gd name="T30" fmla="*/ 2 w 106"/>
                <a:gd name="T31" fmla="*/ 1 h 96"/>
                <a:gd name="T32" fmla="*/ 2 w 106"/>
                <a:gd name="T33" fmla="*/ 1 h 96"/>
                <a:gd name="T34" fmla="*/ 2 w 106"/>
                <a:gd name="T35" fmla="*/ 1 h 96"/>
                <a:gd name="T36" fmla="*/ 2 w 106"/>
                <a:gd name="T37" fmla="*/ 1 h 96"/>
                <a:gd name="T38" fmla="*/ 2 w 106"/>
                <a:gd name="T39" fmla="*/ 1 h 96"/>
                <a:gd name="T40" fmla="*/ 2 w 106"/>
                <a:gd name="T41" fmla="*/ 1 h 96"/>
                <a:gd name="T42" fmla="*/ 2 w 106"/>
                <a:gd name="T43" fmla="*/ 1 h 96"/>
                <a:gd name="T44" fmla="*/ 2 w 106"/>
                <a:gd name="T45" fmla="*/ 1 h 96"/>
                <a:gd name="T46" fmla="*/ 2 w 106"/>
                <a:gd name="T47" fmla="*/ 1 h 96"/>
                <a:gd name="T48" fmla="*/ 2 w 106"/>
                <a:gd name="T49" fmla="*/ 1 h 96"/>
                <a:gd name="T50" fmla="*/ 2 w 106"/>
                <a:gd name="T51" fmla="*/ 1 h 96"/>
                <a:gd name="T52" fmla="*/ 2 w 106"/>
                <a:gd name="T53" fmla="*/ 1 h 96"/>
                <a:gd name="T54" fmla="*/ 2 w 106"/>
                <a:gd name="T55" fmla="*/ 1 h 96"/>
                <a:gd name="T56" fmla="*/ 2 w 106"/>
                <a:gd name="T57" fmla="*/ 1 h 96"/>
                <a:gd name="T58" fmla="*/ 2 w 106"/>
                <a:gd name="T59" fmla="*/ 0 h 96"/>
                <a:gd name="T60" fmla="*/ 2 w 106"/>
                <a:gd name="T61" fmla="*/ 1 h 96"/>
                <a:gd name="T62" fmla="*/ 2 w 106"/>
                <a:gd name="T63" fmla="*/ 1 h 96"/>
                <a:gd name="T64" fmla="*/ 2 w 106"/>
                <a:gd name="T65" fmla="*/ 0 h 96"/>
                <a:gd name="T66" fmla="*/ 2 w 106"/>
                <a:gd name="T67" fmla="*/ 0 h 96"/>
                <a:gd name="T68" fmla="*/ 2 w 106"/>
                <a:gd name="T69" fmla="*/ 1 h 96"/>
                <a:gd name="T70" fmla="*/ 2 w 106"/>
                <a:gd name="T71" fmla="*/ 0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96"/>
                <a:gd name="T110" fmla="*/ 106 w 10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96">
                  <a:moveTo>
                    <a:pt x="20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20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96" y="86"/>
                  </a:lnTo>
                  <a:lnTo>
                    <a:pt x="87" y="96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6" y="96"/>
                  </a:moveTo>
                  <a:lnTo>
                    <a:pt x="87" y="96"/>
                  </a:lnTo>
                  <a:lnTo>
                    <a:pt x="92" y="91"/>
                  </a:lnTo>
                  <a:lnTo>
                    <a:pt x="96" y="96"/>
                  </a:lnTo>
                  <a:close/>
                  <a:moveTo>
                    <a:pt x="87" y="86"/>
                  </a:moveTo>
                  <a:lnTo>
                    <a:pt x="96" y="76"/>
                  </a:lnTo>
                  <a:lnTo>
                    <a:pt x="106" y="86"/>
                  </a:lnTo>
                  <a:lnTo>
                    <a:pt x="96" y="96"/>
                  </a:lnTo>
                  <a:lnTo>
                    <a:pt x="87" y="86"/>
                  </a:lnTo>
                  <a:close/>
                  <a:moveTo>
                    <a:pt x="106" y="76"/>
                  </a:moveTo>
                  <a:lnTo>
                    <a:pt x="106" y="86"/>
                  </a:lnTo>
                  <a:lnTo>
                    <a:pt x="101" y="81"/>
                  </a:lnTo>
                  <a:lnTo>
                    <a:pt x="106" y="76"/>
                  </a:lnTo>
                  <a:close/>
                  <a:moveTo>
                    <a:pt x="96" y="86"/>
                  </a:moveTo>
                  <a:lnTo>
                    <a:pt x="10" y="9"/>
                  </a:lnTo>
                  <a:lnTo>
                    <a:pt x="20" y="0"/>
                  </a:lnTo>
                  <a:lnTo>
                    <a:pt x="106" y="76"/>
                  </a:lnTo>
                  <a:lnTo>
                    <a:pt x="96" y="8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177"/>
            <p:cNvSpPr>
              <a:spLocks noChangeAspect="1"/>
            </p:cNvSpPr>
            <p:nvPr/>
          </p:nvSpPr>
          <p:spPr bwMode="auto">
            <a:xfrm>
              <a:off x="3929" y="7057"/>
              <a:ext cx="71" cy="67"/>
            </a:xfrm>
            <a:custGeom>
              <a:avLst/>
              <a:gdLst>
                <a:gd name="T0" fmla="*/ 2 w 86"/>
                <a:gd name="T1" fmla="*/ 0 h 101"/>
                <a:gd name="T2" fmla="*/ 0 w 86"/>
                <a:gd name="T3" fmla="*/ 1 h 101"/>
                <a:gd name="T4" fmla="*/ 2 w 86"/>
                <a:gd name="T5" fmla="*/ 1 h 101"/>
                <a:gd name="T6" fmla="*/ 2 w 86"/>
                <a:gd name="T7" fmla="*/ 1 h 101"/>
                <a:gd name="T8" fmla="*/ 2 w 86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01"/>
                <a:gd name="T17" fmla="*/ 86 w 86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01">
                  <a:moveTo>
                    <a:pt x="9" y="0"/>
                  </a:moveTo>
                  <a:lnTo>
                    <a:pt x="0" y="10"/>
                  </a:lnTo>
                  <a:lnTo>
                    <a:pt x="76" y="101"/>
                  </a:lnTo>
                  <a:lnTo>
                    <a:pt x="86" y="9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178"/>
            <p:cNvSpPr>
              <a:spLocks noChangeAspect="1" noEditPoints="1"/>
            </p:cNvSpPr>
            <p:nvPr/>
          </p:nvSpPr>
          <p:spPr bwMode="auto">
            <a:xfrm>
              <a:off x="3921" y="7053"/>
              <a:ext cx="84" cy="78"/>
            </a:xfrm>
            <a:custGeom>
              <a:avLst/>
              <a:gdLst>
                <a:gd name="T0" fmla="*/ 2 w 101"/>
                <a:gd name="T1" fmla="*/ 1 h 116"/>
                <a:gd name="T2" fmla="*/ 2 w 101"/>
                <a:gd name="T3" fmla="*/ 1 h 116"/>
                <a:gd name="T4" fmla="*/ 2 w 101"/>
                <a:gd name="T5" fmla="*/ 1 h 116"/>
                <a:gd name="T6" fmla="*/ 2 w 101"/>
                <a:gd name="T7" fmla="*/ 0 h 116"/>
                <a:gd name="T8" fmla="*/ 2 w 101"/>
                <a:gd name="T9" fmla="*/ 1 h 116"/>
                <a:gd name="T10" fmla="*/ 0 w 101"/>
                <a:gd name="T11" fmla="*/ 1 h 116"/>
                <a:gd name="T12" fmla="*/ 2 w 101"/>
                <a:gd name="T13" fmla="*/ 1 h 116"/>
                <a:gd name="T14" fmla="*/ 2 w 101"/>
                <a:gd name="T15" fmla="*/ 1 h 116"/>
                <a:gd name="T16" fmla="*/ 0 w 101"/>
                <a:gd name="T17" fmla="*/ 1 h 116"/>
                <a:gd name="T18" fmla="*/ 2 w 101"/>
                <a:gd name="T19" fmla="*/ 1 h 116"/>
                <a:gd name="T20" fmla="*/ 2 w 101"/>
                <a:gd name="T21" fmla="*/ 1 h 116"/>
                <a:gd name="T22" fmla="*/ 2 w 101"/>
                <a:gd name="T23" fmla="*/ 1 h 116"/>
                <a:gd name="T24" fmla="*/ 0 w 101"/>
                <a:gd name="T25" fmla="*/ 1 h 116"/>
                <a:gd name="T26" fmla="*/ 2 w 101"/>
                <a:gd name="T27" fmla="*/ 1 h 116"/>
                <a:gd name="T28" fmla="*/ 2 w 101"/>
                <a:gd name="T29" fmla="*/ 1 h 116"/>
                <a:gd name="T30" fmla="*/ 2 w 101"/>
                <a:gd name="T31" fmla="*/ 1 h 116"/>
                <a:gd name="T32" fmla="*/ 2 w 101"/>
                <a:gd name="T33" fmla="*/ 1 h 116"/>
                <a:gd name="T34" fmla="*/ 2 w 101"/>
                <a:gd name="T35" fmla="*/ 1 h 116"/>
                <a:gd name="T36" fmla="*/ 2 w 101"/>
                <a:gd name="T37" fmla="*/ 1 h 116"/>
                <a:gd name="T38" fmla="*/ 2 w 101"/>
                <a:gd name="T39" fmla="*/ 1 h 116"/>
                <a:gd name="T40" fmla="*/ 2 w 101"/>
                <a:gd name="T41" fmla="*/ 1 h 116"/>
                <a:gd name="T42" fmla="*/ 2 w 101"/>
                <a:gd name="T43" fmla="*/ 1 h 116"/>
                <a:gd name="T44" fmla="*/ 2 w 101"/>
                <a:gd name="T45" fmla="*/ 1 h 116"/>
                <a:gd name="T46" fmla="*/ 2 w 101"/>
                <a:gd name="T47" fmla="*/ 1 h 116"/>
                <a:gd name="T48" fmla="*/ 2 w 101"/>
                <a:gd name="T49" fmla="*/ 1 h 116"/>
                <a:gd name="T50" fmla="*/ 2 w 101"/>
                <a:gd name="T51" fmla="*/ 1 h 116"/>
                <a:gd name="T52" fmla="*/ 2 w 101"/>
                <a:gd name="T53" fmla="*/ 1 h 116"/>
                <a:gd name="T54" fmla="*/ 2 w 101"/>
                <a:gd name="T55" fmla="*/ 1 h 116"/>
                <a:gd name="T56" fmla="*/ 2 w 101"/>
                <a:gd name="T57" fmla="*/ 1 h 116"/>
                <a:gd name="T58" fmla="*/ 2 w 101"/>
                <a:gd name="T59" fmla="*/ 0 h 116"/>
                <a:gd name="T60" fmla="*/ 2 w 101"/>
                <a:gd name="T61" fmla="*/ 1 h 116"/>
                <a:gd name="T62" fmla="*/ 2 w 101"/>
                <a:gd name="T63" fmla="*/ 1 h 116"/>
                <a:gd name="T64" fmla="*/ 2 w 101"/>
                <a:gd name="T65" fmla="*/ 0 h 116"/>
                <a:gd name="T66" fmla="*/ 2 w 101"/>
                <a:gd name="T67" fmla="*/ 0 h 116"/>
                <a:gd name="T68" fmla="*/ 2 w 101"/>
                <a:gd name="T69" fmla="*/ 1 h 116"/>
                <a:gd name="T70" fmla="*/ 2 w 101"/>
                <a:gd name="T71" fmla="*/ 0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16"/>
                <a:gd name="T110" fmla="*/ 101 w 101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16">
                  <a:moveTo>
                    <a:pt x="24" y="10"/>
                  </a:moveTo>
                  <a:lnTo>
                    <a:pt x="14" y="20"/>
                  </a:lnTo>
                  <a:lnTo>
                    <a:pt x="5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10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91" y="101"/>
                  </a:lnTo>
                  <a:lnTo>
                    <a:pt x="82" y="111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91" y="116"/>
                  </a:moveTo>
                  <a:lnTo>
                    <a:pt x="82" y="111"/>
                  </a:lnTo>
                  <a:lnTo>
                    <a:pt x="86" y="106"/>
                  </a:lnTo>
                  <a:lnTo>
                    <a:pt x="91" y="116"/>
                  </a:lnTo>
                  <a:close/>
                  <a:moveTo>
                    <a:pt x="82" y="101"/>
                  </a:moveTo>
                  <a:lnTo>
                    <a:pt x="91" y="92"/>
                  </a:lnTo>
                  <a:lnTo>
                    <a:pt x="101" y="106"/>
                  </a:lnTo>
                  <a:lnTo>
                    <a:pt x="91" y="116"/>
                  </a:lnTo>
                  <a:lnTo>
                    <a:pt x="82" y="101"/>
                  </a:lnTo>
                  <a:close/>
                  <a:moveTo>
                    <a:pt x="101" y="96"/>
                  </a:moveTo>
                  <a:lnTo>
                    <a:pt x="101" y="106"/>
                  </a:lnTo>
                  <a:lnTo>
                    <a:pt x="96" y="101"/>
                  </a:lnTo>
                  <a:lnTo>
                    <a:pt x="101" y="96"/>
                  </a:lnTo>
                  <a:close/>
                  <a:moveTo>
                    <a:pt x="91" y="106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101" y="96"/>
                  </a:lnTo>
                  <a:lnTo>
                    <a:pt x="91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179"/>
            <p:cNvSpPr>
              <a:spLocks noChangeAspect="1"/>
            </p:cNvSpPr>
            <p:nvPr/>
          </p:nvSpPr>
          <p:spPr bwMode="auto">
            <a:xfrm>
              <a:off x="3992" y="7122"/>
              <a:ext cx="64" cy="77"/>
            </a:xfrm>
            <a:custGeom>
              <a:avLst/>
              <a:gdLst>
                <a:gd name="T0" fmla="*/ 2 w 77"/>
                <a:gd name="T1" fmla="*/ 0 h 115"/>
                <a:gd name="T2" fmla="*/ 0 w 77"/>
                <a:gd name="T3" fmla="*/ 1 h 115"/>
                <a:gd name="T4" fmla="*/ 2 w 77"/>
                <a:gd name="T5" fmla="*/ 1 h 115"/>
                <a:gd name="T6" fmla="*/ 2 w 77"/>
                <a:gd name="T7" fmla="*/ 1 h 115"/>
                <a:gd name="T8" fmla="*/ 2 w 77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15"/>
                <a:gd name="T17" fmla="*/ 77 w 77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15">
                  <a:moveTo>
                    <a:pt x="10" y="0"/>
                  </a:moveTo>
                  <a:lnTo>
                    <a:pt x="0" y="5"/>
                  </a:lnTo>
                  <a:lnTo>
                    <a:pt x="63" y="115"/>
                  </a:lnTo>
                  <a:lnTo>
                    <a:pt x="77" y="10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180"/>
            <p:cNvSpPr>
              <a:spLocks noChangeAspect="1" noEditPoints="1"/>
            </p:cNvSpPr>
            <p:nvPr/>
          </p:nvSpPr>
          <p:spPr bwMode="auto">
            <a:xfrm>
              <a:off x="3989" y="7115"/>
              <a:ext cx="70" cy="88"/>
            </a:xfrm>
            <a:custGeom>
              <a:avLst/>
              <a:gdLst>
                <a:gd name="T0" fmla="*/ 2 w 86"/>
                <a:gd name="T1" fmla="*/ 1 h 129"/>
                <a:gd name="T2" fmla="*/ 2 w 86"/>
                <a:gd name="T3" fmla="*/ 1 h 129"/>
                <a:gd name="T4" fmla="*/ 0 w 86"/>
                <a:gd name="T5" fmla="*/ 1 h 129"/>
                <a:gd name="T6" fmla="*/ 2 w 86"/>
                <a:gd name="T7" fmla="*/ 0 h 129"/>
                <a:gd name="T8" fmla="*/ 2 w 86"/>
                <a:gd name="T9" fmla="*/ 1 h 129"/>
                <a:gd name="T10" fmla="*/ 0 w 86"/>
                <a:gd name="T11" fmla="*/ 1 h 129"/>
                <a:gd name="T12" fmla="*/ 0 w 86"/>
                <a:gd name="T13" fmla="*/ 1 h 129"/>
                <a:gd name="T14" fmla="*/ 2 w 86"/>
                <a:gd name="T15" fmla="*/ 1 h 129"/>
                <a:gd name="T16" fmla="*/ 0 w 86"/>
                <a:gd name="T17" fmla="*/ 1 h 129"/>
                <a:gd name="T18" fmla="*/ 2 w 86"/>
                <a:gd name="T19" fmla="*/ 1 h 129"/>
                <a:gd name="T20" fmla="*/ 2 w 86"/>
                <a:gd name="T21" fmla="*/ 1 h 129"/>
                <a:gd name="T22" fmla="*/ 2 w 86"/>
                <a:gd name="T23" fmla="*/ 1 h 129"/>
                <a:gd name="T24" fmla="*/ 0 w 86"/>
                <a:gd name="T25" fmla="*/ 1 h 129"/>
                <a:gd name="T26" fmla="*/ 2 w 86"/>
                <a:gd name="T27" fmla="*/ 1 h 129"/>
                <a:gd name="T28" fmla="*/ 2 w 86"/>
                <a:gd name="T29" fmla="*/ 1 h 129"/>
                <a:gd name="T30" fmla="*/ 2 w 86"/>
                <a:gd name="T31" fmla="*/ 1 h 129"/>
                <a:gd name="T32" fmla="*/ 2 w 86"/>
                <a:gd name="T33" fmla="*/ 1 h 129"/>
                <a:gd name="T34" fmla="*/ 2 w 86"/>
                <a:gd name="T35" fmla="*/ 1 h 129"/>
                <a:gd name="T36" fmla="*/ 2 w 86"/>
                <a:gd name="T37" fmla="*/ 1 h 129"/>
                <a:gd name="T38" fmla="*/ 2 w 86"/>
                <a:gd name="T39" fmla="*/ 1 h 129"/>
                <a:gd name="T40" fmla="*/ 2 w 86"/>
                <a:gd name="T41" fmla="*/ 1 h 129"/>
                <a:gd name="T42" fmla="*/ 2 w 86"/>
                <a:gd name="T43" fmla="*/ 1 h 129"/>
                <a:gd name="T44" fmla="*/ 2 w 86"/>
                <a:gd name="T45" fmla="*/ 1 h 129"/>
                <a:gd name="T46" fmla="*/ 2 w 86"/>
                <a:gd name="T47" fmla="*/ 1 h 129"/>
                <a:gd name="T48" fmla="*/ 2 w 86"/>
                <a:gd name="T49" fmla="*/ 1 h 129"/>
                <a:gd name="T50" fmla="*/ 2 w 86"/>
                <a:gd name="T51" fmla="*/ 1 h 129"/>
                <a:gd name="T52" fmla="*/ 2 w 86"/>
                <a:gd name="T53" fmla="*/ 1 h 129"/>
                <a:gd name="T54" fmla="*/ 2 w 86"/>
                <a:gd name="T55" fmla="*/ 1 h 129"/>
                <a:gd name="T56" fmla="*/ 2 w 86"/>
                <a:gd name="T57" fmla="*/ 1 h 129"/>
                <a:gd name="T58" fmla="*/ 2 w 86"/>
                <a:gd name="T59" fmla="*/ 1 h 129"/>
                <a:gd name="T60" fmla="*/ 2 w 86"/>
                <a:gd name="T61" fmla="*/ 1 h 129"/>
                <a:gd name="T62" fmla="*/ 2 w 86"/>
                <a:gd name="T63" fmla="*/ 1 h 129"/>
                <a:gd name="T64" fmla="*/ 2 w 86"/>
                <a:gd name="T65" fmla="*/ 0 h 129"/>
                <a:gd name="T66" fmla="*/ 2 w 86"/>
                <a:gd name="T67" fmla="*/ 1 h 129"/>
                <a:gd name="T68" fmla="*/ 2 w 86"/>
                <a:gd name="T69" fmla="*/ 1 h 129"/>
                <a:gd name="T70" fmla="*/ 2 w 86"/>
                <a:gd name="T71" fmla="*/ 0 h 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29"/>
                <a:gd name="T110" fmla="*/ 86 w 86"/>
                <a:gd name="T111" fmla="*/ 129 h 1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29">
                  <a:moveTo>
                    <a:pt x="19" y="14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9" y="14"/>
                  </a:moveTo>
                  <a:lnTo>
                    <a:pt x="72" y="120"/>
                  </a:lnTo>
                  <a:lnTo>
                    <a:pt x="62" y="124"/>
                  </a:lnTo>
                  <a:lnTo>
                    <a:pt x="0" y="19"/>
                  </a:lnTo>
                  <a:lnTo>
                    <a:pt x="9" y="14"/>
                  </a:lnTo>
                  <a:close/>
                  <a:moveTo>
                    <a:pt x="72" y="129"/>
                  </a:moveTo>
                  <a:lnTo>
                    <a:pt x="62" y="124"/>
                  </a:lnTo>
                  <a:lnTo>
                    <a:pt x="67" y="124"/>
                  </a:lnTo>
                  <a:lnTo>
                    <a:pt x="72" y="129"/>
                  </a:lnTo>
                  <a:close/>
                  <a:moveTo>
                    <a:pt x="62" y="115"/>
                  </a:moveTo>
                  <a:lnTo>
                    <a:pt x="77" y="110"/>
                  </a:lnTo>
                  <a:lnTo>
                    <a:pt x="81" y="120"/>
                  </a:lnTo>
                  <a:lnTo>
                    <a:pt x="72" y="129"/>
                  </a:lnTo>
                  <a:lnTo>
                    <a:pt x="62" y="115"/>
                  </a:lnTo>
                  <a:close/>
                  <a:moveTo>
                    <a:pt x="86" y="110"/>
                  </a:moveTo>
                  <a:lnTo>
                    <a:pt x="81" y="120"/>
                  </a:lnTo>
                  <a:lnTo>
                    <a:pt x="81" y="115"/>
                  </a:lnTo>
                  <a:lnTo>
                    <a:pt x="86" y="110"/>
                  </a:lnTo>
                  <a:close/>
                  <a:moveTo>
                    <a:pt x="72" y="120"/>
                  </a:moveTo>
                  <a:lnTo>
                    <a:pt x="9" y="9"/>
                  </a:lnTo>
                  <a:lnTo>
                    <a:pt x="24" y="4"/>
                  </a:lnTo>
                  <a:lnTo>
                    <a:pt x="86" y="110"/>
                  </a:lnTo>
                  <a:lnTo>
                    <a:pt x="72" y="120"/>
                  </a:lnTo>
                  <a:close/>
                  <a:moveTo>
                    <a:pt x="9" y="0"/>
                  </a:moveTo>
                  <a:lnTo>
                    <a:pt x="24" y="4"/>
                  </a:lnTo>
                  <a:lnTo>
                    <a:pt x="14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181"/>
            <p:cNvSpPr>
              <a:spLocks noChangeAspect="1"/>
            </p:cNvSpPr>
            <p:nvPr/>
          </p:nvSpPr>
          <p:spPr bwMode="auto">
            <a:xfrm>
              <a:off x="4045" y="7193"/>
              <a:ext cx="59" cy="86"/>
            </a:xfrm>
            <a:custGeom>
              <a:avLst/>
              <a:gdLst>
                <a:gd name="T0" fmla="*/ 2 w 72"/>
                <a:gd name="T1" fmla="*/ 0 h 129"/>
                <a:gd name="T2" fmla="*/ 0 w 72"/>
                <a:gd name="T3" fmla="*/ 1 h 129"/>
                <a:gd name="T4" fmla="*/ 2 w 72"/>
                <a:gd name="T5" fmla="*/ 1 h 129"/>
                <a:gd name="T6" fmla="*/ 2 w 72"/>
                <a:gd name="T7" fmla="*/ 1 h 129"/>
                <a:gd name="T8" fmla="*/ 2 w 72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29"/>
                <a:gd name="T17" fmla="*/ 72 w 72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29">
                  <a:moveTo>
                    <a:pt x="14" y="0"/>
                  </a:moveTo>
                  <a:lnTo>
                    <a:pt x="0" y="9"/>
                  </a:lnTo>
                  <a:lnTo>
                    <a:pt x="58" y="129"/>
                  </a:lnTo>
                  <a:lnTo>
                    <a:pt x="72" y="1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182"/>
            <p:cNvSpPr>
              <a:spLocks noChangeAspect="1" noEditPoints="1"/>
            </p:cNvSpPr>
            <p:nvPr/>
          </p:nvSpPr>
          <p:spPr bwMode="auto">
            <a:xfrm>
              <a:off x="4040" y="7189"/>
              <a:ext cx="67" cy="94"/>
            </a:xfrm>
            <a:custGeom>
              <a:avLst/>
              <a:gdLst>
                <a:gd name="T0" fmla="*/ 2 w 82"/>
                <a:gd name="T1" fmla="*/ 1 h 139"/>
                <a:gd name="T2" fmla="*/ 2 w 82"/>
                <a:gd name="T3" fmla="*/ 1 h 139"/>
                <a:gd name="T4" fmla="*/ 0 w 82"/>
                <a:gd name="T5" fmla="*/ 1 h 139"/>
                <a:gd name="T6" fmla="*/ 2 w 82"/>
                <a:gd name="T7" fmla="*/ 0 h 139"/>
                <a:gd name="T8" fmla="*/ 2 w 82"/>
                <a:gd name="T9" fmla="*/ 1 h 139"/>
                <a:gd name="T10" fmla="*/ 0 w 82"/>
                <a:gd name="T11" fmla="*/ 1 h 139"/>
                <a:gd name="T12" fmla="*/ 0 w 82"/>
                <a:gd name="T13" fmla="*/ 1 h 139"/>
                <a:gd name="T14" fmla="*/ 2 w 82"/>
                <a:gd name="T15" fmla="*/ 1 h 139"/>
                <a:gd name="T16" fmla="*/ 0 w 82"/>
                <a:gd name="T17" fmla="*/ 1 h 139"/>
                <a:gd name="T18" fmla="*/ 2 w 82"/>
                <a:gd name="T19" fmla="*/ 1 h 139"/>
                <a:gd name="T20" fmla="*/ 2 w 82"/>
                <a:gd name="T21" fmla="*/ 1 h 139"/>
                <a:gd name="T22" fmla="*/ 2 w 82"/>
                <a:gd name="T23" fmla="*/ 1 h 139"/>
                <a:gd name="T24" fmla="*/ 0 w 82"/>
                <a:gd name="T25" fmla="*/ 1 h 139"/>
                <a:gd name="T26" fmla="*/ 2 w 82"/>
                <a:gd name="T27" fmla="*/ 1 h 139"/>
                <a:gd name="T28" fmla="*/ 2 w 82"/>
                <a:gd name="T29" fmla="*/ 1 h 139"/>
                <a:gd name="T30" fmla="*/ 2 w 82"/>
                <a:gd name="T31" fmla="*/ 1 h 139"/>
                <a:gd name="T32" fmla="*/ 2 w 82"/>
                <a:gd name="T33" fmla="*/ 1 h 139"/>
                <a:gd name="T34" fmla="*/ 2 w 82"/>
                <a:gd name="T35" fmla="*/ 1 h 139"/>
                <a:gd name="T36" fmla="*/ 2 w 82"/>
                <a:gd name="T37" fmla="*/ 1 h 139"/>
                <a:gd name="T38" fmla="*/ 2 w 82"/>
                <a:gd name="T39" fmla="*/ 1 h 139"/>
                <a:gd name="T40" fmla="*/ 2 w 82"/>
                <a:gd name="T41" fmla="*/ 1 h 139"/>
                <a:gd name="T42" fmla="*/ 2 w 82"/>
                <a:gd name="T43" fmla="*/ 1 h 139"/>
                <a:gd name="T44" fmla="*/ 2 w 82"/>
                <a:gd name="T45" fmla="*/ 1 h 139"/>
                <a:gd name="T46" fmla="*/ 2 w 82"/>
                <a:gd name="T47" fmla="*/ 1 h 139"/>
                <a:gd name="T48" fmla="*/ 2 w 82"/>
                <a:gd name="T49" fmla="*/ 1 h 139"/>
                <a:gd name="T50" fmla="*/ 2 w 82"/>
                <a:gd name="T51" fmla="*/ 1 h 139"/>
                <a:gd name="T52" fmla="*/ 2 w 82"/>
                <a:gd name="T53" fmla="*/ 1 h 139"/>
                <a:gd name="T54" fmla="*/ 2 w 82"/>
                <a:gd name="T55" fmla="*/ 1 h 139"/>
                <a:gd name="T56" fmla="*/ 2 w 82"/>
                <a:gd name="T57" fmla="*/ 1 h 139"/>
                <a:gd name="T58" fmla="*/ 2 w 82"/>
                <a:gd name="T59" fmla="*/ 1 h 139"/>
                <a:gd name="T60" fmla="*/ 2 w 82"/>
                <a:gd name="T61" fmla="*/ 1 h 139"/>
                <a:gd name="T62" fmla="*/ 2 w 82"/>
                <a:gd name="T63" fmla="*/ 1 h 139"/>
                <a:gd name="T64" fmla="*/ 2 w 82"/>
                <a:gd name="T65" fmla="*/ 0 h 139"/>
                <a:gd name="T66" fmla="*/ 2 w 82"/>
                <a:gd name="T67" fmla="*/ 1 h 139"/>
                <a:gd name="T68" fmla="*/ 2 w 82"/>
                <a:gd name="T69" fmla="*/ 1 h 139"/>
                <a:gd name="T70" fmla="*/ 2 w 82"/>
                <a:gd name="T71" fmla="*/ 0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39"/>
                <a:gd name="T110" fmla="*/ 82 w 82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39">
                  <a:moveTo>
                    <a:pt x="19" y="10"/>
                  </a:moveTo>
                  <a:lnTo>
                    <a:pt x="10" y="19"/>
                  </a:lnTo>
                  <a:lnTo>
                    <a:pt x="0" y="5"/>
                  </a:lnTo>
                  <a:lnTo>
                    <a:pt x="15" y="0"/>
                  </a:lnTo>
                  <a:lnTo>
                    <a:pt x="19" y="10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0" y="10"/>
                  </a:moveTo>
                  <a:lnTo>
                    <a:pt x="67" y="130"/>
                  </a:lnTo>
                  <a:lnTo>
                    <a:pt x="58" y="134"/>
                  </a:lnTo>
                  <a:lnTo>
                    <a:pt x="0" y="14"/>
                  </a:lnTo>
                  <a:lnTo>
                    <a:pt x="10" y="10"/>
                  </a:lnTo>
                  <a:close/>
                  <a:moveTo>
                    <a:pt x="67" y="139"/>
                  </a:moveTo>
                  <a:lnTo>
                    <a:pt x="58" y="134"/>
                  </a:lnTo>
                  <a:lnTo>
                    <a:pt x="63" y="134"/>
                  </a:lnTo>
                  <a:lnTo>
                    <a:pt x="67" y="139"/>
                  </a:lnTo>
                  <a:close/>
                  <a:moveTo>
                    <a:pt x="58" y="125"/>
                  </a:moveTo>
                  <a:lnTo>
                    <a:pt x="72" y="120"/>
                  </a:lnTo>
                  <a:lnTo>
                    <a:pt x="77" y="134"/>
                  </a:lnTo>
                  <a:lnTo>
                    <a:pt x="67" y="139"/>
                  </a:lnTo>
                  <a:lnTo>
                    <a:pt x="58" y="125"/>
                  </a:lnTo>
                  <a:close/>
                  <a:moveTo>
                    <a:pt x="82" y="125"/>
                  </a:moveTo>
                  <a:lnTo>
                    <a:pt x="77" y="134"/>
                  </a:lnTo>
                  <a:lnTo>
                    <a:pt x="77" y="130"/>
                  </a:lnTo>
                  <a:lnTo>
                    <a:pt x="82" y="125"/>
                  </a:lnTo>
                  <a:close/>
                  <a:moveTo>
                    <a:pt x="67" y="130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82" y="125"/>
                  </a:lnTo>
                  <a:lnTo>
                    <a:pt x="67" y="130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183"/>
            <p:cNvSpPr>
              <a:spLocks noChangeAspect="1"/>
            </p:cNvSpPr>
            <p:nvPr/>
          </p:nvSpPr>
          <p:spPr bwMode="auto">
            <a:xfrm>
              <a:off x="4092" y="7276"/>
              <a:ext cx="52" cy="98"/>
            </a:xfrm>
            <a:custGeom>
              <a:avLst/>
              <a:gdLst>
                <a:gd name="T0" fmla="*/ 3 w 62"/>
                <a:gd name="T1" fmla="*/ 0 h 144"/>
                <a:gd name="T2" fmla="*/ 0 w 62"/>
                <a:gd name="T3" fmla="*/ 1 h 144"/>
                <a:gd name="T4" fmla="*/ 3 w 62"/>
                <a:gd name="T5" fmla="*/ 1 h 144"/>
                <a:gd name="T6" fmla="*/ 3 w 62"/>
                <a:gd name="T7" fmla="*/ 1 h 144"/>
                <a:gd name="T8" fmla="*/ 3 w 6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44"/>
                <a:gd name="T17" fmla="*/ 62 w 6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44">
                  <a:moveTo>
                    <a:pt x="14" y="0"/>
                  </a:moveTo>
                  <a:lnTo>
                    <a:pt x="0" y="4"/>
                  </a:lnTo>
                  <a:lnTo>
                    <a:pt x="48" y="144"/>
                  </a:lnTo>
                  <a:lnTo>
                    <a:pt x="62" y="14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184"/>
            <p:cNvSpPr>
              <a:spLocks noChangeAspect="1" noEditPoints="1"/>
            </p:cNvSpPr>
            <p:nvPr/>
          </p:nvSpPr>
          <p:spPr bwMode="auto">
            <a:xfrm>
              <a:off x="4088" y="7270"/>
              <a:ext cx="64" cy="110"/>
            </a:xfrm>
            <a:custGeom>
              <a:avLst/>
              <a:gdLst>
                <a:gd name="T0" fmla="*/ 2 w 77"/>
                <a:gd name="T1" fmla="*/ 1 h 163"/>
                <a:gd name="T2" fmla="*/ 2 w 77"/>
                <a:gd name="T3" fmla="*/ 1 h 163"/>
                <a:gd name="T4" fmla="*/ 0 w 77"/>
                <a:gd name="T5" fmla="*/ 1 h 163"/>
                <a:gd name="T6" fmla="*/ 2 w 77"/>
                <a:gd name="T7" fmla="*/ 0 h 163"/>
                <a:gd name="T8" fmla="*/ 2 w 77"/>
                <a:gd name="T9" fmla="*/ 1 h 163"/>
                <a:gd name="T10" fmla="*/ 0 w 77"/>
                <a:gd name="T11" fmla="*/ 1 h 163"/>
                <a:gd name="T12" fmla="*/ 0 w 77"/>
                <a:gd name="T13" fmla="*/ 1 h 163"/>
                <a:gd name="T14" fmla="*/ 2 w 77"/>
                <a:gd name="T15" fmla="*/ 1 h 163"/>
                <a:gd name="T16" fmla="*/ 0 w 77"/>
                <a:gd name="T17" fmla="*/ 1 h 163"/>
                <a:gd name="T18" fmla="*/ 2 w 77"/>
                <a:gd name="T19" fmla="*/ 1 h 163"/>
                <a:gd name="T20" fmla="*/ 2 w 77"/>
                <a:gd name="T21" fmla="*/ 1 h 163"/>
                <a:gd name="T22" fmla="*/ 2 w 77"/>
                <a:gd name="T23" fmla="*/ 1 h 163"/>
                <a:gd name="T24" fmla="*/ 0 w 77"/>
                <a:gd name="T25" fmla="*/ 1 h 163"/>
                <a:gd name="T26" fmla="*/ 2 w 77"/>
                <a:gd name="T27" fmla="*/ 1 h 163"/>
                <a:gd name="T28" fmla="*/ 2 w 77"/>
                <a:gd name="T29" fmla="*/ 1 h 163"/>
                <a:gd name="T30" fmla="*/ 2 w 77"/>
                <a:gd name="T31" fmla="*/ 1 h 163"/>
                <a:gd name="T32" fmla="*/ 2 w 77"/>
                <a:gd name="T33" fmla="*/ 1 h 163"/>
                <a:gd name="T34" fmla="*/ 2 w 77"/>
                <a:gd name="T35" fmla="*/ 1 h 163"/>
                <a:gd name="T36" fmla="*/ 2 w 77"/>
                <a:gd name="T37" fmla="*/ 1 h 163"/>
                <a:gd name="T38" fmla="*/ 2 w 77"/>
                <a:gd name="T39" fmla="*/ 1 h 163"/>
                <a:gd name="T40" fmla="*/ 2 w 77"/>
                <a:gd name="T41" fmla="*/ 1 h 163"/>
                <a:gd name="T42" fmla="*/ 2 w 77"/>
                <a:gd name="T43" fmla="*/ 1 h 163"/>
                <a:gd name="T44" fmla="*/ 2 w 77"/>
                <a:gd name="T45" fmla="*/ 1 h 163"/>
                <a:gd name="T46" fmla="*/ 2 w 77"/>
                <a:gd name="T47" fmla="*/ 1 h 163"/>
                <a:gd name="T48" fmla="*/ 2 w 77"/>
                <a:gd name="T49" fmla="*/ 1 h 163"/>
                <a:gd name="T50" fmla="*/ 2 w 77"/>
                <a:gd name="T51" fmla="*/ 1 h 163"/>
                <a:gd name="T52" fmla="*/ 2 w 77"/>
                <a:gd name="T53" fmla="*/ 1 h 163"/>
                <a:gd name="T54" fmla="*/ 2 w 77"/>
                <a:gd name="T55" fmla="*/ 1 h 163"/>
                <a:gd name="T56" fmla="*/ 2 w 77"/>
                <a:gd name="T57" fmla="*/ 1 h 163"/>
                <a:gd name="T58" fmla="*/ 2 w 77"/>
                <a:gd name="T59" fmla="*/ 1 h 163"/>
                <a:gd name="T60" fmla="*/ 2 w 77"/>
                <a:gd name="T61" fmla="*/ 1 h 163"/>
                <a:gd name="T62" fmla="*/ 2 w 77"/>
                <a:gd name="T63" fmla="*/ 1 h 163"/>
                <a:gd name="T64" fmla="*/ 2 w 77"/>
                <a:gd name="T65" fmla="*/ 0 h 163"/>
                <a:gd name="T66" fmla="*/ 2 w 77"/>
                <a:gd name="T67" fmla="*/ 1 h 163"/>
                <a:gd name="T68" fmla="*/ 2 w 77"/>
                <a:gd name="T69" fmla="*/ 1 h 163"/>
                <a:gd name="T70" fmla="*/ 2 w 77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63"/>
                <a:gd name="T110" fmla="*/ 77 w 77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63">
                  <a:moveTo>
                    <a:pt x="19" y="14"/>
                  </a:moveTo>
                  <a:lnTo>
                    <a:pt x="9" y="19"/>
                  </a:lnTo>
                  <a:lnTo>
                    <a:pt x="0" y="5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9" y="10"/>
                  </a:moveTo>
                  <a:lnTo>
                    <a:pt x="62" y="154"/>
                  </a:lnTo>
                  <a:lnTo>
                    <a:pt x="48" y="158"/>
                  </a:lnTo>
                  <a:lnTo>
                    <a:pt x="0" y="14"/>
                  </a:lnTo>
                  <a:lnTo>
                    <a:pt x="9" y="10"/>
                  </a:lnTo>
                  <a:close/>
                  <a:moveTo>
                    <a:pt x="57" y="163"/>
                  </a:moveTo>
                  <a:lnTo>
                    <a:pt x="48" y="158"/>
                  </a:lnTo>
                  <a:lnTo>
                    <a:pt x="53" y="154"/>
                  </a:lnTo>
                  <a:lnTo>
                    <a:pt x="57" y="163"/>
                  </a:lnTo>
                  <a:close/>
                  <a:moveTo>
                    <a:pt x="53" y="149"/>
                  </a:moveTo>
                  <a:lnTo>
                    <a:pt x="67" y="144"/>
                  </a:lnTo>
                  <a:lnTo>
                    <a:pt x="72" y="158"/>
                  </a:lnTo>
                  <a:lnTo>
                    <a:pt x="57" y="163"/>
                  </a:lnTo>
                  <a:lnTo>
                    <a:pt x="53" y="149"/>
                  </a:lnTo>
                  <a:close/>
                  <a:moveTo>
                    <a:pt x="77" y="149"/>
                  </a:moveTo>
                  <a:lnTo>
                    <a:pt x="72" y="158"/>
                  </a:lnTo>
                  <a:lnTo>
                    <a:pt x="67" y="154"/>
                  </a:lnTo>
                  <a:lnTo>
                    <a:pt x="77" y="149"/>
                  </a:lnTo>
                  <a:close/>
                  <a:moveTo>
                    <a:pt x="62" y="154"/>
                  </a:moveTo>
                  <a:lnTo>
                    <a:pt x="9" y="10"/>
                  </a:lnTo>
                  <a:lnTo>
                    <a:pt x="24" y="5"/>
                  </a:lnTo>
                  <a:lnTo>
                    <a:pt x="77" y="149"/>
                  </a:lnTo>
                  <a:lnTo>
                    <a:pt x="62" y="154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185"/>
            <p:cNvSpPr>
              <a:spLocks noChangeAspect="1"/>
            </p:cNvSpPr>
            <p:nvPr/>
          </p:nvSpPr>
          <p:spPr bwMode="auto">
            <a:xfrm>
              <a:off x="4132" y="7374"/>
              <a:ext cx="44" cy="97"/>
            </a:xfrm>
            <a:custGeom>
              <a:avLst/>
              <a:gdLst>
                <a:gd name="T0" fmla="*/ 3 w 52"/>
                <a:gd name="T1" fmla="*/ 0 h 144"/>
                <a:gd name="T2" fmla="*/ 0 w 52"/>
                <a:gd name="T3" fmla="*/ 0 h 144"/>
                <a:gd name="T4" fmla="*/ 3 w 52"/>
                <a:gd name="T5" fmla="*/ 1 h 144"/>
                <a:gd name="T6" fmla="*/ 3 w 52"/>
                <a:gd name="T7" fmla="*/ 1 h 144"/>
                <a:gd name="T8" fmla="*/ 3 w 5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44"/>
                <a:gd name="T17" fmla="*/ 52 w 5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44">
                  <a:moveTo>
                    <a:pt x="14" y="0"/>
                  </a:moveTo>
                  <a:lnTo>
                    <a:pt x="0" y="0"/>
                  </a:lnTo>
                  <a:lnTo>
                    <a:pt x="38" y="144"/>
                  </a:lnTo>
                  <a:lnTo>
                    <a:pt x="52" y="14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186"/>
            <p:cNvSpPr>
              <a:spLocks noChangeAspect="1" noEditPoints="1"/>
            </p:cNvSpPr>
            <p:nvPr/>
          </p:nvSpPr>
          <p:spPr bwMode="auto">
            <a:xfrm>
              <a:off x="4128" y="7367"/>
              <a:ext cx="51" cy="110"/>
            </a:xfrm>
            <a:custGeom>
              <a:avLst/>
              <a:gdLst>
                <a:gd name="T0" fmla="*/ 2 w 62"/>
                <a:gd name="T1" fmla="*/ 1 h 163"/>
                <a:gd name="T2" fmla="*/ 2 w 62"/>
                <a:gd name="T3" fmla="*/ 1 h 163"/>
                <a:gd name="T4" fmla="*/ 2 w 62"/>
                <a:gd name="T5" fmla="*/ 1 h 163"/>
                <a:gd name="T6" fmla="*/ 2 w 62"/>
                <a:gd name="T7" fmla="*/ 0 h 163"/>
                <a:gd name="T8" fmla="*/ 2 w 62"/>
                <a:gd name="T9" fmla="*/ 1 h 163"/>
                <a:gd name="T10" fmla="*/ 0 w 62"/>
                <a:gd name="T11" fmla="*/ 1 h 163"/>
                <a:gd name="T12" fmla="*/ 2 w 62"/>
                <a:gd name="T13" fmla="*/ 1 h 163"/>
                <a:gd name="T14" fmla="*/ 2 w 62"/>
                <a:gd name="T15" fmla="*/ 1 h 163"/>
                <a:gd name="T16" fmla="*/ 0 w 62"/>
                <a:gd name="T17" fmla="*/ 1 h 163"/>
                <a:gd name="T18" fmla="*/ 2 w 62"/>
                <a:gd name="T19" fmla="*/ 1 h 163"/>
                <a:gd name="T20" fmla="*/ 2 w 62"/>
                <a:gd name="T21" fmla="*/ 1 h 163"/>
                <a:gd name="T22" fmla="*/ 2 w 62"/>
                <a:gd name="T23" fmla="*/ 1 h 163"/>
                <a:gd name="T24" fmla="*/ 0 w 62"/>
                <a:gd name="T25" fmla="*/ 1 h 163"/>
                <a:gd name="T26" fmla="*/ 2 w 62"/>
                <a:gd name="T27" fmla="*/ 1 h 163"/>
                <a:gd name="T28" fmla="*/ 2 w 62"/>
                <a:gd name="T29" fmla="*/ 1 h 163"/>
                <a:gd name="T30" fmla="*/ 2 w 62"/>
                <a:gd name="T31" fmla="*/ 1 h 163"/>
                <a:gd name="T32" fmla="*/ 2 w 62"/>
                <a:gd name="T33" fmla="*/ 1 h 163"/>
                <a:gd name="T34" fmla="*/ 2 w 62"/>
                <a:gd name="T35" fmla="*/ 1 h 163"/>
                <a:gd name="T36" fmla="*/ 2 w 62"/>
                <a:gd name="T37" fmla="*/ 1 h 163"/>
                <a:gd name="T38" fmla="*/ 2 w 62"/>
                <a:gd name="T39" fmla="*/ 1 h 163"/>
                <a:gd name="T40" fmla="*/ 2 w 62"/>
                <a:gd name="T41" fmla="*/ 1 h 163"/>
                <a:gd name="T42" fmla="*/ 2 w 62"/>
                <a:gd name="T43" fmla="*/ 1 h 163"/>
                <a:gd name="T44" fmla="*/ 2 w 62"/>
                <a:gd name="T45" fmla="*/ 1 h 163"/>
                <a:gd name="T46" fmla="*/ 2 w 62"/>
                <a:gd name="T47" fmla="*/ 1 h 163"/>
                <a:gd name="T48" fmla="*/ 2 w 62"/>
                <a:gd name="T49" fmla="*/ 1 h 163"/>
                <a:gd name="T50" fmla="*/ 2 w 62"/>
                <a:gd name="T51" fmla="*/ 1 h 163"/>
                <a:gd name="T52" fmla="*/ 2 w 62"/>
                <a:gd name="T53" fmla="*/ 1 h 163"/>
                <a:gd name="T54" fmla="*/ 2 w 62"/>
                <a:gd name="T55" fmla="*/ 1 h 163"/>
                <a:gd name="T56" fmla="*/ 2 w 62"/>
                <a:gd name="T57" fmla="*/ 1 h 163"/>
                <a:gd name="T58" fmla="*/ 2 w 62"/>
                <a:gd name="T59" fmla="*/ 1 h 163"/>
                <a:gd name="T60" fmla="*/ 2 w 62"/>
                <a:gd name="T61" fmla="*/ 1 h 163"/>
                <a:gd name="T62" fmla="*/ 2 w 62"/>
                <a:gd name="T63" fmla="*/ 1 h 163"/>
                <a:gd name="T64" fmla="*/ 2 w 62"/>
                <a:gd name="T65" fmla="*/ 0 h 163"/>
                <a:gd name="T66" fmla="*/ 2 w 62"/>
                <a:gd name="T67" fmla="*/ 1 h 163"/>
                <a:gd name="T68" fmla="*/ 2 w 62"/>
                <a:gd name="T69" fmla="*/ 1 h 163"/>
                <a:gd name="T70" fmla="*/ 2 w 62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63"/>
                <a:gd name="T110" fmla="*/ 62 w 62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63">
                  <a:moveTo>
                    <a:pt x="24" y="14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48" y="154"/>
                  </a:lnTo>
                  <a:lnTo>
                    <a:pt x="33" y="158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43" y="163"/>
                  </a:moveTo>
                  <a:lnTo>
                    <a:pt x="33" y="158"/>
                  </a:lnTo>
                  <a:lnTo>
                    <a:pt x="43" y="154"/>
                  </a:lnTo>
                  <a:lnTo>
                    <a:pt x="43" y="163"/>
                  </a:lnTo>
                  <a:close/>
                  <a:moveTo>
                    <a:pt x="43" y="149"/>
                  </a:moveTo>
                  <a:lnTo>
                    <a:pt x="53" y="144"/>
                  </a:lnTo>
                  <a:lnTo>
                    <a:pt x="57" y="158"/>
                  </a:lnTo>
                  <a:lnTo>
                    <a:pt x="43" y="163"/>
                  </a:lnTo>
                  <a:lnTo>
                    <a:pt x="43" y="149"/>
                  </a:lnTo>
                  <a:close/>
                  <a:moveTo>
                    <a:pt x="62" y="149"/>
                  </a:moveTo>
                  <a:lnTo>
                    <a:pt x="57" y="158"/>
                  </a:lnTo>
                  <a:lnTo>
                    <a:pt x="57" y="154"/>
                  </a:lnTo>
                  <a:lnTo>
                    <a:pt x="62" y="149"/>
                  </a:lnTo>
                  <a:close/>
                  <a:moveTo>
                    <a:pt x="48" y="154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62" y="149"/>
                  </a:lnTo>
                  <a:lnTo>
                    <a:pt x="48" y="154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187"/>
            <p:cNvSpPr>
              <a:spLocks noChangeAspect="1"/>
            </p:cNvSpPr>
            <p:nvPr/>
          </p:nvSpPr>
          <p:spPr bwMode="auto">
            <a:xfrm>
              <a:off x="4164" y="7471"/>
              <a:ext cx="23" cy="100"/>
            </a:xfrm>
            <a:custGeom>
              <a:avLst/>
              <a:gdLst>
                <a:gd name="T0" fmla="*/ 2 w 29"/>
                <a:gd name="T1" fmla="*/ 0 h 148"/>
                <a:gd name="T2" fmla="*/ 0 w 29"/>
                <a:gd name="T3" fmla="*/ 0 h 148"/>
                <a:gd name="T4" fmla="*/ 2 w 29"/>
                <a:gd name="T5" fmla="*/ 1 h 148"/>
                <a:gd name="T6" fmla="*/ 2 w 29"/>
                <a:gd name="T7" fmla="*/ 1 h 148"/>
                <a:gd name="T8" fmla="*/ 2 w 29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48"/>
                <a:gd name="T17" fmla="*/ 29 w 2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48">
                  <a:moveTo>
                    <a:pt x="14" y="0"/>
                  </a:moveTo>
                  <a:lnTo>
                    <a:pt x="0" y="0"/>
                  </a:lnTo>
                  <a:lnTo>
                    <a:pt x="14" y="148"/>
                  </a:lnTo>
                  <a:lnTo>
                    <a:pt x="29" y="14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188"/>
            <p:cNvSpPr>
              <a:spLocks noChangeAspect="1" noEditPoints="1"/>
            </p:cNvSpPr>
            <p:nvPr/>
          </p:nvSpPr>
          <p:spPr bwMode="auto">
            <a:xfrm>
              <a:off x="4155" y="7465"/>
              <a:ext cx="37" cy="113"/>
            </a:xfrm>
            <a:custGeom>
              <a:avLst/>
              <a:gdLst>
                <a:gd name="T0" fmla="*/ 3 w 44"/>
                <a:gd name="T1" fmla="*/ 1 h 168"/>
                <a:gd name="T2" fmla="*/ 3 w 44"/>
                <a:gd name="T3" fmla="*/ 1 h 168"/>
                <a:gd name="T4" fmla="*/ 3 w 44"/>
                <a:gd name="T5" fmla="*/ 1 h 168"/>
                <a:gd name="T6" fmla="*/ 3 w 44"/>
                <a:gd name="T7" fmla="*/ 0 h 168"/>
                <a:gd name="T8" fmla="*/ 3 w 44"/>
                <a:gd name="T9" fmla="*/ 1 h 168"/>
                <a:gd name="T10" fmla="*/ 0 w 44"/>
                <a:gd name="T11" fmla="*/ 1 h 168"/>
                <a:gd name="T12" fmla="*/ 3 w 44"/>
                <a:gd name="T13" fmla="*/ 1 h 168"/>
                <a:gd name="T14" fmla="*/ 3 w 44"/>
                <a:gd name="T15" fmla="*/ 1 h 168"/>
                <a:gd name="T16" fmla="*/ 0 w 44"/>
                <a:gd name="T17" fmla="*/ 1 h 168"/>
                <a:gd name="T18" fmla="*/ 3 w 44"/>
                <a:gd name="T19" fmla="*/ 1 h 168"/>
                <a:gd name="T20" fmla="*/ 3 w 44"/>
                <a:gd name="T21" fmla="*/ 1 h 168"/>
                <a:gd name="T22" fmla="*/ 3 w 44"/>
                <a:gd name="T23" fmla="*/ 1 h 168"/>
                <a:gd name="T24" fmla="*/ 0 w 44"/>
                <a:gd name="T25" fmla="*/ 1 h 168"/>
                <a:gd name="T26" fmla="*/ 3 w 44"/>
                <a:gd name="T27" fmla="*/ 1 h 168"/>
                <a:gd name="T28" fmla="*/ 3 w 44"/>
                <a:gd name="T29" fmla="*/ 1 h 168"/>
                <a:gd name="T30" fmla="*/ 3 w 44"/>
                <a:gd name="T31" fmla="*/ 1 h 168"/>
                <a:gd name="T32" fmla="*/ 3 w 44"/>
                <a:gd name="T33" fmla="*/ 1 h 168"/>
                <a:gd name="T34" fmla="*/ 3 w 44"/>
                <a:gd name="T35" fmla="*/ 1 h 168"/>
                <a:gd name="T36" fmla="*/ 3 w 44"/>
                <a:gd name="T37" fmla="*/ 1 h 168"/>
                <a:gd name="T38" fmla="*/ 3 w 44"/>
                <a:gd name="T39" fmla="*/ 1 h 168"/>
                <a:gd name="T40" fmla="*/ 3 w 44"/>
                <a:gd name="T41" fmla="*/ 1 h 168"/>
                <a:gd name="T42" fmla="*/ 3 w 44"/>
                <a:gd name="T43" fmla="*/ 1 h 168"/>
                <a:gd name="T44" fmla="*/ 3 w 44"/>
                <a:gd name="T45" fmla="*/ 1 h 168"/>
                <a:gd name="T46" fmla="*/ 3 w 44"/>
                <a:gd name="T47" fmla="*/ 1 h 168"/>
                <a:gd name="T48" fmla="*/ 3 w 44"/>
                <a:gd name="T49" fmla="*/ 1 h 168"/>
                <a:gd name="T50" fmla="*/ 3 w 44"/>
                <a:gd name="T51" fmla="*/ 1 h 168"/>
                <a:gd name="T52" fmla="*/ 3 w 44"/>
                <a:gd name="T53" fmla="*/ 1 h 168"/>
                <a:gd name="T54" fmla="*/ 3 w 44"/>
                <a:gd name="T55" fmla="*/ 1 h 168"/>
                <a:gd name="T56" fmla="*/ 3 w 44"/>
                <a:gd name="T57" fmla="*/ 1 h 168"/>
                <a:gd name="T58" fmla="*/ 3 w 44"/>
                <a:gd name="T59" fmla="*/ 1 h 168"/>
                <a:gd name="T60" fmla="*/ 3 w 44"/>
                <a:gd name="T61" fmla="*/ 1 h 168"/>
                <a:gd name="T62" fmla="*/ 3 w 44"/>
                <a:gd name="T63" fmla="*/ 1 h 168"/>
                <a:gd name="T64" fmla="*/ 3 w 44"/>
                <a:gd name="T65" fmla="*/ 0 h 168"/>
                <a:gd name="T66" fmla="*/ 3 w 44"/>
                <a:gd name="T67" fmla="*/ 1 h 168"/>
                <a:gd name="T68" fmla="*/ 3 w 44"/>
                <a:gd name="T69" fmla="*/ 1 h 168"/>
                <a:gd name="T70" fmla="*/ 3 w 44"/>
                <a:gd name="T71" fmla="*/ 0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68"/>
                <a:gd name="T110" fmla="*/ 44 w 44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68">
                  <a:moveTo>
                    <a:pt x="24" y="14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20" y="0"/>
                  </a:lnTo>
                  <a:lnTo>
                    <a:pt x="24" y="14"/>
                  </a:lnTo>
                  <a:close/>
                  <a:moveTo>
                    <a:pt x="0" y="10"/>
                  </a:moveTo>
                  <a:lnTo>
                    <a:pt x="10" y="5"/>
                  </a:lnTo>
                  <a:lnTo>
                    <a:pt x="10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29" y="158"/>
                  </a:lnTo>
                  <a:lnTo>
                    <a:pt x="15" y="158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24" y="168"/>
                  </a:moveTo>
                  <a:lnTo>
                    <a:pt x="15" y="158"/>
                  </a:lnTo>
                  <a:lnTo>
                    <a:pt x="24" y="158"/>
                  </a:lnTo>
                  <a:lnTo>
                    <a:pt x="24" y="168"/>
                  </a:lnTo>
                  <a:close/>
                  <a:moveTo>
                    <a:pt x="24" y="154"/>
                  </a:moveTo>
                  <a:lnTo>
                    <a:pt x="39" y="154"/>
                  </a:lnTo>
                  <a:lnTo>
                    <a:pt x="39" y="168"/>
                  </a:lnTo>
                  <a:lnTo>
                    <a:pt x="24" y="168"/>
                  </a:lnTo>
                  <a:lnTo>
                    <a:pt x="24" y="154"/>
                  </a:lnTo>
                  <a:close/>
                  <a:moveTo>
                    <a:pt x="44" y="158"/>
                  </a:moveTo>
                  <a:lnTo>
                    <a:pt x="39" y="168"/>
                  </a:lnTo>
                  <a:lnTo>
                    <a:pt x="39" y="158"/>
                  </a:lnTo>
                  <a:lnTo>
                    <a:pt x="44" y="158"/>
                  </a:lnTo>
                  <a:close/>
                  <a:moveTo>
                    <a:pt x="29" y="158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44" y="158"/>
                  </a:lnTo>
                  <a:lnTo>
                    <a:pt x="29" y="158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189"/>
            <p:cNvSpPr>
              <a:spLocks noChangeAspect="1" noEditPoints="1"/>
            </p:cNvSpPr>
            <p:nvPr/>
          </p:nvSpPr>
          <p:spPr bwMode="auto">
            <a:xfrm>
              <a:off x="4167" y="7568"/>
              <a:ext cx="25" cy="109"/>
            </a:xfrm>
            <a:custGeom>
              <a:avLst/>
              <a:gdLst>
                <a:gd name="T0" fmla="*/ 3 w 29"/>
                <a:gd name="T1" fmla="*/ 1 h 163"/>
                <a:gd name="T2" fmla="*/ 3 w 29"/>
                <a:gd name="T3" fmla="*/ 1 h 163"/>
                <a:gd name="T4" fmla="*/ 3 w 29"/>
                <a:gd name="T5" fmla="*/ 0 h 163"/>
                <a:gd name="T6" fmla="*/ 3 w 29"/>
                <a:gd name="T7" fmla="*/ 0 h 163"/>
                <a:gd name="T8" fmla="*/ 3 w 29"/>
                <a:gd name="T9" fmla="*/ 1 h 163"/>
                <a:gd name="T10" fmla="*/ 0 w 29"/>
                <a:gd name="T11" fmla="*/ 1 h 163"/>
                <a:gd name="T12" fmla="*/ 3 w 29"/>
                <a:gd name="T13" fmla="*/ 0 h 163"/>
                <a:gd name="T14" fmla="*/ 3 w 29"/>
                <a:gd name="T15" fmla="*/ 1 h 163"/>
                <a:gd name="T16" fmla="*/ 0 w 29"/>
                <a:gd name="T17" fmla="*/ 1 h 163"/>
                <a:gd name="T18" fmla="*/ 3 w 29"/>
                <a:gd name="T19" fmla="*/ 1 h 163"/>
                <a:gd name="T20" fmla="*/ 3 w 29"/>
                <a:gd name="T21" fmla="*/ 1 h 163"/>
                <a:gd name="T22" fmla="*/ 0 w 29"/>
                <a:gd name="T23" fmla="*/ 1 h 163"/>
                <a:gd name="T24" fmla="*/ 0 w 29"/>
                <a:gd name="T25" fmla="*/ 1 h 163"/>
                <a:gd name="T26" fmla="*/ 3 w 29"/>
                <a:gd name="T27" fmla="*/ 1 h 163"/>
                <a:gd name="T28" fmla="*/ 3 w 29"/>
                <a:gd name="T29" fmla="*/ 1 h 163"/>
                <a:gd name="T30" fmla="*/ 0 w 29"/>
                <a:gd name="T31" fmla="*/ 1 h 163"/>
                <a:gd name="T32" fmla="*/ 3 w 29"/>
                <a:gd name="T33" fmla="*/ 1 h 163"/>
                <a:gd name="T34" fmla="*/ 3 w 29"/>
                <a:gd name="T35" fmla="*/ 1 h 163"/>
                <a:gd name="T36" fmla="*/ 3 w 29"/>
                <a:gd name="T37" fmla="*/ 1 h 163"/>
                <a:gd name="T38" fmla="*/ 3 w 29"/>
                <a:gd name="T39" fmla="*/ 1 h 163"/>
                <a:gd name="T40" fmla="*/ 3 w 29"/>
                <a:gd name="T41" fmla="*/ 1 h 163"/>
                <a:gd name="T42" fmla="*/ 3 w 29"/>
                <a:gd name="T43" fmla="*/ 1 h 163"/>
                <a:gd name="T44" fmla="*/ 3 w 29"/>
                <a:gd name="T45" fmla="*/ 1 h 163"/>
                <a:gd name="T46" fmla="*/ 3 w 29"/>
                <a:gd name="T47" fmla="*/ 1 h 163"/>
                <a:gd name="T48" fmla="*/ 3 w 29"/>
                <a:gd name="T49" fmla="*/ 1 h 163"/>
                <a:gd name="T50" fmla="*/ 3 w 29"/>
                <a:gd name="T51" fmla="*/ 1 h 163"/>
                <a:gd name="T52" fmla="*/ 3 w 29"/>
                <a:gd name="T53" fmla="*/ 1 h 163"/>
                <a:gd name="T54" fmla="*/ 3 w 29"/>
                <a:gd name="T55" fmla="*/ 1 h 163"/>
                <a:gd name="T56" fmla="*/ 3 w 29"/>
                <a:gd name="T57" fmla="*/ 1 h 163"/>
                <a:gd name="T58" fmla="*/ 3 w 29"/>
                <a:gd name="T59" fmla="*/ 1 h 163"/>
                <a:gd name="T60" fmla="*/ 3 w 29"/>
                <a:gd name="T61" fmla="*/ 1 h 163"/>
                <a:gd name="T62" fmla="*/ 3 w 29"/>
                <a:gd name="T63" fmla="*/ 1 h 163"/>
                <a:gd name="T64" fmla="*/ 3 w 29"/>
                <a:gd name="T65" fmla="*/ 0 h 163"/>
                <a:gd name="T66" fmla="*/ 3 w 29"/>
                <a:gd name="T67" fmla="*/ 1 h 163"/>
                <a:gd name="T68" fmla="*/ 3 w 29"/>
                <a:gd name="T69" fmla="*/ 1 h 163"/>
                <a:gd name="T70" fmla="*/ 3 w 29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63"/>
                <a:gd name="T110" fmla="*/ 29 w 29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63">
                  <a:moveTo>
                    <a:pt x="24" y="14"/>
                  </a:moveTo>
                  <a:lnTo>
                    <a:pt x="9" y="14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4"/>
                  </a:moveTo>
                  <a:lnTo>
                    <a:pt x="9" y="0"/>
                  </a:lnTo>
                  <a:lnTo>
                    <a:pt x="9" y="4"/>
                  </a:lnTo>
                  <a:lnTo>
                    <a:pt x="0" y="4"/>
                  </a:lnTo>
                  <a:close/>
                  <a:moveTo>
                    <a:pt x="14" y="4"/>
                  </a:moveTo>
                  <a:lnTo>
                    <a:pt x="14" y="158"/>
                  </a:lnTo>
                  <a:lnTo>
                    <a:pt x="0" y="158"/>
                  </a:lnTo>
                  <a:lnTo>
                    <a:pt x="0" y="4"/>
                  </a:lnTo>
                  <a:lnTo>
                    <a:pt x="14" y="4"/>
                  </a:lnTo>
                  <a:close/>
                  <a:moveTo>
                    <a:pt x="9" y="163"/>
                  </a:moveTo>
                  <a:lnTo>
                    <a:pt x="0" y="158"/>
                  </a:lnTo>
                  <a:lnTo>
                    <a:pt x="9" y="158"/>
                  </a:lnTo>
                  <a:lnTo>
                    <a:pt x="9" y="163"/>
                  </a:lnTo>
                  <a:close/>
                  <a:moveTo>
                    <a:pt x="9" y="148"/>
                  </a:moveTo>
                  <a:lnTo>
                    <a:pt x="24" y="148"/>
                  </a:lnTo>
                  <a:lnTo>
                    <a:pt x="24" y="163"/>
                  </a:lnTo>
                  <a:lnTo>
                    <a:pt x="9" y="163"/>
                  </a:lnTo>
                  <a:lnTo>
                    <a:pt x="9" y="148"/>
                  </a:lnTo>
                  <a:close/>
                  <a:moveTo>
                    <a:pt x="29" y="158"/>
                  </a:moveTo>
                  <a:lnTo>
                    <a:pt x="24" y="163"/>
                  </a:lnTo>
                  <a:lnTo>
                    <a:pt x="24" y="158"/>
                  </a:lnTo>
                  <a:lnTo>
                    <a:pt x="29" y="158"/>
                  </a:lnTo>
                  <a:close/>
                  <a:moveTo>
                    <a:pt x="14" y="158"/>
                  </a:moveTo>
                  <a:lnTo>
                    <a:pt x="14" y="4"/>
                  </a:lnTo>
                  <a:lnTo>
                    <a:pt x="29" y="4"/>
                  </a:lnTo>
                  <a:lnTo>
                    <a:pt x="29" y="158"/>
                  </a:lnTo>
                  <a:lnTo>
                    <a:pt x="14" y="158"/>
                  </a:lnTo>
                  <a:close/>
                  <a:moveTo>
                    <a:pt x="24" y="0"/>
                  </a:moveTo>
                  <a:lnTo>
                    <a:pt x="29" y="4"/>
                  </a:lnTo>
                  <a:lnTo>
                    <a:pt x="24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190"/>
            <p:cNvSpPr>
              <a:spLocks noChangeAspect="1"/>
            </p:cNvSpPr>
            <p:nvPr/>
          </p:nvSpPr>
          <p:spPr bwMode="auto">
            <a:xfrm>
              <a:off x="4164" y="7675"/>
              <a:ext cx="23" cy="106"/>
            </a:xfrm>
            <a:custGeom>
              <a:avLst/>
              <a:gdLst>
                <a:gd name="T0" fmla="*/ 2 w 29"/>
                <a:gd name="T1" fmla="*/ 0 h 158"/>
                <a:gd name="T2" fmla="*/ 2 w 29"/>
                <a:gd name="T3" fmla="*/ 0 h 158"/>
                <a:gd name="T4" fmla="*/ 0 w 29"/>
                <a:gd name="T5" fmla="*/ 1 h 158"/>
                <a:gd name="T6" fmla="*/ 2 w 29"/>
                <a:gd name="T7" fmla="*/ 1 h 158"/>
                <a:gd name="T8" fmla="*/ 2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29" y="0"/>
                  </a:moveTo>
                  <a:lnTo>
                    <a:pt x="14" y="0"/>
                  </a:lnTo>
                  <a:lnTo>
                    <a:pt x="0" y="153"/>
                  </a:lnTo>
                  <a:lnTo>
                    <a:pt x="14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191"/>
            <p:cNvSpPr>
              <a:spLocks noChangeAspect="1" noEditPoints="1"/>
            </p:cNvSpPr>
            <p:nvPr/>
          </p:nvSpPr>
          <p:spPr bwMode="auto">
            <a:xfrm>
              <a:off x="4155" y="7668"/>
              <a:ext cx="37" cy="115"/>
            </a:xfrm>
            <a:custGeom>
              <a:avLst/>
              <a:gdLst>
                <a:gd name="T0" fmla="*/ 3 w 44"/>
                <a:gd name="T1" fmla="*/ 1 h 173"/>
                <a:gd name="T2" fmla="*/ 3 w 44"/>
                <a:gd name="T3" fmla="*/ 1 h 173"/>
                <a:gd name="T4" fmla="*/ 3 w 44"/>
                <a:gd name="T5" fmla="*/ 0 h 173"/>
                <a:gd name="T6" fmla="*/ 3 w 44"/>
                <a:gd name="T7" fmla="*/ 0 h 173"/>
                <a:gd name="T8" fmla="*/ 3 w 44"/>
                <a:gd name="T9" fmla="*/ 1 h 173"/>
                <a:gd name="T10" fmla="*/ 3 w 44"/>
                <a:gd name="T11" fmla="*/ 1 h 173"/>
                <a:gd name="T12" fmla="*/ 3 w 44"/>
                <a:gd name="T13" fmla="*/ 0 h 173"/>
                <a:gd name="T14" fmla="*/ 3 w 44"/>
                <a:gd name="T15" fmla="*/ 1 h 173"/>
                <a:gd name="T16" fmla="*/ 3 w 44"/>
                <a:gd name="T17" fmla="*/ 1 h 173"/>
                <a:gd name="T18" fmla="*/ 3 w 44"/>
                <a:gd name="T19" fmla="*/ 1 h 173"/>
                <a:gd name="T20" fmla="*/ 3 w 44"/>
                <a:gd name="T21" fmla="*/ 1 h 173"/>
                <a:gd name="T22" fmla="*/ 0 w 44"/>
                <a:gd name="T23" fmla="*/ 1 h 173"/>
                <a:gd name="T24" fmla="*/ 3 w 44"/>
                <a:gd name="T25" fmla="*/ 1 h 173"/>
                <a:gd name="T26" fmla="*/ 3 w 44"/>
                <a:gd name="T27" fmla="*/ 1 h 173"/>
                <a:gd name="T28" fmla="*/ 3 w 44"/>
                <a:gd name="T29" fmla="*/ 1 h 173"/>
                <a:gd name="T30" fmla="*/ 0 w 44"/>
                <a:gd name="T31" fmla="*/ 1 h 173"/>
                <a:gd name="T32" fmla="*/ 3 w 44"/>
                <a:gd name="T33" fmla="*/ 1 h 173"/>
                <a:gd name="T34" fmla="*/ 3 w 44"/>
                <a:gd name="T35" fmla="*/ 1 h 173"/>
                <a:gd name="T36" fmla="*/ 3 w 44"/>
                <a:gd name="T37" fmla="*/ 1 h 173"/>
                <a:gd name="T38" fmla="*/ 3 w 44"/>
                <a:gd name="T39" fmla="*/ 1 h 173"/>
                <a:gd name="T40" fmla="*/ 3 w 44"/>
                <a:gd name="T41" fmla="*/ 1 h 173"/>
                <a:gd name="T42" fmla="*/ 3 w 44"/>
                <a:gd name="T43" fmla="*/ 1 h 173"/>
                <a:gd name="T44" fmla="*/ 3 w 44"/>
                <a:gd name="T45" fmla="*/ 1 h 173"/>
                <a:gd name="T46" fmla="*/ 3 w 44"/>
                <a:gd name="T47" fmla="*/ 1 h 173"/>
                <a:gd name="T48" fmla="*/ 3 w 44"/>
                <a:gd name="T49" fmla="*/ 1 h 173"/>
                <a:gd name="T50" fmla="*/ 3 w 44"/>
                <a:gd name="T51" fmla="*/ 1 h 173"/>
                <a:gd name="T52" fmla="*/ 3 w 44"/>
                <a:gd name="T53" fmla="*/ 1 h 173"/>
                <a:gd name="T54" fmla="*/ 3 w 44"/>
                <a:gd name="T55" fmla="*/ 1 h 173"/>
                <a:gd name="T56" fmla="*/ 3 w 44"/>
                <a:gd name="T57" fmla="*/ 1 h 173"/>
                <a:gd name="T58" fmla="*/ 3 w 44"/>
                <a:gd name="T59" fmla="*/ 1 h 173"/>
                <a:gd name="T60" fmla="*/ 3 w 44"/>
                <a:gd name="T61" fmla="*/ 1 h 173"/>
                <a:gd name="T62" fmla="*/ 3 w 44"/>
                <a:gd name="T63" fmla="*/ 1 h 173"/>
                <a:gd name="T64" fmla="*/ 3 w 44"/>
                <a:gd name="T65" fmla="*/ 0 h 173"/>
                <a:gd name="T66" fmla="*/ 3 w 44"/>
                <a:gd name="T67" fmla="*/ 1 h 173"/>
                <a:gd name="T68" fmla="*/ 3 w 44"/>
                <a:gd name="T69" fmla="*/ 1 h 173"/>
                <a:gd name="T70" fmla="*/ 3 w 44"/>
                <a:gd name="T71" fmla="*/ 0 h 1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73"/>
                <a:gd name="T110" fmla="*/ 44 w 44"/>
                <a:gd name="T111" fmla="*/ 173 h 1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73">
                  <a:moveTo>
                    <a:pt x="39" y="15"/>
                  </a:moveTo>
                  <a:lnTo>
                    <a:pt x="24" y="15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39" y="15"/>
                  </a:lnTo>
                  <a:close/>
                  <a:moveTo>
                    <a:pt x="15" y="5"/>
                  </a:moveTo>
                  <a:lnTo>
                    <a:pt x="24" y="0"/>
                  </a:lnTo>
                  <a:lnTo>
                    <a:pt x="24" y="10"/>
                  </a:lnTo>
                  <a:lnTo>
                    <a:pt x="15" y="5"/>
                  </a:lnTo>
                  <a:close/>
                  <a:moveTo>
                    <a:pt x="29" y="10"/>
                  </a:moveTo>
                  <a:lnTo>
                    <a:pt x="15" y="163"/>
                  </a:lnTo>
                  <a:lnTo>
                    <a:pt x="0" y="163"/>
                  </a:lnTo>
                  <a:lnTo>
                    <a:pt x="15" y="5"/>
                  </a:lnTo>
                  <a:lnTo>
                    <a:pt x="29" y="10"/>
                  </a:lnTo>
                  <a:close/>
                  <a:moveTo>
                    <a:pt x="10" y="173"/>
                  </a:moveTo>
                  <a:lnTo>
                    <a:pt x="0" y="163"/>
                  </a:lnTo>
                  <a:lnTo>
                    <a:pt x="10" y="163"/>
                  </a:lnTo>
                  <a:lnTo>
                    <a:pt x="10" y="173"/>
                  </a:lnTo>
                  <a:close/>
                  <a:moveTo>
                    <a:pt x="10" y="159"/>
                  </a:moveTo>
                  <a:lnTo>
                    <a:pt x="24" y="159"/>
                  </a:lnTo>
                  <a:lnTo>
                    <a:pt x="24" y="173"/>
                  </a:lnTo>
                  <a:lnTo>
                    <a:pt x="10" y="173"/>
                  </a:lnTo>
                  <a:lnTo>
                    <a:pt x="10" y="159"/>
                  </a:lnTo>
                  <a:close/>
                  <a:moveTo>
                    <a:pt x="29" y="168"/>
                  </a:moveTo>
                  <a:lnTo>
                    <a:pt x="24" y="173"/>
                  </a:lnTo>
                  <a:lnTo>
                    <a:pt x="24" y="168"/>
                  </a:lnTo>
                  <a:lnTo>
                    <a:pt x="29" y="168"/>
                  </a:lnTo>
                  <a:close/>
                  <a:moveTo>
                    <a:pt x="15" y="168"/>
                  </a:moveTo>
                  <a:lnTo>
                    <a:pt x="29" y="10"/>
                  </a:lnTo>
                  <a:lnTo>
                    <a:pt x="44" y="10"/>
                  </a:lnTo>
                  <a:lnTo>
                    <a:pt x="29" y="168"/>
                  </a:lnTo>
                  <a:lnTo>
                    <a:pt x="15" y="168"/>
                  </a:lnTo>
                  <a:close/>
                  <a:moveTo>
                    <a:pt x="39" y="0"/>
                  </a:moveTo>
                  <a:lnTo>
                    <a:pt x="44" y="10"/>
                  </a:lnTo>
                  <a:lnTo>
                    <a:pt x="39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192"/>
            <p:cNvSpPr>
              <a:spLocks noChangeAspect="1"/>
            </p:cNvSpPr>
            <p:nvPr/>
          </p:nvSpPr>
          <p:spPr bwMode="auto">
            <a:xfrm>
              <a:off x="4132" y="7777"/>
              <a:ext cx="44" cy="101"/>
            </a:xfrm>
            <a:custGeom>
              <a:avLst/>
              <a:gdLst>
                <a:gd name="T0" fmla="*/ 3 w 52"/>
                <a:gd name="T1" fmla="*/ 1 h 149"/>
                <a:gd name="T2" fmla="*/ 3 w 52"/>
                <a:gd name="T3" fmla="*/ 0 h 149"/>
                <a:gd name="T4" fmla="*/ 0 w 52"/>
                <a:gd name="T5" fmla="*/ 1 h 149"/>
                <a:gd name="T6" fmla="*/ 3 w 52"/>
                <a:gd name="T7" fmla="*/ 1 h 149"/>
                <a:gd name="T8" fmla="*/ 3 w 52"/>
                <a:gd name="T9" fmla="*/ 1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49"/>
                <a:gd name="T17" fmla="*/ 52 w 52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49">
                  <a:moveTo>
                    <a:pt x="52" y="5"/>
                  </a:moveTo>
                  <a:lnTo>
                    <a:pt x="38" y="0"/>
                  </a:lnTo>
                  <a:lnTo>
                    <a:pt x="0" y="144"/>
                  </a:lnTo>
                  <a:lnTo>
                    <a:pt x="14" y="149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193"/>
            <p:cNvSpPr>
              <a:spLocks noChangeAspect="1" noEditPoints="1"/>
            </p:cNvSpPr>
            <p:nvPr/>
          </p:nvSpPr>
          <p:spPr bwMode="auto">
            <a:xfrm>
              <a:off x="4128" y="7774"/>
              <a:ext cx="51" cy="107"/>
            </a:xfrm>
            <a:custGeom>
              <a:avLst/>
              <a:gdLst>
                <a:gd name="T0" fmla="*/ 2 w 62"/>
                <a:gd name="T1" fmla="*/ 1 h 158"/>
                <a:gd name="T2" fmla="*/ 2 w 62"/>
                <a:gd name="T3" fmla="*/ 1 h 158"/>
                <a:gd name="T4" fmla="*/ 2 w 62"/>
                <a:gd name="T5" fmla="*/ 0 h 158"/>
                <a:gd name="T6" fmla="*/ 2 w 62"/>
                <a:gd name="T7" fmla="*/ 0 h 158"/>
                <a:gd name="T8" fmla="*/ 2 w 62"/>
                <a:gd name="T9" fmla="*/ 1 h 158"/>
                <a:gd name="T10" fmla="*/ 2 w 62"/>
                <a:gd name="T11" fmla="*/ 1 h 158"/>
                <a:gd name="T12" fmla="*/ 2 w 62"/>
                <a:gd name="T13" fmla="*/ 0 h 158"/>
                <a:gd name="T14" fmla="*/ 2 w 62"/>
                <a:gd name="T15" fmla="*/ 1 h 158"/>
                <a:gd name="T16" fmla="*/ 2 w 62"/>
                <a:gd name="T17" fmla="*/ 1 h 158"/>
                <a:gd name="T18" fmla="*/ 2 w 62"/>
                <a:gd name="T19" fmla="*/ 1 h 158"/>
                <a:gd name="T20" fmla="*/ 2 w 62"/>
                <a:gd name="T21" fmla="*/ 1 h 158"/>
                <a:gd name="T22" fmla="*/ 0 w 62"/>
                <a:gd name="T23" fmla="*/ 1 h 158"/>
                <a:gd name="T24" fmla="*/ 2 w 62"/>
                <a:gd name="T25" fmla="*/ 1 h 158"/>
                <a:gd name="T26" fmla="*/ 2 w 62"/>
                <a:gd name="T27" fmla="*/ 1 h 158"/>
                <a:gd name="T28" fmla="*/ 2 w 62"/>
                <a:gd name="T29" fmla="*/ 1 h 158"/>
                <a:gd name="T30" fmla="*/ 0 w 62"/>
                <a:gd name="T31" fmla="*/ 1 h 158"/>
                <a:gd name="T32" fmla="*/ 2 w 62"/>
                <a:gd name="T33" fmla="*/ 1 h 158"/>
                <a:gd name="T34" fmla="*/ 2 w 62"/>
                <a:gd name="T35" fmla="*/ 1 h 158"/>
                <a:gd name="T36" fmla="*/ 2 w 62"/>
                <a:gd name="T37" fmla="*/ 1 h 158"/>
                <a:gd name="T38" fmla="*/ 2 w 62"/>
                <a:gd name="T39" fmla="*/ 1 h 158"/>
                <a:gd name="T40" fmla="*/ 2 w 62"/>
                <a:gd name="T41" fmla="*/ 1 h 158"/>
                <a:gd name="T42" fmla="*/ 2 w 62"/>
                <a:gd name="T43" fmla="*/ 1 h 158"/>
                <a:gd name="T44" fmla="*/ 2 w 62"/>
                <a:gd name="T45" fmla="*/ 1 h 158"/>
                <a:gd name="T46" fmla="*/ 2 w 62"/>
                <a:gd name="T47" fmla="*/ 1 h 158"/>
                <a:gd name="T48" fmla="*/ 2 w 62"/>
                <a:gd name="T49" fmla="*/ 1 h 158"/>
                <a:gd name="T50" fmla="*/ 2 w 62"/>
                <a:gd name="T51" fmla="*/ 1 h 158"/>
                <a:gd name="T52" fmla="*/ 2 w 62"/>
                <a:gd name="T53" fmla="*/ 1 h 158"/>
                <a:gd name="T54" fmla="*/ 2 w 62"/>
                <a:gd name="T55" fmla="*/ 1 h 158"/>
                <a:gd name="T56" fmla="*/ 2 w 62"/>
                <a:gd name="T57" fmla="*/ 1 h 158"/>
                <a:gd name="T58" fmla="*/ 2 w 62"/>
                <a:gd name="T59" fmla="*/ 1 h 158"/>
                <a:gd name="T60" fmla="*/ 2 w 62"/>
                <a:gd name="T61" fmla="*/ 1 h 158"/>
                <a:gd name="T62" fmla="*/ 2 w 62"/>
                <a:gd name="T63" fmla="*/ 1 h 158"/>
                <a:gd name="T64" fmla="*/ 2 w 62"/>
                <a:gd name="T65" fmla="*/ 0 h 158"/>
                <a:gd name="T66" fmla="*/ 2 w 62"/>
                <a:gd name="T67" fmla="*/ 1 h 158"/>
                <a:gd name="T68" fmla="*/ 2 w 62"/>
                <a:gd name="T69" fmla="*/ 1 h 158"/>
                <a:gd name="T70" fmla="*/ 2 w 62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58"/>
                <a:gd name="T110" fmla="*/ 62 w 62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58">
                  <a:moveTo>
                    <a:pt x="57" y="14"/>
                  </a:moveTo>
                  <a:lnTo>
                    <a:pt x="43" y="14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57" y="14"/>
                  </a:lnTo>
                  <a:close/>
                  <a:moveTo>
                    <a:pt x="33" y="4"/>
                  </a:moveTo>
                  <a:lnTo>
                    <a:pt x="43" y="0"/>
                  </a:lnTo>
                  <a:lnTo>
                    <a:pt x="43" y="4"/>
                  </a:lnTo>
                  <a:lnTo>
                    <a:pt x="33" y="4"/>
                  </a:lnTo>
                  <a:close/>
                  <a:moveTo>
                    <a:pt x="48" y="9"/>
                  </a:moveTo>
                  <a:lnTo>
                    <a:pt x="14" y="148"/>
                  </a:lnTo>
                  <a:lnTo>
                    <a:pt x="0" y="144"/>
                  </a:lnTo>
                  <a:lnTo>
                    <a:pt x="33" y="4"/>
                  </a:lnTo>
                  <a:lnTo>
                    <a:pt x="48" y="9"/>
                  </a:lnTo>
                  <a:close/>
                  <a:moveTo>
                    <a:pt x="5" y="153"/>
                  </a:moveTo>
                  <a:lnTo>
                    <a:pt x="0" y="144"/>
                  </a:lnTo>
                  <a:lnTo>
                    <a:pt x="5" y="148"/>
                  </a:lnTo>
                  <a:lnTo>
                    <a:pt x="5" y="153"/>
                  </a:lnTo>
                  <a:close/>
                  <a:moveTo>
                    <a:pt x="9" y="139"/>
                  </a:moveTo>
                  <a:lnTo>
                    <a:pt x="24" y="144"/>
                  </a:lnTo>
                  <a:lnTo>
                    <a:pt x="19" y="158"/>
                  </a:lnTo>
                  <a:lnTo>
                    <a:pt x="5" y="153"/>
                  </a:lnTo>
                  <a:lnTo>
                    <a:pt x="9" y="139"/>
                  </a:lnTo>
                  <a:close/>
                  <a:moveTo>
                    <a:pt x="29" y="153"/>
                  </a:moveTo>
                  <a:lnTo>
                    <a:pt x="19" y="158"/>
                  </a:lnTo>
                  <a:lnTo>
                    <a:pt x="19" y="153"/>
                  </a:lnTo>
                  <a:lnTo>
                    <a:pt x="29" y="153"/>
                  </a:lnTo>
                  <a:close/>
                  <a:moveTo>
                    <a:pt x="14" y="148"/>
                  </a:moveTo>
                  <a:lnTo>
                    <a:pt x="48" y="4"/>
                  </a:lnTo>
                  <a:lnTo>
                    <a:pt x="62" y="9"/>
                  </a:lnTo>
                  <a:lnTo>
                    <a:pt x="29" y="153"/>
                  </a:lnTo>
                  <a:lnTo>
                    <a:pt x="14" y="148"/>
                  </a:lnTo>
                  <a:close/>
                  <a:moveTo>
                    <a:pt x="57" y="0"/>
                  </a:moveTo>
                  <a:lnTo>
                    <a:pt x="62" y="9"/>
                  </a:lnTo>
                  <a:lnTo>
                    <a:pt x="57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194"/>
            <p:cNvSpPr>
              <a:spLocks noChangeAspect="1"/>
            </p:cNvSpPr>
            <p:nvPr/>
          </p:nvSpPr>
          <p:spPr bwMode="auto">
            <a:xfrm>
              <a:off x="4092" y="7875"/>
              <a:ext cx="52" cy="94"/>
            </a:xfrm>
            <a:custGeom>
              <a:avLst/>
              <a:gdLst>
                <a:gd name="T0" fmla="*/ 3 w 62"/>
                <a:gd name="T1" fmla="*/ 1 h 140"/>
                <a:gd name="T2" fmla="*/ 3 w 62"/>
                <a:gd name="T3" fmla="*/ 0 h 140"/>
                <a:gd name="T4" fmla="*/ 0 w 62"/>
                <a:gd name="T5" fmla="*/ 1 h 140"/>
                <a:gd name="T6" fmla="*/ 3 w 62"/>
                <a:gd name="T7" fmla="*/ 1 h 140"/>
                <a:gd name="T8" fmla="*/ 3 w 62"/>
                <a:gd name="T9" fmla="*/ 1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40"/>
                <a:gd name="T17" fmla="*/ 62 w 62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40">
                  <a:moveTo>
                    <a:pt x="62" y="5"/>
                  </a:moveTo>
                  <a:lnTo>
                    <a:pt x="48" y="0"/>
                  </a:lnTo>
                  <a:lnTo>
                    <a:pt x="0" y="135"/>
                  </a:lnTo>
                  <a:lnTo>
                    <a:pt x="14" y="140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195"/>
            <p:cNvSpPr>
              <a:spLocks noChangeAspect="1" noEditPoints="1"/>
            </p:cNvSpPr>
            <p:nvPr/>
          </p:nvSpPr>
          <p:spPr bwMode="auto">
            <a:xfrm>
              <a:off x="4088" y="7868"/>
              <a:ext cx="64" cy="106"/>
            </a:xfrm>
            <a:custGeom>
              <a:avLst/>
              <a:gdLst>
                <a:gd name="T0" fmla="*/ 2 w 77"/>
                <a:gd name="T1" fmla="*/ 1 h 158"/>
                <a:gd name="T2" fmla="*/ 2 w 77"/>
                <a:gd name="T3" fmla="*/ 1 h 158"/>
                <a:gd name="T4" fmla="*/ 2 w 77"/>
                <a:gd name="T5" fmla="*/ 0 h 158"/>
                <a:gd name="T6" fmla="*/ 2 w 77"/>
                <a:gd name="T7" fmla="*/ 1 h 158"/>
                <a:gd name="T8" fmla="*/ 2 w 77"/>
                <a:gd name="T9" fmla="*/ 1 h 158"/>
                <a:gd name="T10" fmla="*/ 2 w 77"/>
                <a:gd name="T11" fmla="*/ 1 h 158"/>
                <a:gd name="T12" fmla="*/ 2 w 77"/>
                <a:gd name="T13" fmla="*/ 0 h 158"/>
                <a:gd name="T14" fmla="*/ 2 w 77"/>
                <a:gd name="T15" fmla="*/ 1 h 158"/>
                <a:gd name="T16" fmla="*/ 2 w 77"/>
                <a:gd name="T17" fmla="*/ 1 h 158"/>
                <a:gd name="T18" fmla="*/ 2 w 77"/>
                <a:gd name="T19" fmla="*/ 1 h 158"/>
                <a:gd name="T20" fmla="*/ 2 w 77"/>
                <a:gd name="T21" fmla="*/ 1 h 158"/>
                <a:gd name="T22" fmla="*/ 0 w 77"/>
                <a:gd name="T23" fmla="*/ 1 h 158"/>
                <a:gd name="T24" fmla="*/ 2 w 77"/>
                <a:gd name="T25" fmla="*/ 1 h 158"/>
                <a:gd name="T26" fmla="*/ 2 w 77"/>
                <a:gd name="T27" fmla="*/ 1 h 158"/>
                <a:gd name="T28" fmla="*/ 0 w 77"/>
                <a:gd name="T29" fmla="*/ 1 h 158"/>
                <a:gd name="T30" fmla="*/ 0 w 77"/>
                <a:gd name="T31" fmla="*/ 1 h 158"/>
                <a:gd name="T32" fmla="*/ 2 w 77"/>
                <a:gd name="T33" fmla="*/ 1 h 158"/>
                <a:gd name="T34" fmla="*/ 0 w 77"/>
                <a:gd name="T35" fmla="*/ 1 h 158"/>
                <a:gd name="T36" fmla="*/ 2 w 77"/>
                <a:gd name="T37" fmla="*/ 1 h 158"/>
                <a:gd name="T38" fmla="*/ 2 w 77"/>
                <a:gd name="T39" fmla="*/ 1 h 158"/>
                <a:gd name="T40" fmla="*/ 2 w 77"/>
                <a:gd name="T41" fmla="*/ 1 h 158"/>
                <a:gd name="T42" fmla="*/ 0 w 77"/>
                <a:gd name="T43" fmla="*/ 1 h 158"/>
                <a:gd name="T44" fmla="*/ 2 w 77"/>
                <a:gd name="T45" fmla="*/ 1 h 158"/>
                <a:gd name="T46" fmla="*/ 2 w 77"/>
                <a:gd name="T47" fmla="*/ 1 h 158"/>
                <a:gd name="T48" fmla="*/ 2 w 77"/>
                <a:gd name="T49" fmla="*/ 1 h 158"/>
                <a:gd name="T50" fmla="*/ 2 w 77"/>
                <a:gd name="T51" fmla="*/ 1 h 158"/>
                <a:gd name="T52" fmla="*/ 2 w 77"/>
                <a:gd name="T53" fmla="*/ 1 h 158"/>
                <a:gd name="T54" fmla="*/ 2 w 77"/>
                <a:gd name="T55" fmla="*/ 1 h 158"/>
                <a:gd name="T56" fmla="*/ 2 w 77"/>
                <a:gd name="T57" fmla="*/ 1 h 158"/>
                <a:gd name="T58" fmla="*/ 2 w 77"/>
                <a:gd name="T59" fmla="*/ 1 h 158"/>
                <a:gd name="T60" fmla="*/ 2 w 77"/>
                <a:gd name="T61" fmla="*/ 1 h 158"/>
                <a:gd name="T62" fmla="*/ 2 w 77"/>
                <a:gd name="T63" fmla="*/ 1 h 158"/>
                <a:gd name="T64" fmla="*/ 2 w 77"/>
                <a:gd name="T65" fmla="*/ 1 h 158"/>
                <a:gd name="T66" fmla="*/ 2 w 77"/>
                <a:gd name="T67" fmla="*/ 1 h 158"/>
                <a:gd name="T68" fmla="*/ 2 w 77"/>
                <a:gd name="T69" fmla="*/ 1 h 158"/>
                <a:gd name="T70" fmla="*/ 2 w 77"/>
                <a:gd name="T71" fmla="*/ 1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58"/>
                <a:gd name="T110" fmla="*/ 77 w 77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58">
                  <a:moveTo>
                    <a:pt x="67" y="19"/>
                  </a:moveTo>
                  <a:lnTo>
                    <a:pt x="53" y="14"/>
                  </a:lnTo>
                  <a:lnTo>
                    <a:pt x="57" y="0"/>
                  </a:lnTo>
                  <a:lnTo>
                    <a:pt x="72" y="5"/>
                  </a:lnTo>
                  <a:lnTo>
                    <a:pt x="67" y="19"/>
                  </a:lnTo>
                  <a:close/>
                  <a:moveTo>
                    <a:pt x="48" y="5"/>
                  </a:moveTo>
                  <a:lnTo>
                    <a:pt x="57" y="0"/>
                  </a:lnTo>
                  <a:lnTo>
                    <a:pt x="53" y="9"/>
                  </a:lnTo>
                  <a:lnTo>
                    <a:pt x="48" y="5"/>
                  </a:lnTo>
                  <a:close/>
                  <a:moveTo>
                    <a:pt x="62" y="9"/>
                  </a:moveTo>
                  <a:lnTo>
                    <a:pt x="9" y="149"/>
                  </a:lnTo>
                  <a:lnTo>
                    <a:pt x="0" y="144"/>
                  </a:lnTo>
                  <a:lnTo>
                    <a:pt x="48" y="5"/>
                  </a:lnTo>
                  <a:lnTo>
                    <a:pt x="62" y="9"/>
                  </a:lnTo>
                  <a:close/>
                  <a:moveTo>
                    <a:pt x="0" y="149"/>
                  </a:moveTo>
                  <a:lnTo>
                    <a:pt x="0" y="144"/>
                  </a:lnTo>
                  <a:lnTo>
                    <a:pt x="5" y="144"/>
                  </a:lnTo>
                  <a:lnTo>
                    <a:pt x="0" y="149"/>
                  </a:lnTo>
                  <a:close/>
                  <a:moveTo>
                    <a:pt x="9" y="139"/>
                  </a:moveTo>
                  <a:lnTo>
                    <a:pt x="19" y="144"/>
                  </a:lnTo>
                  <a:lnTo>
                    <a:pt x="14" y="158"/>
                  </a:lnTo>
                  <a:lnTo>
                    <a:pt x="0" y="149"/>
                  </a:lnTo>
                  <a:lnTo>
                    <a:pt x="9" y="139"/>
                  </a:lnTo>
                  <a:close/>
                  <a:moveTo>
                    <a:pt x="24" y="153"/>
                  </a:moveTo>
                  <a:lnTo>
                    <a:pt x="14" y="158"/>
                  </a:lnTo>
                  <a:lnTo>
                    <a:pt x="19" y="149"/>
                  </a:lnTo>
                  <a:lnTo>
                    <a:pt x="24" y="153"/>
                  </a:lnTo>
                  <a:close/>
                  <a:moveTo>
                    <a:pt x="9" y="149"/>
                  </a:moveTo>
                  <a:lnTo>
                    <a:pt x="62" y="9"/>
                  </a:lnTo>
                  <a:lnTo>
                    <a:pt x="77" y="14"/>
                  </a:lnTo>
                  <a:lnTo>
                    <a:pt x="24" y="153"/>
                  </a:lnTo>
                  <a:lnTo>
                    <a:pt x="9" y="149"/>
                  </a:lnTo>
                  <a:close/>
                  <a:moveTo>
                    <a:pt x="72" y="5"/>
                  </a:moveTo>
                  <a:lnTo>
                    <a:pt x="77" y="14"/>
                  </a:lnTo>
                  <a:lnTo>
                    <a:pt x="67" y="14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196"/>
            <p:cNvSpPr>
              <a:spLocks noChangeAspect="1"/>
            </p:cNvSpPr>
            <p:nvPr/>
          </p:nvSpPr>
          <p:spPr bwMode="auto">
            <a:xfrm>
              <a:off x="4040" y="7965"/>
              <a:ext cx="64" cy="90"/>
            </a:xfrm>
            <a:custGeom>
              <a:avLst/>
              <a:gdLst>
                <a:gd name="T0" fmla="*/ 2 w 77"/>
                <a:gd name="T1" fmla="*/ 1 h 134"/>
                <a:gd name="T2" fmla="*/ 2 w 77"/>
                <a:gd name="T3" fmla="*/ 0 h 134"/>
                <a:gd name="T4" fmla="*/ 0 w 77"/>
                <a:gd name="T5" fmla="*/ 1 h 134"/>
                <a:gd name="T6" fmla="*/ 2 w 77"/>
                <a:gd name="T7" fmla="*/ 1 h 134"/>
                <a:gd name="T8" fmla="*/ 2 w 77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77" y="5"/>
                  </a:moveTo>
                  <a:lnTo>
                    <a:pt x="63" y="0"/>
                  </a:lnTo>
                  <a:lnTo>
                    <a:pt x="0" y="129"/>
                  </a:lnTo>
                  <a:lnTo>
                    <a:pt x="10" y="134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197"/>
            <p:cNvSpPr>
              <a:spLocks noChangeAspect="1" noEditPoints="1"/>
            </p:cNvSpPr>
            <p:nvPr/>
          </p:nvSpPr>
          <p:spPr bwMode="auto">
            <a:xfrm>
              <a:off x="4031" y="7962"/>
              <a:ext cx="76" cy="97"/>
            </a:xfrm>
            <a:custGeom>
              <a:avLst/>
              <a:gdLst>
                <a:gd name="T0" fmla="*/ 2 w 92"/>
                <a:gd name="T1" fmla="*/ 1 h 144"/>
                <a:gd name="T2" fmla="*/ 2 w 92"/>
                <a:gd name="T3" fmla="*/ 1 h 144"/>
                <a:gd name="T4" fmla="*/ 2 w 92"/>
                <a:gd name="T5" fmla="*/ 0 h 144"/>
                <a:gd name="T6" fmla="*/ 2 w 92"/>
                <a:gd name="T7" fmla="*/ 1 h 144"/>
                <a:gd name="T8" fmla="*/ 2 w 92"/>
                <a:gd name="T9" fmla="*/ 1 h 144"/>
                <a:gd name="T10" fmla="*/ 2 w 92"/>
                <a:gd name="T11" fmla="*/ 0 h 144"/>
                <a:gd name="T12" fmla="*/ 2 w 92"/>
                <a:gd name="T13" fmla="*/ 0 h 144"/>
                <a:gd name="T14" fmla="*/ 2 w 92"/>
                <a:gd name="T15" fmla="*/ 1 h 144"/>
                <a:gd name="T16" fmla="*/ 2 w 92"/>
                <a:gd name="T17" fmla="*/ 0 h 144"/>
                <a:gd name="T18" fmla="*/ 2 w 92"/>
                <a:gd name="T19" fmla="*/ 1 h 144"/>
                <a:gd name="T20" fmla="*/ 2 w 92"/>
                <a:gd name="T21" fmla="*/ 1 h 144"/>
                <a:gd name="T22" fmla="*/ 0 w 92"/>
                <a:gd name="T23" fmla="*/ 1 h 144"/>
                <a:gd name="T24" fmla="*/ 2 w 92"/>
                <a:gd name="T25" fmla="*/ 0 h 144"/>
                <a:gd name="T26" fmla="*/ 2 w 92"/>
                <a:gd name="T27" fmla="*/ 1 h 144"/>
                <a:gd name="T28" fmla="*/ 2 w 92"/>
                <a:gd name="T29" fmla="*/ 1 h 144"/>
                <a:gd name="T30" fmla="*/ 0 w 92"/>
                <a:gd name="T31" fmla="*/ 1 h 144"/>
                <a:gd name="T32" fmla="*/ 2 w 92"/>
                <a:gd name="T33" fmla="*/ 1 h 144"/>
                <a:gd name="T34" fmla="*/ 2 w 92"/>
                <a:gd name="T35" fmla="*/ 1 h 144"/>
                <a:gd name="T36" fmla="*/ 2 w 92"/>
                <a:gd name="T37" fmla="*/ 1 h 144"/>
                <a:gd name="T38" fmla="*/ 2 w 92"/>
                <a:gd name="T39" fmla="*/ 1 h 144"/>
                <a:gd name="T40" fmla="*/ 2 w 92"/>
                <a:gd name="T41" fmla="*/ 1 h 144"/>
                <a:gd name="T42" fmla="*/ 2 w 92"/>
                <a:gd name="T43" fmla="*/ 1 h 144"/>
                <a:gd name="T44" fmla="*/ 2 w 92"/>
                <a:gd name="T45" fmla="*/ 1 h 144"/>
                <a:gd name="T46" fmla="*/ 2 w 92"/>
                <a:gd name="T47" fmla="*/ 1 h 144"/>
                <a:gd name="T48" fmla="*/ 2 w 92"/>
                <a:gd name="T49" fmla="*/ 1 h 144"/>
                <a:gd name="T50" fmla="*/ 2 w 92"/>
                <a:gd name="T51" fmla="*/ 1 h 144"/>
                <a:gd name="T52" fmla="*/ 2 w 92"/>
                <a:gd name="T53" fmla="*/ 1 h 144"/>
                <a:gd name="T54" fmla="*/ 2 w 92"/>
                <a:gd name="T55" fmla="*/ 1 h 144"/>
                <a:gd name="T56" fmla="*/ 2 w 92"/>
                <a:gd name="T57" fmla="*/ 1 h 144"/>
                <a:gd name="T58" fmla="*/ 2 w 92"/>
                <a:gd name="T59" fmla="*/ 1 h 144"/>
                <a:gd name="T60" fmla="*/ 2 w 92"/>
                <a:gd name="T61" fmla="*/ 1 h 144"/>
                <a:gd name="T62" fmla="*/ 2 w 92"/>
                <a:gd name="T63" fmla="*/ 1 h 144"/>
                <a:gd name="T64" fmla="*/ 2 w 92"/>
                <a:gd name="T65" fmla="*/ 1 h 144"/>
                <a:gd name="T66" fmla="*/ 2 w 92"/>
                <a:gd name="T67" fmla="*/ 1 h 144"/>
                <a:gd name="T68" fmla="*/ 2 w 92"/>
                <a:gd name="T69" fmla="*/ 1 h 144"/>
                <a:gd name="T70" fmla="*/ 2 w 92"/>
                <a:gd name="T71" fmla="*/ 1 h 1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2"/>
                <a:gd name="T109" fmla="*/ 0 h 144"/>
                <a:gd name="T110" fmla="*/ 92 w 92"/>
                <a:gd name="T111" fmla="*/ 144 h 1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2" h="144">
                  <a:moveTo>
                    <a:pt x="82" y="19"/>
                  </a:moveTo>
                  <a:lnTo>
                    <a:pt x="68" y="10"/>
                  </a:lnTo>
                  <a:lnTo>
                    <a:pt x="77" y="0"/>
                  </a:lnTo>
                  <a:lnTo>
                    <a:pt x="87" y="5"/>
                  </a:lnTo>
                  <a:lnTo>
                    <a:pt x="82" y="19"/>
                  </a:lnTo>
                  <a:close/>
                  <a:moveTo>
                    <a:pt x="68" y="0"/>
                  </a:moveTo>
                  <a:lnTo>
                    <a:pt x="77" y="0"/>
                  </a:lnTo>
                  <a:lnTo>
                    <a:pt x="73" y="5"/>
                  </a:lnTo>
                  <a:lnTo>
                    <a:pt x="68" y="0"/>
                  </a:lnTo>
                  <a:close/>
                  <a:moveTo>
                    <a:pt x="77" y="10"/>
                  </a:moveTo>
                  <a:lnTo>
                    <a:pt x="15" y="134"/>
                  </a:lnTo>
                  <a:lnTo>
                    <a:pt x="0" y="130"/>
                  </a:lnTo>
                  <a:lnTo>
                    <a:pt x="68" y="0"/>
                  </a:lnTo>
                  <a:lnTo>
                    <a:pt x="77" y="10"/>
                  </a:lnTo>
                  <a:close/>
                  <a:moveTo>
                    <a:pt x="5" y="139"/>
                  </a:moveTo>
                  <a:lnTo>
                    <a:pt x="0" y="130"/>
                  </a:lnTo>
                  <a:lnTo>
                    <a:pt x="10" y="134"/>
                  </a:lnTo>
                  <a:lnTo>
                    <a:pt x="5" y="139"/>
                  </a:lnTo>
                  <a:close/>
                  <a:moveTo>
                    <a:pt x="10" y="125"/>
                  </a:moveTo>
                  <a:lnTo>
                    <a:pt x="25" y="134"/>
                  </a:lnTo>
                  <a:lnTo>
                    <a:pt x="20" y="144"/>
                  </a:lnTo>
                  <a:lnTo>
                    <a:pt x="5" y="139"/>
                  </a:lnTo>
                  <a:lnTo>
                    <a:pt x="10" y="125"/>
                  </a:lnTo>
                  <a:close/>
                  <a:moveTo>
                    <a:pt x="29" y="144"/>
                  </a:moveTo>
                  <a:lnTo>
                    <a:pt x="20" y="144"/>
                  </a:lnTo>
                  <a:lnTo>
                    <a:pt x="20" y="139"/>
                  </a:lnTo>
                  <a:lnTo>
                    <a:pt x="29" y="144"/>
                  </a:lnTo>
                  <a:close/>
                  <a:moveTo>
                    <a:pt x="15" y="134"/>
                  </a:moveTo>
                  <a:lnTo>
                    <a:pt x="77" y="5"/>
                  </a:lnTo>
                  <a:lnTo>
                    <a:pt x="92" y="14"/>
                  </a:lnTo>
                  <a:lnTo>
                    <a:pt x="29" y="144"/>
                  </a:lnTo>
                  <a:lnTo>
                    <a:pt x="15" y="134"/>
                  </a:lnTo>
                  <a:close/>
                  <a:moveTo>
                    <a:pt x="87" y="5"/>
                  </a:moveTo>
                  <a:lnTo>
                    <a:pt x="92" y="14"/>
                  </a:lnTo>
                  <a:lnTo>
                    <a:pt x="87" y="1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198"/>
            <p:cNvSpPr>
              <a:spLocks noChangeAspect="1"/>
            </p:cNvSpPr>
            <p:nvPr/>
          </p:nvSpPr>
          <p:spPr bwMode="auto">
            <a:xfrm>
              <a:off x="3968" y="8052"/>
              <a:ext cx="80" cy="90"/>
            </a:xfrm>
            <a:custGeom>
              <a:avLst/>
              <a:gdLst>
                <a:gd name="T0" fmla="*/ 3 w 96"/>
                <a:gd name="T1" fmla="*/ 1 h 135"/>
                <a:gd name="T2" fmla="*/ 3 w 96"/>
                <a:gd name="T3" fmla="*/ 0 h 135"/>
                <a:gd name="T4" fmla="*/ 0 w 96"/>
                <a:gd name="T5" fmla="*/ 1 h 135"/>
                <a:gd name="T6" fmla="*/ 3 w 96"/>
                <a:gd name="T7" fmla="*/ 1 h 135"/>
                <a:gd name="T8" fmla="*/ 3 w 96"/>
                <a:gd name="T9" fmla="*/ 1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35"/>
                <a:gd name="T17" fmla="*/ 96 w 96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35">
                  <a:moveTo>
                    <a:pt x="96" y="5"/>
                  </a:moveTo>
                  <a:lnTo>
                    <a:pt x="86" y="0"/>
                  </a:lnTo>
                  <a:lnTo>
                    <a:pt x="0" y="125"/>
                  </a:lnTo>
                  <a:lnTo>
                    <a:pt x="9" y="135"/>
                  </a:lnTo>
                  <a:lnTo>
                    <a:pt x="96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199"/>
            <p:cNvSpPr>
              <a:spLocks noChangeAspect="1" noEditPoints="1"/>
            </p:cNvSpPr>
            <p:nvPr/>
          </p:nvSpPr>
          <p:spPr bwMode="auto">
            <a:xfrm>
              <a:off x="3965" y="8046"/>
              <a:ext cx="91" cy="99"/>
            </a:xfrm>
            <a:custGeom>
              <a:avLst/>
              <a:gdLst>
                <a:gd name="T0" fmla="*/ 2 w 110"/>
                <a:gd name="T1" fmla="*/ 1 h 148"/>
                <a:gd name="T2" fmla="*/ 2 w 110"/>
                <a:gd name="T3" fmla="*/ 1 h 148"/>
                <a:gd name="T4" fmla="*/ 2 w 110"/>
                <a:gd name="T5" fmla="*/ 0 h 148"/>
                <a:gd name="T6" fmla="*/ 2 w 110"/>
                <a:gd name="T7" fmla="*/ 1 h 148"/>
                <a:gd name="T8" fmla="*/ 2 w 110"/>
                <a:gd name="T9" fmla="*/ 1 h 148"/>
                <a:gd name="T10" fmla="*/ 2 w 110"/>
                <a:gd name="T11" fmla="*/ 1 h 148"/>
                <a:gd name="T12" fmla="*/ 2 w 110"/>
                <a:gd name="T13" fmla="*/ 0 h 148"/>
                <a:gd name="T14" fmla="*/ 2 w 110"/>
                <a:gd name="T15" fmla="*/ 1 h 148"/>
                <a:gd name="T16" fmla="*/ 2 w 110"/>
                <a:gd name="T17" fmla="*/ 1 h 148"/>
                <a:gd name="T18" fmla="*/ 2 w 110"/>
                <a:gd name="T19" fmla="*/ 1 h 148"/>
                <a:gd name="T20" fmla="*/ 2 w 110"/>
                <a:gd name="T21" fmla="*/ 1 h 148"/>
                <a:gd name="T22" fmla="*/ 0 w 110"/>
                <a:gd name="T23" fmla="*/ 1 h 148"/>
                <a:gd name="T24" fmla="*/ 2 w 110"/>
                <a:gd name="T25" fmla="*/ 1 h 148"/>
                <a:gd name="T26" fmla="*/ 2 w 110"/>
                <a:gd name="T27" fmla="*/ 1 h 148"/>
                <a:gd name="T28" fmla="*/ 0 w 110"/>
                <a:gd name="T29" fmla="*/ 1 h 148"/>
                <a:gd name="T30" fmla="*/ 0 w 110"/>
                <a:gd name="T31" fmla="*/ 1 h 148"/>
                <a:gd name="T32" fmla="*/ 2 w 110"/>
                <a:gd name="T33" fmla="*/ 1 h 148"/>
                <a:gd name="T34" fmla="*/ 0 w 110"/>
                <a:gd name="T35" fmla="*/ 1 h 148"/>
                <a:gd name="T36" fmla="*/ 2 w 110"/>
                <a:gd name="T37" fmla="*/ 1 h 148"/>
                <a:gd name="T38" fmla="*/ 2 w 110"/>
                <a:gd name="T39" fmla="*/ 1 h 148"/>
                <a:gd name="T40" fmla="*/ 2 w 110"/>
                <a:gd name="T41" fmla="*/ 1 h 148"/>
                <a:gd name="T42" fmla="*/ 0 w 110"/>
                <a:gd name="T43" fmla="*/ 1 h 148"/>
                <a:gd name="T44" fmla="*/ 2 w 110"/>
                <a:gd name="T45" fmla="*/ 1 h 148"/>
                <a:gd name="T46" fmla="*/ 2 w 110"/>
                <a:gd name="T47" fmla="*/ 1 h 148"/>
                <a:gd name="T48" fmla="*/ 2 w 110"/>
                <a:gd name="T49" fmla="*/ 1 h 148"/>
                <a:gd name="T50" fmla="*/ 2 w 110"/>
                <a:gd name="T51" fmla="*/ 1 h 148"/>
                <a:gd name="T52" fmla="*/ 2 w 110"/>
                <a:gd name="T53" fmla="*/ 1 h 148"/>
                <a:gd name="T54" fmla="*/ 2 w 110"/>
                <a:gd name="T55" fmla="*/ 1 h 148"/>
                <a:gd name="T56" fmla="*/ 2 w 110"/>
                <a:gd name="T57" fmla="*/ 1 h 148"/>
                <a:gd name="T58" fmla="*/ 2 w 110"/>
                <a:gd name="T59" fmla="*/ 1 h 148"/>
                <a:gd name="T60" fmla="*/ 2 w 110"/>
                <a:gd name="T61" fmla="*/ 1 h 148"/>
                <a:gd name="T62" fmla="*/ 2 w 110"/>
                <a:gd name="T63" fmla="*/ 1 h 148"/>
                <a:gd name="T64" fmla="*/ 2 w 110"/>
                <a:gd name="T65" fmla="*/ 1 h 148"/>
                <a:gd name="T66" fmla="*/ 2 w 110"/>
                <a:gd name="T67" fmla="*/ 1 h 148"/>
                <a:gd name="T68" fmla="*/ 2 w 110"/>
                <a:gd name="T69" fmla="*/ 1 h 148"/>
                <a:gd name="T70" fmla="*/ 2 w 110"/>
                <a:gd name="T71" fmla="*/ 1 h 1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148"/>
                <a:gd name="T110" fmla="*/ 110 w 110"/>
                <a:gd name="T111" fmla="*/ 148 h 1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148">
                  <a:moveTo>
                    <a:pt x="101" y="19"/>
                  </a:moveTo>
                  <a:lnTo>
                    <a:pt x="86" y="14"/>
                  </a:lnTo>
                  <a:lnTo>
                    <a:pt x="91" y="0"/>
                  </a:lnTo>
                  <a:lnTo>
                    <a:pt x="106" y="9"/>
                  </a:lnTo>
                  <a:lnTo>
                    <a:pt x="101" y="19"/>
                  </a:lnTo>
                  <a:close/>
                  <a:moveTo>
                    <a:pt x="81" y="5"/>
                  </a:moveTo>
                  <a:lnTo>
                    <a:pt x="91" y="0"/>
                  </a:lnTo>
                  <a:lnTo>
                    <a:pt x="91" y="9"/>
                  </a:lnTo>
                  <a:lnTo>
                    <a:pt x="81" y="5"/>
                  </a:lnTo>
                  <a:close/>
                  <a:moveTo>
                    <a:pt x="96" y="14"/>
                  </a:moveTo>
                  <a:lnTo>
                    <a:pt x="9" y="139"/>
                  </a:lnTo>
                  <a:lnTo>
                    <a:pt x="0" y="134"/>
                  </a:lnTo>
                  <a:lnTo>
                    <a:pt x="81" y="5"/>
                  </a:lnTo>
                  <a:lnTo>
                    <a:pt x="96" y="14"/>
                  </a:lnTo>
                  <a:close/>
                  <a:moveTo>
                    <a:pt x="0" y="144"/>
                  </a:moveTo>
                  <a:lnTo>
                    <a:pt x="0" y="134"/>
                  </a:lnTo>
                  <a:lnTo>
                    <a:pt x="5" y="134"/>
                  </a:lnTo>
                  <a:lnTo>
                    <a:pt x="0" y="144"/>
                  </a:lnTo>
                  <a:close/>
                  <a:moveTo>
                    <a:pt x="9" y="129"/>
                  </a:moveTo>
                  <a:lnTo>
                    <a:pt x="19" y="139"/>
                  </a:lnTo>
                  <a:lnTo>
                    <a:pt x="9" y="148"/>
                  </a:lnTo>
                  <a:lnTo>
                    <a:pt x="0" y="144"/>
                  </a:lnTo>
                  <a:lnTo>
                    <a:pt x="9" y="129"/>
                  </a:lnTo>
                  <a:close/>
                  <a:moveTo>
                    <a:pt x="24" y="148"/>
                  </a:moveTo>
                  <a:lnTo>
                    <a:pt x="9" y="148"/>
                  </a:lnTo>
                  <a:lnTo>
                    <a:pt x="14" y="144"/>
                  </a:lnTo>
                  <a:lnTo>
                    <a:pt x="24" y="148"/>
                  </a:lnTo>
                  <a:close/>
                  <a:moveTo>
                    <a:pt x="9" y="139"/>
                  </a:moveTo>
                  <a:lnTo>
                    <a:pt x="96" y="9"/>
                  </a:lnTo>
                  <a:lnTo>
                    <a:pt x="110" y="19"/>
                  </a:lnTo>
                  <a:lnTo>
                    <a:pt x="24" y="148"/>
                  </a:lnTo>
                  <a:lnTo>
                    <a:pt x="9" y="139"/>
                  </a:lnTo>
                  <a:close/>
                  <a:moveTo>
                    <a:pt x="106" y="9"/>
                  </a:moveTo>
                  <a:lnTo>
                    <a:pt x="110" y="19"/>
                  </a:lnTo>
                  <a:lnTo>
                    <a:pt x="101" y="14"/>
                  </a:lnTo>
                  <a:lnTo>
                    <a:pt x="10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200"/>
            <p:cNvSpPr>
              <a:spLocks noChangeAspect="1"/>
            </p:cNvSpPr>
            <p:nvPr/>
          </p:nvSpPr>
          <p:spPr bwMode="auto">
            <a:xfrm>
              <a:off x="3881" y="8136"/>
              <a:ext cx="96" cy="90"/>
            </a:xfrm>
            <a:custGeom>
              <a:avLst/>
              <a:gdLst>
                <a:gd name="T0" fmla="*/ 3 w 115"/>
                <a:gd name="T1" fmla="*/ 1 h 134"/>
                <a:gd name="T2" fmla="*/ 3 w 115"/>
                <a:gd name="T3" fmla="*/ 0 h 134"/>
                <a:gd name="T4" fmla="*/ 0 w 115"/>
                <a:gd name="T5" fmla="*/ 1 h 134"/>
                <a:gd name="T6" fmla="*/ 3 w 115"/>
                <a:gd name="T7" fmla="*/ 1 h 134"/>
                <a:gd name="T8" fmla="*/ 3 w 115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134"/>
                <a:gd name="T17" fmla="*/ 115 w 115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134">
                  <a:moveTo>
                    <a:pt x="115" y="10"/>
                  </a:moveTo>
                  <a:lnTo>
                    <a:pt x="106" y="0"/>
                  </a:lnTo>
                  <a:lnTo>
                    <a:pt x="0" y="125"/>
                  </a:lnTo>
                  <a:lnTo>
                    <a:pt x="10" y="134"/>
                  </a:lnTo>
                  <a:lnTo>
                    <a:pt x="11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Freeform 201"/>
            <p:cNvSpPr>
              <a:spLocks noChangeAspect="1" noEditPoints="1"/>
            </p:cNvSpPr>
            <p:nvPr/>
          </p:nvSpPr>
          <p:spPr bwMode="auto">
            <a:xfrm>
              <a:off x="3876" y="8133"/>
              <a:ext cx="104" cy="97"/>
            </a:xfrm>
            <a:custGeom>
              <a:avLst/>
              <a:gdLst>
                <a:gd name="T0" fmla="*/ 2 w 125"/>
                <a:gd name="T1" fmla="*/ 1 h 144"/>
                <a:gd name="T2" fmla="*/ 2 w 125"/>
                <a:gd name="T3" fmla="*/ 1 h 144"/>
                <a:gd name="T4" fmla="*/ 2 w 125"/>
                <a:gd name="T5" fmla="*/ 0 h 144"/>
                <a:gd name="T6" fmla="*/ 2 w 125"/>
                <a:gd name="T7" fmla="*/ 1 h 144"/>
                <a:gd name="T8" fmla="*/ 2 w 125"/>
                <a:gd name="T9" fmla="*/ 1 h 144"/>
                <a:gd name="T10" fmla="*/ 2 w 125"/>
                <a:gd name="T11" fmla="*/ 0 h 144"/>
                <a:gd name="T12" fmla="*/ 2 w 125"/>
                <a:gd name="T13" fmla="*/ 0 h 144"/>
                <a:gd name="T14" fmla="*/ 2 w 125"/>
                <a:gd name="T15" fmla="*/ 1 h 144"/>
                <a:gd name="T16" fmla="*/ 2 w 125"/>
                <a:gd name="T17" fmla="*/ 0 h 144"/>
                <a:gd name="T18" fmla="*/ 2 w 125"/>
                <a:gd name="T19" fmla="*/ 1 h 144"/>
                <a:gd name="T20" fmla="*/ 2 w 125"/>
                <a:gd name="T21" fmla="*/ 1 h 144"/>
                <a:gd name="T22" fmla="*/ 0 w 125"/>
                <a:gd name="T23" fmla="*/ 1 h 144"/>
                <a:gd name="T24" fmla="*/ 2 w 125"/>
                <a:gd name="T25" fmla="*/ 0 h 144"/>
                <a:gd name="T26" fmla="*/ 2 w 125"/>
                <a:gd name="T27" fmla="*/ 1 h 144"/>
                <a:gd name="T28" fmla="*/ 0 w 125"/>
                <a:gd name="T29" fmla="*/ 1 h 144"/>
                <a:gd name="T30" fmla="*/ 0 w 125"/>
                <a:gd name="T31" fmla="*/ 1 h 144"/>
                <a:gd name="T32" fmla="*/ 2 w 125"/>
                <a:gd name="T33" fmla="*/ 1 h 144"/>
                <a:gd name="T34" fmla="*/ 0 w 125"/>
                <a:gd name="T35" fmla="*/ 1 h 144"/>
                <a:gd name="T36" fmla="*/ 2 w 125"/>
                <a:gd name="T37" fmla="*/ 1 h 144"/>
                <a:gd name="T38" fmla="*/ 2 w 125"/>
                <a:gd name="T39" fmla="*/ 1 h 144"/>
                <a:gd name="T40" fmla="*/ 2 w 125"/>
                <a:gd name="T41" fmla="*/ 1 h 144"/>
                <a:gd name="T42" fmla="*/ 0 w 125"/>
                <a:gd name="T43" fmla="*/ 1 h 144"/>
                <a:gd name="T44" fmla="*/ 2 w 125"/>
                <a:gd name="T45" fmla="*/ 1 h 144"/>
                <a:gd name="T46" fmla="*/ 2 w 125"/>
                <a:gd name="T47" fmla="*/ 1 h 144"/>
                <a:gd name="T48" fmla="*/ 2 w 125"/>
                <a:gd name="T49" fmla="*/ 1 h 144"/>
                <a:gd name="T50" fmla="*/ 2 w 125"/>
                <a:gd name="T51" fmla="*/ 1 h 144"/>
                <a:gd name="T52" fmla="*/ 2 w 125"/>
                <a:gd name="T53" fmla="*/ 1 h 144"/>
                <a:gd name="T54" fmla="*/ 2 w 125"/>
                <a:gd name="T55" fmla="*/ 1 h 144"/>
                <a:gd name="T56" fmla="*/ 2 w 125"/>
                <a:gd name="T57" fmla="*/ 1 h 144"/>
                <a:gd name="T58" fmla="*/ 2 w 125"/>
                <a:gd name="T59" fmla="*/ 1 h 144"/>
                <a:gd name="T60" fmla="*/ 2 w 125"/>
                <a:gd name="T61" fmla="*/ 1 h 144"/>
                <a:gd name="T62" fmla="*/ 2 w 125"/>
                <a:gd name="T63" fmla="*/ 1 h 144"/>
                <a:gd name="T64" fmla="*/ 2 w 125"/>
                <a:gd name="T65" fmla="*/ 1 h 144"/>
                <a:gd name="T66" fmla="*/ 2 w 125"/>
                <a:gd name="T67" fmla="*/ 1 h 144"/>
                <a:gd name="T68" fmla="*/ 2 w 125"/>
                <a:gd name="T69" fmla="*/ 1 h 144"/>
                <a:gd name="T70" fmla="*/ 2 w 125"/>
                <a:gd name="T71" fmla="*/ 1 h 1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5"/>
                <a:gd name="T109" fmla="*/ 0 h 144"/>
                <a:gd name="T110" fmla="*/ 125 w 125"/>
                <a:gd name="T111" fmla="*/ 144 h 1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5" h="144">
                  <a:moveTo>
                    <a:pt x="115" y="19"/>
                  </a:moveTo>
                  <a:lnTo>
                    <a:pt x="106" y="15"/>
                  </a:lnTo>
                  <a:lnTo>
                    <a:pt x="115" y="0"/>
                  </a:lnTo>
                  <a:lnTo>
                    <a:pt x="125" y="10"/>
                  </a:lnTo>
                  <a:lnTo>
                    <a:pt x="115" y="19"/>
                  </a:lnTo>
                  <a:close/>
                  <a:moveTo>
                    <a:pt x="106" y="0"/>
                  </a:moveTo>
                  <a:lnTo>
                    <a:pt x="115" y="0"/>
                  </a:lnTo>
                  <a:lnTo>
                    <a:pt x="111" y="5"/>
                  </a:lnTo>
                  <a:lnTo>
                    <a:pt x="106" y="0"/>
                  </a:lnTo>
                  <a:close/>
                  <a:moveTo>
                    <a:pt x="115" y="10"/>
                  </a:moveTo>
                  <a:lnTo>
                    <a:pt x="10" y="135"/>
                  </a:lnTo>
                  <a:lnTo>
                    <a:pt x="0" y="125"/>
                  </a:lnTo>
                  <a:lnTo>
                    <a:pt x="106" y="0"/>
                  </a:lnTo>
                  <a:lnTo>
                    <a:pt x="115" y="10"/>
                  </a:lnTo>
                  <a:close/>
                  <a:moveTo>
                    <a:pt x="0" y="135"/>
                  </a:moveTo>
                  <a:lnTo>
                    <a:pt x="0" y="125"/>
                  </a:lnTo>
                  <a:lnTo>
                    <a:pt x="5" y="130"/>
                  </a:lnTo>
                  <a:lnTo>
                    <a:pt x="0" y="135"/>
                  </a:lnTo>
                  <a:close/>
                  <a:moveTo>
                    <a:pt x="10" y="125"/>
                  </a:moveTo>
                  <a:lnTo>
                    <a:pt x="19" y="135"/>
                  </a:lnTo>
                  <a:lnTo>
                    <a:pt x="10" y="144"/>
                  </a:lnTo>
                  <a:lnTo>
                    <a:pt x="0" y="135"/>
                  </a:lnTo>
                  <a:lnTo>
                    <a:pt x="10" y="125"/>
                  </a:lnTo>
                  <a:close/>
                  <a:moveTo>
                    <a:pt x="19" y="144"/>
                  </a:moveTo>
                  <a:lnTo>
                    <a:pt x="10" y="144"/>
                  </a:lnTo>
                  <a:lnTo>
                    <a:pt x="15" y="139"/>
                  </a:lnTo>
                  <a:lnTo>
                    <a:pt x="19" y="144"/>
                  </a:lnTo>
                  <a:close/>
                  <a:moveTo>
                    <a:pt x="10" y="135"/>
                  </a:moveTo>
                  <a:lnTo>
                    <a:pt x="115" y="10"/>
                  </a:lnTo>
                  <a:lnTo>
                    <a:pt x="125" y="19"/>
                  </a:lnTo>
                  <a:lnTo>
                    <a:pt x="19" y="144"/>
                  </a:lnTo>
                  <a:lnTo>
                    <a:pt x="10" y="135"/>
                  </a:lnTo>
                  <a:close/>
                  <a:moveTo>
                    <a:pt x="125" y="10"/>
                  </a:moveTo>
                  <a:lnTo>
                    <a:pt x="125" y="19"/>
                  </a:lnTo>
                  <a:lnTo>
                    <a:pt x="120" y="15"/>
                  </a:lnTo>
                  <a:lnTo>
                    <a:pt x="12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Freeform 202"/>
            <p:cNvSpPr>
              <a:spLocks noChangeAspect="1"/>
            </p:cNvSpPr>
            <p:nvPr/>
          </p:nvSpPr>
          <p:spPr bwMode="auto">
            <a:xfrm>
              <a:off x="3785" y="8220"/>
              <a:ext cx="104" cy="75"/>
            </a:xfrm>
            <a:custGeom>
              <a:avLst/>
              <a:gdLst>
                <a:gd name="T0" fmla="*/ 2 w 125"/>
                <a:gd name="T1" fmla="*/ 1 h 110"/>
                <a:gd name="T2" fmla="*/ 2 w 125"/>
                <a:gd name="T3" fmla="*/ 0 h 110"/>
                <a:gd name="T4" fmla="*/ 0 w 125"/>
                <a:gd name="T5" fmla="*/ 1 h 110"/>
                <a:gd name="T6" fmla="*/ 2 w 125"/>
                <a:gd name="T7" fmla="*/ 1 h 110"/>
                <a:gd name="T8" fmla="*/ 2 w 125"/>
                <a:gd name="T9" fmla="*/ 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10"/>
                <a:gd name="T17" fmla="*/ 125 w 125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10">
                  <a:moveTo>
                    <a:pt x="125" y="9"/>
                  </a:moveTo>
                  <a:lnTo>
                    <a:pt x="115" y="0"/>
                  </a:lnTo>
                  <a:lnTo>
                    <a:pt x="0" y="96"/>
                  </a:lnTo>
                  <a:lnTo>
                    <a:pt x="9" y="110"/>
                  </a:lnTo>
                  <a:lnTo>
                    <a:pt x="125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Freeform 203"/>
            <p:cNvSpPr>
              <a:spLocks noChangeAspect="1" noEditPoints="1"/>
            </p:cNvSpPr>
            <p:nvPr/>
          </p:nvSpPr>
          <p:spPr bwMode="auto">
            <a:xfrm>
              <a:off x="3782" y="8217"/>
              <a:ext cx="110" cy="80"/>
            </a:xfrm>
            <a:custGeom>
              <a:avLst/>
              <a:gdLst>
                <a:gd name="T0" fmla="*/ 2 w 134"/>
                <a:gd name="T1" fmla="*/ 1 h 120"/>
                <a:gd name="T2" fmla="*/ 2 w 134"/>
                <a:gd name="T3" fmla="*/ 1 h 120"/>
                <a:gd name="T4" fmla="*/ 2 w 134"/>
                <a:gd name="T5" fmla="*/ 0 h 120"/>
                <a:gd name="T6" fmla="*/ 2 w 134"/>
                <a:gd name="T7" fmla="*/ 1 h 120"/>
                <a:gd name="T8" fmla="*/ 2 w 134"/>
                <a:gd name="T9" fmla="*/ 1 h 120"/>
                <a:gd name="T10" fmla="*/ 2 w 134"/>
                <a:gd name="T11" fmla="*/ 0 h 120"/>
                <a:gd name="T12" fmla="*/ 2 w 134"/>
                <a:gd name="T13" fmla="*/ 0 h 120"/>
                <a:gd name="T14" fmla="*/ 2 w 134"/>
                <a:gd name="T15" fmla="*/ 1 h 120"/>
                <a:gd name="T16" fmla="*/ 2 w 134"/>
                <a:gd name="T17" fmla="*/ 0 h 120"/>
                <a:gd name="T18" fmla="*/ 2 w 134"/>
                <a:gd name="T19" fmla="*/ 1 h 120"/>
                <a:gd name="T20" fmla="*/ 2 w 134"/>
                <a:gd name="T21" fmla="*/ 1 h 120"/>
                <a:gd name="T22" fmla="*/ 0 w 134"/>
                <a:gd name="T23" fmla="*/ 1 h 120"/>
                <a:gd name="T24" fmla="*/ 2 w 134"/>
                <a:gd name="T25" fmla="*/ 0 h 120"/>
                <a:gd name="T26" fmla="*/ 2 w 134"/>
                <a:gd name="T27" fmla="*/ 1 h 120"/>
                <a:gd name="T28" fmla="*/ 0 w 134"/>
                <a:gd name="T29" fmla="*/ 1 h 120"/>
                <a:gd name="T30" fmla="*/ 0 w 134"/>
                <a:gd name="T31" fmla="*/ 1 h 120"/>
                <a:gd name="T32" fmla="*/ 2 w 134"/>
                <a:gd name="T33" fmla="*/ 1 h 120"/>
                <a:gd name="T34" fmla="*/ 0 w 134"/>
                <a:gd name="T35" fmla="*/ 1 h 120"/>
                <a:gd name="T36" fmla="*/ 2 w 134"/>
                <a:gd name="T37" fmla="*/ 1 h 120"/>
                <a:gd name="T38" fmla="*/ 2 w 134"/>
                <a:gd name="T39" fmla="*/ 1 h 120"/>
                <a:gd name="T40" fmla="*/ 2 w 134"/>
                <a:gd name="T41" fmla="*/ 1 h 120"/>
                <a:gd name="T42" fmla="*/ 0 w 134"/>
                <a:gd name="T43" fmla="*/ 1 h 120"/>
                <a:gd name="T44" fmla="*/ 2 w 134"/>
                <a:gd name="T45" fmla="*/ 1 h 120"/>
                <a:gd name="T46" fmla="*/ 2 w 134"/>
                <a:gd name="T47" fmla="*/ 1 h 120"/>
                <a:gd name="T48" fmla="*/ 2 w 134"/>
                <a:gd name="T49" fmla="*/ 1 h 120"/>
                <a:gd name="T50" fmla="*/ 2 w 134"/>
                <a:gd name="T51" fmla="*/ 1 h 120"/>
                <a:gd name="T52" fmla="*/ 2 w 134"/>
                <a:gd name="T53" fmla="*/ 1 h 120"/>
                <a:gd name="T54" fmla="*/ 2 w 134"/>
                <a:gd name="T55" fmla="*/ 1 h 120"/>
                <a:gd name="T56" fmla="*/ 2 w 134"/>
                <a:gd name="T57" fmla="*/ 1 h 120"/>
                <a:gd name="T58" fmla="*/ 2 w 134"/>
                <a:gd name="T59" fmla="*/ 1 h 120"/>
                <a:gd name="T60" fmla="*/ 2 w 134"/>
                <a:gd name="T61" fmla="*/ 1 h 120"/>
                <a:gd name="T62" fmla="*/ 2 w 134"/>
                <a:gd name="T63" fmla="*/ 1 h 120"/>
                <a:gd name="T64" fmla="*/ 2 w 134"/>
                <a:gd name="T65" fmla="*/ 1 h 120"/>
                <a:gd name="T66" fmla="*/ 2 w 134"/>
                <a:gd name="T67" fmla="*/ 1 h 120"/>
                <a:gd name="T68" fmla="*/ 2 w 134"/>
                <a:gd name="T69" fmla="*/ 1 h 120"/>
                <a:gd name="T70" fmla="*/ 2 w 13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4"/>
                <a:gd name="T109" fmla="*/ 0 h 120"/>
                <a:gd name="T110" fmla="*/ 134 w 13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4" h="120">
                  <a:moveTo>
                    <a:pt x="125" y="19"/>
                  </a:moveTo>
                  <a:lnTo>
                    <a:pt x="115" y="10"/>
                  </a:lnTo>
                  <a:lnTo>
                    <a:pt x="125" y="0"/>
                  </a:lnTo>
                  <a:lnTo>
                    <a:pt x="134" y="10"/>
                  </a:lnTo>
                  <a:lnTo>
                    <a:pt x="125" y="19"/>
                  </a:lnTo>
                  <a:close/>
                  <a:moveTo>
                    <a:pt x="115" y="0"/>
                  </a:moveTo>
                  <a:lnTo>
                    <a:pt x="125" y="0"/>
                  </a:lnTo>
                  <a:lnTo>
                    <a:pt x="120" y="5"/>
                  </a:lnTo>
                  <a:lnTo>
                    <a:pt x="115" y="0"/>
                  </a:lnTo>
                  <a:close/>
                  <a:moveTo>
                    <a:pt x="125" y="10"/>
                  </a:moveTo>
                  <a:lnTo>
                    <a:pt x="10" y="110"/>
                  </a:lnTo>
                  <a:lnTo>
                    <a:pt x="0" y="96"/>
                  </a:lnTo>
                  <a:lnTo>
                    <a:pt x="115" y="0"/>
                  </a:lnTo>
                  <a:lnTo>
                    <a:pt x="125" y="10"/>
                  </a:lnTo>
                  <a:close/>
                  <a:moveTo>
                    <a:pt x="0" y="106"/>
                  </a:moveTo>
                  <a:lnTo>
                    <a:pt x="0" y="96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19" y="110"/>
                  </a:lnTo>
                  <a:lnTo>
                    <a:pt x="10" y="120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9" y="120"/>
                  </a:moveTo>
                  <a:lnTo>
                    <a:pt x="10" y="120"/>
                  </a:lnTo>
                  <a:lnTo>
                    <a:pt x="14" y="115"/>
                  </a:lnTo>
                  <a:lnTo>
                    <a:pt x="19" y="120"/>
                  </a:lnTo>
                  <a:close/>
                  <a:moveTo>
                    <a:pt x="10" y="110"/>
                  </a:moveTo>
                  <a:lnTo>
                    <a:pt x="125" y="10"/>
                  </a:lnTo>
                  <a:lnTo>
                    <a:pt x="134" y="19"/>
                  </a:lnTo>
                  <a:lnTo>
                    <a:pt x="19" y="120"/>
                  </a:lnTo>
                  <a:lnTo>
                    <a:pt x="10" y="110"/>
                  </a:lnTo>
                  <a:close/>
                  <a:moveTo>
                    <a:pt x="134" y="10"/>
                  </a:moveTo>
                  <a:lnTo>
                    <a:pt x="134" y="19"/>
                  </a:lnTo>
                  <a:lnTo>
                    <a:pt x="130" y="14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204"/>
            <p:cNvSpPr>
              <a:spLocks noChangeAspect="1"/>
            </p:cNvSpPr>
            <p:nvPr/>
          </p:nvSpPr>
          <p:spPr bwMode="auto">
            <a:xfrm>
              <a:off x="3674" y="8285"/>
              <a:ext cx="120" cy="70"/>
            </a:xfrm>
            <a:custGeom>
              <a:avLst/>
              <a:gdLst>
                <a:gd name="T0" fmla="*/ 2 w 144"/>
                <a:gd name="T1" fmla="*/ 1 h 105"/>
                <a:gd name="T2" fmla="*/ 2 w 144"/>
                <a:gd name="T3" fmla="*/ 0 h 105"/>
                <a:gd name="T4" fmla="*/ 0 w 144"/>
                <a:gd name="T5" fmla="*/ 1 h 105"/>
                <a:gd name="T6" fmla="*/ 2 w 144"/>
                <a:gd name="T7" fmla="*/ 1 h 105"/>
                <a:gd name="T8" fmla="*/ 2 w 144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05"/>
                <a:gd name="T17" fmla="*/ 144 w 144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05">
                  <a:moveTo>
                    <a:pt x="144" y="14"/>
                  </a:moveTo>
                  <a:lnTo>
                    <a:pt x="135" y="0"/>
                  </a:lnTo>
                  <a:lnTo>
                    <a:pt x="0" y="96"/>
                  </a:lnTo>
                  <a:lnTo>
                    <a:pt x="5" y="105"/>
                  </a:lnTo>
                  <a:lnTo>
                    <a:pt x="14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205"/>
            <p:cNvSpPr>
              <a:spLocks noChangeAspect="1" noEditPoints="1"/>
            </p:cNvSpPr>
            <p:nvPr/>
          </p:nvSpPr>
          <p:spPr bwMode="auto">
            <a:xfrm>
              <a:off x="3670" y="8281"/>
              <a:ext cx="127" cy="78"/>
            </a:xfrm>
            <a:custGeom>
              <a:avLst/>
              <a:gdLst>
                <a:gd name="T0" fmla="*/ 2 w 154"/>
                <a:gd name="T1" fmla="*/ 1 h 115"/>
                <a:gd name="T2" fmla="*/ 2 w 154"/>
                <a:gd name="T3" fmla="*/ 1 h 115"/>
                <a:gd name="T4" fmla="*/ 2 w 154"/>
                <a:gd name="T5" fmla="*/ 0 h 115"/>
                <a:gd name="T6" fmla="*/ 2 w 154"/>
                <a:gd name="T7" fmla="*/ 1 h 115"/>
                <a:gd name="T8" fmla="*/ 2 w 154"/>
                <a:gd name="T9" fmla="*/ 1 h 115"/>
                <a:gd name="T10" fmla="*/ 2 w 154"/>
                <a:gd name="T11" fmla="*/ 0 h 115"/>
                <a:gd name="T12" fmla="*/ 2 w 154"/>
                <a:gd name="T13" fmla="*/ 0 h 115"/>
                <a:gd name="T14" fmla="*/ 2 w 154"/>
                <a:gd name="T15" fmla="*/ 1 h 115"/>
                <a:gd name="T16" fmla="*/ 2 w 154"/>
                <a:gd name="T17" fmla="*/ 0 h 115"/>
                <a:gd name="T18" fmla="*/ 2 w 154"/>
                <a:gd name="T19" fmla="*/ 1 h 115"/>
                <a:gd name="T20" fmla="*/ 2 w 154"/>
                <a:gd name="T21" fmla="*/ 1 h 115"/>
                <a:gd name="T22" fmla="*/ 0 w 154"/>
                <a:gd name="T23" fmla="*/ 1 h 115"/>
                <a:gd name="T24" fmla="*/ 2 w 154"/>
                <a:gd name="T25" fmla="*/ 0 h 115"/>
                <a:gd name="T26" fmla="*/ 2 w 154"/>
                <a:gd name="T27" fmla="*/ 1 h 115"/>
                <a:gd name="T28" fmla="*/ 0 w 154"/>
                <a:gd name="T29" fmla="*/ 1 h 115"/>
                <a:gd name="T30" fmla="*/ 0 w 154"/>
                <a:gd name="T31" fmla="*/ 1 h 115"/>
                <a:gd name="T32" fmla="*/ 2 w 154"/>
                <a:gd name="T33" fmla="*/ 1 h 115"/>
                <a:gd name="T34" fmla="*/ 0 w 154"/>
                <a:gd name="T35" fmla="*/ 1 h 115"/>
                <a:gd name="T36" fmla="*/ 2 w 154"/>
                <a:gd name="T37" fmla="*/ 1 h 115"/>
                <a:gd name="T38" fmla="*/ 2 w 154"/>
                <a:gd name="T39" fmla="*/ 1 h 115"/>
                <a:gd name="T40" fmla="*/ 2 w 154"/>
                <a:gd name="T41" fmla="*/ 1 h 115"/>
                <a:gd name="T42" fmla="*/ 0 w 154"/>
                <a:gd name="T43" fmla="*/ 1 h 115"/>
                <a:gd name="T44" fmla="*/ 2 w 154"/>
                <a:gd name="T45" fmla="*/ 1 h 115"/>
                <a:gd name="T46" fmla="*/ 2 w 154"/>
                <a:gd name="T47" fmla="*/ 1 h 115"/>
                <a:gd name="T48" fmla="*/ 2 w 154"/>
                <a:gd name="T49" fmla="*/ 1 h 115"/>
                <a:gd name="T50" fmla="*/ 2 w 154"/>
                <a:gd name="T51" fmla="*/ 1 h 115"/>
                <a:gd name="T52" fmla="*/ 2 w 154"/>
                <a:gd name="T53" fmla="*/ 1 h 115"/>
                <a:gd name="T54" fmla="*/ 2 w 154"/>
                <a:gd name="T55" fmla="*/ 1 h 115"/>
                <a:gd name="T56" fmla="*/ 2 w 154"/>
                <a:gd name="T57" fmla="*/ 1 h 115"/>
                <a:gd name="T58" fmla="*/ 2 w 154"/>
                <a:gd name="T59" fmla="*/ 1 h 115"/>
                <a:gd name="T60" fmla="*/ 2 w 154"/>
                <a:gd name="T61" fmla="*/ 1 h 115"/>
                <a:gd name="T62" fmla="*/ 2 w 154"/>
                <a:gd name="T63" fmla="*/ 1 h 115"/>
                <a:gd name="T64" fmla="*/ 2 w 154"/>
                <a:gd name="T65" fmla="*/ 1 h 115"/>
                <a:gd name="T66" fmla="*/ 2 w 154"/>
                <a:gd name="T67" fmla="*/ 1 h 115"/>
                <a:gd name="T68" fmla="*/ 2 w 154"/>
                <a:gd name="T69" fmla="*/ 1 h 115"/>
                <a:gd name="T70" fmla="*/ 2 w 154"/>
                <a:gd name="T71" fmla="*/ 1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4"/>
                <a:gd name="T109" fmla="*/ 0 h 115"/>
                <a:gd name="T110" fmla="*/ 154 w 154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4" h="115">
                  <a:moveTo>
                    <a:pt x="145" y="24"/>
                  </a:moveTo>
                  <a:lnTo>
                    <a:pt x="135" y="10"/>
                  </a:lnTo>
                  <a:lnTo>
                    <a:pt x="145" y="0"/>
                  </a:lnTo>
                  <a:lnTo>
                    <a:pt x="154" y="14"/>
                  </a:lnTo>
                  <a:lnTo>
                    <a:pt x="145" y="24"/>
                  </a:lnTo>
                  <a:close/>
                  <a:moveTo>
                    <a:pt x="135" y="0"/>
                  </a:moveTo>
                  <a:lnTo>
                    <a:pt x="145" y="0"/>
                  </a:lnTo>
                  <a:lnTo>
                    <a:pt x="140" y="5"/>
                  </a:lnTo>
                  <a:lnTo>
                    <a:pt x="135" y="0"/>
                  </a:lnTo>
                  <a:close/>
                  <a:moveTo>
                    <a:pt x="145" y="14"/>
                  </a:moveTo>
                  <a:lnTo>
                    <a:pt x="10" y="106"/>
                  </a:lnTo>
                  <a:lnTo>
                    <a:pt x="0" y="91"/>
                  </a:lnTo>
                  <a:lnTo>
                    <a:pt x="135" y="0"/>
                  </a:lnTo>
                  <a:lnTo>
                    <a:pt x="145" y="14"/>
                  </a:lnTo>
                  <a:close/>
                  <a:moveTo>
                    <a:pt x="0" y="106"/>
                  </a:moveTo>
                  <a:lnTo>
                    <a:pt x="0" y="91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20" y="106"/>
                  </a:lnTo>
                  <a:lnTo>
                    <a:pt x="5" y="115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5" y="115"/>
                  </a:moveTo>
                  <a:lnTo>
                    <a:pt x="5" y="115"/>
                  </a:lnTo>
                  <a:lnTo>
                    <a:pt x="10" y="110"/>
                  </a:lnTo>
                  <a:lnTo>
                    <a:pt x="15" y="115"/>
                  </a:lnTo>
                  <a:close/>
                  <a:moveTo>
                    <a:pt x="5" y="106"/>
                  </a:moveTo>
                  <a:lnTo>
                    <a:pt x="145" y="10"/>
                  </a:lnTo>
                  <a:lnTo>
                    <a:pt x="154" y="24"/>
                  </a:lnTo>
                  <a:lnTo>
                    <a:pt x="15" y="115"/>
                  </a:lnTo>
                  <a:lnTo>
                    <a:pt x="5" y="106"/>
                  </a:lnTo>
                  <a:close/>
                  <a:moveTo>
                    <a:pt x="154" y="14"/>
                  </a:moveTo>
                  <a:lnTo>
                    <a:pt x="154" y="24"/>
                  </a:lnTo>
                  <a:lnTo>
                    <a:pt x="149" y="19"/>
                  </a:lnTo>
                  <a:lnTo>
                    <a:pt x="15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206"/>
            <p:cNvSpPr>
              <a:spLocks noChangeAspect="1"/>
            </p:cNvSpPr>
            <p:nvPr/>
          </p:nvSpPr>
          <p:spPr bwMode="auto">
            <a:xfrm>
              <a:off x="3555" y="8350"/>
              <a:ext cx="122" cy="55"/>
            </a:xfrm>
            <a:custGeom>
              <a:avLst/>
              <a:gdLst>
                <a:gd name="T0" fmla="*/ 2 w 149"/>
                <a:gd name="T1" fmla="*/ 1 h 81"/>
                <a:gd name="T2" fmla="*/ 2 w 149"/>
                <a:gd name="T3" fmla="*/ 0 h 81"/>
                <a:gd name="T4" fmla="*/ 0 w 149"/>
                <a:gd name="T5" fmla="*/ 1 h 81"/>
                <a:gd name="T6" fmla="*/ 2 w 149"/>
                <a:gd name="T7" fmla="*/ 1 h 81"/>
                <a:gd name="T8" fmla="*/ 2 w 149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81"/>
                <a:gd name="T17" fmla="*/ 149 w 149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81">
                  <a:moveTo>
                    <a:pt x="149" y="9"/>
                  </a:moveTo>
                  <a:lnTo>
                    <a:pt x="144" y="0"/>
                  </a:lnTo>
                  <a:lnTo>
                    <a:pt x="0" y="72"/>
                  </a:lnTo>
                  <a:lnTo>
                    <a:pt x="5" y="81"/>
                  </a:lnTo>
                  <a:lnTo>
                    <a:pt x="149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207"/>
            <p:cNvSpPr>
              <a:spLocks noChangeAspect="1" noEditPoints="1"/>
            </p:cNvSpPr>
            <p:nvPr/>
          </p:nvSpPr>
          <p:spPr bwMode="auto">
            <a:xfrm>
              <a:off x="3550" y="8343"/>
              <a:ext cx="136" cy="69"/>
            </a:xfrm>
            <a:custGeom>
              <a:avLst/>
              <a:gdLst>
                <a:gd name="T0" fmla="*/ 2 w 164"/>
                <a:gd name="T1" fmla="*/ 1 h 101"/>
                <a:gd name="T2" fmla="*/ 2 w 164"/>
                <a:gd name="T3" fmla="*/ 1 h 101"/>
                <a:gd name="T4" fmla="*/ 2 w 164"/>
                <a:gd name="T5" fmla="*/ 1 h 101"/>
                <a:gd name="T6" fmla="*/ 2 w 164"/>
                <a:gd name="T7" fmla="*/ 1 h 101"/>
                <a:gd name="T8" fmla="*/ 2 w 164"/>
                <a:gd name="T9" fmla="*/ 1 h 101"/>
                <a:gd name="T10" fmla="*/ 2 w 164"/>
                <a:gd name="T11" fmla="*/ 0 h 101"/>
                <a:gd name="T12" fmla="*/ 2 w 164"/>
                <a:gd name="T13" fmla="*/ 1 h 101"/>
                <a:gd name="T14" fmla="*/ 2 w 164"/>
                <a:gd name="T15" fmla="*/ 1 h 101"/>
                <a:gd name="T16" fmla="*/ 2 w 164"/>
                <a:gd name="T17" fmla="*/ 0 h 101"/>
                <a:gd name="T18" fmla="*/ 2 w 164"/>
                <a:gd name="T19" fmla="*/ 1 h 101"/>
                <a:gd name="T20" fmla="*/ 2 w 164"/>
                <a:gd name="T21" fmla="*/ 1 h 101"/>
                <a:gd name="T22" fmla="*/ 0 w 164"/>
                <a:gd name="T23" fmla="*/ 1 h 101"/>
                <a:gd name="T24" fmla="*/ 2 w 164"/>
                <a:gd name="T25" fmla="*/ 0 h 101"/>
                <a:gd name="T26" fmla="*/ 2 w 164"/>
                <a:gd name="T27" fmla="*/ 1 h 101"/>
                <a:gd name="T28" fmla="*/ 0 w 164"/>
                <a:gd name="T29" fmla="*/ 1 h 101"/>
                <a:gd name="T30" fmla="*/ 0 w 164"/>
                <a:gd name="T31" fmla="*/ 1 h 101"/>
                <a:gd name="T32" fmla="*/ 2 w 164"/>
                <a:gd name="T33" fmla="*/ 1 h 101"/>
                <a:gd name="T34" fmla="*/ 0 w 164"/>
                <a:gd name="T35" fmla="*/ 1 h 101"/>
                <a:gd name="T36" fmla="*/ 2 w 164"/>
                <a:gd name="T37" fmla="*/ 1 h 101"/>
                <a:gd name="T38" fmla="*/ 2 w 164"/>
                <a:gd name="T39" fmla="*/ 1 h 101"/>
                <a:gd name="T40" fmla="*/ 2 w 164"/>
                <a:gd name="T41" fmla="*/ 1 h 101"/>
                <a:gd name="T42" fmla="*/ 0 w 164"/>
                <a:gd name="T43" fmla="*/ 1 h 101"/>
                <a:gd name="T44" fmla="*/ 2 w 164"/>
                <a:gd name="T45" fmla="*/ 1 h 101"/>
                <a:gd name="T46" fmla="*/ 2 w 164"/>
                <a:gd name="T47" fmla="*/ 1 h 101"/>
                <a:gd name="T48" fmla="*/ 2 w 164"/>
                <a:gd name="T49" fmla="*/ 1 h 101"/>
                <a:gd name="T50" fmla="*/ 2 w 164"/>
                <a:gd name="T51" fmla="*/ 1 h 101"/>
                <a:gd name="T52" fmla="*/ 2 w 164"/>
                <a:gd name="T53" fmla="*/ 1 h 101"/>
                <a:gd name="T54" fmla="*/ 2 w 164"/>
                <a:gd name="T55" fmla="*/ 1 h 101"/>
                <a:gd name="T56" fmla="*/ 2 w 164"/>
                <a:gd name="T57" fmla="*/ 1 h 101"/>
                <a:gd name="T58" fmla="*/ 2 w 164"/>
                <a:gd name="T59" fmla="*/ 1 h 101"/>
                <a:gd name="T60" fmla="*/ 2 w 164"/>
                <a:gd name="T61" fmla="*/ 1 h 101"/>
                <a:gd name="T62" fmla="*/ 2 w 164"/>
                <a:gd name="T63" fmla="*/ 1 h 101"/>
                <a:gd name="T64" fmla="*/ 2 w 164"/>
                <a:gd name="T65" fmla="*/ 1 h 101"/>
                <a:gd name="T66" fmla="*/ 2 w 164"/>
                <a:gd name="T67" fmla="*/ 1 h 101"/>
                <a:gd name="T68" fmla="*/ 2 w 164"/>
                <a:gd name="T69" fmla="*/ 1 h 101"/>
                <a:gd name="T70" fmla="*/ 2 w 164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101"/>
                <a:gd name="T110" fmla="*/ 164 w 164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101">
                  <a:moveTo>
                    <a:pt x="149" y="24"/>
                  </a:moveTo>
                  <a:lnTo>
                    <a:pt x="144" y="15"/>
                  </a:lnTo>
                  <a:lnTo>
                    <a:pt x="154" y="5"/>
                  </a:lnTo>
                  <a:lnTo>
                    <a:pt x="164" y="15"/>
                  </a:lnTo>
                  <a:lnTo>
                    <a:pt x="149" y="24"/>
                  </a:lnTo>
                  <a:close/>
                  <a:moveTo>
                    <a:pt x="144" y="0"/>
                  </a:moveTo>
                  <a:lnTo>
                    <a:pt x="154" y="5"/>
                  </a:lnTo>
                  <a:lnTo>
                    <a:pt x="149" y="10"/>
                  </a:lnTo>
                  <a:lnTo>
                    <a:pt x="144" y="0"/>
                  </a:lnTo>
                  <a:close/>
                  <a:moveTo>
                    <a:pt x="149" y="15"/>
                  </a:moveTo>
                  <a:lnTo>
                    <a:pt x="10" y="87"/>
                  </a:lnTo>
                  <a:lnTo>
                    <a:pt x="0" y="72"/>
                  </a:lnTo>
                  <a:lnTo>
                    <a:pt x="144" y="0"/>
                  </a:lnTo>
                  <a:lnTo>
                    <a:pt x="149" y="15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5" y="82"/>
                  </a:lnTo>
                  <a:lnTo>
                    <a:pt x="0" y="82"/>
                  </a:lnTo>
                  <a:close/>
                  <a:moveTo>
                    <a:pt x="10" y="77"/>
                  </a:moveTo>
                  <a:lnTo>
                    <a:pt x="20" y="91"/>
                  </a:lnTo>
                  <a:lnTo>
                    <a:pt x="5" y="96"/>
                  </a:lnTo>
                  <a:lnTo>
                    <a:pt x="0" y="82"/>
                  </a:lnTo>
                  <a:lnTo>
                    <a:pt x="10" y="77"/>
                  </a:lnTo>
                  <a:close/>
                  <a:moveTo>
                    <a:pt x="15" y="101"/>
                  </a:moveTo>
                  <a:lnTo>
                    <a:pt x="5" y="96"/>
                  </a:lnTo>
                  <a:lnTo>
                    <a:pt x="10" y="91"/>
                  </a:lnTo>
                  <a:lnTo>
                    <a:pt x="15" y="101"/>
                  </a:lnTo>
                  <a:close/>
                  <a:moveTo>
                    <a:pt x="10" y="87"/>
                  </a:moveTo>
                  <a:lnTo>
                    <a:pt x="154" y="15"/>
                  </a:lnTo>
                  <a:lnTo>
                    <a:pt x="159" y="29"/>
                  </a:lnTo>
                  <a:lnTo>
                    <a:pt x="15" y="101"/>
                  </a:lnTo>
                  <a:lnTo>
                    <a:pt x="10" y="87"/>
                  </a:lnTo>
                  <a:close/>
                  <a:moveTo>
                    <a:pt x="164" y="15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208"/>
            <p:cNvSpPr>
              <a:spLocks noChangeAspect="1"/>
            </p:cNvSpPr>
            <p:nvPr/>
          </p:nvSpPr>
          <p:spPr bwMode="auto">
            <a:xfrm>
              <a:off x="3436" y="8398"/>
              <a:ext cx="122" cy="45"/>
            </a:xfrm>
            <a:custGeom>
              <a:avLst/>
              <a:gdLst>
                <a:gd name="T0" fmla="*/ 2 w 149"/>
                <a:gd name="T1" fmla="*/ 1 h 67"/>
                <a:gd name="T2" fmla="*/ 2 w 149"/>
                <a:gd name="T3" fmla="*/ 0 h 67"/>
                <a:gd name="T4" fmla="*/ 0 w 149"/>
                <a:gd name="T5" fmla="*/ 1 h 67"/>
                <a:gd name="T6" fmla="*/ 2 w 149"/>
                <a:gd name="T7" fmla="*/ 1 h 67"/>
                <a:gd name="T8" fmla="*/ 2 w 149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7"/>
                <a:gd name="T17" fmla="*/ 149 w 149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7">
                  <a:moveTo>
                    <a:pt x="149" y="9"/>
                  </a:moveTo>
                  <a:lnTo>
                    <a:pt x="144" y="0"/>
                  </a:lnTo>
                  <a:lnTo>
                    <a:pt x="0" y="53"/>
                  </a:lnTo>
                  <a:lnTo>
                    <a:pt x="5" y="67"/>
                  </a:lnTo>
                  <a:lnTo>
                    <a:pt x="149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209"/>
            <p:cNvSpPr>
              <a:spLocks noChangeAspect="1" noEditPoints="1"/>
            </p:cNvSpPr>
            <p:nvPr/>
          </p:nvSpPr>
          <p:spPr bwMode="auto">
            <a:xfrm>
              <a:off x="3431" y="8392"/>
              <a:ext cx="136" cy="58"/>
            </a:xfrm>
            <a:custGeom>
              <a:avLst/>
              <a:gdLst>
                <a:gd name="T0" fmla="*/ 2 w 164"/>
                <a:gd name="T1" fmla="*/ 1 h 87"/>
                <a:gd name="T2" fmla="*/ 2 w 164"/>
                <a:gd name="T3" fmla="*/ 1 h 87"/>
                <a:gd name="T4" fmla="*/ 2 w 164"/>
                <a:gd name="T5" fmla="*/ 1 h 87"/>
                <a:gd name="T6" fmla="*/ 2 w 164"/>
                <a:gd name="T7" fmla="*/ 1 h 87"/>
                <a:gd name="T8" fmla="*/ 2 w 164"/>
                <a:gd name="T9" fmla="*/ 1 h 87"/>
                <a:gd name="T10" fmla="*/ 2 w 164"/>
                <a:gd name="T11" fmla="*/ 0 h 87"/>
                <a:gd name="T12" fmla="*/ 2 w 164"/>
                <a:gd name="T13" fmla="*/ 1 h 87"/>
                <a:gd name="T14" fmla="*/ 2 w 164"/>
                <a:gd name="T15" fmla="*/ 1 h 87"/>
                <a:gd name="T16" fmla="*/ 2 w 164"/>
                <a:gd name="T17" fmla="*/ 0 h 87"/>
                <a:gd name="T18" fmla="*/ 2 w 164"/>
                <a:gd name="T19" fmla="*/ 1 h 87"/>
                <a:gd name="T20" fmla="*/ 2 w 164"/>
                <a:gd name="T21" fmla="*/ 1 h 87"/>
                <a:gd name="T22" fmla="*/ 2 w 164"/>
                <a:gd name="T23" fmla="*/ 1 h 87"/>
                <a:gd name="T24" fmla="*/ 2 w 164"/>
                <a:gd name="T25" fmla="*/ 0 h 87"/>
                <a:gd name="T26" fmla="*/ 2 w 164"/>
                <a:gd name="T27" fmla="*/ 1 h 87"/>
                <a:gd name="T28" fmla="*/ 0 w 164"/>
                <a:gd name="T29" fmla="*/ 1 h 87"/>
                <a:gd name="T30" fmla="*/ 2 w 164"/>
                <a:gd name="T31" fmla="*/ 1 h 87"/>
                <a:gd name="T32" fmla="*/ 2 w 164"/>
                <a:gd name="T33" fmla="*/ 1 h 87"/>
                <a:gd name="T34" fmla="*/ 0 w 164"/>
                <a:gd name="T35" fmla="*/ 1 h 87"/>
                <a:gd name="T36" fmla="*/ 2 w 164"/>
                <a:gd name="T37" fmla="*/ 1 h 87"/>
                <a:gd name="T38" fmla="*/ 2 w 164"/>
                <a:gd name="T39" fmla="*/ 1 h 87"/>
                <a:gd name="T40" fmla="*/ 2 w 164"/>
                <a:gd name="T41" fmla="*/ 1 h 87"/>
                <a:gd name="T42" fmla="*/ 0 w 164"/>
                <a:gd name="T43" fmla="*/ 1 h 87"/>
                <a:gd name="T44" fmla="*/ 2 w 164"/>
                <a:gd name="T45" fmla="*/ 1 h 87"/>
                <a:gd name="T46" fmla="*/ 2 w 164"/>
                <a:gd name="T47" fmla="*/ 1 h 87"/>
                <a:gd name="T48" fmla="*/ 2 w 164"/>
                <a:gd name="T49" fmla="*/ 1 h 87"/>
                <a:gd name="T50" fmla="*/ 2 w 164"/>
                <a:gd name="T51" fmla="*/ 1 h 87"/>
                <a:gd name="T52" fmla="*/ 2 w 164"/>
                <a:gd name="T53" fmla="*/ 1 h 87"/>
                <a:gd name="T54" fmla="*/ 2 w 164"/>
                <a:gd name="T55" fmla="*/ 1 h 87"/>
                <a:gd name="T56" fmla="*/ 2 w 164"/>
                <a:gd name="T57" fmla="*/ 1 h 87"/>
                <a:gd name="T58" fmla="*/ 2 w 164"/>
                <a:gd name="T59" fmla="*/ 1 h 87"/>
                <a:gd name="T60" fmla="*/ 2 w 164"/>
                <a:gd name="T61" fmla="*/ 1 h 87"/>
                <a:gd name="T62" fmla="*/ 2 w 164"/>
                <a:gd name="T63" fmla="*/ 1 h 87"/>
                <a:gd name="T64" fmla="*/ 2 w 164"/>
                <a:gd name="T65" fmla="*/ 1 h 87"/>
                <a:gd name="T66" fmla="*/ 2 w 164"/>
                <a:gd name="T67" fmla="*/ 1 h 87"/>
                <a:gd name="T68" fmla="*/ 2 w 164"/>
                <a:gd name="T69" fmla="*/ 1 h 87"/>
                <a:gd name="T70" fmla="*/ 2 w 164"/>
                <a:gd name="T71" fmla="*/ 1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87"/>
                <a:gd name="T110" fmla="*/ 164 w 164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87">
                  <a:moveTo>
                    <a:pt x="149" y="24"/>
                  </a:moveTo>
                  <a:lnTo>
                    <a:pt x="144" y="10"/>
                  </a:lnTo>
                  <a:lnTo>
                    <a:pt x="154" y="5"/>
                  </a:lnTo>
                  <a:lnTo>
                    <a:pt x="164" y="19"/>
                  </a:lnTo>
                  <a:lnTo>
                    <a:pt x="149" y="24"/>
                  </a:lnTo>
                  <a:close/>
                  <a:moveTo>
                    <a:pt x="149" y="0"/>
                  </a:moveTo>
                  <a:lnTo>
                    <a:pt x="154" y="5"/>
                  </a:lnTo>
                  <a:lnTo>
                    <a:pt x="149" y="10"/>
                  </a:lnTo>
                  <a:lnTo>
                    <a:pt x="149" y="0"/>
                  </a:lnTo>
                  <a:close/>
                  <a:moveTo>
                    <a:pt x="154" y="15"/>
                  </a:moveTo>
                  <a:lnTo>
                    <a:pt x="10" y="72"/>
                  </a:lnTo>
                  <a:lnTo>
                    <a:pt x="5" y="58"/>
                  </a:lnTo>
                  <a:lnTo>
                    <a:pt x="149" y="0"/>
                  </a:lnTo>
                  <a:lnTo>
                    <a:pt x="154" y="15"/>
                  </a:lnTo>
                  <a:close/>
                  <a:moveTo>
                    <a:pt x="0" y="67"/>
                  </a:moveTo>
                  <a:lnTo>
                    <a:pt x="5" y="58"/>
                  </a:lnTo>
                  <a:lnTo>
                    <a:pt x="5" y="63"/>
                  </a:lnTo>
                  <a:lnTo>
                    <a:pt x="0" y="67"/>
                  </a:lnTo>
                  <a:close/>
                  <a:moveTo>
                    <a:pt x="15" y="63"/>
                  </a:moveTo>
                  <a:lnTo>
                    <a:pt x="20" y="77"/>
                  </a:lnTo>
                  <a:lnTo>
                    <a:pt x="5" y="82"/>
                  </a:lnTo>
                  <a:lnTo>
                    <a:pt x="0" y="67"/>
                  </a:lnTo>
                  <a:lnTo>
                    <a:pt x="15" y="63"/>
                  </a:lnTo>
                  <a:close/>
                  <a:moveTo>
                    <a:pt x="15" y="87"/>
                  </a:moveTo>
                  <a:lnTo>
                    <a:pt x="5" y="82"/>
                  </a:lnTo>
                  <a:lnTo>
                    <a:pt x="10" y="77"/>
                  </a:lnTo>
                  <a:lnTo>
                    <a:pt x="15" y="87"/>
                  </a:lnTo>
                  <a:close/>
                  <a:moveTo>
                    <a:pt x="10" y="72"/>
                  </a:moveTo>
                  <a:lnTo>
                    <a:pt x="154" y="15"/>
                  </a:lnTo>
                  <a:lnTo>
                    <a:pt x="159" y="29"/>
                  </a:lnTo>
                  <a:lnTo>
                    <a:pt x="15" y="87"/>
                  </a:lnTo>
                  <a:lnTo>
                    <a:pt x="10" y="72"/>
                  </a:lnTo>
                  <a:close/>
                  <a:moveTo>
                    <a:pt x="164" y="19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210"/>
            <p:cNvSpPr>
              <a:spLocks noChangeAspect="1"/>
            </p:cNvSpPr>
            <p:nvPr/>
          </p:nvSpPr>
          <p:spPr bwMode="auto">
            <a:xfrm>
              <a:off x="3320" y="8434"/>
              <a:ext cx="120" cy="29"/>
            </a:xfrm>
            <a:custGeom>
              <a:avLst/>
              <a:gdLst>
                <a:gd name="T0" fmla="*/ 2 w 144"/>
                <a:gd name="T1" fmla="*/ 1 h 43"/>
                <a:gd name="T2" fmla="*/ 2 w 144"/>
                <a:gd name="T3" fmla="*/ 0 h 43"/>
                <a:gd name="T4" fmla="*/ 0 w 144"/>
                <a:gd name="T5" fmla="*/ 1 h 43"/>
                <a:gd name="T6" fmla="*/ 0 w 144"/>
                <a:gd name="T7" fmla="*/ 1 h 43"/>
                <a:gd name="T8" fmla="*/ 2 w 14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43"/>
                <a:gd name="T17" fmla="*/ 144 w 14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43">
                  <a:moveTo>
                    <a:pt x="144" y="14"/>
                  </a:moveTo>
                  <a:lnTo>
                    <a:pt x="139" y="0"/>
                  </a:lnTo>
                  <a:lnTo>
                    <a:pt x="0" y="28"/>
                  </a:lnTo>
                  <a:lnTo>
                    <a:pt x="0" y="43"/>
                  </a:lnTo>
                  <a:lnTo>
                    <a:pt x="144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211"/>
            <p:cNvSpPr>
              <a:spLocks noChangeAspect="1" noEditPoints="1"/>
            </p:cNvSpPr>
            <p:nvPr/>
          </p:nvSpPr>
          <p:spPr bwMode="auto">
            <a:xfrm>
              <a:off x="3312" y="8430"/>
              <a:ext cx="136" cy="40"/>
            </a:xfrm>
            <a:custGeom>
              <a:avLst/>
              <a:gdLst>
                <a:gd name="T0" fmla="*/ 2 w 164"/>
                <a:gd name="T1" fmla="*/ 1 h 57"/>
                <a:gd name="T2" fmla="*/ 2 w 164"/>
                <a:gd name="T3" fmla="*/ 1 h 57"/>
                <a:gd name="T4" fmla="*/ 2 w 164"/>
                <a:gd name="T5" fmla="*/ 1 h 57"/>
                <a:gd name="T6" fmla="*/ 2 w 164"/>
                <a:gd name="T7" fmla="*/ 1 h 57"/>
                <a:gd name="T8" fmla="*/ 2 w 164"/>
                <a:gd name="T9" fmla="*/ 1 h 57"/>
                <a:gd name="T10" fmla="*/ 2 w 164"/>
                <a:gd name="T11" fmla="*/ 0 h 57"/>
                <a:gd name="T12" fmla="*/ 2 w 164"/>
                <a:gd name="T13" fmla="*/ 1 h 57"/>
                <a:gd name="T14" fmla="*/ 2 w 164"/>
                <a:gd name="T15" fmla="*/ 1 h 57"/>
                <a:gd name="T16" fmla="*/ 2 w 164"/>
                <a:gd name="T17" fmla="*/ 0 h 57"/>
                <a:gd name="T18" fmla="*/ 2 w 164"/>
                <a:gd name="T19" fmla="*/ 1 h 57"/>
                <a:gd name="T20" fmla="*/ 2 w 164"/>
                <a:gd name="T21" fmla="*/ 1 h 57"/>
                <a:gd name="T22" fmla="*/ 2 w 164"/>
                <a:gd name="T23" fmla="*/ 1 h 57"/>
                <a:gd name="T24" fmla="*/ 2 w 164"/>
                <a:gd name="T25" fmla="*/ 0 h 57"/>
                <a:gd name="T26" fmla="*/ 2 w 164"/>
                <a:gd name="T27" fmla="*/ 1 h 57"/>
                <a:gd name="T28" fmla="*/ 0 w 164"/>
                <a:gd name="T29" fmla="*/ 1 h 57"/>
                <a:gd name="T30" fmla="*/ 2 w 164"/>
                <a:gd name="T31" fmla="*/ 1 h 57"/>
                <a:gd name="T32" fmla="*/ 2 w 164"/>
                <a:gd name="T33" fmla="*/ 1 h 57"/>
                <a:gd name="T34" fmla="*/ 0 w 164"/>
                <a:gd name="T35" fmla="*/ 1 h 57"/>
                <a:gd name="T36" fmla="*/ 2 w 164"/>
                <a:gd name="T37" fmla="*/ 1 h 57"/>
                <a:gd name="T38" fmla="*/ 2 w 164"/>
                <a:gd name="T39" fmla="*/ 1 h 57"/>
                <a:gd name="T40" fmla="*/ 2 w 164"/>
                <a:gd name="T41" fmla="*/ 1 h 57"/>
                <a:gd name="T42" fmla="*/ 0 w 164"/>
                <a:gd name="T43" fmla="*/ 1 h 57"/>
                <a:gd name="T44" fmla="*/ 2 w 164"/>
                <a:gd name="T45" fmla="*/ 1 h 57"/>
                <a:gd name="T46" fmla="*/ 2 w 164"/>
                <a:gd name="T47" fmla="*/ 1 h 57"/>
                <a:gd name="T48" fmla="*/ 2 w 164"/>
                <a:gd name="T49" fmla="*/ 1 h 57"/>
                <a:gd name="T50" fmla="*/ 2 w 164"/>
                <a:gd name="T51" fmla="*/ 1 h 57"/>
                <a:gd name="T52" fmla="*/ 2 w 164"/>
                <a:gd name="T53" fmla="*/ 1 h 57"/>
                <a:gd name="T54" fmla="*/ 2 w 164"/>
                <a:gd name="T55" fmla="*/ 1 h 57"/>
                <a:gd name="T56" fmla="*/ 2 w 164"/>
                <a:gd name="T57" fmla="*/ 1 h 57"/>
                <a:gd name="T58" fmla="*/ 2 w 164"/>
                <a:gd name="T59" fmla="*/ 1 h 57"/>
                <a:gd name="T60" fmla="*/ 2 w 164"/>
                <a:gd name="T61" fmla="*/ 1 h 57"/>
                <a:gd name="T62" fmla="*/ 2 w 164"/>
                <a:gd name="T63" fmla="*/ 1 h 57"/>
                <a:gd name="T64" fmla="*/ 2 w 164"/>
                <a:gd name="T65" fmla="*/ 1 h 57"/>
                <a:gd name="T66" fmla="*/ 2 w 164"/>
                <a:gd name="T67" fmla="*/ 1 h 57"/>
                <a:gd name="T68" fmla="*/ 2 w 164"/>
                <a:gd name="T69" fmla="*/ 1 h 57"/>
                <a:gd name="T70" fmla="*/ 2 w 164"/>
                <a:gd name="T71" fmla="*/ 1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57"/>
                <a:gd name="T110" fmla="*/ 164 w 164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57">
                  <a:moveTo>
                    <a:pt x="149" y="24"/>
                  </a:moveTo>
                  <a:lnTo>
                    <a:pt x="144" y="9"/>
                  </a:lnTo>
                  <a:lnTo>
                    <a:pt x="159" y="5"/>
                  </a:lnTo>
                  <a:lnTo>
                    <a:pt x="164" y="19"/>
                  </a:lnTo>
                  <a:lnTo>
                    <a:pt x="149" y="24"/>
                  </a:lnTo>
                  <a:close/>
                  <a:moveTo>
                    <a:pt x="149" y="0"/>
                  </a:moveTo>
                  <a:lnTo>
                    <a:pt x="159" y="5"/>
                  </a:lnTo>
                  <a:lnTo>
                    <a:pt x="149" y="5"/>
                  </a:lnTo>
                  <a:lnTo>
                    <a:pt x="149" y="0"/>
                  </a:lnTo>
                  <a:close/>
                  <a:moveTo>
                    <a:pt x="154" y="14"/>
                  </a:moveTo>
                  <a:lnTo>
                    <a:pt x="10" y="43"/>
                  </a:lnTo>
                  <a:lnTo>
                    <a:pt x="10" y="29"/>
                  </a:lnTo>
                  <a:lnTo>
                    <a:pt x="149" y="0"/>
                  </a:lnTo>
                  <a:lnTo>
                    <a:pt x="154" y="14"/>
                  </a:lnTo>
                  <a:close/>
                  <a:moveTo>
                    <a:pt x="0" y="38"/>
                  </a:moveTo>
                  <a:lnTo>
                    <a:pt x="10" y="29"/>
                  </a:lnTo>
                  <a:lnTo>
                    <a:pt x="10" y="33"/>
                  </a:lnTo>
                  <a:lnTo>
                    <a:pt x="0" y="38"/>
                  </a:lnTo>
                  <a:close/>
                  <a:moveTo>
                    <a:pt x="15" y="33"/>
                  </a:moveTo>
                  <a:lnTo>
                    <a:pt x="19" y="48"/>
                  </a:lnTo>
                  <a:lnTo>
                    <a:pt x="5" y="48"/>
                  </a:lnTo>
                  <a:lnTo>
                    <a:pt x="0" y="38"/>
                  </a:lnTo>
                  <a:lnTo>
                    <a:pt x="15" y="33"/>
                  </a:lnTo>
                  <a:close/>
                  <a:moveTo>
                    <a:pt x="15" y="57"/>
                  </a:moveTo>
                  <a:lnTo>
                    <a:pt x="5" y="48"/>
                  </a:lnTo>
                  <a:lnTo>
                    <a:pt x="10" y="48"/>
                  </a:lnTo>
                  <a:lnTo>
                    <a:pt x="15" y="57"/>
                  </a:lnTo>
                  <a:close/>
                  <a:moveTo>
                    <a:pt x="10" y="43"/>
                  </a:moveTo>
                  <a:lnTo>
                    <a:pt x="154" y="14"/>
                  </a:lnTo>
                  <a:lnTo>
                    <a:pt x="159" y="29"/>
                  </a:lnTo>
                  <a:lnTo>
                    <a:pt x="15" y="57"/>
                  </a:lnTo>
                  <a:lnTo>
                    <a:pt x="10" y="43"/>
                  </a:lnTo>
                  <a:close/>
                  <a:moveTo>
                    <a:pt x="164" y="19"/>
                  </a:moveTo>
                  <a:lnTo>
                    <a:pt x="159" y="29"/>
                  </a:lnTo>
                  <a:lnTo>
                    <a:pt x="154" y="19"/>
                  </a:lnTo>
                  <a:lnTo>
                    <a:pt x="164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212"/>
            <p:cNvSpPr>
              <a:spLocks noChangeAspect="1"/>
            </p:cNvSpPr>
            <p:nvPr/>
          </p:nvSpPr>
          <p:spPr bwMode="auto">
            <a:xfrm>
              <a:off x="3198" y="8453"/>
              <a:ext cx="122" cy="17"/>
            </a:xfrm>
            <a:custGeom>
              <a:avLst/>
              <a:gdLst>
                <a:gd name="T0" fmla="*/ 2 w 149"/>
                <a:gd name="T1" fmla="*/ 1 h 24"/>
                <a:gd name="T2" fmla="*/ 2 w 149"/>
                <a:gd name="T3" fmla="*/ 0 h 24"/>
                <a:gd name="T4" fmla="*/ 0 w 149"/>
                <a:gd name="T5" fmla="*/ 1 h 24"/>
                <a:gd name="T6" fmla="*/ 0 w 149"/>
                <a:gd name="T7" fmla="*/ 1 h 24"/>
                <a:gd name="T8" fmla="*/ 2 w 149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24"/>
                <a:gd name="T17" fmla="*/ 149 w 14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24">
                  <a:moveTo>
                    <a:pt x="149" y="15"/>
                  </a:moveTo>
                  <a:lnTo>
                    <a:pt x="149" y="0"/>
                  </a:lnTo>
                  <a:lnTo>
                    <a:pt x="0" y="10"/>
                  </a:lnTo>
                  <a:lnTo>
                    <a:pt x="0" y="24"/>
                  </a:lnTo>
                  <a:lnTo>
                    <a:pt x="149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213"/>
            <p:cNvSpPr>
              <a:spLocks noChangeAspect="1"/>
            </p:cNvSpPr>
            <p:nvPr/>
          </p:nvSpPr>
          <p:spPr bwMode="auto">
            <a:xfrm>
              <a:off x="2831" y="8388"/>
              <a:ext cx="88" cy="42"/>
            </a:xfrm>
            <a:custGeom>
              <a:avLst/>
              <a:gdLst>
                <a:gd name="T0" fmla="*/ 2 w 106"/>
                <a:gd name="T1" fmla="*/ 1 h 63"/>
                <a:gd name="T2" fmla="*/ 2 w 106"/>
                <a:gd name="T3" fmla="*/ 1 h 63"/>
                <a:gd name="T4" fmla="*/ 2 w 106"/>
                <a:gd name="T5" fmla="*/ 0 h 63"/>
                <a:gd name="T6" fmla="*/ 0 w 106"/>
                <a:gd name="T7" fmla="*/ 1 h 63"/>
                <a:gd name="T8" fmla="*/ 2 w 106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3"/>
                <a:gd name="T17" fmla="*/ 106 w 10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3">
                  <a:moveTo>
                    <a:pt x="101" y="63"/>
                  </a:moveTo>
                  <a:lnTo>
                    <a:pt x="106" y="48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01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Freeform 214"/>
            <p:cNvSpPr>
              <a:spLocks noChangeAspect="1" noEditPoints="1"/>
            </p:cNvSpPr>
            <p:nvPr/>
          </p:nvSpPr>
          <p:spPr bwMode="auto">
            <a:xfrm>
              <a:off x="2828" y="8382"/>
              <a:ext cx="99" cy="52"/>
            </a:xfrm>
            <a:custGeom>
              <a:avLst/>
              <a:gdLst>
                <a:gd name="T0" fmla="*/ 2 w 120"/>
                <a:gd name="T1" fmla="*/ 1 h 77"/>
                <a:gd name="T2" fmla="*/ 2 w 120"/>
                <a:gd name="T3" fmla="*/ 1 h 77"/>
                <a:gd name="T4" fmla="*/ 2 w 120"/>
                <a:gd name="T5" fmla="*/ 1 h 77"/>
                <a:gd name="T6" fmla="*/ 2 w 120"/>
                <a:gd name="T7" fmla="*/ 1 h 77"/>
                <a:gd name="T8" fmla="*/ 2 w 120"/>
                <a:gd name="T9" fmla="*/ 1 h 77"/>
                <a:gd name="T10" fmla="*/ 2 w 120"/>
                <a:gd name="T11" fmla="*/ 1 h 77"/>
                <a:gd name="T12" fmla="*/ 2 w 120"/>
                <a:gd name="T13" fmla="*/ 1 h 77"/>
                <a:gd name="T14" fmla="*/ 2 w 120"/>
                <a:gd name="T15" fmla="*/ 1 h 77"/>
                <a:gd name="T16" fmla="*/ 2 w 120"/>
                <a:gd name="T17" fmla="*/ 1 h 77"/>
                <a:gd name="T18" fmla="*/ 2 w 120"/>
                <a:gd name="T19" fmla="*/ 1 h 77"/>
                <a:gd name="T20" fmla="*/ 2 w 120"/>
                <a:gd name="T21" fmla="*/ 1 h 77"/>
                <a:gd name="T22" fmla="*/ 2 w 120"/>
                <a:gd name="T23" fmla="*/ 0 h 77"/>
                <a:gd name="T24" fmla="*/ 2 w 120"/>
                <a:gd name="T25" fmla="*/ 1 h 77"/>
                <a:gd name="T26" fmla="*/ 2 w 120"/>
                <a:gd name="T27" fmla="*/ 1 h 77"/>
                <a:gd name="T28" fmla="*/ 2 w 120"/>
                <a:gd name="T29" fmla="*/ 1 h 77"/>
                <a:gd name="T30" fmla="*/ 2 w 120"/>
                <a:gd name="T31" fmla="*/ 0 h 77"/>
                <a:gd name="T32" fmla="*/ 2 w 120"/>
                <a:gd name="T33" fmla="*/ 1 h 77"/>
                <a:gd name="T34" fmla="*/ 2 w 120"/>
                <a:gd name="T35" fmla="*/ 1 h 77"/>
                <a:gd name="T36" fmla="*/ 2 w 120"/>
                <a:gd name="T37" fmla="*/ 1 h 77"/>
                <a:gd name="T38" fmla="*/ 2 w 120"/>
                <a:gd name="T39" fmla="*/ 1 h 77"/>
                <a:gd name="T40" fmla="*/ 0 w 120"/>
                <a:gd name="T41" fmla="*/ 1 h 77"/>
                <a:gd name="T42" fmla="*/ 2 w 120"/>
                <a:gd name="T43" fmla="*/ 1 h 77"/>
                <a:gd name="T44" fmla="*/ 2 w 120"/>
                <a:gd name="T45" fmla="*/ 1 h 77"/>
                <a:gd name="T46" fmla="*/ 2 w 120"/>
                <a:gd name="T47" fmla="*/ 1 h 77"/>
                <a:gd name="T48" fmla="*/ 0 w 120"/>
                <a:gd name="T49" fmla="*/ 1 h 77"/>
                <a:gd name="T50" fmla="*/ 2 w 120"/>
                <a:gd name="T51" fmla="*/ 1 h 77"/>
                <a:gd name="T52" fmla="*/ 2 w 120"/>
                <a:gd name="T53" fmla="*/ 1 h 77"/>
                <a:gd name="T54" fmla="*/ 2 w 120"/>
                <a:gd name="T55" fmla="*/ 1 h 77"/>
                <a:gd name="T56" fmla="*/ 2 w 120"/>
                <a:gd name="T57" fmla="*/ 1 h 77"/>
                <a:gd name="T58" fmla="*/ 2 w 120"/>
                <a:gd name="T59" fmla="*/ 1 h 77"/>
                <a:gd name="T60" fmla="*/ 2 w 120"/>
                <a:gd name="T61" fmla="*/ 1 h 77"/>
                <a:gd name="T62" fmla="*/ 2 w 120"/>
                <a:gd name="T63" fmla="*/ 1 h 77"/>
                <a:gd name="T64" fmla="*/ 2 w 120"/>
                <a:gd name="T65" fmla="*/ 1 h 77"/>
                <a:gd name="T66" fmla="*/ 2 w 120"/>
                <a:gd name="T67" fmla="*/ 1 h 77"/>
                <a:gd name="T68" fmla="*/ 2 w 120"/>
                <a:gd name="T69" fmla="*/ 1 h 77"/>
                <a:gd name="T70" fmla="*/ 2 w 120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77"/>
                <a:gd name="T110" fmla="*/ 120 w 120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77">
                  <a:moveTo>
                    <a:pt x="101" y="67"/>
                  </a:moveTo>
                  <a:lnTo>
                    <a:pt x="106" y="57"/>
                  </a:lnTo>
                  <a:lnTo>
                    <a:pt x="120" y="57"/>
                  </a:lnTo>
                  <a:lnTo>
                    <a:pt x="116" y="72"/>
                  </a:lnTo>
                  <a:lnTo>
                    <a:pt x="101" y="67"/>
                  </a:lnTo>
                  <a:close/>
                  <a:moveTo>
                    <a:pt x="116" y="53"/>
                  </a:moveTo>
                  <a:lnTo>
                    <a:pt x="120" y="57"/>
                  </a:lnTo>
                  <a:lnTo>
                    <a:pt x="111" y="57"/>
                  </a:lnTo>
                  <a:lnTo>
                    <a:pt x="116" y="53"/>
                  </a:lnTo>
                  <a:close/>
                  <a:moveTo>
                    <a:pt x="111" y="62"/>
                  </a:moveTo>
                  <a:lnTo>
                    <a:pt x="10" y="14"/>
                  </a:lnTo>
                  <a:lnTo>
                    <a:pt x="15" y="0"/>
                  </a:lnTo>
                  <a:lnTo>
                    <a:pt x="116" y="53"/>
                  </a:lnTo>
                  <a:lnTo>
                    <a:pt x="111" y="62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5" y="5"/>
                  </a:lnTo>
                  <a:close/>
                  <a:moveTo>
                    <a:pt x="20" y="9"/>
                  </a:moveTo>
                  <a:lnTo>
                    <a:pt x="15" y="24"/>
                  </a:lnTo>
                  <a:lnTo>
                    <a:pt x="0" y="14"/>
                  </a:lnTo>
                  <a:lnTo>
                    <a:pt x="5" y="5"/>
                  </a:lnTo>
                  <a:lnTo>
                    <a:pt x="20" y="9"/>
                  </a:lnTo>
                  <a:close/>
                  <a:moveTo>
                    <a:pt x="5" y="29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5" y="29"/>
                  </a:lnTo>
                  <a:close/>
                  <a:moveTo>
                    <a:pt x="10" y="14"/>
                  </a:moveTo>
                  <a:lnTo>
                    <a:pt x="111" y="62"/>
                  </a:lnTo>
                  <a:lnTo>
                    <a:pt x="106" y="77"/>
                  </a:lnTo>
                  <a:lnTo>
                    <a:pt x="5" y="29"/>
                  </a:lnTo>
                  <a:lnTo>
                    <a:pt x="10" y="14"/>
                  </a:lnTo>
                  <a:close/>
                  <a:moveTo>
                    <a:pt x="116" y="72"/>
                  </a:moveTo>
                  <a:lnTo>
                    <a:pt x="106" y="77"/>
                  </a:lnTo>
                  <a:lnTo>
                    <a:pt x="106" y="72"/>
                  </a:lnTo>
                  <a:lnTo>
                    <a:pt x="116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215"/>
            <p:cNvSpPr>
              <a:spLocks noChangeAspect="1"/>
            </p:cNvSpPr>
            <p:nvPr/>
          </p:nvSpPr>
          <p:spPr bwMode="auto">
            <a:xfrm>
              <a:off x="2756" y="8350"/>
              <a:ext cx="83" cy="45"/>
            </a:xfrm>
            <a:custGeom>
              <a:avLst/>
              <a:gdLst>
                <a:gd name="T0" fmla="*/ 2 w 101"/>
                <a:gd name="T1" fmla="*/ 1 h 67"/>
                <a:gd name="T2" fmla="*/ 2 w 101"/>
                <a:gd name="T3" fmla="*/ 1 h 67"/>
                <a:gd name="T4" fmla="*/ 2 w 101"/>
                <a:gd name="T5" fmla="*/ 0 h 67"/>
                <a:gd name="T6" fmla="*/ 0 w 101"/>
                <a:gd name="T7" fmla="*/ 1 h 67"/>
                <a:gd name="T8" fmla="*/ 2 w 10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67"/>
                <a:gd name="T17" fmla="*/ 101 w 10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67">
                  <a:moveTo>
                    <a:pt x="91" y="67"/>
                  </a:moveTo>
                  <a:lnTo>
                    <a:pt x="101" y="5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91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216"/>
            <p:cNvSpPr>
              <a:spLocks noChangeAspect="1" noEditPoints="1"/>
            </p:cNvSpPr>
            <p:nvPr/>
          </p:nvSpPr>
          <p:spPr bwMode="auto">
            <a:xfrm>
              <a:off x="2752" y="8346"/>
              <a:ext cx="92" cy="52"/>
            </a:xfrm>
            <a:custGeom>
              <a:avLst/>
              <a:gdLst>
                <a:gd name="T0" fmla="*/ 2 w 111"/>
                <a:gd name="T1" fmla="*/ 1 h 77"/>
                <a:gd name="T2" fmla="*/ 2 w 111"/>
                <a:gd name="T3" fmla="*/ 1 h 77"/>
                <a:gd name="T4" fmla="*/ 2 w 111"/>
                <a:gd name="T5" fmla="*/ 1 h 77"/>
                <a:gd name="T6" fmla="*/ 2 w 111"/>
                <a:gd name="T7" fmla="*/ 1 h 77"/>
                <a:gd name="T8" fmla="*/ 2 w 111"/>
                <a:gd name="T9" fmla="*/ 1 h 77"/>
                <a:gd name="T10" fmla="*/ 2 w 111"/>
                <a:gd name="T11" fmla="*/ 1 h 77"/>
                <a:gd name="T12" fmla="*/ 2 w 111"/>
                <a:gd name="T13" fmla="*/ 1 h 77"/>
                <a:gd name="T14" fmla="*/ 2 w 111"/>
                <a:gd name="T15" fmla="*/ 1 h 77"/>
                <a:gd name="T16" fmla="*/ 2 w 111"/>
                <a:gd name="T17" fmla="*/ 1 h 77"/>
                <a:gd name="T18" fmla="*/ 2 w 111"/>
                <a:gd name="T19" fmla="*/ 1 h 77"/>
                <a:gd name="T20" fmla="*/ 2 w 111"/>
                <a:gd name="T21" fmla="*/ 1 h 77"/>
                <a:gd name="T22" fmla="*/ 2 w 111"/>
                <a:gd name="T23" fmla="*/ 0 h 77"/>
                <a:gd name="T24" fmla="*/ 2 w 111"/>
                <a:gd name="T25" fmla="*/ 1 h 77"/>
                <a:gd name="T26" fmla="*/ 2 w 111"/>
                <a:gd name="T27" fmla="*/ 1 h 77"/>
                <a:gd name="T28" fmla="*/ 2 w 111"/>
                <a:gd name="T29" fmla="*/ 0 h 77"/>
                <a:gd name="T30" fmla="*/ 2 w 111"/>
                <a:gd name="T31" fmla="*/ 0 h 77"/>
                <a:gd name="T32" fmla="*/ 2 w 111"/>
                <a:gd name="T33" fmla="*/ 1 h 77"/>
                <a:gd name="T34" fmla="*/ 2 w 111"/>
                <a:gd name="T35" fmla="*/ 0 h 77"/>
                <a:gd name="T36" fmla="*/ 2 w 111"/>
                <a:gd name="T37" fmla="*/ 1 h 77"/>
                <a:gd name="T38" fmla="*/ 2 w 111"/>
                <a:gd name="T39" fmla="*/ 1 h 77"/>
                <a:gd name="T40" fmla="*/ 0 w 111"/>
                <a:gd name="T41" fmla="*/ 1 h 77"/>
                <a:gd name="T42" fmla="*/ 2 w 111"/>
                <a:gd name="T43" fmla="*/ 0 h 77"/>
                <a:gd name="T44" fmla="*/ 2 w 111"/>
                <a:gd name="T45" fmla="*/ 1 h 77"/>
                <a:gd name="T46" fmla="*/ 0 w 111"/>
                <a:gd name="T47" fmla="*/ 1 h 77"/>
                <a:gd name="T48" fmla="*/ 0 w 111"/>
                <a:gd name="T49" fmla="*/ 1 h 77"/>
                <a:gd name="T50" fmla="*/ 2 w 111"/>
                <a:gd name="T51" fmla="*/ 1 h 77"/>
                <a:gd name="T52" fmla="*/ 0 w 111"/>
                <a:gd name="T53" fmla="*/ 1 h 77"/>
                <a:gd name="T54" fmla="*/ 2 w 111"/>
                <a:gd name="T55" fmla="*/ 1 h 77"/>
                <a:gd name="T56" fmla="*/ 2 w 111"/>
                <a:gd name="T57" fmla="*/ 1 h 77"/>
                <a:gd name="T58" fmla="*/ 2 w 111"/>
                <a:gd name="T59" fmla="*/ 1 h 77"/>
                <a:gd name="T60" fmla="*/ 0 w 111"/>
                <a:gd name="T61" fmla="*/ 1 h 77"/>
                <a:gd name="T62" fmla="*/ 2 w 111"/>
                <a:gd name="T63" fmla="*/ 1 h 77"/>
                <a:gd name="T64" fmla="*/ 2 w 111"/>
                <a:gd name="T65" fmla="*/ 1 h 77"/>
                <a:gd name="T66" fmla="*/ 2 w 111"/>
                <a:gd name="T67" fmla="*/ 1 h 77"/>
                <a:gd name="T68" fmla="*/ 2 w 111"/>
                <a:gd name="T69" fmla="*/ 1 h 77"/>
                <a:gd name="T70" fmla="*/ 2 w 111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77"/>
                <a:gd name="T110" fmla="*/ 111 w 111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77">
                  <a:moveTo>
                    <a:pt x="91" y="67"/>
                  </a:moveTo>
                  <a:lnTo>
                    <a:pt x="96" y="58"/>
                  </a:lnTo>
                  <a:lnTo>
                    <a:pt x="111" y="62"/>
                  </a:lnTo>
                  <a:lnTo>
                    <a:pt x="106" y="77"/>
                  </a:lnTo>
                  <a:lnTo>
                    <a:pt x="91" y="67"/>
                  </a:lnTo>
                  <a:close/>
                  <a:moveTo>
                    <a:pt x="111" y="53"/>
                  </a:moveTo>
                  <a:lnTo>
                    <a:pt x="111" y="62"/>
                  </a:lnTo>
                  <a:lnTo>
                    <a:pt x="106" y="62"/>
                  </a:lnTo>
                  <a:lnTo>
                    <a:pt x="111" y="53"/>
                  </a:lnTo>
                  <a:close/>
                  <a:moveTo>
                    <a:pt x="101" y="67"/>
                  </a:moveTo>
                  <a:lnTo>
                    <a:pt x="10" y="10"/>
                  </a:lnTo>
                  <a:lnTo>
                    <a:pt x="15" y="0"/>
                  </a:lnTo>
                  <a:lnTo>
                    <a:pt x="111" y="53"/>
                  </a:lnTo>
                  <a:lnTo>
                    <a:pt x="101" y="67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9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101" y="67"/>
                  </a:lnTo>
                  <a:lnTo>
                    <a:pt x="96" y="77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106" y="77"/>
                  </a:moveTo>
                  <a:lnTo>
                    <a:pt x="96" y="77"/>
                  </a:lnTo>
                  <a:lnTo>
                    <a:pt x="96" y="72"/>
                  </a:lnTo>
                  <a:lnTo>
                    <a:pt x="106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Freeform 217"/>
            <p:cNvSpPr>
              <a:spLocks noChangeAspect="1"/>
            </p:cNvSpPr>
            <p:nvPr/>
          </p:nvSpPr>
          <p:spPr bwMode="auto">
            <a:xfrm>
              <a:off x="2697" y="8306"/>
              <a:ext cx="68" cy="49"/>
            </a:xfrm>
            <a:custGeom>
              <a:avLst/>
              <a:gdLst>
                <a:gd name="T0" fmla="*/ 2 w 82"/>
                <a:gd name="T1" fmla="*/ 1 h 72"/>
                <a:gd name="T2" fmla="*/ 2 w 82"/>
                <a:gd name="T3" fmla="*/ 1 h 72"/>
                <a:gd name="T4" fmla="*/ 2 w 82"/>
                <a:gd name="T5" fmla="*/ 0 h 72"/>
                <a:gd name="T6" fmla="*/ 0 w 82"/>
                <a:gd name="T7" fmla="*/ 1 h 72"/>
                <a:gd name="T8" fmla="*/ 2 w 82"/>
                <a:gd name="T9" fmla="*/ 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2"/>
                <a:gd name="T17" fmla="*/ 82 w 8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2">
                  <a:moveTo>
                    <a:pt x="72" y="72"/>
                  </a:moveTo>
                  <a:lnTo>
                    <a:pt x="82" y="63"/>
                  </a:lnTo>
                  <a:lnTo>
                    <a:pt x="9" y="0"/>
                  </a:lnTo>
                  <a:lnTo>
                    <a:pt x="0" y="10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Freeform 218"/>
            <p:cNvSpPr>
              <a:spLocks noChangeAspect="1" noEditPoints="1"/>
            </p:cNvSpPr>
            <p:nvPr/>
          </p:nvSpPr>
          <p:spPr bwMode="auto">
            <a:xfrm>
              <a:off x="2692" y="8304"/>
              <a:ext cx="76" cy="55"/>
            </a:xfrm>
            <a:custGeom>
              <a:avLst/>
              <a:gdLst>
                <a:gd name="T0" fmla="*/ 3 w 91"/>
                <a:gd name="T1" fmla="*/ 1 h 81"/>
                <a:gd name="T2" fmla="*/ 3 w 91"/>
                <a:gd name="T3" fmla="*/ 1 h 81"/>
                <a:gd name="T4" fmla="*/ 3 w 91"/>
                <a:gd name="T5" fmla="*/ 1 h 81"/>
                <a:gd name="T6" fmla="*/ 3 w 91"/>
                <a:gd name="T7" fmla="*/ 1 h 81"/>
                <a:gd name="T8" fmla="*/ 3 w 91"/>
                <a:gd name="T9" fmla="*/ 1 h 81"/>
                <a:gd name="T10" fmla="*/ 3 w 91"/>
                <a:gd name="T11" fmla="*/ 1 h 81"/>
                <a:gd name="T12" fmla="*/ 3 w 91"/>
                <a:gd name="T13" fmla="*/ 1 h 81"/>
                <a:gd name="T14" fmla="*/ 3 w 91"/>
                <a:gd name="T15" fmla="*/ 1 h 81"/>
                <a:gd name="T16" fmla="*/ 3 w 91"/>
                <a:gd name="T17" fmla="*/ 1 h 81"/>
                <a:gd name="T18" fmla="*/ 3 w 91"/>
                <a:gd name="T19" fmla="*/ 1 h 81"/>
                <a:gd name="T20" fmla="*/ 3 w 91"/>
                <a:gd name="T21" fmla="*/ 1 h 81"/>
                <a:gd name="T22" fmla="*/ 3 w 91"/>
                <a:gd name="T23" fmla="*/ 0 h 81"/>
                <a:gd name="T24" fmla="*/ 3 w 91"/>
                <a:gd name="T25" fmla="*/ 1 h 81"/>
                <a:gd name="T26" fmla="*/ 3 w 91"/>
                <a:gd name="T27" fmla="*/ 1 h 81"/>
                <a:gd name="T28" fmla="*/ 3 w 91"/>
                <a:gd name="T29" fmla="*/ 0 h 81"/>
                <a:gd name="T30" fmla="*/ 3 w 91"/>
                <a:gd name="T31" fmla="*/ 0 h 81"/>
                <a:gd name="T32" fmla="*/ 3 w 91"/>
                <a:gd name="T33" fmla="*/ 1 h 81"/>
                <a:gd name="T34" fmla="*/ 3 w 91"/>
                <a:gd name="T35" fmla="*/ 0 h 81"/>
                <a:gd name="T36" fmla="*/ 3 w 91"/>
                <a:gd name="T37" fmla="*/ 1 h 81"/>
                <a:gd name="T38" fmla="*/ 3 w 91"/>
                <a:gd name="T39" fmla="*/ 1 h 81"/>
                <a:gd name="T40" fmla="*/ 0 w 91"/>
                <a:gd name="T41" fmla="*/ 1 h 81"/>
                <a:gd name="T42" fmla="*/ 3 w 91"/>
                <a:gd name="T43" fmla="*/ 0 h 81"/>
                <a:gd name="T44" fmla="*/ 3 w 91"/>
                <a:gd name="T45" fmla="*/ 1 h 81"/>
                <a:gd name="T46" fmla="*/ 0 w 91"/>
                <a:gd name="T47" fmla="*/ 1 h 81"/>
                <a:gd name="T48" fmla="*/ 0 w 91"/>
                <a:gd name="T49" fmla="*/ 1 h 81"/>
                <a:gd name="T50" fmla="*/ 3 w 91"/>
                <a:gd name="T51" fmla="*/ 1 h 81"/>
                <a:gd name="T52" fmla="*/ 0 w 91"/>
                <a:gd name="T53" fmla="*/ 1 h 81"/>
                <a:gd name="T54" fmla="*/ 3 w 91"/>
                <a:gd name="T55" fmla="*/ 1 h 81"/>
                <a:gd name="T56" fmla="*/ 3 w 91"/>
                <a:gd name="T57" fmla="*/ 1 h 81"/>
                <a:gd name="T58" fmla="*/ 3 w 91"/>
                <a:gd name="T59" fmla="*/ 1 h 81"/>
                <a:gd name="T60" fmla="*/ 0 w 91"/>
                <a:gd name="T61" fmla="*/ 1 h 81"/>
                <a:gd name="T62" fmla="*/ 3 w 91"/>
                <a:gd name="T63" fmla="*/ 1 h 81"/>
                <a:gd name="T64" fmla="*/ 3 w 91"/>
                <a:gd name="T65" fmla="*/ 1 h 81"/>
                <a:gd name="T66" fmla="*/ 3 w 91"/>
                <a:gd name="T67" fmla="*/ 1 h 81"/>
                <a:gd name="T68" fmla="*/ 3 w 91"/>
                <a:gd name="T69" fmla="*/ 1 h 81"/>
                <a:gd name="T70" fmla="*/ 3 w 91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1"/>
                <a:gd name="T110" fmla="*/ 91 w 9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1">
                  <a:moveTo>
                    <a:pt x="72" y="72"/>
                  </a:moveTo>
                  <a:lnTo>
                    <a:pt x="77" y="62"/>
                  </a:lnTo>
                  <a:lnTo>
                    <a:pt x="91" y="72"/>
                  </a:lnTo>
                  <a:lnTo>
                    <a:pt x="82" y="81"/>
                  </a:lnTo>
                  <a:lnTo>
                    <a:pt x="72" y="72"/>
                  </a:lnTo>
                  <a:close/>
                  <a:moveTo>
                    <a:pt x="91" y="62"/>
                  </a:moveTo>
                  <a:lnTo>
                    <a:pt x="91" y="72"/>
                  </a:lnTo>
                  <a:lnTo>
                    <a:pt x="87" y="67"/>
                  </a:lnTo>
                  <a:lnTo>
                    <a:pt x="91" y="62"/>
                  </a:lnTo>
                  <a:close/>
                  <a:moveTo>
                    <a:pt x="82" y="72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1" y="62"/>
                  </a:lnTo>
                  <a:lnTo>
                    <a:pt x="82" y="72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2" y="72"/>
                  </a:lnTo>
                  <a:lnTo>
                    <a:pt x="72" y="8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82" y="81"/>
                  </a:moveTo>
                  <a:lnTo>
                    <a:pt x="72" y="81"/>
                  </a:lnTo>
                  <a:lnTo>
                    <a:pt x="77" y="76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Freeform 219"/>
            <p:cNvSpPr>
              <a:spLocks noChangeAspect="1"/>
            </p:cNvSpPr>
            <p:nvPr/>
          </p:nvSpPr>
          <p:spPr bwMode="auto">
            <a:xfrm>
              <a:off x="2649" y="8258"/>
              <a:ext cx="55" cy="55"/>
            </a:xfrm>
            <a:custGeom>
              <a:avLst/>
              <a:gdLst>
                <a:gd name="T0" fmla="*/ 2 w 67"/>
                <a:gd name="T1" fmla="*/ 1 h 82"/>
                <a:gd name="T2" fmla="*/ 2 w 67"/>
                <a:gd name="T3" fmla="*/ 1 h 82"/>
                <a:gd name="T4" fmla="*/ 2 w 67"/>
                <a:gd name="T5" fmla="*/ 0 h 82"/>
                <a:gd name="T6" fmla="*/ 0 w 67"/>
                <a:gd name="T7" fmla="*/ 1 h 82"/>
                <a:gd name="T8" fmla="*/ 2 w 67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2"/>
                <a:gd name="T17" fmla="*/ 67 w 6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2">
                  <a:moveTo>
                    <a:pt x="58" y="82"/>
                  </a:moveTo>
                  <a:lnTo>
                    <a:pt x="67" y="72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58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Freeform 220"/>
            <p:cNvSpPr>
              <a:spLocks noChangeAspect="1" noEditPoints="1"/>
            </p:cNvSpPr>
            <p:nvPr/>
          </p:nvSpPr>
          <p:spPr bwMode="auto">
            <a:xfrm>
              <a:off x="2644" y="8255"/>
              <a:ext cx="65" cy="62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1 h 91"/>
                <a:gd name="T6" fmla="*/ 3 w 77"/>
                <a:gd name="T7" fmla="*/ 1 h 91"/>
                <a:gd name="T8" fmla="*/ 3 w 77"/>
                <a:gd name="T9" fmla="*/ 1 h 91"/>
                <a:gd name="T10" fmla="*/ 3 w 77"/>
                <a:gd name="T11" fmla="*/ 1 h 91"/>
                <a:gd name="T12" fmla="*/ 3 w 77"/>
                <a:gd name="T13" fmla="*/ 1 h 91"/>
                <a:gd name="T14" fmla="*/ 3 w 77"/>
                <a:gd name="T15" fmla="*/ 1 h 91"/>
                <a:gd name="T16" fmla="*/ 3 w 77"/>
                <a:gd name="T17" fmla="*/ 1 h 91"/>
                <a:gd name="T18" fmla="*/ 3 w 77"/>
                <a:gd name="T19" fmla="*/ 1 h 91"/>
                <a:gd name="T20" fmla="*/ 3 w 77"/>
                <a:gd name="T21" fmla="*/ 1 h 91"/>
                <a:gd name="T22" fmla="*/ 3 w 77"/>
                <a:gd name="T23" fmla="*/ 0 h 91"/>
                <a:gd name="T24" fmla="*/ 3 w 77"/>
                <a:gd name="T25" fmla="*/ 1 h 91"/>
                <a:gd name="T26" fmla="*/ 3 w 77"/>
                <a:gd name="T27" fmla="*/ 1 h 91"/>
                <a:gd name="T28" fmla="*/ 3 w 77"/>
                <a:gd name="T29" fmla="*/ 0 h 91"/>
                <a:gd name="T30" fmla="*/ 3 w 77"/>
                <a:gd name="T31" fmla="*/ 0 h 91"/>
                <a:gd name="T32" fmla="*/ 3 w 77"/>
                <a:gd name="T33" fmla="*/ 1 h 91"/>
                <a:gd name="T34" fmla="*/ 3 w 77"/>
                <a:gd name="T35" fmla="*/ 0 h 91"/>
                <a:gd name="T36" fmla="*/ 3 w 77"/>
                <a:gd name="T37" fmla="*/ 1 h 91"/>
                <a:gd name="T38" fmla="*/ 3 w 77"/>
                <a:gd name="T39" fmla="*/ 1 h 91"/>
                <a:gd name="T40" fmla="*/ 0 w 77"/>
                <a:gd name="T41" fmla="*/ 1 h 91"/>
                <a:gd name="T42" fmla="*/ 3 w 77"/>
                <a:gd name="T43" fmla="*/ 0 h 91"/>
                <a:gd name="T44" fmla="*/ 3 w 77"/>
                <a:gd name="T45" fmla="*/ 1 h 91"/>
                <a:gd name="T46" fmla="*/ 0 w 77"/>
                <a:gd name="T47" fmla="*/ 1 h 91"/>
                <a:gd name="T48" fmla="*/ 0 w 77"/>
                <a:gd name="T49" fmla="*/ 1 h 91"/>
                <a:gd name="T50" fmla="*/ 3 w 77"/>
                <a:gd name="T51" fmla="*/ 1 h 91"/>
                <a:gd name="T52" fmla="*/ 0 w 77"/>
                <a:gd name="T53" fmla="*/ 1 h 91"/>
                <a:gd name="T54" fmla="*/ 3 w 77"/>
                <a:gd name="T55" fmla="*/ 1 h 91"/>
                <a:gd name="T56" fmla="*/ 3 w 77"/>
                <a:gd name="T57" fmla="*/ 1 h 91"/>
                <a:gd name="T58" fmla="*/ 3 w 77"/>
                <a:gd name="T59" fmla="*/ 1 h 91"/>
                <a:gd name="T60" fmla="*/ 0 w 77"/>
                <a:gd name="T61" fmla="*/ 1 h 91"/>
                <a:gd name="T62" fmla="*/ 3 w 77"/>
                <a:gd name="T63" fmla="*/ 1 h 91"/>
                <a:gd name="T64" fmla="*/ 3 w 77"/>
                <a:gd name="T65" fmla="*/ 1 h 91"/>
                <a:gd name="T66" fmla="*/ 3 w 77"/>
                <a:gd name="T67" fmla="*/ 1 h 91"/>
                <a:gd name="T68" fmla="*/ 3 w 77"/>
                <a:gd name="T69" fmla="*/ 1 h 91"/>
                <a:gd name="T70" fmla="*/ 3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58" y="81"/>
                  </a:moveTo>
                  <a:lnTo>
                    <a:pt x="68" y="72"/>
                  </a:lnTo>
                  <a:lnTo>
                    <a:pt x="77" y="81"/>
                  </a:lnTo>
                  <a:lnTo>
                    <a:pt x="68" y="91"/>
                  </a:lnTo>
                  <a:lnTo>
                    <a:pt x="58" y="81"/>
                  </a:lnTo>
                  <a:close/>
                  <a:moveTo>
                    <a:pt x="77" y="72"/>
                  </a:moveTo>
                  <a:lnTo>
                    <a:pt x="77" y="81"/>
                  </a:lnTo>
                  <a:lnTo>
                    <a:pt x="72" y="76"/>
                  </a:lnTo>
                  <a:lnTo>
                    <a:pt x="77" y="72"/>
                  </a:lnTo>
                  <a:close/>
                  <a:moveTo>
                    <a:pt x="68" y="81"/>
                  </a:moveTo>
                  <a:lnTo>
                    <a:pt x="10" y="9"/>
                  </a:lnTo>
                  <a:lnTo>
                    <a:pt x="20" y="0"/>
                  </a:lnTo>
                  <a:lnTo>
                    <a:pt x="77" y="72"/>
                  </a:lnTo>
                  <a:lnTo>
                    <a:pt x="68" y="81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4"/>
                  </a:lnTo>
                  <a:lnTo>
                    <a:pt x="10" y="0"/>
                  </a:lnTo>
                  <a:close/>
                  <a:moveTo>
                    <a:pt x="20" y="9"/>
                  </a:moveTo>
                  <a:lnTo>
                    <a:pt x="10" y="19"/>
                  </a:lnTo>
                  <a:lnTo>
                    <a:pt x="0" y="4"/>
                  </a:lnTo>
                  <a:lnTo>
                    <a:pt x="10" y="0"/>
                  </a:lnTo>
                  <a:lnTo>
                    <a:pt x="20" y="9"/>
                  </a:lnTo>
                  <a:close/>
                  <a:moveTo>
                    <a:pt x="0" y="19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68" y="81"/>
                  </a:lnTo>
                  <a:lnTo>
                    <a:pt x="58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68" y="91"/>
                  </a:moveTo>
                  <a:lnTo>
                    <a:pt x="58" y="91"/>
                  </a:lnTo>
                  <a:lnTo>
                    <a:pt x="63" y="86"/>
                  </a:lnTo>
                  <a:lnTo>
                    <a:pt x="68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Freeform 221"/>
            <p:cNvSpPr>
              <a:spLocks noChangeAspect="1"/>
            </p:cNvSpPr>
            <p:nvPr/>
          </p:nvSpPr>
          <p:spPr bwMode="auto">
            <a:xfrm>
              <a:off x="2613" y="8213"/>
              <a:ext cx="45" cy="52"/>
            </a:xfrm>
            <a:custGeom>
              <a:avLst/>
              <a:gdLst>
                <a:gd name="T0" fmla="*/ 3 w 53"/>
                <a:gd name="T1" fmla="*/ 1 h 77"/>
                <a:gd name="T2" fmla="*/ 3 w 53"/>
                <a:gd name="T3" fmla="*/ 1 h 77"/>
                <a:gd name="T4" fmla="*/ 3 w 53"/>
                <a:gd name="T5" fmla="*/ 0 h 77"/>
                <a:gd name="T6" fmla="*/ 0 w 53"/>
                <a:gd name="T7" fmla="*/ 1 h 77"/>
                <a:gd name="T8" fmla="*/ 3 w 53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7"/>
                <a:gd name="T17" fmla="*/ 53 w 5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7">
                  <a:moveTo>
                    <a:pt x="43" y="77"/>
                  </a:moveTo>
                  <a:lnTo>
                    <a:pt x="53" y="6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3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Freeform 222"/>
            <p:cNvSpPr>
              <a:spLocks noChangeAspect="1" noEditPoints="1"/>
            </p:cNvSpPr>
            <p:nvPr/>
          </p:nvSpPr>
          <p:spPr bwMode="auto">
            <a:xfrm>
              <a:off x="2609" y="8207"/>
              <a:ext cx="55" cy="62"/>
            </a:xfrm>
            <a:custGeom>
              <a:avLst/>
              <a:gdLst>
                <a:gd name="T0" fmla="*/ 2 w 67"/>
                <a:gd name="T1" fmla="*/ 1 h 91"/>
                <a:gd name="T2" fmla="*/ 2 w 67"/>
                <a:gd name="T3" fmla="*/ 1 h 91"/>
                <a:gd name="T4" fmla="*/ 2 w 67"/>
                <a:gd name="T5" fmla="*/ 1 h 91"/>
                <a:gd name="T6" fmla="*/ 2 w 67"/>
                <a:gd name="T7" fmla="*/ 1 h 91"/>
                <a:gd name="T8" fmla="*/ 2 w 67"/>
                <a:gd name="T9" fmla="*/ 1 h 91"/>
                <a:gd name="T10" fmla="*/ 2 w 67"/>
                <a:gd name="T11" fmla="*/ 1 h 91"/>
                <a:gd name="T12" fmla="*/ 2 w 67"/>
                <a:gd name="T13" fmla="*/ 1 h 91"/>
                <a:gd name="T14" fmla="*/ 2 w 67"/>
                <a:gd name="T15" fmla="*/ 1 h 91"/>
                <a:gd name="T16" fmla="*/ 2 w 67"/>
                <a:gd name="T17" fmla="*/ 1 h 91"/>
                <a:gd name="T18" fmla="*/ 2 w 67"/>
                <a:gd name="T19" fmla="*/ 1 h 91"/>
                <a:gd name="T20" fmla="*/ 2 w 67"/>
                <a:gd name="T21" fmla="*/ 1 h 91"/>
                <a:gd name="T22" fmla="*/ 2 w 67"/>
                <a:gd name="T23" fmla="*/ 1 h 91"/>
                <a:gd name="T24" fmla="*/ 2 w 67"/>
                <a:gd name="T25" fmla="*/ 1 h 91"/>
                <a:gd name="T26" fmla="*/ 2 w 67"/>
                <a:gd name="T27" fmla="*/ 1 h 91"/>
                <a:gd name="T28" fmla="*/ 2 w 67"/>
                <a:gd name="T29" fmla="*/ 0 h 91"/>
                <a:gd name="T30" fmla="*/ 2 w 67"/>
                <a:gd name="T31" fmla="*/ 1 h 91"/>
                <a:gd name="T32" fmla="*/ 2 w 67"/>
                <a:gd name="T33" fmla="*/ 1 h 91"/>
                <a:gd name="T34" fmla="*/ 2 w 67"/>
                <a:gd name="T35" fmla="*/ 0 h 91"/>
                <a:gd name="T36" fmla="*/ 2 w 67"/>
                <a:gd name="T37" fmla="*/ 1 h 91"/>
                <a:gd name="T38" fmla="*/ 2 w 67"/>
                <a:gd name="T39" fmla="*/ 1 h 91"/>
                <a:gd name="T40" fmla="*/ 0 w 67"/>
                <a:gd name="T41" fmla="*/ 1 h 91"/>
                <a:gd name="T42" fmla="*/ 2 w 67"/>
                <a:gd name="T43" fmla="*/ 0 h 91"/>
                <a:gd name="T44" fmla="*/ 2 w 67"/>
                <a:gd name="T45" fmla="*/ 1 h 91"/>
                <a:gd name="T46" fmla="*/ 0 w 67"/>
                <a:gd name="T47" fmla="*/ 1 h 91"/>
                <a:gd name="T48" fmla="*/ 0 w 67"/>
                <a:gd name="T49" fmla="*/ 1 h 91"/>
                <a:gd name="T50" fmla="*/ 2 w 67"/>
                <a:gd name="T51" fmla="*/ 1 h 91"/>
                <a:gd name="T52" fmla="*/ 0 w 67"/>
                <a:gd name="T53" fmla="*/ 1 h 91"/>
                <a:gd name="T54" fmla="*/ 2 w 67"/>
                <a:gd name="T55" fmla="*/ 1 h 91"/>
                <a:gd name="T56" fmla="*/ 2 w 67"/>
                <a:gd name="T57" fmla="*/ 1 h 91"/>
                <a:gd name="T58" fmla="*/ 2 w 67"/>
                <a:gd name="T59" fmla="*/ 1 h 91"/>
                <a:gd name="T60" fmla="*/ 0 w 67"/>
                <a:gd name="T61" fmla="*/ 1 h 91"/>
                <a:gd name="T62" fmla="*/ 2 w 67"/>
                <a:gd name="T63" fmla="*/ 1 h 91"/>
                <a:gd name="T64" fmla="*/ 2 w 67"/>
                <a:gd name="T65" fmla="*/ 1 h 91"/>
                <a:gd name="T66" fmla="*/ 2 w 67"/>
                <a:gd name="T67" fmla="*/ 1 h 91"/>
                <a:gd name="T68" fmla="*/ 2 w 67"/>
                <a:gd name="T69" fmla="*/ 1 h 91"/>
                <a:gd name="T70" fmla="*/ 2 w 6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1"/>
                <a:gd name="T110" fmla="*/ 67 w 6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1">
                  <a:moveTo>
                    <a:pt x="43" y="76"/>
                  </a:moveTo>
                  <a:lnTo>
                    <a:pt x="53" y="72"/>
                  </a:lnTo>
                  <a:lnTo>
                    <a:pt x="63" y="81"/>
                  </a:lnTo>
                  <a:lnTo>
                    <a:pt x="53" y="91"/>
                  </a:lnTo>
                  <a:lnTo>
                    <a:pt x="43" y="76"/>
                  </a:lnTo>
                  <a:close/>
                  <a:moveTo>
                    <a:pt x="67" y="72"/>
                  </a:moveTo>
                  <a:lnTo>
                    <a:pt x="63" y="81"/>
                  </a:lnTo>
                  <a:lnTo>
                    <a:pt x="58" y="76"/>
                  </a:lnTo>
                  <a:lnTo>
                    <a:pt x="67" y="72"/>
                  </a:lnTo>
                  <a:close/>
                  <a:moveTo>
                    <a:pt x="53" y="81"/>
                  </a:moveTo>
                  <a:lnTo>
                    <a:pt x="10" y="9"/>
                  </a:lnTo>
                  <a:lnTo>
                    <a:pt x="24" y="4"/>
                  </a:lnTo>
                  <a:lnTo>
                    <a:pt x="67" y="72"/>
                  </a:lnTo>
                  <a:lnTo>
                    <a:pt x="53" y="81"/>
                  </a:lnTo>
                  <a:close/>
                  <a:moveTo>
                    <a:pt x="15" y="0"/>
                  </a:moveTo>
                  <a:lnTo>
                    <a:pt x="24" y="4"/>
                  </a:lnTo>
                  <a:lnTo>
                    <a:pt x="19" y="9"/>
                  </a:lnTo>
                  <a:lnTo>
                    <a:pt x="15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0" y="4"/>
                  </a:lnTo>
                  <a:lnTo>
                    <a:pt x="15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0" y="9"/>
                  </a:moveTo>
                  <a:lnTo>
                    <a:pt x="53" y="81"/>
                  </a:lnTo>
                  <a:lnTo>
                    <a:pt x="43" y="86"/>
                  </a:lnTo>
                  <a:lnTo>
                    <a:pt x="0" y="14"/>
                  </a:lnTo>
                  <a:lnTo>
                    <a:pt x="10" y="9"/>
                  </a:lnTo>
                  <a:close/>
                  <a:moveTo>
                    <a:pt x="53" y="91"/>
                  </a:moveTo>
                  <a:lnTo>
                    <a:pt x="43" y="86"/>
                  </a:lnTo>
                  <a:lnTo>
                    <a:pt x="48" y="86"/>
                  </a:lnTo>
                  <a:lnTo>
                    <a:pt x="53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223"/>
            <p:cNvSpPr>
              <a:spLocks noChangeAspect="1"/>
            </p:cNvSpPr>
            <p:nvPr/>
          </p:nvSpPr>
          <p:spPr bwMode="auto">
            <a:xfrm>
              <a:off x="2601" y="8182"/>
              <a:ext cx="23" cy="35"/>
            </a:xfrm>
            <a:custGeom>
              <a:avLst/>
              <a:gdLst>
                <a:gd name="T0" fmla="*/ 2 w 28"/>
                <a:gd name="T1" fmla="*/ 1 h 53"/>
                <a:gd name="T2" fmla="*/ 2 w 28"/>
                <a:gd name="T3" fmla="*/ 1 h 53"/>
                <a:gd name="T4" fmla="*/ 2 w 28"/>
                <a:gd name="T5" fmla="*/ 0 h 53"/>
                <a:gd name="T6" fmla="*/ 0 w 28"/>
                <a:gd name="T7" fmla="*/ 0 h 53"/>
                <a:gd name="T8" fmla="*/ 2 w 28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53"/>
                <a:gd name="T17" fmla="*/ 28 w 2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53">
                  <a:moveTo>
                    <a:pt x="14" y="53"/>
                  </a:moveTo>
                  <a:lnTo>
                    <a:pt x="28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Freeform 224"/>
            <p:cNvSpPr>
              <a:spLocks noChangeAspect="1" noEditPoints="1"/>
            </p:cNvSpPr>
            <p:nvPr/>
          </p:nvSpPr>
          <p:spPr bwMode="auto">
            <a:xfrm>
              <a:off x="2598" y="8175"/>
              <a:ext cx="31" cy="45"/>
            </a:xfrm>
            <a:custGeom>
              <a:avLst/>
              <a:gdLst>
                <a:gd name="T0" fmla="*/ 2 w 38"/>
                <a:gd name="T1" fmla="*/ 1 h 67"/>
                <a:gd name="T2" fmla="*/ 2 w 38"/>
                <a:gd name="T3" fmla="*/ 1 h 67"/>
                <a:gd name="T4" fmla="*/ 2 w 38"/>
                <a:gd name="T5" fmla="*/ 1 h 67"/>
                <a:gd name="T6" fmla="*/ 2 w 38"/>
                <a:gd name="T7" fmla="*/ 1 h 67"/>
                <a:gd name="T8" fmla="*/ 2 w 38"/>
                <a:gd name="T9" fmla="*/ 1 h 67"/>
                <a:gd name="T10" fmla="*/ 2 w 38"/>
                <a:gd name="T11" fmla="*/ 1 h 67"/>
                <a:gd name="T12" fmla="*/ 2 w 38"/>
                <a:gd name="T13" fmla="*/ 1 h 67"/>
                <a:gd name="T14" fmla="*/ 2 w 38"/>
                <a:gd name="T15" fmla="*/ 1 h 67"/>
                <a:gd name="T16" fmla="*/ 2 w 38"/>
                <a:gd name="T17" fmla="*/ 1 h 67"/>
                <a:gd name="T18" fmla="*/ 2 w 38"/>
                <a:gd name="T19" fmla="*/ 1 h 67"/>
                <a:gd name="T20" fmla="*/ 2 w 38"/>
                <a:gd name="T21" fmla="*/ 1 h 67"/>
                <a:gd name="T22" fmla="*/ 2 w 38"/>
                <a:gd name="T23" fmla="*/ 1 h 67"/>
                <a:gd name="T24" fmla="*/ 2 w 38"/>
                <a:gd name="T25" fmla="*/ 1 h 67"/>
                <a:gd name="T26" fmla="*/ 2 w 38"/>
                <a:gd name="T27" fmla="*/ 1 h 67"/>
                <a:gd name="T28" fmla="*/ 2 w 38"/>
                <a:gd name="T29" fmla="*/ 0 h 67"/>
                <a:gd name="T30" fmla="*/ 2 w 38"/>
                <a:gd name="T31" fmla="*/ 1 h 67"/>
                <a:gd name="T32" fmla="*/ 2 w 38"/>
                <a:gd name="T33" fmla="*/ 1 h 67"/>
                <a:gd name="T34" fmla="*/ 2 w 38"/>
                <a:gd name="T35" fmla="*/ 0 h 67"/>
                <a:gd name="T36" fmla="*/ 2 w 38"/>
                <a:gd name="T37" fmla="*/ 1 h 67"/>
                <a:gd name="T38" fmla="*/ 2 w 38"/>
                <a:gd name="T39" fmla="*/ 1 h 67"/>
                <a:gd name="T40" fmla="*/ 2 w 38"/>
                <a:gd name="T41" fmla="*/ 1 h 67"/>
                <a:gd name="T42" fmla="*/ 2 w 38"/>
                <a:gd name="T43" fmla="*/ 0 h 67"/>
                <a:gd name="T44" fmla="*/ 2 w 38"/>
                <a:gd name="T45" fmla="*/ 1 h 67"/>
                <a:gd name="T46" fmla="*/ 0 w 38"/>
                <a:gd name="T47" fmla="*/ 1 h 67"/>
                <a:gd name="T48" fmla="*/ 2 w 38"/>
                <a:gd name="T49" fmla="*/ 1 h 67"/>
                <a:gd name="T50" fmla="*/ 2 w 38"/>
                <a:gd name="T51" fmla="*/ 1 h 67"/>
                <a:gd name="T52" fmla="*/ 0 w 38"/>
                <a:gd name="T53" fmla="*/ 1 h 67"/>
                <a:gd name="T54" fmla="*/ 2 w 38"/>
                <a:gd name="T55" fmla="*/ 1 h 67"/>
                <a:gd name="T56" fmla="*/ 2 w 38"/>
                <a:gd name="T57" fmla="*/ 1 h 67"/>
                <a:gd name="T58" fmla="*/ 2 w 38"/>
                <a:gd name="T59" fmla="*/ 1 h 67"/>
                <a:gd name="T60" fmla="*/ 0 w 38"/>
                <a:gd name="T61" fmla="*/ 1 h 67"/>
                <a:gd name="T62" fmla="*/ 2 w 38"/>
                <a:gd name="T63" fmla="*/ 1 h 67"/>
                <a:gd name="T64" fmla="*/ 2 w 38"/>
                <a:gd name="T65" fmla="*/ 1 h 67"/>
                <a:gd name="T66" fmla="*/ 2 w 38"/>
                <a:gd name="T67" fmla="*/ 1 h 67"/>
                <a:gd name="T68" fmla="*/ 2 w 38"/>
                <a:gd name="T69" fmla="*/ 1 h 67"/>
                <a:gd name="T70" fmla="*/ 2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4" y="52"/>
                  </a:moveTo>
                  <a:lnTo>
                    <a:pt x="29" y="48"/>
                  </a:lnTo>
                  <a:lnTo>
                    <a:pt x="33" y="62"/>
                  </a:lnTo>
                  <a:lnTo>
                    <a:pt x="24" y="67"/>
                  </a:lnTo>
                  <a:lnTo>
                    <a:pt x="14" y="52"/>
                  </a:lnTo>
                  <a:close/>
                  <a:moveTo>
                    <a:pt x="38" y="52"/>
                  </a:moveTo>
                  <a:lnTo>
                    <a:pt x="33" y="62"/>
                  </a:lnTo>
                  <a:lnTo>
                    <a:pt x="33" y="57"/>
                  </a:lnTo>
                  <a:lnTo>
                    <a:pt x="38" y="52"/>
                  </a:lnTo>
                  <a:close/>
                  <a:moveTo>
                    <a:pt x="24" y="57"/>
                  </a:moveTo>
                  <a:lnTo>
                    <a:pt x="9" y="9"/>
                  </a:lnTo>
                  <a:lnTo>
                    <a:pt x="24" y="4"/>
                  </a:lnTo>
                  <a:lnTo>
                    <a:pt x="38" y="52"/>
                  </a:lnTo>
                  <a:lnTo>
                    <a:pt x="24" y="57"/>
                  </a:lnTo>
                  <a:close/>
                  <a:moveTo>
                    <a:pt x="19" y="0"/>
                  </a:moveTo>
                  <a:lnTo>
                    <a:pt x="24" y="4"/>
                  </a:lnTo>
                  <a:lnTo>
                    <a:pt x="19" y="9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5" y="19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4"/>
                  </a:lnTo>
                  <a:lnTo>
                    <a:pt x="5" y="9"/>
                  </a:lnTo>
                  <a:lnTo>
                    <a:pt x="0" y="14"/>
                  </a:lnTo>
                  <a:close/>
                  <a:moveTo>
                    <a:pt x="9" y="9"/>
                  </a:moveTo>
                  <a:lnTo>
                    <a:pt x="24" y="57"/>
                  </a:lnTo>
                  <a:lnTo>
                    <a:pt x="14" y="62"/>
                  </a:lnTo>
                  <a:lnTo>
                    <a:pt x="0" y="14"/>
                  </a:lnTo>
                  <a:lnTo>
                    <a:pt x="9" y="9"/>
                  </a:lnTo>
                  <a:close/>
                  <a:moveTo>
                    <a:pt x="24" y="67"/>
                  </a:moveTo>
                  <a:lnTo>
                    <a:pt x="14" y="62"/>
                  </a:lnTo>
                  <a:lnTo>
                    <a:pt x="19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" name="Freeform 225"/>
            <p:cNvSpPr>
              <a:spLocks noChangeAspect="1"/>
            </p:cNvSpPr>
            <p:nvPr/>
          </p:nvSpPr>
          <p:spPr bwMode="auto">
            <a:xfrm>
              <a:off x="2598" y="8149"/>
              <a:ext cx="15" cy="33"/>
            </a:xfrm>
            <a:custGeom>
              <a:avLst/>
              <a:gdLst>
                <a:gd name="T0" fmla="*/ 2 w 19"/>
                <a:gd name="T1" fmla="*/ 1 h 48"/>
                <a:gd name="T2" fmla="*/ 2 w 19"/>
                <a:gd name="T3" fmla="*/ 1 h 48"/>
                <a:gd name="T4" fmla="*/ 2 w 19"/>
                <a:gd name="T5" fmla="*/ 0 h 48"/>
                <a:gd name="T6" fmla="*/ 0 w 19"/>
                <a:gd name="T7" fmla="*/ 0 h 48"/>
                <a:gd name="T8" fmla="*/ 2 w 19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5" y="48"/>
                  </a:moveTo>
                  <a:lnTo>
                    <a:pt x="19" y="48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" name="Freeform 226"/>
            <p:cNvSpPr>
              <a:spLocks noChangeAspect="1"/>
            </p:cNvSpPr>
            <p:nvPr/>
          </p:nvSpPr>
          <p:spPr bwMode="auto">
            <a:xfrm>
              <a:off x="2935" y="8226"/>
              <a:ext cx="15" cy="29"/>
            </a:xfrm>
            <a:custGeom>
              <a:avLst/>
              <a:gdLst>
                <a:gd name="T0" fmla="*/ 2 w 19"/>
                <a:gd name="T1" fmla="*/ 0 h 44"/>
                <a:gd name="T2" fmla="*/ 2 w 19"/>
                <a:gd name="T3" fmla="*/ 0 h 44"/>
                <a:gd name="T4" fmla="*/ 0 w 19"/>
                <a:gd name="T5" fmla="*/ 1 h 44"/>
                <a:gd name="T6" fmla="*/ 2 w 19"/>
                <a:gd name="T7" fmla="*/ 1 h 44"/>
                <a:gd name="T8" fmla="*/ 2 w 19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4"/>
                <a:gd name="T17" fmla="*/ 19 w 1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4">
                  <a:moveTo>
                    <a:pt x="19" y="0"/>
                  </a:moveTo>
                  <a:lnTo>
                    <a:pt x="5" y="0"/>
                  </a:lnTo>
                  <a:lnTo>
                    <a:pt x="0" y="39"/>
                  </a:lnTo>
                  <a:lnTo>
                    <a:pt x="14" y="4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" name="Freeform 227"/>
            <p:cNvSpPr>
              <a:spLocks noChangeAspect="1" noEditPoints="1"/>
            </p:cNvSpPr>
            <p:nvPr/>
          </p:nvSpPr>
          <p:spPr bwMode="auto">
            <a:xfrm>
              <a:off x="2927" y="8220"/>
              <a:ext cx="31" cy="38"/>
            </a:xfrm>
            <a:custGeom>
              <a:avLst/>
              <a:gdLst>
                <a:gd name="T0" fmla="*/ 2 w 39"/>
                <a:gd name="T1" fmla="*/ 1 h 57"/>
                <a:gd name="T2" fmla="*/ 2 w 39"/>
                <a:gd name="T3" fmla="*/ 1 h 57"/>
                <a:gd name="T4" fmla="*/ 2 w 39"/>
                <a:gd name="T5" fmla="*/ 0 h 57"/>
                <a:gd name="T6" fmla="*/ 2 w 39"/>
                <a:gd name="T7" fmla="*/ 0 h 57"/>
                <a:gd name="T8" fmla="*/ 2 w 39"/>
                <a:gd name="T9" fmla="*/ 1 h 57"/>
                <a:gd name="T10" fmla="*/ 2 w 39"/>
                <a:gd name="T11" fmla="*/ 1 h 57"/>
                <a:gd name="T12" fmla="*/ 2 w 39"/>
                <a:gd name="T13" fmla="*/ 0 h 57"/>
                <a:gd name="T14" fmla="*/ 2 w 39"/>
                <a:gd name="T15" fmla="*/ 1 h 57"/>
                <a:gd name="T16" fmla="*/ 2 w 39"/>
                <a:gd name="T17" fmla="*/ 1 h 57"/>
                <a:gd name="T18" fmla="*/ 2 w 39"/>
                <a:gd name="T19" fmla="*/ 1 h 57"/>
                <a:gd name="T20" fmla="*/ 2 w 39"/>
                <a:gd name="T21" fmla="*/ 1 h 57"/>
                <a:gd name="T22" fmla="*/ 0 w 39"/>
                <a:gd name="T23" fmla="*/ 1 h 57"/>
                <a:gd name="T24" fmla="*/ 2 w 39"/>
                <a:gd name="T25" fmla="*/ 1 h 57"/>
                <a:gd name="T26" fmla="*/ 2 w 39"/>
                <a:gd name="T27" fmla="*/ 1 h 57"/>
                <a:gd name="T28" fmla="*/ 2 w 39"/>
                <a:gd name="T29" fmla="*/ 1 h 57"/>
                <a:gd name="T30" fmla="*/ 0 w 39"/>
                <a:gd name="T31" fmla="*/ 1 h 57"/>
                <a:gd name="T32" fmla="*/ 2 w 39"/>
                <a:gd name="T33" fmla="*/ 1 h 57"/>
                <a:gd name="T34" fmla="*/ 2 w 39"/>
                <a:gd name="T35" fmla="*/ 1 h 57"/>
                <a:gd name="T36" fmla="*/ 2 w 39"/>
                <a:gd name="T37" fmla="*/ 1 h 57"/>
                <a:gd name="T38" fmla="*/ 2 w 39"/>
                <a:gd name="T39" fmla="*/ 1 h 57"/>
                <a:gd name="T40" fmla="*/ 2 w 39"/>
                <a:gd name="T41" fmla="*/ 1 h 57"/>
                <a:gd name="T42" fmla="*/ 2 w 39"/>
                <a:gd name="T43" fmla="*/ 1 h 57"/>
                <a:gd name="T44" fmla="*/ 2 w 39"/>
                <a:gd name="T45" fmla="*/ 1 h 57"/>
                <a:gd name="T46" fmla="*/ 2 w 39"/>
                <a:gd name="T47" fmla="*/ 1 h 57"/>
                <a:gd name="T48" fmla="*/ 2 w 39"/>
                <a:gd name="T49" fmla="*/ 1 h 57"/>
                <a:gd name="T50" fmla="*/ 2 w 39"/>
                <a:gd name="T51" fmla="*/ 1 h 57"/>
                <a:gd name="T52" fmla="*/ 2 w 39"/>
                <a:gd name="T53" fmla="*/ 1 h 57"/>
                <a:gd name="T54" fmla="*/ 2 w 39"/>
                <a:gd name="T55" fmla="*/ 1 h 57"/>
                <a:gd name="T56" fmla="*/ 2 w 39"/>
                <a:gd name="T57" fmla="*/ 1 h 57"/>
                <a:gd name="T58" fmla="*/ 2 w 39"/>
                <a:gd name="T59" fmla="*/ 1 h 57"/>
                <a:gd name="T60" fmla="*/ 2 w 39"/>
                <a:gd name="T61" fmla="*/ 1 h 57"/>
                <a:gd name="T62" fmla="*/ 2 w 39"/>
                <a:gd name="T63" fmla="*/ 1 h 57"/>
                <a:gd name="T64" fmla="*/ 2 w 39"/>
                <a:gd name="T65" fmla="*/ 0 h 57"/>
                <a:gd name="T66" fmla="*/ 2 w 39"/>
                <a:gd name="T67" fmla="*/ 1 h 57"/>
                <a:gd name="T68" fmla="*/ 2 w 39"/>
                <a:gd name="T69" fmla="*/ 1 h 57"/>
                <a:gd name="T70" fmla="*/ 2 w 39"/>
                <a:gd name="T71" fmla="*/ 0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57"/>
                <a:gd name="T110" fmla="*/ 39 w 39"/>
                <a:gd name="T111" fmla="*/ 57 h 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57">
                  <a:moveTo>
                    <a:pt x="29" y="14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34" y="0"/>
                  </a:lnTo>
                  <a:lnTo>
                    <a:pt x="29" y="14"/>
                  </a:lnTo>
                  <a:close/>
                  <a:moveTo>
                    <a:pt x="10" y="5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10" y="5"/>
                  </a:lnTo>
                  <a:close/>
                  <a:moveTo>
                    <a:pt x="24" y="9"/>
                  </a:moveTo>
                  <a:lnTo>
                    <a:pt x="15" y="48"/>
                  </a:lnTo>
                  <a:lnTo>
                    <a:pt x="0" y="48"/>
                  </a:lnTo>
                  <a:lnTo>
                    <a:pt x="10" y="5"/>
                  </a:lnTo>
                  <a:lnTo>
                    <a:pt x="24" y="9"/>
                  </a:lnTo>
                  <a:close/>
                  <a:moveTo>
                    <a:pt x="10" y="53"/>
                  </a:moveTo>
                  <a:lnTo>
                    <a:pt x="0" y="48"/>
                  </a:lnTo>
                  <a:lnTo>
                    <a:pt x="10" y="48"/>
                  </a:lnTo>
                  <a:lnTo>
                    <a:pt x="10" y="53"/>
                  </a:lnTo>
                  <a:close/>
                  <a:moveTo>
                    <a:pt x="10" y="43"/>
                  </a:moveTo>
                  <a:lnTo>
                    <a:pt x="24" y="43"/>
                  </a:lnTo>
                  <a:lnTo>
                    <a:pt x="24" y="57"/>
                  </a:lnTo>
                  <a:lnTo>
                    <a:pt x="10" y="53"/>
                  </a:lnTo>
                  <a:lnTo>
                    <a:pt x="10" y="43"/>
                  </a:lnTo>
                  <a:close/>
                  <a:moveTo>
                    <a:pt x="29" y="53"/>
                  </a:moveTo>
                  <a:lnTo>
                    <a:pt x="24" y="57"/>
                  </a:lnTo>
                  <a:lnTo>
                    <a:pt x="24" y="53"/>
                  </a:lnTo>
                  <a:lnTo>
                    <a:pt x="29" y="53"/>
                  </a:lnTo>
                  <a:close/>
                  <a:moveTo>
                    <a:pt x="15" y="48"/>
                  </a:moveTo>
                  <a:lnTo>
                    <a:pt x="24" y="5"/>
                  </a:lnTo>
                  <a:lnTo>
                    <a:pt x="39" y="9"/>
                  </a:lnTo>
                  <a:lnTo>
                    <a:pt x="29" y="53"/>
                  </a:lnTo>
                  <a:lnTo>
                    <a:pt x="15" y="48"/>
                  </a:lnTo>
                  <a:close/>
                  <a:moveTo>
                    <a:pt x="34" y="0"/>
                  </a:moveTo>
                  <a:lnTo>
                    <a:pt x="39" y="9"/>
                  </a:lnTo>
                  <a:lnTo>
                    <a:pt x="29" y="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9" name="Freeform 228"/>
            <p:cNvSpPr>
              <a:spLocks noChangeAspect="1"/>
            </p:cNvSpPr>
            <p:nvPr/>
          </p:nvSpPr>
          <p:spPr bwMode="auto">
            <a:xfrm>
              <a:off x="2924" y="8253"/>
              <a:ext cx="22" cy="26"/>
            </a:xfrm>
            <a:custGeom>
              <a:avLst/>
              <a:gdLst>
                <a:gd name="T0" fmla="*/ 2 w 28"/>
                <a:gd name="T1" fmla="*/ 1 h 38"/>
                <a:gd name="T2" fmla="*/ 2 w 28"/>
                <a:gd name="T3" fmla="*/ 0 h 38"/>
                <a:gd name="T4" fmla="*/ 0 w 28"/>
                <a:gd name="T5" fmla="*/ 1 h 38"/>
                <a:gd name="T6" fmla="*/ 2 w 28"/>
                <a:gd name="T7" fmla="*/ 1 h 38"/>
                <a:gd name="T8" fmla="*/ 2 w 28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8"/>
                <a:gd name="T17" fmla="*/ 28 w 2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8">
                  <a:moveTo>
                    <a:pt x="28" y="5"/>
                  </a:moveTo>
                  <a:lnTo>
                    <a:pt x="14" y="0"/>
                  </a:lnTo>
                  <a:lnTo>
                    <a:pt x="0" y="33"/>
                  </a:lnTo>
                  <a:lnTo>
                    <a:pt x="14" y="38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0" name="Freeform 229"/>
            <p:cNvSpPr>
              <a:spLocks noChangeAspect="1" noEditPoints="1"/>
            </p:cNvSpPr>
            <p:nvPr/>
          </p:nvSpPr>
          <p:spPr bwMode="auto">
            <a:xfrm>
              <a:off x="2919" y="8249"/>
              <a:ext cx="31" cy="36"/>
            </a:xfrm>
            <a:custGeom>
              <a:avLst/>
              <a:gdLst>
                <a:gd name="T0" fmla="*/ 2 w 38"/>
                <a:gd name="T1" fmla="*/ 1 h 53"/>
                <a:gd name="T2" fmla="*/ 2 w 38"/>
                <a:gd name="T3" fmla="*/ 1 h 53"/>
                <a:gd name="T4" fmla="*/ 2 w 38"/>
                <a:gd name="T5" fmla="*/ 0 h 53"/>
                <a:gd name="T6" fmla="*/ 2 w 38"/>
                <a:gd name="T7" fmla="*/ 0 h 53"/>
                <a:gd name="T8" fmla="*/ 2 w 38"/>
                <a:gd name="T9" fmla="*/ 1 h 53"/>
                <a:gd name="T10" fmla="*/ 2 w 38"/>
                <a:gd name="T11" fmla="*/ 0 h 53"/>
                <a:gd name="T12" fmla="*/ 2 w 38"/>
                <a:gd name="T13" fmla="*/ 0 h 53"/>
                <a:gd name="T14" fmla="*/ 2 w 38"/>
                <a:gd name="T15" fmla="*/ 1 h 53"/>
                <a:gd name="T16" fmla="*/ 2 w 38"/>
                <a:gd name="T17" fmla="*/ 0 h 53"/>
                <a:gd name="T18" fmla="*/ 2 w 38"/>
                <a:gd name="T19" fmla="*/ 1 h 53"/>
                <a:gd name="T20" fmla="*/ 2 w 38"/>
                <a:gd name="T21" fmla="*/ 1 h 53"/>
                <a:gd name="T22" fmla="*/ 0 w 38"/>
                <a:gd name="T23" fmla="*/ 1 h 53"/>
                <a:gd name="T24" fmla="*/ 2 w 38"/>
                <a:gd name="T25" fmla="*/ 0 h 53"/>
                <a:gd name="T26" fmla="*/ 2 w 38"/>
                <a:gd name="T27" fmla="*/ 1 h 53"/>
                <a:gd name="T28" fmla="*/ 2 w 38"/>
                <a:gd name="T29" fmla="*/ 1 h 53"/>
                <a:gd name="T30" fmla="*/ 0 w 38"/>
                <a:gd name="T31" fmla="*/ 1 h 53"/>
                <a:gd name="T32" fmla="*/ 2 w 38"/>
                <a:gd name="T33" fmla="*/ 1 h 53"/>
                <a:gd name="T34" fmla="*/ 2 w 38"/>
                <a:gd name="T35" fmla="*/ 1 h 53"/>
                <a:gd name="T36" fmla="*/ 2 w 38"/>
                <a:gd name="T37" fmla="*/ 1 h 53"/>
                <a:gd name="T38" fmla="*/ 2 w 38"/>
                <a:gd name="T39" fmla="*/ 1 h 53"/>
                <a:gd name="T40" fmla="*/ 2 w 38"/>
                <a:gd name="T41" fmla="*/ 1 h 53"/>
                <a:gd name="T42" fmla="*/ 2 w 38"/>
                <a:gd name="T43" fmla="*/ 1 h 53"/>
                <a:gd name="T44" fmla="*/ 2 w 38"/>
                <a:gd name="T45" fmla="*/ 1 h 53"/>
                <a:gd name="T46" fmla="*/ 2 w 38"/>
                <a:gd name="T47" fmla="*/ 1 h 53"/>
                <a:gd name="T48" fmla="*/ 2 w 38"/>
                <a:gd name="T49" fmla="*/ 1 h 53"/>
                <a:gd name="T50" fmla="*/ 2 w 38"/>
                <a:gd name="T51" fmla="*/ 1 h 53"/>
                <a:gd name="T52" fmla="*/ 2 w 38"/>
                <a:gd name="T53" fmla="*/ 1 h 53"/>
                <a:gd name="T54" fmla="*/ 2 w 38"/>
                <a:gd name="T55" fmla="*/ 1 h 53"/>
                <a:gd name="T56" fmla="*/ 2 w 38"/>
                <a:gd name="T57" fmla="*/ 1 h 53"/>
                <a:gd name="T58" fmla="*/ 2 w 38"/>
                <a:gd name="T59" fmla="*/ 1 h 53"/>
                <a:gd name="T60" fmla="*/ 2 w 38"/>
                <a:gd name="T61" fmla="*/ 1 h 53"/>
                <a:gd name="T62" fmla="*/ 2 w 38"/>
                <a:gd name="T63" fmla="*/ 1 h 53"/>
                <a:gd name="T64" fmla="*/ 2 w 38"/>
                <a:gd name="T65" fmla="*/ 0 h 53"/>
                <a:gd name="T66" fmla="*/ 2 w 38"/>
                <a:gd name="T67" fmla="*/ 1 h 53"/>
                <a:gd name="T68" fmla="*/ 2 w 38"/>
                <a:gd name="T69" fmla="*/ 1 h 53"/>
                <a:gd name="T70" fmla="*/ 2 w 38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53"/>
                <a:gd name="T110" fmla="*/ 38 w 3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53">
                  <a:moveTo>
                    <a:pt x="33" y="14"/>
                  </a:moveTo>
                  <a:lnTo>
                    <a:pt x="19" y="10"/>
                  </a:lnTo>
                  <a:lnTo>
                    <a:pt x="19" y="0"/>
                  </a:lnTo>
                  <a:lnTo>
                    <a:pt x="33" y="0"/>
                  </a:lnTo>
                  <a:lnTo>
                    <a:pt x="33" y="14"/>
                  </a:lnTo>
                  <a:close/>
                  <a:moveTo>
                    <a:pt x="14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14" y="43"/>
                  </a:lnTo>
                  <a:lnTo>
                    <a:pt x="0" y="34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5" y="43"/>
                  </a:moveTo>
                  <a:lnTo>
                    <a:pt x="0" y="34"/>
                  </a:lnTo>
                  <a:lnTo>
                    <a:pt x="5" y="38"/>
                  </a:lnTo>
                  <a:lnTo>
                    <a:pt x="5" y="43"/>
                  </a:lnTo>
                  <a:close/>
                  <a:moveTo>
                    <a:pt x="9" y="34"/>
                  </a:moveTo>
                  <a:lnTo>
                    <a:pt x="24" y="38"/>
                  </a:lnTo>
                  <a:lnTo>
                    <a:pt x="14" y="53"/>
                  </a:lnTo>
                  <a:lnTo>
                    <a:pt x="5" y="43"/>
                  </a:lnTo>
                  <a:lnTo>
                    <a:pt x="9" y="34"/>
                  </a:lnTo>
                  <a:close/>
                  <a:moveTo>
                    <a:pt x="24" y="48"/>
                  </a:moveTo>
                  <a:lnTo>
                    <a:pt x="14" y="53"/>
                  </a:lnTo>
                  <a:lnTo>
                    <a:pt x="19" y="43"/>
                  </a:lnTo>
                  <a:lnTo>
                    <a:pt x="24" y="48"/>
                  </a:lnTo>
                  <a:close/>
                  <a:moveTo>
                    <a:pt x="14" y="43"/>
                  </a:moveTo>
                  <a:lnTo>
                    <a:pt x="29" y="5"/>
                  </a:lnTo>
                  <a:lnTo>
                    <a:pt x="38" y="10"/>
                  </a:lnTo>
                  <a:lnTo>
                    <a:pt x="24" y="48"/>
                  </a:lnTo>
                  <a:lnTo>
                    <a:pt x="14" y="43"/>
                  </a:lnTo>
                  <a:close/>
                  <a:moveTo>
                    <a:pt x="33" y="0"/>
                  </a:moveTo>
                  <a:lnTo>
                    <a:pt x="38" y="10"/>
                  </a:lnTo>
                  <a:lnTo>
                    <a:pt x="33" y="1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1" name="Freeform 230"/>
            <p:cNvSpPr>
              <a:spLocks noChangeAspect="1"/>
            </p:cNvSpPr>
            <p:nvPr/>
          </p:nvSpPr>
          <p:spPr bwMode="auto">
            <a:xfrm>
              <a:off x="2907" y="8275"/>
              <a:ext cx="28" cy="29"/>
            </a:xfrm>
            <a:custGeom>
              <a:avLst/>
              <a:gdLst>
                <a:gd name="T0" fmla="*/ 2 w 34"/>
                <a:gd name="T1" fmla="*/ 1 h 44"/>
                <a:gd name="T2" fmla="*/ 2 w 34"/>
                <a:gd name="T3" fmla="*/ 0 h 44"/>
                <a:gd name="T4" fmla="*/ 0 w 34"/>
                <a:gd name="T5" fmla="*/ 1 h 44"/>
                <a:gd name="T6" fmla="*/ 2 w 34"/>
                <a:gd name="T7" fmla="*/ 1 h 44"/>
                <a:gd name="T8" fmla="*/ 2 w 34"/>
                <a:gd name="T9" fmla="*/ 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4" y="5"/>
                  </a:moveTo>
                  <a:lnTo>
                    <a:pt x="20" y="0"/>
                  </a:lnTo>
                  <a:lnTo>
                    <a:pt x="0" y="34"/>
                  </a:lnTo>
                  <a:lnTo>
                    <a:pt x="10" y="44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Freeform 231"/>
            <p:cNvSpPr>
              <a:spLocks noChangeAspect="1" noEditPoints="1"/>
            </p:cNvSpPr>
            <p:nvPr/>
          </p:nvSpPr>
          <p:spPr bwMode="auto">
            <a:xfrm>
              <a:off x="2904" y="8272"/>
              <a:ext cx="34" cy="34"/>
            </a:xfrm>
            <a:custGeom>
              <a:avLst/>
              <a:gdLst>
                <a:gd name="T0" fmla="*/ 2 w 43"/>
                <a:gd name="T1" fmla="*/ 1 h 52"/>
                <a:gd name="T2" fmla="*/ 2 w 43"/>
                <a:gd name="T3" fmla="*/ 1 h 52"/>
                <a:gd name="T4" fmla="*/ 2 w 43"/>
                <a:gd name="T5" fmla="*/ 0 h 52"/>
                <a:gd name="T6" fmla="*/ 2 w 43"/>
                <a:gd name="T7" fmla="*/ 1 h 52"/>
                <a:gd name="T8" fmla="*/ 2 w 43"/>
                <a:gd name="T9" fmla="*/ 1 h 52"/>
                <a:gd name="T10" fmla="*/ 2 w 43"/>
                <a:gd name="T11" fmla="*/ 0 h 52"/>
                <a:gd name="T12" fmla="*/ 2 w 43"/>
                <a:gd name="T13" fmla="*/ 0 h 52"/>
                <a:gd name="T14" fmla="*/ 2 w 43"/>
                <a:gd name="T15" fmla="*/ 1 h 52"/>
                <a:gd name="T16" fmla="*/ 2 w 43"/>
                <a:gd name="T17" fmla="*/ 0 h 52"/>
                <a:gd name="T18" fmla="*/ 2 w 43"/>
                <a:gd name="T19" fmla="*/ 1 h 52"/>
                <a:gd name="T20" fmla="*/ 2 w 43"/>
                <a:gd name="T21" fmla="*/ 1 h 52"/>
                <a:gd name="T22" fmla="*/ 0 w 43"/>
                <a:gd name="T23" fmla="*/ 1 h 52"/>
                <a:gd name="T24" fmla="*/ 2 w 43"/>
                <a:gd name="T25" fmla="*/ 0 h 52"/>
                <a:gd name="T26" fmla="*/ 2 w 43"/>
                <a:gd name="T27" fmla="*/ 1 h 52"/>
                <a:gd name="T28" fmla="*/ 0 w 43"/>
                <a:gd name="T29" fmla="*/ 1 h 52"/>
                <a:gd name="T30" fmla="*/ 0 w 43"/>
                <a:gd name="T31" fmla="*/ 1 h 52"/>
                <a:gd name="T32" fmla="*/ 2 w 43"/>
                <a:gd name="T33" fmla="*/ 1 h 52"/>
                <a:gd name="T34" fmla="*/ 0 w 43"/>
                <a:gd name="T35" fmla="*/ 1 h 52"/>
                <a:gd name="T36" fmla="*/ 2 w 43"/>
                <a:gd name="T37" fmla="*/ 1 h 52"/>
                <a:gd name="T38" fmla="*/ 2 w 43"/>
                <a:gd name="T39" fmla="*/ 1 h 52"/>
                <a:gd name="T40" fmla="*/ 2 w 43"/>
                <a:gd name="T41" fmla="*/ 1 h 52"/>
                <a:gd name="T42" fmla="*/ 0 w 43"/>
                <a:gd name="T43" fmla="*/ 1 h 52"/>
                <a:gd name="T44" fmla="*/ 2 w 43"/>
                <a:gd name="T45" fmla="*/ 1 h 52"/>
                <a:gd name="T46" fmla="*/ 2 w 43"/>
                <a:gd name="T47" fmla="*/ 1 h 52"/>
                <a:gd name="T48" fmla="*/ 2 w 43"/>
                <a:gd name="T49" fmla="*/ 1 h 52"/>
                <a:gd name="T50" fmla="*/ 2 w 43"/>
                <a:gd name="T51" fmla="*/ 1 h 52"/>
                <a:gd name="T52" fmla="*/ 2 w 43"/>
                <a:gd name="T53" fmla="*/ 1 h 52"/>
                <a:gd name="T54" fmla="*/ 2 w 43"/>
                <a:gd name="T55" fmla="*/ 1 h 52"/>
                <a:gd name="T56" fmla="*/ 2 w 43"/>
                <a:gd name="T57" fmla="*/ 1 h 52"/>
                <a:gd name="T58" fmla="*/ 2 w 43"/>
                <a:gd name="T59" fmla="*/ 1 h 52"/>
                <a:gd name="T60" fmla="*/ 2 w 43"/>
                <a:gd name="T61" fmla="*/ 1 h 52"/>
                <a:gd name="T62" fmla="*/ 2 w 43"/>
                <a:gd name="T63" fmla="*/ 1 h 52"/>
                <a:gd name="T64" fmla="*/ 2 w 43"/>
                <a:gd name="T65" fmla="*/ 1 h 52"/>
                <a:gd name="T66" fmla="*/ 2 w 43"/>
                <a:gd name="T67" fmla="*/ 1 h 52"/>
                <a:gd name="T68" fmla="*/ 2 w 43"/>
                <a:gd name="T69" fmla="*/ 1 h 52"/>
                <a:gd name="T70" fmla="*/ 2 w 43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52"/>
                <a:gd name="T110" fmla="*/ 43 w 43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52">
                  <a:moveTo>
                    <a:pt x="33" y="19"/>
                  </a:moveTo>
                  <a:lnTo>
                    <a:pt x="24" y="9"/>
                  </a:lnTo>
                  <a:lnTo>
                    <a:pt x="28" y="0"/>
                  </a:lnTo>
                  <a:lnTo>
                    <a:pt x="43" y="4"/>
                  </a:lnTo>
                  <a:lnTo>
                    <a:pt x="33" y="19"/>
                  </a:lnTo>
                  <a:close/>
                  <a:moveTo>
                    <a:pt x="19" y="0"/>
                  </a:moveTo>
                  <a:lnTo>
                    <a:pt x="28" y="0"/>
                  </a:lnTo>
                  <a:lnTo>
                    <a:pt x="24" y="4"/>
                  </a:lnTo>
                  <a:lnTo>
                    <a:pt x="19" y="0"/>
                  </a:lnTo>
                  <a:close/>
                  <a:moveTo>
                    <a:pt x="28" y="9"/>
                  </a:moveTo>
                  <a:lnTo>
                    <a:pt x="9" y="43"/>
                  </a:lnTo>
                  <a:lnTo>
                    <a:pt x="0" y="33"/>
                  </a:lnTo>
                  <a:lnTo>
                    <a:pt x="19" y="0"/>
                  </a:lnTo>
                  <a:lnTo>
                    <a:pt x="28" y="9"/>
                  </a:lnTo>
                  <a:close/>
                  <a:moveTo>
                    <a:pt x="0" y="43"/>
                  </a:moveTo>
                  <a:lnTo>
                    <a:pt x="0" y="33"/>
                  </a:lnTo>
                  <a:lnTo>
                    <a:pt x="4" y="38"/>
                  </a:lnTo>
                  <a:lnTo>
                    <a:pt x="0" y="43"/>
                  </a:lnTo>
                  <a:close/>
                  <a:moveTo>
                    <a:pt x="9" y="33"/>
                  </a:moveTo>
                  <a:lnTo>
                    <a:pt x="19" y="38"/>
                  </a:lnTo>
                  <a:lnTo>
                    <a:pt x="14" y="52"/>
                  </a:lnTo>
                  <a:lnTo>
                    <a:pt x="0" y="43"/>
                  </a:lnTo>
                  <a:lnTo>
                    <a:pt x="9" y="33"/>
                  </a:lnTo>
                  <a:close/>
                  <a:moveTo>
                    <a:pt x="24" y="48"/>
                  </a:moveTo>
                  <a:lnTo>
                    <a:pt x="14" y="52"/>
                  </a:lnTo>
                  <a:lnTo>
                    <a:pt x="14" y="48"/>
                  </a:lnTo>
                  <a:lnTo>
                    <a:pt x="24" y="48"/>
                  </a:lnTo>
                  <a:close/>
                  <a:moveTo>
                    <a:pt x="9" y="43"/>
                  </a:moveTo>
                  <a:lnTo>
                    <a:pt x="33" y="4"/>
                  </a:lnTo>
                  <a:lnTo>
                    <a:pt x="43" y="14"/>
                  </a:lnTo>
                  <a:lnTo>
                    <a:pt x="24" y="48"/>
                  </a:lnTo>
                  <a:lnTo>
                    <a:pt x="9" y="43"/>
                  </a:lnTo>
                  <a:close/>
                  <a:moveTo>
                    <a:pt x="43" y="4"/>
                  </a:moveTo>
                  <a:lnTo>
                    <a:pt x="43" y="14"/>
                  </a:lnTo>
                  <a:lnTo>
                    <a:pt x="38" y="9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Freeform 232"/>
            <p:cNvSpPr>
              <a:spLocks noChangeAspect="1"/>
            </p:cNvSpPr>
            <p:nvPr/>
          </p:nvSpPr>
          <p:spPr bwMode="auto">
            <a:xfrm>
              <a:off x="2895" y="8297"/>
              <a:ext cx="20" cy="20"/>
            </a:xfrm>
            <a:custGeom>
              <a:avLst/>
              <a:gdLst>
                <a:gd name="T0" fmla="*/ 3 w 24"/>
                <a:gd name="T1" fmla="*/ 1 h 29"/>
                <a:gd name="T2" fmla="*/ 3 w 24"/>
                <a:gd name="T3" fmla="*/ 0 h 29"/>
                <a:gd name="T4" fmla="*/ 0 w 24"/>
                <a:gd name="T5" fmla="*/ 1 h 29"/>
                <a:gd name="T6" fmla="*/ 3 w 24"/>
                <a:gd name="T7" fmla="*/ 1 h 29"/>
                <a:gd name="T8" fmla="*/ 3 w 2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9"/>
                <a:gd name="T17" fmla="*/ 24 w 2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9">
                  <a:moveTo>
                    <a:pt x="24" y="10"/>
                  </a:moveTo>
                  <a:lnTo>
                    <a:pt x="14" y="0"/>
                  </a:lnTo>
                  <a:lnTo>
                    <a:pt x="0" y="24"/>
                  </a:lnTo>
                  <a:lnTo>
                    <a:pt x="10" y="29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Freeform 233"/>
            <p:cNvSpPr>
              <a:spLocks noChangeAspect="1" noEditPoints="1"/>
            </p:cNvSpPr>
            <p:nvPr/>
          </p:nvSpPr>
          <p:spPr bwMode="auto">
            <a:xfrm>
              <a:off x="2887" y="8295"/>
              <a:ext cx="37" cy="28"/>
            </a:xfrm>
            <a:custGeom>
              <a:avLst/>
              <a:gdLst>
                <a:gd name="T0" fmla="*/ 3 w 44"/>
                <a:gd name="T1" fmla="*/ 1 h 43"/>
                <a:gd name="T2" fmla="*/ 3 w 44"/>
                <a:gd name="T3" fmla="*/ 1 h 43"/>
                <a:gd name="T4" fmla="*/ 3 w 44"/>
                <a:gd name="T5" fmla="*/ 0 h 43"/>
                <a:gd name="T6" fmla="*/ 3 w 44"/>
                <a:gd name="T7" fmla="*/ 1 h 43"/>
                <a:gd name="T8" fmla="*/ 3 w 44"/>
                <a:gd name="T9" fmla="*/ 1 h 43"/>
                <a:gd name="T10" fmla="*/ 3 w 44"/>
                <a:gd name="T11" fmla="*/ 0 h 43"/>
                <a:gd name="T12" fmla="*/ 3 w 44"/>
                <a:gd name="T13" fmla="*/ 0 h 43"/>
                <a:gd name="T14" fmla="*/ 3 w 44"/>
                <a:gd name="T15" fmla="*/ 1 h 43"/>
                <a:gd name="T16" fmla="*/ 3 w 44"/>
                <a:gd name="T17" fmla="*/ 0 h 43"/>
                <a:gd name="T18" fmla="*/ 3 w 44"/>
                <a:gd name="T19" fmla="*/ 1 h 43"/>
                <a:gd name="T20" fmla="*/ 3 w 44"/>
                <a:gd name="T21" fmla="*/ 1 h 43"/>
                <a:gd name="T22" fmla="*/ 0 w 44"/>
                <a:gd name="T23" fmla="*/ 1 h 43"/>
                <a:gd name="T24" fmla="*/ 3 w 44"/>
                <a:gd name="T25" fmla="*/ 0 h 43"/>
                <a:gd name="T26" fmla="*/ 3 w 44"/>
                <a:gd name="T27" fmla="*/ 1 h 43"/>
                <a:gd name="T28" fmla="*/ 3 w 44"/>
                <a:gd name="T29" fmla="*/ 1 h 43"/>
                <a:gd name="T30" fmla="*/ 0 w 44"/>
                <a:gd name="T31" fmla="*/ 1 h 43"/>
                <a:gd name="T32" fmla="*/ 3 w 44"/>
                <a:gd name="T33" fmla="*/ 1 h 43"/>
                <a:gd name="T34" fmla="*/ 3 w 44"/>
                <a:gd name="T35" fmla="*/ 1 h 43"/>
                <a:gd name="T36" fmla="*/ 3 w 44"/>
                <a:gd name="T37" fmla="*/ 1 h 43"/>
                <a:gd name="T38" fmla="*/ 3 w 44"/>
                <a:gd name="T39" fmla="*/ 1 h 43"/>
                <a:gd name="T40" fmla="*/ 3 w 44"/>
                <a:gd name="T41" fmla="*/ 1 h 43"/>
                <a:gd name="T42" fmla="*/ 3 w 44"/>
                <a:gd name="T43" fmla="*/ 1 h 43"/>
                <a:gd name="T44" fmla="*/ 3 w 44"/>
                <a:gd name="T45" fmla="*/ 1 h 43"/>
                <a:gd name="T46" fmla="*/ 3 w 44"/>
                <a:gd name="T47" fmla="*/ 1 h 43"/>
                <a:gd name="T48" fmla="*/ 3 w 44"/>
                <a:gd name="T49" fmla="*/ 1 h 43"/>
                <a:gd name="T50" fmla="*/ 3 w 44"/>
                <a:gd name="T51" fmla="*/ 1 h 43"/>
                <a:gd name="T52" fmla="*/ 3 w 44"/>
                <a:gd name="T53" fmla="*/ 1 h 43"/>
                <a:gd name="T54" fmla="*/ 3 w 44"/>
                <a:gd name="T55" fmla="*/ 1 h 43"/>
                <a:gd name="T56" fmla="*/ 3 w 44"/>
                <a:gd name="T57" fmla="*/ 1 h 43"/>
                <a:gd name="T58" fmla="*/ 3 w 44"/>
                <a:gd name="T59" fmla="*/ 1 h 43"/>
                <a:gd name="T60" fmla="*/ 3 w 44"/>
                <a:gd name="T61" fmla="*/ 1 h 43"/>
                <a:gd name="T62" fmla="*/ 3 w 44"/>
                <a:gd name="T63" fmla="*/ 1 h 43"/>
                <a:gd name="T64" fmla="*/ 3 w 44"/>
                <a:gd name="T65" fmla="*/ 1 h 43"/>
                <a:gd name="T66" fmla="*/ 3 w 44"/>
                <a:gd name="T67" fmla="*/ 1 h 43"/>
                <a:gd name="T68" fmla="*/ 3 w 44"/>
                <a:gd name="T69" fmla="*/ 1 h 43"/>
                <a:gd name="T70" fmla="*/ 3 w 44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43"/>
                <a:gd name="T110" fmla="*/ 44 w 44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43">
                  <a:moveTo>
                    <a:pt x="34" y="19"/>
                  </a:moveTo>
                  <a:lnTo>
                    <a:pt x="20" y="10"/>
                  </a:lnTo>
                  <a:lnTo>
                    <a:pt x="29" y="0"/>
                  </a:lnTo>
                  <a:lnTo>
                    <a:pt x="39" y="5"/>
                  </a:lnTo>
                  <a:lnTo>
                    <a:pt x="34" y="19"/>
                  </a:lnTo>
                  <a:close/>
                  <a:moveTo>
                    <a:pt x="20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20" y="0"/>
                  </a:lnTo>
                  <a:close/>
                  <a:moveTo>
                    <a:pt x="29" y="10"/>
                  </a:moveTo>
                  <a:lnTo>
                    <a:pt x="15" y="34"/>
                  </a:lnTo>
                  <a:lnTo>
                    <a:pt x="0" y="24"/>
                  </a:lnTo>
                  <a:lnTo>
                    <a:pt x="20" y="0"/>
                  </a:lnTo>
                  <a:lnTo>
                    <a:pt x="29" y="10"/>
                  </a:lnTo>
                  <a:close/>
                  <a:moveTo>
                    <a:pt x="5" y="34"/>
                  </a:moveTo>
                  <a:lnTo>
                    <a:pt x="0" y="24"/>
                  </a:lnTo>
                  <a:lnTo>
                    <a:pt x="10" y="29"/>
                  </a:lnTo>
                  <a:lnTo>
                    <a:pt x="5" y="34"/>
                  </a:lnTo>
                  <a:close/>
                  <a:moveTo>
                    <a:pt x="10" y="24"/>
                  </a:moveTo>
                  <a:lnTo>
                    <a:pt x="24" y="29"/>
                  </a:lnTo>
                  <a:lnTo>
                    <a:pt x="20" y="43"/>
                  </a:lnTo>
                  <a:lnTo>
                    <a:pt x="5" y="34"/>
                  </a:lnTo>
                  <a:lnTo>
                    <a:pt x="10" y="24"/>
                  </a:lnTo>
                  <a:close/>
                  <a:moveTo>
                    <a:pt x="29" y="39"/>
                  </a:moveTo>
                  <a:lnTo>
                    <a:pt x="20" y="43"/>
                  </a:lnTo>
                  <a:lnTo>
                    <a:pt x="20" y="34"/>
                  </a:lnTo>
                  <a:lnTo>
                    <a:pt x="29" y="39"/>
                  </a:lnTo>
                  <a:close/>
                  <a:moveTo>
                    <a:pt x="15" y="29"/>
                  </a:moveTo>
                  <a:lnTo>
                    <a:pt x="29" y="10"/>
                  </a:lnTo>
                  <a:lnTo>
                    <a:pt x="44" y="19"/>
                  </a:lnTo>
                  <a:lnTo>
                    <a:pt x="29" y="39"/>
                  </a:lnTo>
                  <a:lnTo>
                    <a:pt x="15" y="29"/>
                  </a:lnTo>
                  <a:close/>
                  <a:moveTo>
                    <a:pt x="39" y="5"/>
                  </a:moveTo>
                  <a:lnTo>
                    <a:pt x="44" y="19"/>
                  </a:lnTo>
                  <a:lnTo>
                    <a:pt x="34" y="1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Freeform 234"/>
            <p:cNvSpPr>
              <a:spLocks noChangeAspect="1"/>
            </p:cNvSpPr>
            <p:nvPr/>
          </p:nvSpPr>
          <p:spPr bwMode="auto">
            <a:xfrm>
              <a:off x="2887" y="8313"/>
              <a:ext cx="17" cy="20"/>
            </a:xfrm>
            <a:custGeom>
              <a:avLst/>
              <a:gdLst>
                <a:gd name="T0" fmla="*/ 3 w 20"/>
                <a:gd name="T1" fmla="*/ 1 h 29"/>
                <a:gd name="T2" fmla="*/ 3 w 20"/>
                <a:gd name="T3" fmla="*/ 0 h 29"/>
                <a:gd name="T4" fmla="*/ 0 w 20"/>
                <a:gd name="T5" fmla="*/ 1 h 29"/>
                <a:gd name="T6" fmla="*/ 3 w 20"/>
                <a:gd name="T7" fmla="*/ 1 h 29"/>
                <a:gd name="T8" fmla="*/ 3 w 20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9"/>
                <a:gd name="T17" fmla="*/ 20 w 2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9">
                  <a:moveTo>
                    <a:pt x="20" y="5"/>
                  </a:moveTo>
                  <a:lnTo>
                    <a:pt x="10" y="0"/>
                  </a:lnTo>
                  <a:lnTo>
                    <a:pt x="0" y="24"/>
                  </a:lnTo>
                  <a:lnTo>
                    <a:pt x="15" y="29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Freeform 235"/>
            <p:cNvSpPr>
              <a:spLocks noChangeAspect="1" noEditPoints="1"/>
            </p:cNvSpPr>
            <p:nvPr/>
          </p:nvSpPr>
          <p:spPr bwMode="auto">
            <a:xfrm>
              <a:off x="2879" y="8310"/>
              <a:ext cx="31" cy="26"/>
            </a:xfrm>
            <a:custGeom>
              <a:avLst/>
              <a:gdLst>
                <a:gd name="T0" fmla="*/ 2 w 38"/>
                <a:gd name="T1" fmla="*/ 1 h 39"/>
                <a:gd name="T2" fmla="*/ 2 w 38"/>
                <a:gd name="T3" fmla="*/ 1 h 39"/>
                <a:gd name="T4" fmla="*/ 2 w 38"/>
                <a:gd name="T5" fmla="*/ 0 h 39"/>
                <a:gd name="T6" fmla="*/ 2 w 38"/>
                <a:gd name="T7" fmla="*/ 1 h 39"/>
                <a:gd name="T8" fmla="*/ 2 w 38"/>
                <a:gd name="T9" fmla="*/ 1 h 39"/>
                <a:gd name="T10" fmla="*/ 2 w 38"/>
                <a:gd name="T11" fmla="*/ 0 h 39"/>
                <a:gd name="T12" fmla="*/ 2 w 38"/>
                <a:gd name="T13" fmla="*/ 0 h 39"/>
                <a:gd name="T14" fmla="*/ 2 w 38"/>
                <a:gd name="T15" fmla="*/ 1 h 39"/>
                <a:gd name="T16" fmla="*/ 2 w 38"/>
                <a:gd name="T17" fmla="*/ 0 h 39"/>
                <a:gd name="T18" fmla="*/ 2 w 38"/>
                <a:gd name="T19" fmla="*/ 1 h 39"/>
                <a:gd name="T20" fmla="*/ 2 w 38"/>
                <a:gd name="T21" fmla="*/ 1 h 39"/>
                <a:gd name="T22" fmla="*/ 0 w 38"/>
                <a:gd name="T23" fmla="*/ 1 h 39"/>
                <a:gd name="T24" fmla="*/ 2 w 38"/>
                <a:gd name="T25" fmla="*/ 0 h 39"/>
                <a:gd name="T26" fmla="*/ 2 w 38"/>
                <a:gd name="T27" fmla="*/ 1 h 39"/>
                <a:gd name="T28" fmla="*/ 2 w 38"/>
                <a:gd name="T29" fmla="*/ 1 h 39"/>
                <a:gd name="T30" fmla="*/ 0 w 38"/>
                <a:gd name="T31" fmla="*/ 1 h 39"/>
                <a:gd name="T32" fmla="*/ 2 w 38"/>
                <a:gd name="T33" fmla="*/ 1 h 39"/>
                <a:gd name="T34" fmla="*/ 2 w 38"/>
                <a:gd name="T35" fmla="*/ 1 h 39"/>
                <a:gd name="T36" fmla="*/ 2 w 38"/>
                <a:gd name="T37" fmla="*/ 1 h 39"/>
                <a:gd name="T38" fmla="*/ 2 w 38"/>
                <a:gd name="T39" fmla="*/ 1 h 39"/>
                <a:gd name="T40" fmla="*/ 2 w 38"/>
                <a:gd name="T41" fmla="*/ 1 h 39"/>
                <a:gd name="T42" fmla="*/ 2 w 38"/>
                <a:gd name="T43" fmla="*/ 1 h 39"/>
                <a:gd name="T44" fmla="*/ 2 w 38"/>
                <a:gd name="T45" fmla="*/ 1 h 39"/>
                <a:gd name="T46" fmla="*/ 2 w 38"/>
                <a:gd name="T47" fmla="*/ 1 h 39"/>
                <a:gd name="T48" fmla="*/ 2 w 38"/>
                <a:gd name="T49" fmla="*/ 1 h 39"/>
                <a:gd name="T50" fmla="*/ 2 w 38"/>
                <a:gd name="T51" fmla="*/ 1 h 39"/>
                <a:gd name="T52" fmla="*/ 2 w 38"/>
                <a:gd name="T53" fmla="*/ 1 h 39"/>
                <a:gd name="T54" fmla="*/ 2 w 38"/>
                <a:gd name="T55" fmla="*/ 1 h 39"/>
                <a:gd name="T56" fmla="*/ 2 w 38"/>
                <a:gd name="T57" fmla="*/ 1 h 39"/>
                <a:gd name="T58" fmla="*/ 2 w 38"/>
                <a:gd name="T59" fmla="*/ 1 h 39"/>
                <a:gd name="T60" fmla="*/ 2 w 38"/>
                <a:gd name="T61" fmla="*/ 1 h 39"/>
                <a:gd name="T62" fmla="*/ 2 w 38"/>
                <a:gd name="T63" fmla="*/ 1 h 39"/>
                <a:gd name="T64" fmla="*/ 2 w 38"/>
                <a:gd name="T65" fmla="*/ 1 h 39"/>
                <a:gd name="T66" fmla="*/ 2 w 38"/>
                <a:gd name="T67" fmla="*/ 1 h 39"/>
                <a:gd name="T68" fmla="*/ 2 w 38"/>
                <a:gd name="T69" fmla="*/ 1 h 39"/>
                <a:gd name="T70" fmla="*/ 2 w 38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39"/>
                <a:gd name="T110" fmla="*/ 38 w 38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39">
                  <a:moveTo>
                    <a:pt x="29" y="19"/>
                  </a:moveTo>
                  <a:lnTo>
                    <a:pt x="14" y="1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29" y="19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9" y="0"/>
                  </a:lnTo>
                  <a:close/>
                  <a:moveTo>
                    <a:pt x="24" y="5"/>
                  </a:moveTo>
                  <a:lnTo>
                    <a:pt x="14" y="34"/>
                  </a:lnTo>
                  <a:lnTo>
                    <a:pt x="0" y="29"/>
                  </a:lnTo>
                  <a:lnTo>
                    <a:pt x="9" y="0"/>
                  </a:lnTo>
                  <a:lnTo>
                    <a:pt x="24" y="5"/>
                  </a:lnTo>
                  <a:close/>
                  <a:moveTo>
                    <a:pt x="9" y="39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9"/>
                  </a:lnTo>
                  <a:close/>
                  <a:moveTo>
                    <a:pt x="9" y="24"/>
                  </a:moveTo>
                  <a:lnTo>
                    <a:pt x="24" y="24"/>
                  </a:lnTo>
                  <a:lnTo>
                    <a:pt x="24" y="39"/>
                  </a:lnTo>
                  <a:lnTo>
                    <a:pt x="9" y="39"/>
                  </a:lnTo>
                  <a:lnTo>
                    <a:pt x="9" y="24"/>
                  </a:lnTo>
                  <a:close/>
                  <a:moveTo>
                    <a:pt x="29" y="34"/>
                  </a:moveTo>
                  <a:lnTo>
                    <a:pt x="24" y="39"/>
                  </a:lnTo>
                  <a:lnTo>
                    <a:pt x="24" y="34"/>
                  </a:lnTo>
                  <a:lnTo>
                    <a:pt x="29" y="34"/>
                  </a:lnTo>
                  <a:close/>
                  <a:moveTo>
                    <a:pt x="19" y="29"/>
                  </a:moveTo>
                  <a:lnTo>
                    <a:pt x="24" y="10"/>
                  </a:lnTo>
                  <a:lnTo>
                    <a:pt x="38" y="15"/>
                  </a:lnTo>
                  <a:lnTo>
                    <a:pt x="29" y="34"/>
                  </a:lnTo>
                  <a:lnTo>
                    <a:pt x="19" y="29"/>
                  </a:lnTo>
                  <a:close/>
                  <a:moveTo>
                    <a:pt x="33" y="5"/>
                  </a:moveTo>
                  <a:lnTo>
                    <a:pt x="38" y="15"/>
                  </a:lnTo>
                  <a:lnTo>
                    <a:pt x="29" y="10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Freeform 236"/>
            <p:cNvSpPr>
              <a:spLocks noChangeAspect="1"/>
            </p:cNvSpPr>
            <p:nvPr/>
          </p:nvSpPr>
          <p:spPr bwMode="auto">
            <a:xfrm>
              <a:off x="2887" y="8330"/>
              <a:ext cx="11" cy="9"/>
            </a:xfrm>
            <a:custGeom>
              <a:avLst/>
              <a:gdLst>
                <a:gd name="T0" fmla="*/ 1 w 15"/>
                <a:gd name="T1" fmla="*/ 1 h 14"/>
                <a:gd name="T2" fmla="*/ 0 w 15"/>
                <a:gd name="T3" fmla="*/ 0 h 14"/>
                <a:gd name="T4" fmla="*/ 0 w 15"/>
                <a:gd name="T5" fmla="*/ 1 h 14"/>
                <a:gd name="T6" fmla="*/ 1 w 15"/>
                <a:gd name="T7" fmla="*/ 1 h 14"/>
                <a:gd name="T8" fmla="*/ 1 w 15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4"/>
                <a:gd name="T17" fmla="*/ 15 w 1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4">
                  <a:moveTo>
                    <a:pt x="15" y="5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Freeform 237"/>
            <p:cNvSpPr>
              <a:spLocks noChangeAspect="1" noEditPoints="1"/>
            </p:cNvSpPr>
            <p:nvPr/>
          </p:nvSpPr>
          <p:spPr bwMode="auto">
            <a:xfrm>
              <a:off x="2879" y="8327"/>
              <a:ext cx="25" cy="16"/>
            </a:xfrm>
            <a:custGeom>
              <a:avLst/>
              <a:gdLst>
                <a:gd name="T0" fmla="*/ 3 w 29"/>
                <a:gd name="T1" fmla="*/ 1 h 24"/>
                <a:gd name="T2" fmla="*/ 3 w 29"/>
                <a:gd name="T3" fmla="*/ 1 h 24"/>
                <a:gd name="T4" fmla="*/ 3 w 29"/>
                <a:gd name="T5" fmla="*/ 0 h 24"/>
                <a:gd name="T6" fmla="*/ 3 w 29"/>
                <a:gd name="T7" fmla="*/ 0 h 24"/>
                <a:gd name="T8" fmla="*/ 3 w 29"/>
                <a:gd name="T9" fmla="*/ 1 h 24"/>
                <a:gd name="T10" fmla="*/ 0 w 29"/>
                <a:gd name="T11" fmla="*/ 1 h 24"/>
                <a:gd name="T12" fmla="*/ 3 w 29"/>
                <a:gd name="T13" fmla="*/ 0 h 24"/>
                <a:gd name="T14" fmla="*/ 3 w 29"/>
                <a:gd name="T15" fmla="*/ 1 h 24"/>
                <a:gd name="T16" fmla="*/ 0 w 29"/>
                <a:gd name="T17" fmla="*/ 1 h 24"/>
                <a:gd name="T18" fmla="*/ 3 w 29"/>
                <a:gd name="T19" fmla="*/ 1 h 24"/>
                <a:gd name="T20" fmla="*/ 3 w 29"/>
                <a:gd name="T21" fmla="*/ 1 h 24"/>
                <a:gd name="T22" fmla="*/ 0 w 29"/>
                <a:gd name="T23" fmla="*/ 1 h 24"/>
                <a:gd name="T24" fmla="*/ 0 w 29"/>
                <a:gd name="T25" fmla="*/ 1 h 24"/>
                <a:gd name="T26" fmla="*/ 3 w 29"/>
                <a:gd name="T27" fmla="*/ 1 h 24"/>
                <a:gd name="T28" fmla="*/ 3 w 29"/>
                <a:gd name="T29" fmla="*/ 1 h 24"/>
                <a:gd name="T30" fmla="*/ 0 w 29"/>
                <a:gd name="T31" fmla="*/ 1 h 24"/>
                <a:gd name="T32" fmla="*/ 3 w 29"/>
                <a:gd name="T33" fmla="*/ 1 h 24"/>
                <a:gd name="T34" fmla="*/ 3 w 29"/>
                <a:gd name="T35" fmla="*/ 1 h 24"/>
                <a:gd name="T36" fmla="*/ 3 w 29"/>
                <a:gd name="T37" fmla="*/ 1 h 24"/>
                <a:gd name="T38" fmla="*/ 3 w 29"/>
                <a:gd name="T39" fmla="*/ 1 h 24"/>
                <a:gd name="T40" fmla="*/ 3 w 29"/>
                <a:gd name="T41" fmla="*/ 1 h 24"/>
                <a:gd name="T42" fmla="*/ 3 w 29"/>
                <a:gd name="T43" fmla="*/ 1 h 24"/>
                <a:gd name="T44" fmla="*/ 3 w 29"/>
                <a:gd name="T45" fmla="*/ 1 h 24"/>
                <a:gd name="T46" fmla="*/ 3 w 29"/>
                <a:gd name="T47" fmla="*/ 1 h 24"/>
                <a:gd name="T48" fmla="*/ 3 w 29"/>
                <a:gd name="T49" fmla="*/ 1 h 24"/>
                <a:gd name="T50" fmla="*/ 3 w 29"/>
                <a:gd name="T51" fmla="*/ 1 h 24"/>
                <a:gd name="T52" fmla="*/ 3 w 29"/>
                <a:gd name="T53" fmla="*/ 1 h 24"/>
                <a:gd name="T54" fmla="*/ 3 w 29"/>
                <a:gd name="T55" fmla="*/ 1 h 24"/>
                <a:gd name="T56" fmla="*/ 3 w 29"/>
                <a:gd name="T57" fmla="*/ 1 h 24"/>
                <a:gd name="T58" fmla="*/ 3 w 29"/>
                <a:gd name="T59" fmla="*/ 1 h 24"/>
                <a:gd name="T60" fmla="*/ 3 w 29"/>
                <a:gd name="T61" fmla="*/ 1 h 24"/>
                <a:gd name="T62" fmla="*/ 3 w 29"/>
                <a:gd name="T63" fmla="*/ 1 h 24"/>
                <a:gd name="T64" fmla="*/ 3 w 29"/>
                <a:gd name="T65" fmla="*/ 0 h 24"/>
                <a:gd name="T66" fmla="*/ 3 w 29"/>
                <a:gd name="T67" fmla="*/ 1 h 24"/>
                <a:gd name="T68" fmla="*/ 3 w 29"/>
                <a:gd name="T69" fmla="*/ 1 h 24"/>
                <a:gd name="T70" fmla="*/ 3 w 29"/>
                <a:gd name="T71" fmla="*/ 0 h 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24"/>
                <a:gd name="T110" fmla="*/ 29 w 29"/>
                <a:gd name="T111" fmla="*/ 24 h 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24">
                  <a:moveTo>
                    <a:pt x="24" y="15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0" y="5"/>
                  </a:lnTo>
                  <a:close/>
                  <a:moveTo>
                    <a:pt x="14" y="5"/>
                  </a:moveTo>
                  <a:lnTo>
                    <a:pt x="14" y="19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9" y="24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9" y="24"/>
                  </a:lnTo>
                  <a:close/>
                  <a:moveTo>
                    <a:pt x="5" y="15"/>
                  </a:moveTo>
                  <a:lnTo>
                    <a:pt x="24" y="10"/>
                  </a:lnTo>
                  <a:lnTo>
                    <a:pt x="24" y="24"/>
                  </a:lnTo>
                  <a:lnTo>
                    <a:pt x="9" y="24"/>
                  </a:lnTo>
                  <a:lnTo>
                    <a:pt x="5" y="15"/>
                  </a:lnTo>
                  <a:close/>
                  <a:moveTo>
                    <a:pt x="29" y="15"/>
                  </a:moveTo>
                  <a:lnTo>
                    <a:pt x="24" y="24"/>
                  </a:lnTo>
                  <a:lnTo>
                    <a:pt x="24" y="15"/>
                  </a:lnTo>
                  <a:lnTo>
                    <a:pt x="29" y="15"/>
                  </a:lnTo>
                  <a:close/>
                  <a:moveTo>
                    <a:pt x="14" y="15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29" y="15"/>
                  </a:lnTo>
                  <a:lnTo>
                    <a:pt x="14" y="15"/>
                  </a:lnTo>
                  <a:close/>
                  <a:moveTo>
                    <a:pt x="24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Freeform 238"/>
            <p:cNvSpPr>
              <a:spLocks noChangeAspect="1"/>
            </p:cNvSpPr>
            <p:nvPr/>
          </p:nvSpPr>
          <p:spPr bwMode="auto">
            <a:xfrm>
              <a:off x="2887" y="8336"/>
              <a:ext cx="23" cy="26"/>
            </a:xfrm>
            <a:custGeom>
              <a:avLst/>
              <a:gdLst>
                <a:gd name="T0" fmla="*/ 2 w 29"/>
                <a:gd name="T1" fmla="*/ 0 h 38"/>
                <a:gd name="T2" fmla="*/ 0 w 29"/>
                <a:gd name="T3" fmla="*/ 1 h 38"/>
                <a:gd name="T4" fmla="*/ 2 w 29"/>
                <a:gd name="T5" fmla="*/ 1 h 38"/>
                <a:gd name="T6" fmla="*/ 2 w 29"/>
                <a:gd name="T7" fmla="*/ 1 h 38"/>
                <a:gd name="T8" fmla="*/ 2 w 29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15" y="0"/>
                  </a:moveTo>
                  <a:lnTo>
                    <a:pt x="0" y="4"/>
                  </a:lnTo>
                  <a:lnTo>
                    <a:pt x="15" y="38"/>
                  </a:lnTo>
                  <a:lnTo>
                    <a:pt x="29" y="2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Freeform 239"/>
            <p:cNvSpPr>
              <a:spLocks noChangeAspect="1" noEditPoints="1"/>
            </p:cNvSpPr>
            <p:nvPr/>
          </p:nvSpPr>
          <p:spPr bwMode="auto">
            <a:xfrm>
              <a:off x="2884" y="8333"/>
              <a:ext cx="31" cy="33"/>
            </a:xfrm>
            <a:custGeom>
              <a:avLst/>
              <a:gdLst>
                <a:gd name="T0" fmla="*/ 2 w 38"/>
                <a:gd name="T1" fmla="*/ 1 h 48"/>
                <a:gd name="T2" fmla="*/ 2 w 38"/>
                <a:gd name="T3" fmla="*/ 1 h 48"/>
                <a:gd name="T4" fmla="*/ 0 w 38"/>
                <a:gd name="T5" fmla="*/ 1 h 48"/>
                <a:gd name="T6" fmla="*/ 2 w 38"/>
                <a:gd name="T7" fmla="*/ 0 h 48"/>
                <a:gd name="T8" fmla="*/ 2 w 38"/>
                <a:gd name="T9" fmla="*/ 1 h 48"/>
                <a:gd name="T10" fmla="*/ 0 w 38"/>
                <a:gd name="T11" fmla="*/ 1 h 48"/>
                <a:gd name="T12" fmla="*/ 0 w 38"/>
                <a:gd name="T13" fmla="*/ 1 h 48"/>
                <a:gd name="T14" fmla="*/ 2 w 38"/>
                <a:gd name="T15" fmla="*/ 1 h 48"/>
                <a:gd name="T16" fmla="*/ 0 w 38"/>
                <a:gd name="T17" fmla="*/ 1 h 48"/>
                <a:gd name="T18" fmla="*/ 2 w 38"/>
                <a:gd name="T19" fmla="*/ 1 h 48"/>
                <a:gd name="T20" fmla="*/ 2 w 38"/>
                <a:gd name="T21" fmla="*/ 1 h 48"/>
                <a:gd name="T22" fmla="*/ 2 w 38"/>
                <a:gd name="T23" fmla="*/ 1 h 48"/>
                <a:gd name="T24" fmla="*/ 0 w 38"/>
                <a:gd name="T25" fmla="*/ 1 h 48"/>
                <a:gd name="T26" fmla="*/ 2 w 38"/>
                <a:gd name="T27" fmla="*/ 1 h 48"/>
                <a:gd name="T28" fmla="*/ 2 w 38"/>
                <a:gd name="T29" fmla="*/ 1 h 48"/>
                <a:gd name="T30" fmla="*/ 2 w 38"/>
                <a:gd name="T31" fmla="*/ 1 h 48"/>
                <a:gd name="T32" fmla="*/ 2 w 38"/>
                <a:gd name="T33" fmla="*/ 1 h 48"/>
                <a:gd name="T34" fmla="*/ 2 w 38"/>
                <a:gd name="T35" fmla="*/ 1 h 48"/>
                <a:gd name="T36" fmla="*/ 2 w 38"/>
                <a:gd name="T37" fmla="*/ 1 h 48"/>
                <a:gd name="T38" fmla="*/ 2 w 38"/>
                <a:gd name="T39" fmla="*/ 1 h 48"/>
                <a:gd name="T40" fmla="*/ 2 w 38"/>
                <a:gd name="T41" fmla="*/ 1 h 48"/>
                <a:gd name="T42" fmla="*/ 2 w 38"/>
                <a:gd name="T43" fmla="*/ 1 h 48"/>
                <a:gd name="T44" fmla="*/ 2 w 38"/>
                <a:gd name="T45" fmla="*/ 1 h 48"/>
                <a:gd name="T46" fmla="*/ 2 w 38"/>
                <a:gd name="T47" fmla="*/ 1 h 48"/>
                <a:gd name="T48" fmla="*/ 2 w 38"/>
                <a:gd name="T49" fmla="*/ 1 h 48"/>
                <a:gd name="T50" fmla="*/ 2 w 38"/>
                <a:gd name="T51" fmla="*/ 1 h 48"/>
                <a:gd name="T52" fmla="*/ 2 w 38"/>
                <a:gd name="T53" fmla="*/ 1 h 48"/>
                <a:gd name="T54" fmla="*/ 2 w 38"/>
                <a:gd name="T55" fmla="*/ 1 h 48"/>
                <a:gd name="T56" fmla="*/ 2 w 38"/>
                <a:gd name="T57" fmla="*/ 1 h 48"/>
                <a:gd name="T58" fmla="*/ 2 w 38"/>
                <a:gd name="T59" fmla="*/ 1 h 48"/>
                <a:gd name="T60" fmla="*/ 2 w 38"/>
                <a:gd name="T61" fmla="*/ 1 h 48"/>
                <a:gd name="T62" fmla="*/ 2 w 38"/>
                <a:gd name="T63" fmla="*/ 1 h 48"/>
                <a:gd name="T64" fmla="*/ 2 w 38"/>
                <a:gd name="T65" fmla="*/ 0 h 48"/>
                <a:gd name="T66" fmla="*/ 2 w 38"/>
                <a:gd name="T67" fmla="*/ 1 h 48"/>
                <a:gd name="T68" fmla="*/ 2 w 38"/>
                <a:gd name="T69" fmla="*/ 1 h 48"/>
                <a:gd name="T70" fmla="*/ 2 w 38"/>
                <a:gd name="T71" fmla="*/ 0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48"/>
                <a:gd name="T110" fmla="*/ 38 w 38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48">
                  <a:moveTo>
                    <a:pt x="19" y="14"/>
                  </a:moveTo>
                  <a:lnTo>
                    <a:pt x="4" y="14"/>
                  </a:lnTo>
                  <a:lnTo>
                    <a:pt x="0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0" y="5"/>
                  </a:lnTo>
                  <a:lnTo>
                    <a:pt x="4" y="9"/>
                  </a:lnTo>
                  <a:lnTo>
                    <a:pt x="0" y="14"/>
                  </a:lnTo>
                  <a:close/>
                  <a:moveTo>
                    <a:pt x="9" y="5"/>
                  </a:moveTo>
                  <a:lnTo>
                    <a:pt x="28" y="38"/>
                  </a:lnTo>
                  <a:lnTo>
                    <a:pt x="14" y="48"/>
                  </a:lnTo>
                  <a:lnTo>
                    <a:pt x="0" y="14"/>
                  </a:lnTo>
                  <a:lnTo>
                    <a:pt x="9" y="5"/>
                  </a:lnTo>
                  <a:close/>
                  <a:moveTo>
                    <a:pt x="24" y="48"/>
                  </a:moveTo>
                  <a:lnTo>
                    <a:pt x="14" y="48"/>
                  </a:lnTo>
                  <a:lnTo>
                    <a:pt x="19" y="43"/>
                  </a:lnTo>
                  <a:lnTo>
                    <a:pt x="24" y="48"/>
                  </a:lnTo>
                  <a:close/>
                  <a:moveTo>
                    <a:pt x="14" y="38"/>
                  </a:moveTo>
                  <a:lnTo>
                    <a:pt x="28" y="29"/>
                  </a:lnTo>
                  <a:lnTo>
                    <a:pt x="38" y="38"/>
                  </a:lnTo>
                  <a:lnTo>
                    <a:pt x="24" y="48"/>
                  </a:lnTo>
                  <a:lnTo>
                    <a:pt x="14" y="38"/>
                  </a:lnTo>
                  <a:close/>
                  <a:moveTo>
                    <a:pt x="38" y="33"/>
                  </a:moveTo>
                  <a:lnTo>
                    <a:pt x="38" y="38"/>
                  </a:lnTo>
                  <a:lnTo>
                    <a:pt x="33" y="33"/>
                  </a:lnTo>
                  <a:lnTo>
                    <a:pt x="38" y="33"/>
                  </a:lnTo>
                  <a:close/>
                  <a:moveTo>
                    <a:pt x="28" y="38"/>
                  </a:moveTo>
                  <a:lnTo>
                    <a:pt x="14" y="9"/>
                  </a:lnTo>
                  <a:lnTo>
                    <a:pt x="24" y="5"/>
                  </a:lnTo>
                  <a:lnTo>
                    <a:pt x="38" y="33"/>
                  </a:lnTo>
                  <a:lnTo>
                    <a:pt x="28" y="38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Freeform 240"/>
            <p:cNvSpPr>
              <a:spLocks noChangeAspect="1"/>
            </p:cNvSpPr>
            <p:nvPr/>
          </p:nvSpPr>
          <p:spPr bwMode="auto">
            <a:xfrm>
              <a:off x="2898" y="8355"/>
              <a:ext cx="29" cy="23"/>
            </a:xfrm>
            <a:custGeom>
              <a:avLst/>
              <a:gdLst>
                <a:gd name="T0" fmla="*/ 4 w 33"/>
                <a:gd name="T1" fmla="*/ 0 h 34"/>
                <a:gd name="T2" fmla="*/ 0 w 33"/>
                <a:gd name="T3" fmla="*/ 1 h 34"/>
                <a:gd name="T4" fmla="*/ 4 w 33"/>
                <a:gd name="T5" fmla="*/ 1 h 34"/>
                <a:gd name="T6" fmla="*/ 4 w 33"/>
                <a:gd name="T7" fmla="*/ 1 h 34"/>
                <a:gd name="T8" fmla="*/ 4 w 33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14" y="0"/>
                  </a:moveTo>
                  <a:lnTo>
                    <a:pt x="0" y="10"/>
                  </a:lnTo>
                  <a:lnTo>
                    <a:pt x="29" y="34"/>
                  </a:lnTo>
                  <a:lnTo>
                    <a:pt x="33" y="2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Freeform 241"/>
            <p:cNvSpPr>
              <a:spLocks noChangeAspect="1" noEditPoints="1"/>
            </p:cNvSpPr>
            <p:nvPr/>
          </p:nvSpPr>
          <p:spPr bwMode="auto">
            <a:xfrm>
              <a:off x="2895" y="8352"/>
              <a:ext cx="40" cy="30"/>
            </a:xfrm>
            <a:custGeom>
              <a:avLst/>
              <a:gdLst>
                <a:gd name="T0" fmla="*/ 3 w 48"/>
                <a:gd name="T1" fmla="*/ 1 h 43"/>
                <a:gd name="T2" fmla="*/ 3 w 48"/>
                <a:gd name="T3" fmla="*/ 1 h 43"/>
                <a:gd name="T4" fmla="*/ 0 w 48"/>
                <a:gd name="T5" fmla="*/ 1 h 43"/>
                <a:gd name="T6" fmla="*/ 3 w 48"/>
                <a:gd name="T7" fmla="*/ 0 h 43"/>
                <a:gd name="T8" fmla="*/ 3 w 48"/>
                <a:gd name="T9" fmla="*/ 1 h 43"/>
                <a:gd name="T10" fmla="*/ 0 w 48"/>
                <a:gd name="T11" fmla="*/ 1 h 43"/>
                <a:gd name="T12" fmla="*/ 0 w 48"/>
                <a:gd name="T13" fmla="*/ 1 h 43"/>
                <a:gd name="T14" fmla="*/ 3 w 48"/>
                <a:gd name="T15" fmla="*/ 1 h 43"/>
                <a:gd name="T16" fmla="*/ 0 w 48"/>
                <a:gd name="T17" fmla="*/ 1 h 43"/>
                <a:gd name="T18" fmla="*/ 3 w 48"/>
                <a:gd name="T19" fmla="*/ 1 h 43"/>
                <a:gd name="T20" fmla="*/ 3 w 48"/>
                <a:gd name="T21" fmla="*/ 1 h 43"/>
                <a:gd name="T22" fmla="*/ 3 w 48"/>
                <a:gd name="T23" fmla="*/ 1 h 43"/>
                <a:gd name="T24" fmla="*/ 0 w 48"/>
                <a:gd name="T25" fmla="*/ 1 h 43"/>
                <a:gd name="T26" fmla="*/ 3 w 48"/>
                <a:gd name="T27" fmla="*/ 1 h 43"/>
                <a:gd name="T28" fmla="*/ 3 w 48"/>
                <a:gd name="T29" fmla="*/ 1 h 43"/>
                <a:gd name="T30" fmla="*/ 3 w 48"/>
                <a:gd name="T31" fmla="*/ 1 h 43"/>
                <a:gd name="T32" fmla="*/ 3 w 48"/>
                <a:gd name="T33" fmla="*/ 1 h 43"/>
                <a:gd name="T34" fmla="*/ 3 w 48"/>
                <a:gd name="T35" fmla="*/ 1 h 43"/>
                <a:gd name="T36" fmla="*/ 3 w 48"/>
                <a:gd name="T37" fmla="*/ 1 h 43"/>
                <a:gd name="T38" fmla="*/ 3 w 48"/>
                <a:gd name="T39" fmla="*/ 1 h 43"/>
                <a:gd name="T40" fmla="*/ 3 w 48"/>
                <a:gd name="T41" fmla="*/ 1 h 43"/>
                <a:gd name="T42" fmla="*/ 3 w 48"/>
                <a:gd name="T43" fmla="*/ 1 h 43"/>
                <a:gd name="T44" fmla="*/ 3 w 48"/>
                <a:gd name="T45" fmla="*/ 1 h 43"/>
                <a:gd name="T46" fmla="*/ 3 w 48"/>
                <a:gd name="T47" fmla="*/ 1 h 43"/>
                <a:gd name="T48" fmla="*/ 3 w 48"/>
                <a:gd name="T49" fmla="*/ 1 h 43"/>
                <a:gd name="T50" fmla="*/ 3 w 48"/>
                <a:gd name="T51" fmla="*/ 1 h 43"/>
                <a:gd name="T52" fmla="*/ 3 w 48"/>
                <a:gd name="T53" fmla="*/ 1 h 43"/>
                <a:gd name="T54" fmla="*/ 3 w 48"/>
                <a:gd name="T55" fmla="*/ 1 h 43"/>
                <a:gd name="T56" fmla="*/ 3 w 48"/>
                <a:gd name="T57" fmla="*/ 1 h 43"/>
                <a:gd name="T58" fmla="*/ 3 w 48"/>
                <a:gd name="T59" fmla="*/ 0 h 43"/>
                <a:gd name="T60" fmla="*/ 3 w 48"/>
                <a:gd name="T61" fmla="*/ 1 h 43"/>
                <a:gd name="T62" fmla="*/ 3 w 48"/>
                <a:gd name="T63" fmla="*/ 1 h 43"/>
                <a:gd name="T64" fmla="*/ 3 w 48"/>
                <a:gd name="T65" fmla="*/ 0 h 43"/>
                <a:gd name="T66" fmla="*/ 3 w 48"/>
                <a:gd name="T67" fmla="*/ 0 h 43"/>
                <a:gd name="T68" fmla="*/ 3 w 48"/>
                <a:gd name="T69" fmla="*/ 1 h 43"/>
                <a:gd name="T70" fmla="*/ 3 w 48"/>
                <a:gd name="T71" fmla="*/ 0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43"/>
                <a:gd name="T110" fmla="*/ 48 w 48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43">
                  <a:moveTo>
                    <a:pt x="24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38" y="33"/>
                  </a:lnTo>
                  <a:lnTo>
                    <a:pt x="24" y="43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38" y="43"/>
                  </a:moveTo>
                  <a:lnTo>
                    <a:pt x="24" y="43"/>
                  </a:lnTo>
                  <a:lnTo>
                    <a:pt x="34" y="38"/>
                  </a:lnTo>
                  <a:lnTo>
                    <a:pt x="38" y="43"/>
                  </a:lnTo>
                  <a:close/>
                  <a:moveTo>
                    <a:pt x="24" y="33"/>
                  </a:moveTo>
                  <a:lnTo>
                    <a:pt x="34" y="24"/>
                  </a:lnTo>
                  <a:lnTo>
                    <a:pt x="48" y="33"/>
                  </a:lnTo>
                  <a:lnTo>
                    <a:pt x="38" y="43"/>
                  </a:lnTo>
                  <a:lnTo>
                    <a:pt x="24" y="33"/>
                  </a:lnTo>
                  <a:close/>
                  <a:moveTo>
                    <a:pt x="48" y="24"/>
                  </a:moveTo>
                  <a:lnTo>
                    <a:pt x="48" y="33"/>
                  </a:lnTo>
                  <a:lnTo>
                    <a:pt x="38" y="28"/>
                  </a:lnTo>
                  <a:lnTo>
                    <a:pt x="48" y="24"/>
                  </a:lnTo>
                  <a:close/>
                  <a:moveTo>
                    <a:pt x="34" y="33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34" y="3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Freeform 242"/>
            <p:cNvSpPr>
              <a:spLocks noChangeAspect="1"/>
            </p:cNvSpPr>
            <p:nvPr/>
          </p:nvSpPr>
          <p:spPr bwMode="auto">
            <a:xfrm>
              <a:off x="3722" y="8018"/>
              <a:ext cx="51" cy="67"/>
            </a:xfrm>
            <a:custGeom>
              <a:avLst/>
              <a:gdLst>
                <a:gd name="T0" fmla="*/ 0 w 62"/>
                <a:gd name="T1" fmla="*/ 1 h 100"/>
                <a:gd name="T2" fmla="*/ 2 w 62"/>
                <a:gd name="T3" fmla="*/ 1 h 100"/>
                <a:gd name="T4" fmla="*/ 2 w 62"/>
                <a:gd name="T5" fmla="*/ 1 h 100"/>
                <a:gd name="T6" fmla="*/ 2 w 62"/>
                <a:gd name="T7" fmla="*/ 0 h 100"/>
                <a:gd name="T8" fmla="*/ 0 w 62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0"/>
                <a:gd name="T17" fmla="*/ 62 w 62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0">
                  <a:moveTo>
                    <a:pt x="0" y="96"/>
                  </a:moveTo>
                  <a:lnTo>
                    <a:pt x="10" y="100"/>
                  </a:lnTo>
                  <a:lnTo>
                    <a:pt x="62" y="4"/>
                  </a:lnTo>
                  <a:lnTo>
                    <a:pt x="48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Freeform 243"/>
            <p:cNvSpPr>
              <a:spLocks noChangeAspect="1"/>
            </p:cNvSpPr>
            <p:nvPr/>
          </p:nvSpPr>
          <p:spPr bwMode="auto">
            <a:xfrm>
              <a:off x="3762" y="7949"/>
              <a:ext cx="43" cy="71"/>
            </a:xfrm>
            <a:custGeom>
              <a:avLst/>
              <a:gdLst>
                <a:gd name="T0" fmla="*/ 0 w 53"/>
                <a:gd name="T1" fmla="*/ 1 h 105"/>
                <a:gd name="T2" fmla="*/ 2 w 53"/>
                <a:gd name="T3" fmla="*/ 1 h 105"/>
                <a:gd name="T4" fmla="*/ 2 w 53"/>
                <a:gd name="T5" fmla="*/ 1 h 105"/>
                <a:gd name="T6" fmla="*/ 2 w 53"/>
                <a:gd name="T7" fmla="*/ 0 h 105"/>
                <a:gd name="T8" fmla="*/ 0 w 53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05"/>
                <a:gd name="T17" fmla="*/ 53 w 53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05">
                  <a:moveTo>
                    <a:pt x="0" y="101"/>
                  </a:moveTo>
                  <a:lnTo>
                    <a:pt x="14" y="105"/>
                  </a:lnTo>
                  <a:lnTo>
                    <a:pt x="53" y="5"/>
                  </a:lnTo>
                  <a:lnTo>
                    <a:pt x="38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Freeform 244"/>
            <p:cNvSpPr>
              <a:spLocks noChangeAspect="1" noEditPoints="1"/>
            </p:cNvSpPr>
            <p:nvPr/>
          </p:nvSpPr>
          <p:spPr bwMode="auto">
            <a:xfrm>
              <a:off x="3757" y="7946"/>
              <a:ext cx="53" cy="81"/>
            </a:xfrm>
            <a:custGeom>
              <a:avLst/>
              <a:gdLst>
                <a:gd name="T0" fmla="*/ 3 w 63"/>
                <a:gd name="T1" fmla="*/ 1 h 120"/>
                <a:gd name="T2" fmla="*/ 3 w 63"/>
                <a:gd name="T3" fmla="*/ 1 h 120"/>
                <a:gd name="T4" fmla="*/ 3 w 63"/>
                <a:gd name="T5" fmla="*/ 1 h 120"/>
                <a:gd name="T6" fmla="*/ 3 w 63"/>
                <a:gd name="T7" fmla="*/ 1 h 120"/>
                <a:gd name="T8" fmla="*/ 3 w 63"/>
                <a:gd name="T9" fmla="*/ 1 h 120"/>
                <a:gd name="T10" fmla="*/ 3 w 63"/>
                <a:gd name="T11" fmla="*/ 1 h 120"/>
                <a:gd name="T12" fmla="*/ 3 w 63"/>
                <a:gd name="T13" fmla="*/ 1 h 120"/>
                <a:gd name="T14" fmla="*/ 3 w 63"/>
                <a:gd name="T15" fmla="*/ 1 h 120"/>
                <a:gd name="T16" fmla="*/ 3 w 63"/>
                <a:gd name="T17" fmla="*/ 1 h 120"/>
                <a:gd name="T18" fmla="*/ 3 w 63"/>
                <a:gd name="T19" fmla="*/ 1 h 120"/>
                <a:gd name="T20" fmla="*/ 3 w 63"/>
                <a:gd name="T21" fmla="*/ 1 h 120"/>
                <a:gd name="T22" fmla="*/ 3 w 63"/>
                <a:gd name="T23" fmla="*/ 1 h 120"/>
                <a:gd name="T24" fmla="*/ 3 w 63"/>
                <a:gd name="T25" fmla="*/ 1 h 120"/>
                <a:gd name="T26" fmla="*/ 3 w 63"/>
                <a:gd name="T27" fmla="*/ 1 h 120"/>
                <a:gd name="T28" fmla="*/ 3 w 63"/>
                <a:gd name="T29" fmla="*/ 1 h 120"/>
                <a:gd name="T30" fmla="*/ 3 w 63"/>
                <a:gd name="T31" fmla="*/ 1 h 120"/>
                <a:gd name="T32" fmla="*/ 3 w 63"/>
                <a:gd name="T33" fmla="*/ 1 h 120"/>
                <a:gd name="T34" fmla="*/ 3 w 63"/>
                <a:gd name="T35" fmla="*/ 1 h 120"/>
                <a:gd name="T36" fmla="*/ 3 w 63"/>
                <a:gd name="T37" fmla="*/ 1 h 120"/>
                <a:gd name="T38" fmla="*/ 3 w 63"/>
                <a:gd name="T39" fmla="*/ 1 h 120"/>
                <a:gd name="T40" fmla="*/ 3 w 63"/>
                <a:gd name="T41" fmla="*/ 0 h 120"/>
                <a:gd name="T42" fmla="*/ 3 w 63"/>
                <a:gd name="T43" fmla="*/ 1 h 120"/>
                <a:gd name="T44" fmla="*/ 3 w 63"/>
                <a:gd name="T45" fmla="*/ 1 h 120"/>
                <a:gd name="T46" fmla="*/ 3 w 63"/>
                <a:gd name="T47" fmla="*/ 1 h 120"/>
                <a:gd name="T48" fmla="*/ 3 w 63"/>
                <a:gd name="T49" fmla="*/ 0 h 120"/>
                <a:gd name="T50" fmla="*/ 3 w 63"/>
                <a:gd name="T51" fmla="*/ 1 h 120"/>
                <a:gd name="T52" fmla="*/ 3 w 63"/>
                <a:gd name="T53" fmla="*/ 1 h 120"/>
                <a:gd name="T54" fmla="*/ 3 w 63"/>
                <a:gd name="T55" fmla="*/ 1 h 120"/>
                <a:gd name="T56" fmla="*/ 3 w 63"/>
                <a:gd name="T57" fmla="*/ 1 h 120"/>
                <a:gd name="T58" fmla="*/ 0 w 63"/>
                <a:gd name="T59" fmla="*/ 1 h 120"/>
                <a:gd name="T60" fmla="*/ 3 w 63"/>
                <a:gd name="T61" fmla="*/ 1 h 120"/>
                <a:gd name="T62" fmla="*/ 3 w 63"/>
                <a:gd name="T63" fmla="*/ 1 h 120"/>
                <a:gd name="T64" fmla="*/ 3 w 63"/>
                <a:gd name="T65" fmla="*/ 1 h 120"/>
                <a:gd name="T66" fmla="*/ 0 w 63"/>
                <a:gd name="T67" fmla="*/ 1 h 120"/>
                <a:gd name="T68" fmla="*/ 3 w 63"/>
                <a:gd name="T69" fmla="*/ 1 h 120"/>
                <a:gd name="T70" fmla="*/ 3 w 63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120"/>
                <a:gd name="T110" fmla="*/ 63 w 63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120">
                  <a:moveTo>
                    <a:pt x="10" y="101"/>
                  </a:moveTo>
                  <a:lnTo>
                    <a:pt x="24" y="106"/>
                  </a:lnTo>
                  <a:lnTo>
                    <a:pt x="15" y="120"/>
                  </a:lnTo>
                  <a:lnTo>
                    <a:pt x="5" y="115"/>
                  </a:lnTo>
                  <a:lnTo>
                    <a:pt x="10" y="101"/>
                  </a:lnTo>
                  <a:close/>
                  <a:moveTo>
                    <a:pt x="24" y="115"/>
                  </a:moveTo>
                  <a:lnTo>
                    <a:pt x="15" y="120"/>
                  </a:lnTo>
                  <a:lnTo>
                    <a:pt x="19" y="110"/>
                  </a:lnTo>
                  <a:lnTo>
                    <a:pt x="24" y="115"/>
                  </a:lnTo>
                  <a:close/>
                  <a:moveTo>
                    <a:pt x="15" y="110"/>
                  </a:moveTo>
                  <a:lnTo>
                    <a:pt x="48" y="10"/>
                  </a:lnTo>
                  <a:lnTo>
                    <a:pt x="63" y="14"/>
                  </a:lnTo>
                  <a:lnTo>
                    <a:pt x="24" y="115"/>
                  </a:lnTo>
                  <a:lnTo>
                    <a:pt x="15" y="110"/>
                  </a:lnTo>
                  <a:close/>
                  <a:moveTo>
                    <a:pt x="58" y="5"/>
                  </a:moveTo>
                  <a:lnTo>
                    <a:pt x="63" y="14"/>
                  </a:lnTo>
                  <a:lnTo>
                    <a:pt x="58" y="10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4"/>
                  </a:lnTo>
                  <a:lnTo>
                    <a:pt x="43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3" y="0"/>
                  </a:lnTo>
                  <a:lnTo>
                    <a:pt x="43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110"/>
                  </a:lnTo>
                  <a:lnTo>
                    <a:pt x="0" y="106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115"/>
                  </a:moveTo>
                  <a:lnTo>
                    <a:pt x="0" y="106"/>
                  </a:lnTo>
                  <a:lnTo>
                    <a:pt x="5" y="106"/>
                  </a:lnTo>
                  <a:lnTo>
                    <a:pt x="5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Freeform 245"/>
            <p:cNvSpPr>
              <a:spLocks noChangeAspect="1"/>
            </p:cNvSpPr>
            <p:nvPr/>
          </p:nvSpPr>
          <p:spPr bwMode="auto">
            <a:xfrm>
              <a:off x="3794" y="7878"/>
              <a:ext cx="36" cy="75"/>
            </a:xfrm>
            <a:custGeom>
              <a:avLst/>
              <a:gdLst>
                <a:gd name="T0" fmla="*/ 0 w 44"/>
                <a:gd name="T1" fmla="*/ 1 h 111"/>
                <a:gd name="T2" fmla="*/ 2 w 44"/>
                <a:gd name="T3" fmla="*/ 1 h 111"/>
                <a:gd name="T4" fmla="*/ 2 w 44"/>
                <a:gd name="T5" fmla="*/ 0 h 111"/>
                <a:gd name="T6" fmla="*/ 2 w 44"/>
                <a:gd name="T7" fmla="*/ 0 h 111"/>
                <a:gd name="T8" fmla="*/ 0 w 44"/>
                <a:gd name="T9" fmla="*/ 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111"/>
                <a:gd name="T17" fmla="*/ 44 w 44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111">
                  <a:moveTo>
                    <a:pt x="0" y="106"/>
                  </a:moveTo>
                  <a:lnTo>
                    <a:pt x="15" y="111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Freeform 246"/>
            <p:cNvSpPr>
              <a:spLocks noChangeAspect="1" noEditPoints="1"/>
            </p:cNvSpPr>
            <p:nvPr/>
          </p:nvSpPr>
          <p:spPr bwMode="auto">
            <a:xfrm>
              <a:off x="3785" y="7872"/>
              <a:ext cx="48" cy="86"/>
            </a:xfrm>
            <a:custGeom>
              <a:avLst/>
              <a:gdLst>
                <a:gd name="T0" fmla="*/ 3 w 57"/>
                <a:gd name="T1" fmla="*/ 1 h 129"/>
                <a:gd name="T2" fmla="*/ 3 w 57"/>
                <a:gd name="T3" fmla="*/ 1 h 129"/>
                <a:gd name="T4" fmla="*/ 3 w 57"/>
                <a:gd name="T5" fmla="*/ 1 h 129"/>
                <a:gd name="T6" fmla="*/ 3 w 57"/>
                <a:gd name="T7" fmla="*/ 1 h 129"/>
                <a:gd name="T8" fmla="*/ 3 w 57"/>
                <a:gd name="T9" fmla="*/ 1 h 129"/>
                <a:gd name="T10" fmla="*/ 3 w 57"/>
                <a:gd name="T11" fmla="*/ 1 h 129"/>
                <a:gd name="T12" fmla="*/ 3 w 57"/>
                <a:gd name="T13" fmla="*/ 1 h 129"/>
                <a:gd name="T14" fmla="*/ 3 w 57"/>
                <a:gd name="T15" fmla="*/ 1 h 129"/>
                <a:gd name="T16" fmla="*/ 3 w 57"/>
                <a:gd name="T17" fmla="*/ 1 h 129"/>
                <a:gd name="T18" fmla="*/ 3 w 57"/>
                <a:gd name="T19" fmla="*/ 1 h 129"/>
                <a:gd name="T20" fmla="*/ 3 w 57"/>
                <a:gd name="T21" fmla="*/ 1 h 129"/>
                <a:gd name="T22" fmla="*/ 3 w 57"/>
                <a:gd name="T23" fmla="*/ 1 h 129"/>
                <a:gd name="T24" fmla="*/ 3 w 57"/>
                <a:gd name="T25" fmla="*/ 1 h 129"/>
                <a:gd name="T26" fmla="*/ 3 w 57"/>
                <a:gd name="T27" fmla="*/ 1 h 129"/>
                <a:gd name="T28" fmla="*/ 3 w 57"/>
                <a:gd name="T29" fmla="*/ 1 h 129"/>
                <a:gd name="T30" fmla="*/ 3 w 57"/>
                <a:gd name="T31" fmla="*/ 1 h 129"/>
                <a:gd name="T32" fmla="*/ 3 w 57"/>
                <a:gd name="T33" fmla="*/ 1 h 129"/>
                <a:gd name="T34" fmla="*/ 3 w 57"/>
                <a:gd name="T35" fmla="*/ 1 h 129"/>
                <a:gd name="T36" fmla="*/ 3 w 57"/>
                <a:gd name="T37" fmla="*/ 1 h 129"/>
                <a:gd name="T38" fmla="*/ 3 w 57"/>
                <a:gd name="T39" fmla="*/ 1 h 129"/>
                <a:gd name="T40" fmla="*/ 3 w 57"/>
                <a:gd name="T41" fmla="*/ 0 h 129"/>
                <a:gd name="T42" fmla="*/ 3 w 57"/>
                <a:gd name="T43" fmla="*/ 1 h 129"/>
                <a:gd name="T44" fmla="*/ 3 w 57"/>
                <a:gd name="T45" fmla="*/ 1 h 129"/>
                <a:gd name="T46" fmla="*/ 3 w 57"/>
                <a:gd name="T47" fmla="*/ 1 h 129"/>
                <a:gd name="T48" fmla="*/ 3 w 57"/>
                <a:gd name="T49" fmla="*/ 0 h 129"/>
                <a:gd name="T50" fmla="*/ 3 w 57"/>
                <a:gd name="T51" fmla="*/ 1 h 129"/>
                <a:gd name="T52" fmla="*/ 3 w 57"/>
                <a:gd name="T53" fmla="*/ 1 h 129"/>
                <a:gd name="T54" fmla="*/ 3 w 57"/>
                <a:gd name="T55" fmla="*/ 1 h 129"/>
                <a:gd name="T56" fmla="*/ 3 w 57"/>
                <a:gd name="T57" fmla="*/ 1 h 129"/>
                <a:gd name="T58" fmla="*/ 0 w 57"/>
                <a:gd name="T59" fmla="*/ 1 h 129"/>
                <a:gd name="T60" fmla="*/ 3 w 57"/>
                <a:gd name="T61" fmla="*/ 1 h 129"/>
                <a:gd name="T62" fmla="*/ 3 w 57"/>
                <a:gd name="T63" fmla="*/ 1 h 129"/>
                <a:gd name="T64" fmla="*/ 3 w 57"/>
                <a:gd name="T65" fmla="*/ 1 h 129"/>
                <a:gd name="T66" fmla="*/ 0 w 57"/>
                <a:gd name="T67" fmla="*/ 1 h 129"/>
                <a:gd name="T68" fmla="*/ 3 w 57"/>
                <a:gd name="T69" fmla="*/ 1 h 129"/>
                <a:gd name="T70" fmla="*/ 3 w 57"/>
                <a:gd name="T71" fmla="*/ 1 h 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129"/>
                <a:gd name="T110" fmla="*/ 57 w 57"/>
                <a:gd name="T111" fmla="*/ 129 h 1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129">
                  <a:moveTo>
                    <a:pt x="9" y="110"/>
                  </a:moveTo>
                  <a:lnTo>
                    <a:pt x="24" y="115"/>
                  </a:lnTo>
                  <a:lnTo>
                    <a:pt x="19" y="129"/>
                  </a:lnTo>
                  <a:lnTo>
                    <a:pt x="5" y="124"/>
                  </a:lnTo>
                  <a:lnTo>
                    <a:pt x="9" y="110"/>
                  </a:lnTo>
                  <a:close/>
                  <a:moveTo>
                    <a:pt x="29" y="120"/>
                  </a:moveTo>
                  <a:lnTo>
                    <a:pt x="19" y="129"/>
                  </a:lnTo>
                  <a:lnTo>
                    <a:pt x="24" y="120"/>
                  </a:lnTo>
                  <a:lnTo>
                    <a:pt x="29" y="120"/>
                  </a:lnTo>
                  <a:close/>
                  <a:moveTo>
                    <a:pt x="14" y="120"/>
                  </a:moveTo>
                  <a:lnTo>
                    <a:pt x="43" y="9"/>
                  </a:lnTo>
                  <a:lnTo>
                    <a:pt x="57" y="14"/>
                  </a:lnTo>
                  <a:lnTo>
                    <a:pt x="29" y="120"/>
                  </a:lnTo>
                  <a:lnTo>
                    <a:pt x="14" y="120"/>
                  </a:lnTo>
                  <a:close/>
                  <a:moveTo>
                    <a:pt x="53" y="4"/>
                  </a:moveTo>
                  <a:lnTo>
                    <a:pt x="57" y="14"/>
                  </a:lnTo>
                  <a:lnTo>
                    <a:pt x="53" y="9"/>
                  </a:lnTo>
                  <a:lnTo>
                    <a:pt x="53" y="4"/>
                  </a:lnTo>
                  <a:close/>
                  <a:moveTo>
                    <a:pt x="48" y="19"/>
                  </a:moveTo>
                  <a:lnTo>
                    <a:pt x="33" y="14"/>
                  </a:lnTo>
                  <a:lnTo>
                    <a:pt x="38" y="0"/>
                  </a:lnTo>
                  <a:lnTo>
                    <a:pt x="53" y="4"/>
                  </a:lnTo>
                  <a:lnTo>
                    <a:pt x="48" y="19"/>
                  </a:lnTo>
                  <a:close/>
                  <a:moveTo>
                    <a:pt x="29" y="4"/>
                  </a:moveTo>
                  <a:lnTo>
                    <a:pt x="38" y="0"/>
                  </a:lnTo>
                  <a:lnTo>
                    <a:pt x="38" y="9"/>
                  </a:lnTo>
                  <a:lnTo>
                    <a:pt x="29" y="4"/>
                  </a:lnTo>
                  <a:close/>
                  <a:moveTo>
                    <a:pt x="43" y="9"/>
                  </a:moveTo>
                  <a:lnTo>
                    <a:pt x="14" y="120"/>
                  </a:lnTo>
                  <a:lnTo>
                    <a:pt x="0" y="115"/>
                  </a:lnTo>
                  <a:lnTo>
                    <a:pt x="29" y="4"/>
                  </a:lnTo>
                  <a:lnTo>
                    <a:pt x="43" y="9"/>
                  </a:lnTo>
                  <a:close/>
                  <a:moveTo>
                    <a:pt x="5" y="124"/>
                  </a:moveTo>
                  <a:lnTo>
                    <a:pt x="0" y="115"/>
                  </a:lnTo>
                  <a:lnTo>
                    <a:pt x="9" y="115"/>
                  </a:lnTo>
                  <a:lnTo>
                    <a:pt x="5" y="1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Freeform 247"/>
            <p:cNvSpPr>
              <a:spLocks noChangeAspect="1"/>
            </p:cNvSpPr>
            <p:nvPr/>
          </p:nvSpPr>
          <p:spPr bwMode="auto">
            <a:xfrm>
              <a:off x="3816" y="7799"/>
              <a:ext cx="28" cy="79"/>
            </a:xfrm>
            <a:custGeom>
              <a:avLst/>
              <a:gdLst>
                <a:gd name="T0" fmla="*/ 0 w 34"/>
                <a:gd name="T1" fmla="*/ 1 h 115"/>
                <a:gd name="T2" fmla="*/ 2 w 34"/>
                <a:gd name="T3" fmla="*/ 1 h 115"/>
                <a:gd name="T4" fmla="*/ 2 w 34"/>
                <a:gd name="T5" fmla="*/ 0 h 115"/>
                <a:gd name="T6" fmla="*/ 2 w 34"/>
                <a:gd name="T7" fmla="*/ 0 h 115"/>
                <a:gd name="T8" fmla="*/ 0 w 34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15"/>
                <a:gd name="T17" fmla="*/ 34 w 3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15">
                  <a:moveTo>
                    <a:pt x="0" y="115"/>
                  </a:moveTo>
                  <a:lnTo>
                    <a:pt x="15" y="115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Freeform 248"/>
            <p:cNvSpPr>
              <a:spLocks noChangeAspect="1" noEditPoints="1"/>
            </p:cNvSpPr>
            <p:nvPr/>
          </p:nvSpPr>
          <p:spPr bwMode="auto">
            <a:xfrm>
              <a:off x="3810" y="7793"/>
              <a:ext cx="43" cy="91"/>
            </a:xfrm>
            <a:custGeom>
              <a:avLst/>
              <a:gdLst>
                <a:gd name="T0" fmla="*/ 2 w 52"/>
                <a:gd name="T1" fmla="*/ 1 h 135"/>
                <a:gd name="T2" fmla="*/ 2 w 52"/>
                <a:gd name="T3" fmla="*/ 1 h 135"/>
                <a:gd name="T4" fmla="*/ 2 w 52"/>
                <a:gd name="T5" fmla="*/ 1 h 135"/>
                <a:gd name="T6" fmla="*/ 2 w 52"/>
                <a:gd name="T7" fmla="*/ 1 h 135"/>
                <a:gd name="T8" fmla="*/ 2 w 52"/>
                <a:gd name="T9" fmla="*/ 1 h 135"/>
                <a:gd name="T10" fmla="*/ 2 w 52"/>
                <a:gd name="T11" fmla="*/ 1 h 135"/>
                <a:gd name="T12" fmla="*/ 2 w 52"/>
                <a:gd name="T13" fmla="*/ 1 h 135"/>
                <a:gd name="T14" fmla="*/ 2 w 52"/>
                <a:gd name="T15" fmla="*/ 1 h 135"/>
                <a:gd name="T16" fmla="*/ 2 w 52"/>
                <a:gd name="T17" fmla="*/ 1 h 135"/>
                <a:gd name="T18" fmla="*/ 2 w 52"/>
                <a:gd name="T19" fmla="*/ 1 h 135"/>
                <a:gd name="T20" fmla="*/ 2 w 52"/>
                <a:gd name="T21" fmla="*/ 1 h 135"/>
                <a:gd name="T22" fmla="*/ 2 w 52"/>
                <a:gd name="T23" fmla="*/ 1 h 135"/>
                <a:gd name="T24" fmla="*/ 2 w 52"/>
                <a:gd name="T25" fmla="*/ 1 h 135"/>
                <a:gd name="T26" fmla="*/ 2 w 52"/>
                <a:gd name="T27" fmla="*/ 1 h 135"/>
                <a:gd name="T28" fmla="*/ 2 w 52"/>
                <a:gd name="T29" fmla="*/ 1 h 135"/>
                <a:gd name="T30" fmla="*/ 2 w 52"/>
                <a:gd name="T31" fmla="*/ 1 h 135"/>
                <a:gd name="T32" fmla="*/ 2 w 52"/>
                <a:gd name="T33" fmla="*/ 1 h 135"/>
                <a:gd name="T34" fmla="*/ 2 w 52"/>
                <a:gd name="T35" fmla="*/ 1 h 135"/>
                <a:gd name="T36" fmla="*/ 2 w 52"/>
                <a:gd name="T37" fmla="*/ 1 h 135"/>
                <a:gd name="T38" fmla="*/ 2 w 52"/>
                <a:gd name="T39" fmla="*/ 1 h 135"/>
                <a:gd name="T40" fmla="*/ 2 w 52"/>
                <a:gd name="T41" fmla="*/ 0 h 135"/>
                <a:gd name="T42" fmla="*/ 2 w 52"/>
                <a:gd name="T43" fmla="*/ 1 h 135"/>
                <a:gd name="T44" fmla="*/ 2 w 52"/>
                <a:gd name="T45" fmla="*/ 1 h 135"/>
                <a:gd name="T46" fmla="*/ 2 w 52"/>
                <a:gd name="T47" fmla="*/ 1 h 135"/>
                <a:gd name="T48" fmla="*/ 2 w 52"/>
                <a:gd name="T49" fmla="*/ 0 h 135"/>
                <a:gd name="T50" fmla="*/ 2 w 52"/>
                <a:gd name="T51" fmla="*/ 1 h 135"/>
                <a:gd name="T52" fmla="*/ 2 w 52"/>
                <a:gd name="T53" fmla="*/ 1 h 135"/>
                <a:gd name="T54" fmla="*/ 2 w 52"/>
                <a:gd name="T55" fmla="*/ 1 h 135"/>
                <a:gd name="T56" fmla="*/ 2 w 52"/>
                <a:gd name="T57" fmla="*/ 1 h 135"/>
                <a:gd name="T58" fmla="*/ 0 w 52"/>
                <a:gd name="T59" fmla="*/ 1 h 135"/>
                <a:gd name="T60" fmla="*/ 2 w 52"/>
                <a:gd name="T61" fmla="*/ 1 h 135"/>
                <a:gd name="T62" fmla="*/ 2 w 52"/>
                <a:gd name="T63" fmla="*/ 1 h 135"/>
                <a:gd name="T64" fmla="*/ 2 w 52"/>
                <a:gd name="T65" fmla="*/ 1 h 135"/>
                <a:gd name="T66" fmla="*/ 0 w 52"/>
                <a:gd name="T67" fmla="*/ 1 h 135"/>
                <a:gd name="T68" fmla="*/ 2 w 52"/>
                <a:gd name="T69" fmla="*/ 1 h 135"/>
                <a:gd name="T70" fmla="*/ 2 w 52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2"/>
                <a:gd name="T109" fmla="*/ 0 h 135"/>
                <a:gd name="T110" fmla="*/ 52 w 52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2" h="135">
                  <a:moveTo>
                    <a:pt x="9" y="116"/>
                  </a:moveTo>
                  <a:lnTo>
                    <a:pt x="24" y="120"/>
                  </a:lnTo>
                  <a:lnTo>
                    <a:pt x="19" y="135"/>
                  </a:lnTo>
                  <a:lnTo>
                    <a:pt x="4" y="130"/>
                  </a:lnTo>
                  <a:lnTo>
                    <a:pt x="9" y="116"/>
                  </a:lnTo>
                  <a:close/>
                  <a:moveTo>
                    <a:pt x="28" y="130"/>
                  </a:moveTo>
                  <a:lnTo>
                    <a:pt x="19" y="135"/>
                  </a:lnTo>
                  <a:lnTo>
                    <a:pt x="24" y="125"/>
                  </a:lnTo>
                  <a:lnTo>
                    <a:pt x="28" y="130"/>
                  </a:lnTo>
                  <a:close/>
                  <a:moveTo>
                    <a:pt x="14" y="125"/>
                  </a:moveTo>
                  <a:lnTo>
                    <a:pt x="38" y="10"/>
                  </a:lnTo>
                  <a:lnTo>
                    <a:pt x="52" y="10"/>
                  </a:lnTo>
                  <a:lnTo>
                    <a:pt x="28" y="130"/>
                  </a:lnTo>
                  <a:lnTo>
                    <a:pt x="14" y="125"/>
                  </a:lnTo>
                  <a:close/>
                  <a:moveTo>
                    <a:pt x="43" y="5"/>
                  </a:moveTo>
                  <a:lnTo>
                    <a:pt x="52" y="10"/>
                  </a:lnTo>
                  <a:lnTo>
                    <a:pt x="43" y="10"/>
                  </a:lnTo>
                  <a:lnTo>
                    <a:pt x="43" y="5"/>
                  </a:lnTo>
                  <a:close/>
                  <a:moveTo>
                    <a:pt x="43" y="20"/>
                  </a:moveTo>
                  <a:lnTo>
                    <a:pt x="28" y="15"/>
                  </a:lnTo>
                  <a:lnTo>
                    <a:pt x="33" y="0"/>
                  </a:lnTo>
                  <a:lnTo>
                    <a:pt x="43" y="5"/>
                  </a:lnTo>
                  <a:lnTo>
                    <a:pt x="43" y="20"/>
                  </a:lnTo>
                  <a:close/>
                  <a:moveTo>
                    <a:pt x="24" y="5"/>
                  </a:moveTo>
                  <a:lnTo>
                    <a:pt x="33" y="0"/>
                  </a:lnTo>
                  <a:lnTo>
                    <a:pt x="28" y="10"/>
                  </a:lnTo>
                  <a:lnTo>
                    <a:pt x="24" y="5"/>
                  </a:lnTo>
                  <a:close/>
                  <a:moveTo>
                    <a:pt x="38" y="10"/>
                  </a:moveTo>
                  <a:lnTo>
                    <a:pt x="14" y="125"/>
                  </a:lnTo>
                  <a:lnTo>
                    <a:pt x="0" y="120"/>
                  </a:lnTo>
                  <a:lnTo>
                    <a:pt x="24" y="5"/>
                  </a:lnTo>
                  <a:lnTo>
                    <a:pt x="38" y="10"/>
                  </a:lnTo>
                  <a:close/>
                  <a:moveTo>
                    <a:pt x="4" y="130"/>
                  </a:moveTo>
                  <a:lnTo>
                    <a:pt x="0" y="120"/>
                  </a:lnTo>
                  <a:lnTo>
                    <a:pt x="9" y="125"/>
                  </a:lnTo>
                  <a:lnTo>
                    <a:pt x="4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Freeform 249"/>
            <p:cNvSpPr>
              <a:spLocks noChangeAspect="1"/>
            </p:cNvSpPr>
            <p:nvPr/>
          </p:nvSpPr>
          <p:spPr bwMode="auto">
            <a:xfrm>
              <a:off x="3833" y="7723"/>
              <a:ext cx="20" cy="76"/>
            </a:xfrm>
            <a:custGeom>
              <a:avLst/>
              <a:gdLst>
                <a:gd name="T0" fmla="*/ 0 w 24"/>
                <a:gd name="T1" fmla="*/ 1 h 115"/>
                <a:gd name="T2" fmla="*/ 3 w 24"/>
                <a:gd name="T3" fmla="*/ 1 h 115"/>
                <a:gd name="T4" fmla="*/ 3 w 24"/>
                <a:gd name="T5" fmla="*/ 0 h 115"/>
                <a:gd name="T6" fmla="*/ 3 w 24"/>
                <a:gd name="T7" fmla="*/ 0 h 115"/>
                <a:gd name="T8" fmla="*/ 0 w 24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15"/>
                <a:gd name="T17" fmla="*/ 24 w 2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15">
                  <a:moveTo>
                    <a:pt x="0" y="115"/>
                  </a:moveTo>
                  <a:lnTo>
                    <a:pt x="15" y="115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Freeform 250"/>
            <p:cNvSpPr>
              <a:spLocks noChangeAspect="1" noEditPoints="1"/>
            </p:cNvSpPr>
            <p:nvPr/>
          </p:nvSpPr>
          <p:spPr bwMode="auto">
            <a:xfrm>
              <a:off x="3830" y="7716"/>
              <a:ext cx="26" cy="90"/>
            </a:xfrm>
            <a:custGeom>
              <a:avLst/>
              <a:gdLst>
                <a:gd name="T0" fmla="*/ 2 w 33"/>
                <a:gd name="T1" fmla="*/ 1 h 135"/>
                <a:gd name="T2" fmla="*/ 2 w 33"/>
                <a:gd name="T3" fmla="*/ 1 h 135"/>
                <a:gd name="T4" fmla="*/ 2 w 33"/>
                <a:gd name="T5" fmla="*/ 1 h 135"/>
                <a:gd name="T6" fmla="*/ 2 w 33"/>
                <a:gd name="T7" fmla="*/ 1 h 135"/>
                <a:gd name="T8" fmla="*/ 2 w 33"/>
                <a:gd name="T9" fmla="*/ 1 h 135"/>
                <a:gd name="T10" fmla="*/ 2 w 33"/>
                <a:gd name="T11" fmla="*/ 1 h 135"/>
                <a:gd name="T12" fmla="*/ 2 w 33"/>
                <a:gd name="T13" fmla="*/ 1 h 135"/>
                <a:gd name="T14" fmla="*/ 2 w 33"/>
                <a:gd name="T15" fmla="*/ 1 h 135"/>
                <a:gd name="T16" fmla="*/ 2 w 33"/>
                <a:gd name="T17" fmla="*/ 1 h 135"/>
                <a:gd name="T18" fmla="*/ 2 w 33"/>
                <a:gd name="T19" fmla="*/ 1 h 135"/>
                <a:gd name="T20" fmla="*/ 2 w 33"/>
                <a:gd name="T21" fmla="*/ 1 h 135"/>
                <a:gd name="T22" fmla="*/ 2 w 33"/>
                <a:gd name="T23" fmla="*/ 1 h 135"/>
                <a:gd name="T24" fmla="*/ 2 w 33"/>
                <a:gd name="T25" fmla="*/ 1 h 135"/>
                <a:gd name="T26" fmla="*/ 2 w 33"/>
                <a:gd name="T27" fmla="*/ 1 h 135"/>
                <a:gd name="T28" fmla="*/ 2 w 33"/>
                <a:gd name="T29" fmla="*/ 0 h 135"/>
                <a:gd name="T30" fmla="*/ 2 w 33"/>
                <a:gd name="T31" fmla="*/ 1 h 135"/>
                <a:gd name="T32" fmla="*/ 2 w 33"/>
                <a:gd name="T33" fmla="*/ 1 h 135"/>
                <a:gd name="T34" fmla="*/ 2 w 33"/>
                <a:gd name="T35" fmla="*/ 0 h 135"/>
                <a:gd name="T36" fmla="*/ 2 w 33"/>
                <a:gd name="T37" fmla="*/ 1 h 135"/>
                <a:gd name="T38" fmla="*/ 2 w 33"/>
                <a:gd name="T39" fmla="*/ 1 h 135"/>
                <a:gd name="T40" fmla="*/ 2 w 33"/>
                <a:gd name="T41" fmla="*/ 0 h 135"/>
                <a:gd name="T42" fmla="*/ 2 w 33"/>
                <a:gd name="T43" fmla="*/ 0 h 135"/>
                <a:gd name="T44" fmla="*/ 2 w 33"/>
                <a:gd name="T45" fmla="*/ 1 h 135"/>
                <a:gd name="T46" fmla="*/ 2 w 33"/>
                <a:gd name="T47" fmla="*/ 1 h 135"/>
                <a:gd name="T48" fmla="*/ 2 w 33"/>
                <a:gd name="T49" fmla="*/ 0 h 135"/>
                <a:gd name="T50" fmla="*/ 2 w 33"/>
                <a:gd name="T51" fmla="*/ 1 h 135"/>
                <a:gd name="T52" fmla="*/ 2 w 33"/>
                <a:gd name="T53" fmla="*/ 1 h 135"/>
                <a:gd name="T54" fmla="*/ 2 w 33"/>
                <a:gd name="T55" fmla="*/ 1 h 135"/>
                <a:gd name="T56" fmla="*/ 2 w 33"/>
                <a:gd name="T57" fmla="*/ 1 h 135"/>
                <a:gd name="T58" fmla="*/ 0 w 33"/>
                <a:gd name="T59" fmla="*/ 1 h 135"/>
                <a:gd name="T60" fmla="*/ 2 w 33"/>
                <a:gd name="T61" fmla="*/ 1 h 135"/>
                <a:gd name="T62" fmla="*/ 2 w 33"/>
                <a:gd name="T63" fmla="*/ 1 h 135"/>
                <a:gd name="T64" fmla="*/ 2 w 33"/>
                <a:gd name="T65" fmla="*/ 1 h 135"/>
                <a:gd name="T66" fmla="*/ 0 w 33"/>
                <a:gd name="T67" fmla="*/ 1 h 135"/>
                <a:gd name="T68" fmla="*/ 2 w 33"/>
                <a:gd name="T69" fmla="*/ 1 h 135"/>
                <a:gd name="T70" fmla="*/ 2 w 33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35"/>
                <a:gd name="T110" fmla="*/ 33 w 33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35">
                  <a:moveTo>
                    <a:pt x="9" y="115"/>
                  </a:moveTo>
                  <a:lnTo>
                    <a:pt x="19" y="120"/>
                  </a:lnTo>
                  <a:lnTo>
                    <a:pt x="19" y="135"/>
                  </a:lnTo>
                  <a:lnTo>
                    <a:pt x="4" y="130"/>
                  </a:lnTo>
                  <a:lnTo>
                    <a:pt x="9" y="115"/>
                  </a:lnTo>
                  <a:close/>
                  <a:moveTo>
                    <a:pt x="28" y="125"/>
                  </a:moveTo>
                  <a:lnTo>
                    <a:pt x="19" y="135"/>
                  </a:lnTo>
                  <a:lnTo>
                    <a:pt x="19" y="125"/>
                  </a:lnTo>
                  <a:lnTo>
                    <a:pt x="28" y="125"/>
                  </a:lnTo>
                  <a:close/>
                  <a:moveTo>
                    <a:pt x="14" y="125"/>
                  </a:moveTo>
                  <a:lnTo>
                    <a:pt x="19" y="10"/>
                  </a:lnTo>
                  <a:lnTo>
                    <a:pt x="33" y="10"/>
                  </a:lnTo>
                  <a:lnTo>
                    <a:pt x="28" y="125"/>
                  </a:lnTo>
                  <a:lnTo>
                    <a:pt x="14" y="125"/>
                  </a:lnTo>
                  <a:close/>
                  <a:moveTo>
                    <a:pt x="28" y="0"/>
                  </a:moveTo>
                  <a:lnTo>
                    <a:pt x="33" y="10"/>
                  </a:lnTo>
                  <a:lnTo>
                    <a:pt x="28" y="10"/>
                  </a:lnTo>
                  <a:lnTo>
                    <a:pt x="28" y="0"/>
                  </a:lnTo>
                  <a:close/>
                  <a:moveTo>
                    <a:pt x="28" y="15"/>
                  </a:moveTo>
                  <a:lnTo>
                    <a:pt x="14" y="15"/>
                  </a:lnTo>
                  <a:lnTo>
                    <a:pt x="14" y="0"/>
                  </a:lnTo>
                  <a:lnTo>
                    <a:pt x="28" y="0"/>
                  </a:lnTo>
                  <a:lnTo>
                    <a:pt x="28" y="15"/>
                  </a:lnTo>
                  <a:close/>
                  <a:moveTo>
                    <a:pt x="4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10"/>
                  </a:lnTo>
                  <a:close/>
                  <a:moveTo>
                    <a:pt x="19" y="10"/>
                  </a:moveTo>
                  <a:lnTo>
                    <a:pt x="14" y="125"/>
                  </a:lnTo>
                  <a:lnTo>
                    <a:pt x="0" y="125"/>
                  </a:lnTo>
                  <a:lnTo>
                    <a:pt x="4" y="10"/>
                  </a:lnTo>
                  <a:lnTo>
                    <a:pt x="19" y="10"/>
                  </a:lnTo>
                  <a:close/>
                  <a:moveTo>
                    <a:pt x="4" y="130"/>
                  </a:moveTo>
                  <a:lnTo>
                    <a:pt x="0" y="125"/>
                  </a:lnTo>
                  <a:lnTo>
                    <a:pt x="4" y="125"/>
                  </a:lnTo>
                  <a:lnTo>
                    <a:pt x="4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Freeform 251"/>
            <p:cNvSpPr>
              <a:spLocks noChangeAspect="1"/>
            </p:cNvSpPr>
            <p:nvPr/>
          </p:nvSpPr>
          <p:spPr bwMode="auto">
            <a:xfrm>
              <a:off x="3841" y="7593"/>
              <a:ext cx="20" cy="130"/>
            </a:xfrm>
            <a:custGeom>
              <a:avLst/>
              <a:gdLst>
                <a:gd name="T0" fmla="*/ 0 w 24"/>
                <a:gd name="T1" fmla="*/ 1 h 192"/>
                <a:gd name="T2" fmla="*/ 3 w 24"/>
                <a:gd name="T3" fmla="*/ 1 h 192"/>
                <a:gd name="T4" fmla="*/ 3 w 24"/>
                <a:gd name="T5" fmla="*/ 0 h 192"/>
                <a:gd name="T6" fmla="*/ 3 w 24"/>
                <a:gd name="T7" fmla="*/ 1 h 192"/>
                <a:gd name="T8" fmla="*/ 0 w 24"/>
                <a:gd name="T9" fmla="*/ 1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2"/>
                <a:gd name="T17" fmla="*/ 24 w 2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2">
                  <a:moveTo>
                    <a:pt x="0" y="192"/>
                  </a:moveTo>
                  <a:lnTo>
                    <a:pt x="14" y="192"/>
                  </a:lnTo>
                  <a:lnTo>
                    <a:pt x="24" y="0"/>
                  </a:lnTo>
                  <a:lnTo>
                    <a:pt x="5" y="6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Freeform 252"/>
            <p:cNvSpPr>
              <a:spLocks noChangeAspect="1" noEditPoints="1"/>
            </p:cNvSpPr>
            <p:nvPr/>
          </p:nvSpPr>
          <p:spPr bwMode="auto">
            <a:xfrm>
              <a:off x="3833" y="7590"/>
              <a:ext cx="37" cy="136"/>
            </a:xfrm>
            <a:custGeom>
              <a:avLst/>
              <a:gdLst>
                <a:gd name="T0" fmla="*/ 3 w 44"/>
                <a:gd name="T1" fmla="*/ 1 h 202"/>
                <a:gd name="T2" fmla="*/ 3 w 44"/>
                <a:gd name="T3" fmla="*/ 1 h 202"/>
                <a:gd name="T4" fmla="*/ 3 w 44"/>
                <a:gd name="T5" fmla="*/ 1 h 202"/>
                <a:gd name="T6" fmla="*/ 3 w 44"/>
                <a:gd name="T7" fmla="*/ 1 h 202"/>
                <a:gd name="T8" fmla="*/ 3 w 44"/>
                <a:gd name="T9" fmla="*/ 1 h 202"/>
                <a:gd name="T10" fmla="*/ 3 w 44"/>
                <a:gd name="T11" fmla="*/ 1 h 202"/>
                <a:gd name="T12" fmla="*/ 3 w 44"/>
                <a:gd name="T13" fmla="*/ 1 h 202"/>
                <a:gd name="T14" fmla="*/ 3 w 44"/>
                <a:gd name="T15" fmla="*/ 1 h 202"/>
                <a:gd name="T16" fmla="*/ 3 w 44"/>
                <a:gd name="T17" fmla="*/ 1 h 202"/>
                <a:gd name="T18" fmla="*/ 3 w 44"/>
                <a:gd name="T19" fmla="*/ 1 h 202"/>
                <a:gd name="T20" fmla="*/ 3 w 44"/>
                <a:gd name="T21" fmla="*/ 0 h 202"/>
                <a:gd name="T22" fmla="*/ 3 w 44"/>
                <a:gd name="T23" fmla="*/ 1 h 202"/>
                <a:gd name="T24" fmla="*/ 3 w 44"/>
                <a:gd name="T25" fmla="*/ 1 h 202"/>
                <a:gd name="T26" fmla="*/ 3 w 44"/>
                <a:gd name="T27" fmla="*/ 1 h 202"/>
                <a:gd name="T28" fmla="*/ 3 w 44"/>
                <a:gd name="T29" fmla="*/ 0 h 202"/>
                <a:gd name="T30" fmla="*/ 3 w 44"/>
                <a:gd name="T31" fmla="*/ 1 h 202"/>
                <a:gd name="T32" fmla="*/ 3 w 44"/>
                <a:gd name="T33" fmla="*/ 1 h 202"/>
                <a:gd name="T34" fmla="*/ 3 w 44"/>
                <a:gd name="T35" fmla="*/ 0 h 202"/>
                <a:gd name="T36" fmla="*/ 3 w 44"/>
                <a:gd name="T37" fmla="*/ 1 h 202"/>
                <a:gd name="T38" fmla="*/ 3 w 44"/>
                <a:gd name="T39" fmla="*/ 1 h 202"/>
                <a:gd name="T40" fmla="*/ 3 w 44"/>
                <a:gd name="T41" fmla="*/ 1 h 202"/>
                <a:gd name="T42" fmla="*/ 3 w 44"/>
                <a:gd name="T43" fmla="*/ 0 h 202"/>
                <a:gd name="T44" fmla="*/ 3 w 44"/>
                <a:gd name="T45" fmla="*/ 1 h 202"/>
                <a:gd name="T46" fmla="*/ 3 w 44"/>
                <a:gd name="T47" fmla="*/ 1 h 202"/>
                <a:gd name="T48" fmla="*/ 3 w 44"/>
                <a:gd name="T49" fmla="*/ 1 h 202"/>
                <a:gd name="T50" fmla="*/ 3 w 44"/>
                <a:gd name="T51" fmla="*/ 1 h 202"/>
                <a:gd name="T52" fmla="*/ 3 w 44"/>
                <a:gd name="T53" fmla="*/ 1 h 202"/>
                <a:gd name="T54" fmla="*/ 3 w 44"/>
                <a:gd name="T55" fmla="*/ 1 h 202"/>
                <a:gd name="T56" fmla="*/ 3 w 44"/>
                <a:gd name="T57" fmla="*/ 1 h 202"/>
                <a:gd name="T58" fmla="*/ 0 w 44"/>
                <a:gd name="T59" fmla="*/ 1 h 202"/>
                <a:gd name="T60" fmla="*/ 3 w 44"/>
                <a:gd name="T61" fmla="*/ 1 h 202"/>
                <a:gd name="T62" fmla="*/ 3 w 44"/>
                <a:gd name="T63" fmla="*/ 1 h 202"/>
                <a:gd name="T64" fmla="*/ 3 w 44"/>
                <a:gd name="T65" fmla="*/ 1 h 202"/>
                <a:gd name="T66" fmla="*/ 0 w 44"/>
                <a:gd name="T67" fmla="*/ 1 h 202"/>
                <a:gd name="T68" fmla="*/ 3 w 44"/>
                <a:gd name="T69" fmla="*/ 1 h 202"/>
                <a:gd name="T70" fmla="*/ 3 w 44"/>
                <a:gd name="T71" fmla="*/ 1 h 2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202"/>
                <a:gd name="T110" fmla="*/ 44 w 44"/>
                <a:gd name="T111" fmla="*/ 202 h 2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202">
                  <a:moveTo>
                    <a:pt x="10" y="187"/>
                  </a:moveTo>
                  <a:lnTo>
                    <a:pt x="24" y="187"/>
                  </a:lnTo>
                  <a:lnTo>
                    <a:pt x="24" y="202"/>
                  </a:lnTo>
                  <a:lnTo>
                    <a:pt x="10" y="202"/>
                  </a:lnTo>
                  <a:lnTo>
                    <a:pt x="10" y="187"/>
                  </a:lnTo>
                  <a:close/>
                  <a:moveTo>
                    <a:pt x="29" y="197"/>
                  </a:moveTo>
                  <a:lnTo>
                    <a:pt x="24" y="202"/>
                  </a:lnTo>
                  <a:lnTo>
                    <a:pt x="24" y="197"/>
                  </a:lnTo>
                  <a:lnTo>
                    <a:pt x="29" y="197"/>
                  </a:lnTo>
                  <a:close/>
                  <a:moveTo>
                    <a:pt x="15" y="197"/>
                  </a:moveTo>
                  <a:lnTo>
                    <a:pt x="29" y="0"/>
                  </a:lnTo>
                  <a:lnTo>
                    <a:pt x="44" y="5"/>
                  </a:lnTo>
                  <a:lnTo>
                    <a:pt x="29" y="197"/>
                  </a:lnTo>
                  <a:lnTo>
                    <a:pt x="15" y="197"/>
                  </a:lnTo>
                  <a:close/>
                  <a:moveTo>
                    <a:pt x="29" y="0"/>
                  </a:moveTo>
                  <a:lnTo>
                    <a:pt x="44" y="5"/>
                  </a:lnTo>
                  <a:lnTo>
                    <a:pt x="34" y="5"/>
                  </a:lnTo>
                  <a:lnTo>
                    <a:pt x="29" y="0"/>
                  </a:lnTo>
                  <a:close/>
                  <a:moveTo>
                    <a:pt x="39" y="5"/>
                  </a:moveTo>
                  <a:lnTo>
                    <a:pt x="24" y="67"/>
                  </a:lnTo>
                  <a:lnTo>
                    <a:pt x="10" y="62"/>
                  </a:lnTo>
                  <a:lnTo>
                    <a:pt x="29" y="0"/>
                  </a:lnTo>
                  <a:lnTo>
                    <a:pt x="39" y="5"/>
                  </a:lnTo>
                  <a:close/>
                  <a:moveTo>
                    <a:pt x="10" y="67"/>
                  </a:moveTo>
                  <a:lnTo>
                    <a:pt x="10" y="62"/>
                  </a:lnTo>
                  <a:lnTo>
                    <a:pt x="15" y="67"/>
                  </a:lnTo>
                  <a:lnTo>
                    <a:pt x="10" y="67"/>
                  </a:lnTo>
                  <a:close/>
                  <a:moveTo>
                    <a:pt x="24" y="67"/>
                  </a:moveTo>
                  <a:lnTo>
                    <a:pt x="15" y="197"/>
                  </a:lnTo>
                  <a:lnTo>
                    <a:pt x="0" y="197"/>
                  </a:lnTo>
                  <a:lnTo>
                    <a:pt x="10" y="67"/>
                  </a:lnTo>
                  <a:lnTo>
                    <a:pt x="24" y="67"/>
                  </a:lnTo>
                  <a:close/>
                  <a:moveTo>
                    <a:pt x="10" y="202"/>
                  </a:moveTo>
                  <a:lnTo>
                    <a:pt x="0" y="197"/>
                  </a:lnTo>
                  <a:lnTo>
                    <a:pt x="10" y="197"/>
                  </a:lnTo>
                  <a:lnTo>
                    <a:pt x="10" y="20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Freeform 253"/>
            <p:cNvSpPr>
              <a:spLocks noChangeAspect="1"/>
            </p:cNvSpPr>
            <p:nvPr/>
          </p:nvSpPr>
          <p:spPr bwMode="auto">
            <a:xfrm>
              <a:off x="2408" y="6346"/>
              <a:ext cx="2099" cy="1522"/>
            </a:xfrm>
            <a:custGeom>
              <a:avLst/>
              <a:gdLst>
                <a:gd name="T0" fmla="*/ 2 w 2535"/>
                <a:gd name="T1" fmla="*/ 0 h 2261"/>
                <a:gd name="T2" fmla="*/ 0 w 2535"/>
                <a:gd name="T3" fmla="*/ 1 h 2261"/>
                <a:gd name="T4" fmla="*/ 2 w 2535"/>
                <a:gd name="T5" fmla="*/ 1 h 2261"/>
                <a:gd name="T6" fmla="*/ 2 w 2535"/>
                <a:gd name="T7" fmla="*/ 0 h 2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35"/>
                <a:gd name="T13" fmla="*/ 0 h 2261"/>
                <a:gd name="T14" fmla="*/ 2535 w 2535"/>
                <a:gd name="T15" fmla="*/ 2261 h 2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35" h="2261">
                  <a:moveTo>
                    <a:pt x="1268" y="0"/>
                  </a:moveTo>
                  <a:lnTo>
                    <a:pt x="0" y="2261"/>
                  </a:lnTo>
                  <a:lnTo>
                    <a:pt x="2535" y="2261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" name="Freeform 254"/>
            <p:cNvSpPr>
              <a:spLocks noChangeAspect="1"/>
            </p:cNvSpPr>
            <p:nvPr/>
          </p:nvSpPr>
          <p:spPr bwMode="auto">
            <a:xfrm>
              <a:off x="3816" y="7057"/>
              <a:ext cx="54" cy="67"/>
            </a:xfrm>
            <a:custGeom>
              <a:avLst/>
              <a:gdLst>
                <a:gd name="T0" fmla="*/ 3 w 63"/>
                <a:gd name="T1" fmla="*/ 1 h 101"/>
                <a:gd name="T2" fmla="*/ 3 w 63"/>
                <a:gd name="T3" fmla="*/ 1 h 101"/>
                <a:gd name="T4" fmla="*/ 3 w 63"/>
                <a:gd name="T5" fmla="*/ 0 h 101"/>
                <a:gd name="T6" fmla="*/ 0 w 63"/>
                <a:gd name="T7" fmla="*/ 1 h 101"/>
                <a:gd name="T8" fmla="*/ 3 w 63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1"/>
                <a:gd name="T17" fmla="*/ 63 w 63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1">
                  <a:moveTo>
                    <a:pt x="48" y="101"/>
                  </a:moveTo>
                  <a:lnTo>
                    <a:pt x="63" y="9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48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Freeform 255"/>
            <p:cNvSpPr>
              <a:spLocks noChangeAspect="1" noEditPoints="1"/>
            </p:cNvSpPr>
            <p:nvPr/>
          </p:nvSpPr>
          <p:spPr bwMode="auto">
            <a:xfrm>
              <a:off x="3810" y="7053"/>
              <a:ext cx="63" cy="78"/>
            </a:xfrm>
            <a:custGeom>
              <a:avLst/>
              <a:gdLst>
                <a:gd name="T0" fmla="*/ 2 w 76"/>
                <a:gd name="T1" fmla="*/ 1 h 116"/>
                <a:gd name="T2" fmla="*/ 2 w 76"/>
                <a:gd name="T3" fmla="*/ 1 h 116"/>
                <a:gd name="T4" fmla="*/ 2 w 76"/>
                <a:gd name="T5" fmla="*/ 1 h 116"/>
                <a:gd name="T6" fmla="*/ 2 w 76"/>
                <a:gd name="T7" fmla="*/ 1 h 116"/>
                <a:gd name="T8" fmla="*/ 2 w 76"/>
                <a:gd name="T9" fmla="*/ 1 h 116"/>
                <a:gd name="T10" fmla="*/ 2 w 76"/>
                <a:gd name="T11" fmla="*/ 1 h 116"/>
                <a:gd name="T12" fmla="*/ 2 w 76"/>
                <a:gd name="T13" fmla="*/ 1 h 116"/>
                <a:gd name="T14" fmla="*/ 2 w 76"/>
                <a:gd name="T15" fmla="*/ 1 h 116"/>
                <a:gd name="T16" fmla="*/ 2 w 76"/>
                <a:gd name="T17" fmla="*/ 1 h 116"/>
                <a:gd name="T18" fmla="*/ 2 w 76"/>
                <a:gd name="T19" fmla="*/ 1 h 116"/>
                <a:gd name="T20" fmla="*/ 2 w 76"/>
                <a:gd name="T21" fmla="*/ 1 h 116"/>
                <a:gd name="T22" fmla="*/ 2 w 76"/>
                <a:gd name="T23" fmla="*/ 0 h 116"/>
                <a:gd name="T24" fmla="*/ 2 w 76"/>
                <a:gd name="T25" fmla="*/ 1 h 116"/>
                <a:gd name="T26" fmla="*/ 2 w 76"/>
                <a:gd name="T27" fmla="*/ 1 h 116"/>
                <a:gd name="T28" fmla="*/ 2 w 76"/>
                <a:gd name="T29" fmla="*/ 0 h 116"/>
                <a:gd name="T30" fmla="*/ 2 w 76"/>
                <a:gd name="T31" fmla="*/ 0 h 116"/>
                <a:gd name="T32" fmla="*/ 2 w 76"/>
                <a:gd name="T33" fmla="*/ 1 h 116"/>
                <a:gd name="T34" fmla="*/ 2 w 76"/>
                <a:gd name="T35" fmla="*/ 0 h 116"/>
                <a:gd name="T36" fmla="*/ 2 w 76"/>
                <a:gd name="T37" fmla="*/ 1 h 116"/>
                <a:gd name="T38" fmla="*/ 2 w 76"/>
                <a:gd name="T39" fmla="*/ 1 h 116"/>
                <a:gd name="T40" fmla="*/ 2 w 76"/>
                <a:gd name="T41" fmla="*/ 1 h 116"/>
                <a:gd name="T42" fmla="*/ 2 w 76"/>
                <a:gd name="T43" fmla="*/ 0 h 116"/>
                <a:gd name="T44" fmla="*/ 2 w 76"/>
                <a:gd name="T45" fmla="*/ 1 h 116"/>
                <a:gd name="T46" fmla="*/ 0 w 76"/>
                <a:gd name="T47" fmla="*/ 1 h 116"/>
                <a:gd name="T48" fmla="*/ 2 w 76"/>
                <a:gd name="T49" fmla="*/ 1 h 116"/>
                <a:gd name="T50" fmla="*/ 2 w 76"/>
                <a:gd name="T51" fmla="*/ 1 h 116"/>
                <a:gd name="T52" fmla="*/ 0 w 76"/>
                <a:gd name="T53" fmla="*/ 1 h 116"/>
                <a:gd name="T54" fmla="*/ 2 w 76"/>
                <a:gd name="T55" fmla="*/ 1 h 116"/>
                <a:gd name="T56" fmla="*/ 2 w 76"/>
                <a:gd name="T57" fmla="*/ 1 h 116"/>
                <a:gd name="T58" fmla="*/ 2 w 76"/>
                <a:gd name="T59" fmla="*/ 1 h 116"/>
                <a:gd name="T60" fmla="*/ 0 w 76"/>
                <a:gd name="T61" fmla="*/ 1 h 116"/>
                <a:gd name="T62" fmla="*/ 2 w 76"/>
                <a:gd name="T63" fmla="*/ 1 h 116"/>
                <a:gd name="T64" fmla="*/ 2 w 76"/>
                <a:gd name="T65" fmla="*/ 1 h 116"/>
                <a:gd name="T66" fmla="*/ 2 w 76"/>
                <a:gd name="T67" fmla="*/ 1 h 116"/>
                <a:gd name="T68" fmla="*/ 2 w 76"/>
                <a:gd name="T69" fmla="*/ 1 h 116"/>
                <a:gd name="T70" fmla="*/ 2 w 76"/>
                <a:gd name="T71" fmla="*/ 1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16"/>
                <a:gd name="T110" fmla="*/ 76 w 76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16">
                  <a:moveTo>
                    <a:pt x="52" y="101"/>
                  </a:moveTo>
                  <a:lnTo>
                    <a:pt x="67" y="96"/>
                  </a:lnTo>
                  <a:lnTo>
                    <a:pt x="72" y="111"/>
                  </a:lnTo>
                  <a:lnTo>
                    <a:pt x="62" y="116"/>
                  </a:lnTo>
                  <a:lnTo>
                    <a:pt x="52" y="101"/>
                  </a:lnTo>
                  <a:close/>
                  <a:moveTo>
                    <a:pt x="76" y="101"/>
                  </a:moveTo>
                  <a:lnTo>
                    <a:pt x="72" y="111"/>
                  </a:lnTo>
                  <a:lnTo>
                    <a:pt x="72" y="101"/>
                  </a:lnTo>
                  <a:lnTo>
                    <a:pt x="76" y="101"/>
                  </a:lnTo>
                  <a:close/>
                  <a:moveTo>
                    <a:pt x="67" y="106"/>
                  </a:moveTo>
                  <a:lnTo>
                    <a:pt x="14" y="10"/>
                  </a:lnTo>
                  <a:lnTo>
                    <a:pt x="24" y="0"/>
                  </a:lnTo>
                  <a:lnTo>
                    <a:pt x="76" y="101"/>
                  </a:lnTo>
                  <a:lnTo>
                    <a:pt x="67" y="106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10"/>
                  </a:moveTo>
                  <a:lnTo>
                    <a:pt x="9" y="20"/>
                  </a:lnTo>
                  <a:lnTo>
                    <a:pt x="4" y="10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20"/>
                  </a:moveTo>
                  <a:lnTo>
                    <a:pt x="4" y="10"/>
                  </a:lnTo>
                  <a:lnTo>
                    <a:pt x="9" y="15"/>
                  </a:lnTo>
                  <a:lnTo>
                    <a:pt x="0" y="20"/>
                  </a:lnTo>
                  <a:close/>
                  <a:moveTo>
                    <a:pt x="14" y="10"/>
                  </a:moveTo>
                  <a:lnTo>
                    <a:pt x="62" y="106"/>
                  </a:lnTo>
                  <a:lnTo>
                    <a:pt x="52" y="111"/>
                  </a:lnTo>
                  <a:lnTo>
                    <a:pt x="0" y="20"/>
                  </a:lnTo>
                  <a:lnTo>
                    <a:pt x="14" y="10"/>
                  </a:lnTo>
                  <a:close/>
                  <a:moveTo>
                    <a:pt x="62" y="116"/>
                  </a:moveTo>
                  <a:lnTo>
                    <a:pt x="52" y="111"/>
                  </a:lnTo>
                  <a:lnTo>
                    <a:pt x="57" y="106"/>
                  </a:lnTo>
                  <a:lnTo>
                    <a:pt x="62" y="11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Freeform 256"/>
            <p:cNvSpPr>
              <a:spLocks noChangeAspect="1"/>
            </p:cNvSpPr>
            <p:nvPr/>
          </p:nvSpPr>
          <p:spPr bwMode="auto">
            <a:xfrm>
              <a:off x="3785" y="7028"/>
              <a:ext cx="40" cy="36"/>
            </a:xfrm>
            <a:custGeom>
              <a:avLst/>
              <a:gdLst>
                <a:gd name="T0" fmla="*/ 3 w 48"/>
                <a:gd name="T1" fmla="*/ 1 h 53"/>
                <a:gd name="T2" fmla="*/ 3 w 48"/>
                <a:gd name="T3" fmla="*/ 1 h 53"/>
                <a:gd name="T4" fmla="*/ 3 w 48"/>
                <a:gd name="T5" fmla="*/ 0 h 53"/>
                <a:gd name="T6" fmla="*/ 0 w 48"/>
                <a:gd name="T7" fmla="*/ 1 h 53"/>
                <a:gd name="T8" fmla="*/ 3 w 48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38" y="53"/>
                  </a:moveTo>
                  <a:lnTo>
                    <a:pt x="48" y="43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Freeform 257"/>
            <p:cNvSpPr>
              <a:spLocks noChangeAspect="1" noEditPoints="1"/>
            </p:cNvSpPr>
            <p:nvPr/>
          </p:nvSpPr>
          <p:spPr bwMode="auto">
            <a:xfrm>
              <a:off x="3782" y="7024"/>
              <a:ext cx="48" cy="42"/>
            </a:xfrm>
            <a:custGeom>
              <a:avLst/>
              <a:gdLst>
                <a:gd name="T0" fmla="*/ 2 w 58"/>
                <a:gd name="T1" fmla="*/ 1 h 63"/>
                <a:gd name="T2" fmla="*/ 2 w 58"/>
                <a:gd name="T3" fmla="*/ 1 h 63"/>
                <a:gd name="T4" fmla="*/ 2 w 58"/>
                <a:gd name="T5" fmla="*/ 1 h 63"/>
                <a:gd name="T6" fmla="*/ 2 w 58"/>
                <a:gd name="T7" fmla="*/ 1 h 63"/>
                <a:gd name="T8" fmla="*/ 2 w 58"/>
                <a:gd name="T9" fmla="*/ 1 h 63"/>
                <a:gd name="T10" fmla="*/ 2 w 58"/>
                <a:gd name="T11" fmla="*/ 1 h 63"/>
                <a:gd name="T12" fmla="*/ 2 w 58"/>
                <a:gd name="T13" fmla="*/ 1 h 63"/>
                <a:gd name="T14" fmla="*/ 2 w 58"/>
                <a:gd name="T15" fmla="*/ 1 h 63"/>
                <a:gd name="T16" fmla="*/ 2 w 58"/>
                <a:gd name="T17" fmla="*/ 1 h 63"/>
                <a:gd name="T18" fmla="*/ 2 w 58"/>
                <a:gd name="T19" fmla="*/ 1 h 63"/>
                <a:gd name="T20" fmla="*/ 2 w 58"/>
                <a:gd name="T21" fmla="*/ 1 h 63"/>
                <a:gd name="T22" fmla="*/ 2 w 58"/>
                <a:gd name="T23" fmla="*/ 0 h 63"/>
                <a:gd name="T24" fmla="*/ 2 w 58"/>
                <a:gd name="T25" fmla="*/ 1 h 63"/>
                <a:gd name="T26" fmla="*/ 2 w 58"/>
                <a:gd name="T27" fmla="*/ 1 h 63"/>
                <a:gd name="T28" fmla="*/ 2 w 58"/>
                <a:gd name="T29" fmla="*/ 0 h 63"/>
                <a:gd name="T30" fmla="*/ 2 w 58"/>
                <a:gd name="T31" fmla="*/ 0 h 63"/>
                <a:gd name="T32" fmla="*/ 2 w 58"/>
                <a:gd name="T33" fmla="*/ 1 h 63"/>
                <a:gd name="T34" fmla="*/ 2 w 58"/>
                <a:gd name="T35" fmla="*/ 0 h 63"/>
                <a:gd name="T36" fmla="*/ 2 w 58"/>
                <a:gd name="T37" fmla="*/ 1 h 63"/>
                <a:gd name="T38" fmla="*/ 2 w 58"/>
                <a:gd name="T39" fmla="*/ 1 h 63"/>
                <a:gd name="T40" fmla="*/ 0 w 58"/>
                <a:gd name="T41" fmla="*/ 1 h 63"/>
                <a:gd name="T42" fmla="*/ 2 w 58"/>
                <a:gd name="T43" fmla="*/ 0 h 63"/>
                <a:gd name="T44" fmla="*/ 2 w 58"/>
                <a:gd name="T45" fmla="*/ 1 h 63"/>
                <a:gd name="T46" fmla="*/ 0 w 58"/>
                <a:gd name="T47" fmla="*/ 1 h 63"/>
                <a:gd name="T48" fmla="*/ 0 w 58"/>
                <a:gd name="T49" fmla="*/ 1 h 63"/>
                <a:gd name="T50" fmla="*/ 2 w 58"/>
                <a:gd name="T51" fmla="*/ 1 h 63"/>
                <a:gd name="T52" fmla="*/ 0 w 58"/>
                <a:gd name="T53" fmla="*/ 1 h 63"/>
                <a:gd name="T54" fmla="*/ 2 w 58"/>
                <a:gd name="T55" fmla="*/ 1 h 63"/>
                <a:gd name="T56" fmla="*/ 2 w 58"/>
                <a:gd name="T57" fmla="*/ 1 h 63"/>
                <a:gd name="T58" fmla="*/ 2 w 58"/>
                <a:gd name="T59" fmla="*/ 1 h 63"/>
                <a:gd name="T60" fmla="*/ 0 w 58"/>
                <a:gd name="T61" fmla="*/ 1 h 63"/>
                <a:gd name="T62" fmla="*/ 2 w 58"/>
                <a:gd name="T63" fmla="*/ 1 h 63"/>
                <a:gd name="T64" fmla="*/ 2 w 58"/>
                <a:gd name="T65" fmla="*/ 1 h 63"/>
                <a:gd name="T66" fmla="*/ 2 w 58"/>
                <a:gd name="T67" fmla="*/ 1 h 63"/>
                <a:gd name="T68" fmla="*/ 2 w 58"/>
                <a:gd name="T69" fmla="*/ 1 h 63"/>
                <a:gd name="T70" fmla="*/ 2 w 58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63"/>
                <a:gd name="T110" fmla="*/ 58 w 58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63">
                  <a:moveTo>
                    <a:pt x="38" y="53"/>
                  </a:moveTo>
                  <a:lnTo>
                    <a:pt x="48" y="43"/>
                  </a:lnTo>
                  <a:lnTo>
                    <a:pt x="58" y="53"/>
                  </a:lnTo>
                  <a:lnTo>
                    <a:pt x="43" y="63"/>
                  </a:lnTo>
                  <a:lnTo>
                    <a:pt x="38" y="53"/>
                  </a:lnTo>
                  <a:close/>
                  <a:moveTo>
                    <a:pt x="58" y="43"/>
                  </a:moveTo>
                  <a:lnTo>
                    <a:pt x="58" y="53"/>
                  </a:lnTo>
                  <a:lnTo>
                    <a:pt x="53" y="48"/>
                  </a:lnTo>
                  <a:lnTo>
                    <a:pt x="58" y="43"/>
                  </a:lnTo>
                  <a:close/>
                  <a:moveTo>
                    <a:pt x="48" y="53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8" y="43"/>
                  </a:lnTo>
                  <a:lnTo>
                    <a:pt x="48" y="53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5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48" y="53"/>
                  </a:lnTo>
                  <a:lnTo>
                    <a:pt x="34" y="63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43" y="63"/>
                  </a:moveTo>
                  <a:lnTo>
                    <a:pt x="34" y="63"/>
                  </a:lnTo>
                  <a:lnTo>
                    <a:pt x="43" y="58"/>
                  </a:lnTo>
                  <a:lnTo>
                    <a:pt x="43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Freeform 258"/>
            <p:cNvSpPr>
              <a:spLocks noChangeAspect="1"/>
            </p:cNvSpPr>
            <p:nvPr/>
          </p:nvSpPr>
          <p:spPr bwMode="auto">
            <a:xfrm>
              <a:off x="3757" y="7006"/>
              <a:ext cx="37" cy="29"/>
            </a:xfrm>
            <a:custGeom>
              <a:avLst/>
              <a:gdLst>
                <a:gd name="T0" fmla="*/ 3 w 43"/>
                <a:gd name="T1" fmla="*/ 1 h 43"/>
                <a:gd name="T2" fmla="*/ 3 w 43"/>
                <a:gd name="T3" fmla="*/ 1 h 43"/>
                <a:gd name="T4" fmla="*/ 3 w 43"/>
                <a:gd name="T5" fmla="*/ 0 h 43"/>
                <a:gd name="T6" fmla="*/ 0 w 43"/>
                <a:gd name="T7" fmla="*/ 1 h 43"/>
                <a:gd name="T8" fmla="*/ 3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4" y="43"/>
                  </a:moveTo>
                  <a:lnTo>
                    <a:pt x="43" y="33"/>
                  </a:lnTo>
                  <a:lnTo>
                    <a:pt x="5" y="0"/>
                  </a:lnTo>
                  <a:lnTo>
                    <a:pt x="0" y="14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Freeform 259"/>
            <p:cNvSpPr>
              <a:spLocks noChangeAspect="1" noEditPoints="1"/>
            </p:cNvSpPr>
            <p:nvPr/>
          </p:nvSpPr>
          <p:spPr bwMode="auto">
            <a:xfrm>
              <a:off x="3750" y="7002"/>
              <a:ext cx="47" cy="35"/>
            </a:xfrm>
            <a:custGeom>
              <a:avLst/>
              <a:gdLst>
                <a:gd name="T0" fmla="*/ 2 w 57"/>
                <a:gd name="T1" fmla="*/ 1 h 52"/>
                <a:gd name="T2" fmla="*/ 2 w 57"/>
                <a:gd name="T3" fmla="*/ 1 h 52"/>
                <a:gd name="T4" fmla="*/ 2 w 57"/>
                <a:gd name="T5" fmla="*/ 1 h 52"/>
                <a:gd name="T6" fmla="*/ 2 w 57"/>
                <a:gd name="T7" fmla="*/ 1 h 52"/>
                <a:gd name="T8" fmla="*/ 2 w 57"/>
                <a:gd name="T9" fmla="*/ 1 h 52"/>
                <a:gd name="T10" fmla="*/ 2 w 57"/>
                <a:gd name="T11" fmla="*/ 1 h 52"/>
                <a:gd name="T12" fmla="*/ 2 w 57"/>
                <a:gd name="T13" fmla="*/ 1 h 52"/>
                <a:gd name="T14" fmla="*/ 2 w 57"/>
                <a:gd name="T15" fmla="*/ 1 h 52"/>
                <a:gd name="T16" fmla="*/ 2 w 57"/>
                <a:gd name="T17" fmla="*/ 1 h 52"/>
                <a:gd name="T18" fmla="*/ 2 w 57"/>
                <a:gd name="T19" fmla="*/ 1 h 52"/>
                <a:gd name="T20" fmla="*/ 2 w 57"/>
                <a:gd name="T21" fmla="*/ 1 h 52"/>
                <a:gd name="T22" fmla="*/ 2 w 57"/>
                <a:gd name="T23" fmla="*/ 0 h 52"/>
                <a:gd name="T24" fmla="*/ 2 w 57"/>
                <a:gd name="T25" fmla="*/ 1 h 52"/>
                <a:gd name="T26" fmla="*/ 2 w 57"/>
                <a:gd name="T27" fmla="*/ 1 h 52"/>
                <a:gd name="T28" fmla="*/ 2 w 57"/>
                <a:gd name="T29" fmla="*/ 1 h 52"/>
                <a:gd name="T30" fmla="*/ 2 w 57"/>
                <a:gd name="T31" fmla="*/ 0 h 52"/>
                <a:gd name="T32" fmla="*/ 2 w 57"/>
                <a:gd name="T33" fmla="*/ 1 h 52"/>
                <a:gd name="T34" fmla="*/ 2 w 57"/>
                <a:gd name="T35" fmla="*/ 1 h 52"/>
                <a:gd name="T36" fmla="*/ 2 w 57"/>
                <a:gd name="T37" fmla="*/ 1 h 52"/>
                <a:gd name="T38" fmla="*/ 2 w 57"/>
                <a:gd name="T39" fmla="*/ 1 h 52"/>
                <a:gd name="T40" fmla="*/ 0 w 57"/>
                <a:gd name="T41" fmla="*/ 1 h 52"/>
                <a:gd name="T42" fmla="*/ 2 w 57"/>
                <a:gd name="T43" fmla="*/ 1 h 52"/>
                <a:gd name="T44" fmla="*/ 2 w 57"/>
                <a:gd name="T45" fmla="*/ 1 h 52"/>
                <a:gd name="T46" fmla="*/ 2 w 57"/>
                <a:gd name="T47" fmla="*/ 1 h 52"/>
                <a:gd name="T48" fmla="*/ 0 w 57"/>
                <a:gd name="T49" fmla="*/ 1 h 52"/>
                <a:gd name="T50" fmla="*/ 2 w 57"/>
                <a:gd name="T51" fmla="*/ 1 h 52"/>
                <a:gd name="T52" fmla="*/ 2 w 57"/>
                <a:gd name="T53" fmla="*/ 1 h 52"/>
                <a:gd name="T54" fmla="*/ 2 w 57"/>
                <a:gd name="T55" fmla="*/ 1 h 52"/>
                <a:gd name="T56" fmla="*/ 2 w 57"/>
                <a:gd name="T57" fmla="*/ 1 h 52"/>
                <a:gd name="T58" fmla="*/ 2 w 57"/>
                <a:gd name="T59" fmla="*/ 1 h 52"/>
                <a:gd name="T60" fmla="*/ 2 w 57"/>
                <a:gd name="T61" fmla="*/ 1 h 52"/>
                <a:gd name="T62" fmla="*/ 2 w 57"/>
                <a:gd name="T63" fmla="*/ 1 h 52"/>
                <a:gd name="T64" fmla="*/ 2 w 57"/>
                <a:gd name="T65" fmla="*/ 1 h 52"/>
                <a:gd name="T66" fmla="*/ 2 w 57"/>
                <a:gd name="T67" fmla="*/ 1 h 52"/>
                <a:gd name="T68" fmla="*/ 2 w 57"/>
                <a:gd name="T69" fmla="*/ 1 h 52"/>
                <a:gd name="T70" fmla="*/ 2 w 57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52"/>
                <a:gd name="T110" fmla="*/ 57 w 57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52">
                  <a:moveTo>
                    <a:pt x="38" y="43"/>
                  </a:moveTo>
                  <a:lnTo>
                    <a:pt x="48" y="33"/>
                  </a:lnTo>
                  <a:lnTo>
                    <a:pt x="57" y="43"/>
                  </a:lnTo>
                  <a:lnTo>
                    <a:pt x="48" y="52"/>
                  </a:lnTo>
                  <a:lnTo>
                    <a:pt x="38" y="43"/>
                  </a:lnTo>
                  <a:close/>
                  <a:moveTo>
                    <a:pt x="57" y="33"/>
                  </a:moveTo>
                  <a:lnTo>
                    <a:pt x="57" y="43"/>
                  </a:lnTo>
                  <a:lnTo>
                    <a:pt x="52" y="38"/>
                  </a:lnTo>
                  <a:lnTo>
                    <a:pt x="57" y="33"/>
                  </a:lnTo>
                  <a:close/>
                  <a:moveTo>
                    <a:pt x="48" y="43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57" y="33"/>
                  </a:lnTo>
                  <a:lnTo>
                    <a:pt x="48" y="43"/>
                  </a:lnTo>
                  <a:close/>
                  <a:moveTo>
                    <a:pt x="9" y="5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5"/>
                  </a:lnTo>
                  <a:close/>
                  <a:moveTo>
                    <a:pt x="24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9" y="5"/>
                  </a:lnTo>
                  <a:lnTo>
                    <a:pt x="24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9" y="19"/>
                  </a:lnTo>
                  <a:lnTo>
                    <a:pt x="4" y="24"/>
                  </a:lnTo>
                  <a:close/>
                  <a:moveTo>
                    <a:pt x="14" y="14"/>
                  </a:moveTo>
                  <a:lnTo>
                    <a:pt x="48" y="43"/>
                  </a:lnTo>
                  <a:lnTo>
                    <a:pt x="38" y="52"/>
                  </a:lnTo>
                  <a:lnTo>
                    <a:pt x="4" y="24"/>
                  </a:lnTo>
                  <a:lnTo>
                    <a:pt x="14" y="14"/>
                  </a:lnTo>
                  <a:close/>
                  <a:moveTo>
                    <a:pt x="48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48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Freeform 260"/>
            <p:cNvSpPr>
              <a:spLocks noChangeAspect="1"/>
            </p:cNvSpPr>
            <p:nvPr/>
          </p:nvSpPr>
          <p:spPr bwMode="auto">
            <a:xfrm>
              <a:off x="3725" y="6986"/>
              <a:ext cx="37" cy="29"/>
            </a:xfrm>
            <a:custGeom>
              <a:avLst/>
              <a:gdLst>
                <a:gd name="T0" fmla="*/ 3 w 43"/>
                <a:gd name="T1" fmla="*/ 1 h 43"/>
                <a:gd name="T2" fmla="*/ 3 w 43"/>
                <a:gd name="T3" fmla="*/ 1 h 43"/>
                <a:gd name="T4" fmla="*/ 3 w 43"/>
                <a:gd name="T5" fmla="*/ 0 h 43"/>
                <a:gd name="T6" fmla="*/ 0 w 43"/>
                <a:gd name="T7" fmla="*/ 1 h 43"/>
                <a:gd name="T8" fmla="*/ 3 w 43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38" y="43"/>
                  </a:moveTo>
                  <a:lnTo>
                    <a:pt x="43" y="29"/>
                  </a:lnTo>
                  <a:lnTo>
                    <a:pt x="9" y="0"/>
                  </a:lnTo>
                  <a:lnTo>
                    <a:pt x="0" y="14"/>
                  </a:lnTo>
                  <a:lnTo>
                    <a:pt x="38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Freeform 261"/>
            <p:cNvSpPr>
              <a:spLocks noChangeAspect="1" noEditPoints="1"/>
            </p:cNvSpPr>
            <p:nvPr/>
          </p:nvSpPr>
          <p:spPr bwMode="auto">
            <a:xfrm>
              <a:off x="3722" y="6983"/>
              <a:ext cx="48" cy="35"/>
            </a:xfrm>
            <a:custGeom>
              <a:avLst/>
              <a:gdLst>
                <a:gd name="T0" fmla="*/ 2 w 58"/>
                <a:gd name="T1" fmla="*/ 1 h 53"/>
                <a:gd name="T2" fmla="*/ 2 w 58"/>
                <a:gd name="T3" fmla="*/ 1 h 53"/>
                <a:gd name="T4" fmla="*/ 2 w 58"/>
                <a:gd name="T5" fmla="*/ 1 h 53"/>
                <a:gd name="T6" fmla="*/ 2 w 58"/>
                <a:gd name="T7" fmla="*/ 1 h 53"/>
                <a:gd name="T8" fmla="*/ 2 w 58"/>
                <a:gd name="T9" fmla="*/ 1 h 53"/>
                <a:gd name="T10" fmla="*/ 2 w 58"/>
                <a:gd name="T11" fmla="*/ 1 h 53"/>
                <a:gd name="T12" fmla="*/ 2 w 58"/>
                <a:gd name="T13" fmla="*/ 1 h 53"/>
                <a:gd name="T14" fmla="*/ 2 w 58"/>
                <a:gd name="T15" fmla="*/ 1 h 53"/>
                <a:gd name="T16" fmla="*/ 2 w 58"/>
                <a:gd name="T17" fmla="*/ 1 h 53"/>
                <a:gd name="T18" fmla="*/ 2 w 58"/>
                <a:gd name="T19" fmla="*/ 1 h 53"/>
                <a:gd name="T20" fmla="*/ 2 w 58"/>
                <a:gd name="T21" fmla="*/ 1 h 53"/>
                <a:gd name="T22" fmla="*/ 2 w 58"/>
                <a:gd name="T23" fmla="*/ 0 h 53"/>
                <a:gd name="T24" fmla="*/ 2 w 58"/>
                <a:gd name="T25" fmla="*/ 1 h 53"/>
                <a:gd name="T26" fmla="*/ 2 w 58"/>
                <a:gd name="T27" fmla="*/ 1 h 53"/>
                <a:gd name="T28" fmla="*/ 2 w 58"/>
                <a:gd name="T29" fmla="*/ 0 h 53"/>
                <a:gd name="T30" fmla="*/ 2 w 58"/>
                <a:gd name="T31" fmla="*/ 0 h 53"/>
                <a:gd name="T32" fmla="*/ 2 w 58"/>
                <a:gd name="T33" fmla="*/ 1 h 53"/>
                <a:gd name="T34" fmla="*/ 2 w 58"/>
                <a:gd name="T35" fmla="*/ 0 h 53"/>
                <a:gd name="T36" fmla="*/ 2 w 58"/>
                <a:gd name="T37" fmla="*/ 1 h 53"/>
                <a:gd name="T38" fmla="*/ 2 w 58"/>
                <a:gd name="T39" fmla="*/ 1 h 53"/>
                <a:gd name="T40" fmla="*/ 0 w 58"/>
                <a:gd name="T41" fmla="*/ 1 h 53"/>
                <a:gd name="T42" fmla="*/ 2 w 58"/>
                <a:gd name="T43" fmla="*/ 0 h 53"/>
                <a:gd name="T44" fmla="*/ 2 w 58"/>
                <a:gd name="T45" fmla="*/ 1 h 53"/>
                <a:gd name="T46" fmla="*/ 0 w 58"/>
                <a:gd name="T47" fmla="*/ 1 h 53"/>
                <a:gd name="T48" fmla="*/ 0 w 58"/>
                <a:gd name="T49" fmla="*/ 1 h 53"/>
                <a:gd name="T50" fmla="*/ 2 w 58"/>
                <a:gd name="T51" fmla="*/ 1 h 53"/>
                <a:gd name="T52" fmla="*/ 0 w 58"/>
                <a:gd name="T53" fmla="*/ 1 h 53"/>
                <a:gd name="T54" fmla="*/ 2 w 58"/>
                <a:gd name="T55" fmla="*/ 1 h 53"/>
                <a:gd name="T56" fmla="*/ 2 w 58"/>
                <a:gd name="T57" fmla="*/ 1 h 53"/>
                <a:gd name="T58" fmla="*/ 2 w 58"/>
                <a:gd name="T59" fmla="*/ 1 h 53"/>
                <a:gd name="T60" fmla="*/ 0 w 58"/>
                <a:gd name="T61" fmla="*/ 1 h 53"/>
                <a:gd name="T62" fmla="*/ 2 w 58"/>
                <a:gd name="T63" fmla="*/ 1 h 53"/>
                <a:gd name="T64" fmla="*/ 2 w 58"/>
                <a:gd name="T65" fmla="*/ 1 h 53"/>
                <a:gd name="T66" fmla="*/ 2 w 58"/>
                <a:gd name="T67" fmla="*/ 1 h 53"/>
                <a:gd name="T68" fmla="*/ 2 w 58"/>
                <a:gd name="T69" fmla="*/ 1 h 53"/>
                <a:gd name="T70" fmla="*/ 2 w 58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3"/>
                <a:gd name="T110" fmla="*/ 58 w 58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3">
                  <a:moveTo>
                    <a:pt x="34" y="43"/>
                  </a:moveTo>
                  <a:lnTo>
                    <a:pt x="43" y="34"/>
                  </a:lnTo>
                  <a:lnTo>
                    <a:pt x="58" y="38"/>
                  </a:lnTo>
                  <a:lnTo>
                    <a:pt x="48" y="53"/>
                  </a:lnTo>
                  <a:lnTo>
                    <a:pt x="34" y="43"/>
                  </a:lnTo>
                  <a:close/>
                  <a:moveTo>
                    <a:pt x="53" y="29"/>
                  </a:moveTo>
                  <a:lnTo>
                    <a:pt x="58" y="38"/>
                  </a:lnTo>
                  <a:lnTo>
                    <a:pt x="48" y="34"/>
                  </a:lnTo>
                  <a:lnTo>
                    <a:pt x="53" y="29"/>
                  </a:lnTo>
                  <a:close/>
                  <a:moveTo>
                    <a:pt x="43" y="43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53" y="29"/>
                  </a:lnTo>
                  <a:lnTo>
                    <a:pt x="43" y="43"/>
                  </a:lnTo>
                  <a:close/>
                  <a:moveTo>
                    <a:pt x="5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5" y="0"/>
                  </a:lnTo>
                  <a:close/>
                  <a:moveTo>
                    <a:pt x="19" y="10"/>
                  </a:moveTo>
                  <a:lnTo>
                    <a:pt x="10" y="24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14"/>
                  </a:moveTo>
                  <a:lnTo>
                    <a:pt x="48" y="43"/>
                  </a:lnTo>
                  <a:lnTo>
                    <a:pt x="38" y="53"/>
                  </a:lnTo>
                  <a:lnTo>
                    <a:pt x="0" y="24"/>
                  </a:lnTo>
                  <a:lnTo>
                    <a:pt x="10" y="14"/>
                  </a:lnTo>
                  <a:close/>
                  <a:moveTo>
                    <a:pt x="48" y="53"/>
                  </a:moveTo>
                  <a:lnTo>
                    <a:pt x="38" y="53"/>
                  </a:lnTo>
                  <a:lnTo>
                    <a:pt x="43" y="48"/>
                  </a:lnTo>
                  <a:lnTo>
                    <a:pt x="48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Freeform 262"/>
            <p:cNvSpPr>
              <a:spLocks noChangeAspect="1"/>
            </p:cNvSpPr>
            <p:nvPr/>
          </p:nvSpPr>
          <p:spPr bwMode="auto">
            <a:xfrm>
              <a:off x="3697" y="6976"/>
              <a:ext cx="37" cy="19"/>
            </a:xfrm>
            <a:custGeom>
              <a:avLst/>
              <a:gdLst>
                <a:gd name="T0" fmla="*/ 3 w 43"/>
                <a:gd name="T1" fmla="*/ 1 h 29"/>
                <a:gd name="T2" fmla="*/ 3 w 43"/>
                <a:gd name="T3" fmla="*/ 1 h 29"/>
                <a:gd name="T4" fmla="*/ 3 w 43"/>
                <a:gd name="T5" fmla="*/ 0 h 29"/>
                <a:gd name="T6" fmla="*/ 0 w 43"/>
                <a:gd name="T7" fmla="*/ 1 h 29"/>
                <a:gd name="T8" fmla="*/ 3 w 43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29"/>
                <a:gd name="T17" fmla="*/ 43 w 43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29">
                  <a:moveTo>
                    <a:pt x="34" y="29"/>
                  </a:moveTo>
                  <a:lnTo>
                    <a:pt x="43" y="1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Freeform 263"/>
            <p:cNvSpPr>
              <a:spLocks noChangeAspect="1" noEditPoints="1"/>
            </p:cNvSpPr>
            <p:nvPr/>
          </p:nvSpPr>
          <p:spPr bwMode="auto">
            <a:xfrm>
              <a:off x="3689" y="6973"/>
              <a:ext cx="48" cy="26"/>
            </a:xfrm>
            <a:custGeom>
              <a:avLst/>
              <a:gdLst>
                <a:gd name="T0" fmla="*/ 2 w 58"/>
                <a:gd name="T1" fmla="*/ 1 h 38"/>
                <a:gd name="T2" fmla="*/ 2 w 58"/>
                <a:gd name="T3" fmla="*/ 1 h 38"/>
                <a:gd name="T4" fmla="*/ 2 w 58"/>
                <a:gd name="T5" fmla="*/ 1 h 38"/>
                <a:gd name="T6" fmla="*/ 2 w 58"/>
                <a:gd name="T7" fmla="*/ 1 h 38"/>
                <a:gd name="T8" fmla="*/ 2 w 58"/>
                <a:gd name="T9" fmla="*/ 1 h 38"/>
                <a:gd name="T10" fmla="*/ 2 w 58"/>
                <a:gd name="T11" fmla="*/ 1 h 38"/>
                <a:gd name="T12" fmla="*/ 2 w 58"/>
                <a:gd name="T13" fmla="*/ 1 h 38"/>
                <a:gd name="T14" fmla="*/ 2 w 58"/>
                <a:gd name="T15" fmla="*/ 1 h 38"/>
                <a:gd name="T16" fmla="*/ 2 w 58"/>
                <a:gd name="T17" fmla="*/ 1 h 38"/>
                <a:gd name="T18" fmla="*/ 2 w 58"/>
                <a:gd name="T19" fmla="*/ 1 h 38"/>
                <a:gd name="T20" fmla="*/ 2 w 58"/>
                <a:gd name="T21" fmla="*/ 1 h 38"/>
                <a:gd name="T22" fmla="*/ 2 w 58"/>
                <a:gd name="T23" fmla="*/ 0 h 38"/>
                <a:gd name="T24" fmla="*/ 2 w 58"/>
                <a:gd name="T25" fmla="*/ 1 h 38"/>
                <a:gd name="T26" fmla="*/ 2 w 58"/>
                <a:gd name="T27" fmla="*/ 1 h 38"/>
                <a:gd name="T28" fmla="*/ 2 w 58"/>
                <a:gd name="T29" fmla="*/ 1 h 38"/>
                <a:gd name="T30" fmla="*/ 2 w 58"/>
                <a:gd name="T31" fmla="*/ 0 h 38"/>
                <a:gd name="T32" fmla="*/ 2 w 58"/>
                <a:gd name="T33" fmla="*/ 1 h 38"/>
                <a:gd name="T34" fmla="*/ 2 w 58"/>
                <a:gd name="T35" fmla="*/ 1 h 38"/>
                <a:gd name="T36" fmla="*/ 2 w 58"/>
                <a:gd name="T37" fmla="*/ 1 h 38"/>
                <a:gd name="T38" fmla="*/ 2 w 58"/>
                <a:gd name="T39" fmla="*/ 1 h 38"/>
                <a:gd name="T40" fmla="*/ 0 w 58"/>
                <a:gd name="T41" fmla="*/ 1 h 38"/>
                <a:gd name="T42" fmla="*/ 2 w 58"/>
                <a:gd name="T43" fmla="*/ 1 h 38"/>
                <a:gd name="T44" fmla="*/ 2 w 58"/>
                <a:gd name="T45" fmla="*/ 1 h 38"/>
                <a:gd name="T46" fmla="*/ 2 w 58"/>
                <a:gd name="T47" fmla="*/ 1 h 38"/>
                <a:gd name="T48" fmla="*/ 0 w 58"/>
                <a:gd name="T49" fmla="*/ 1 h 38"/>
                <a:gd name="T50" fmla="*/ 2 w 58"/>
                <a:gd name="T51" fmla="*/ 1 h 38"/>
                <a:gd name="T52" fmla="*/ 2 w 58"/>
                <a:gd name="T53" fmla="*/ 1 h 38"/>
                <a:gd name="T54" fmla="*/ 2 w 58"/>
                <a:gd name="T55" fmla="*/ 1 h 38"/>
                <a:gd name="T56" fmla="*/ 2 w 58"/>
                <a:gd name="T57" fmla="*/ 1 h 38"/>
                <a:gd name="T58" fmla="*/ 2 w 58"/>
                <a:gd name="T59" fmla="*/ 1 h 38"/>
                <a:gd name="T60" fmla="*/ 2 w 58"/>
                <a:gd name="T61" fmla="*/ 1 h 38"/>
                <a:gd name="T62" fmla="*/ 2 w 58"/>
                <a:gd name="T63" fmla="*/ 1 h 38"/>
                <a:gd name="T64" fmla="*/ 2 w 58"/>
                <a:gd name="T65" fmla="*/ 1 h 38"/>
                <a:gd name="T66" fmla="*/ 2 w 58"/>
                <a:gd name="T67" fmla="*/ 1 h 38"/>
                <a:gd name="T68" fmla="*/ 2 w 58"/>
                <a:gd name="T69" fmla="*/ 1 h 38"/>
                <a:gd name="T70" fmla="*/ 2 w 58"/>
                <a:gd name="T71" fmla="*/ 1 h 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38"/>
                <a:gd name="T110" fmla="*/ 58 w 58"/>
                <a:gd name="T111" fmla="*/ 38 h 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38">
                  <a:moveTo>
                    <a:pt x="39" y="28"/>
                  </a:moveTo>
                  <a:lnTo>
                    <a:pt x="44" y="14"/>
                  </a:lnTo>
                  <a:lnTo>
                    <a:pt x="58" y="24"/>
                  </a:lnTo>
                  <a:lnTo>
                    <a:pt x="49" y="38"/>
                  </a:lnTo>
                  <a:lnTo>
                    <a:pt x="39" y="28"/>
                  </a:lnTo>
                  <a:close/>
                  <a:moveTo>
                    <a:pt x="53" y="14"/>
                  </a:moveTo>
                  <a:lnTo>
                    <a:pt x="58" y="24"/>
                  </a:lnTo>
                  <a:lnTo>
                    <a:pt x="53" y="19"/>
                  </a:lnTo>
                  <a:lnTo>
                    <a:pt x="53" y="14"/>
                  </a:lnTo>
                  <a:close/>
                  <a:moveTo>
                    <a:pt x="49" y="28"/>
                  </a:moveTo>
                  <a:lnTo>
                    <a:pt x="10" y="9"/>
                  </a:lnTo>
                  <a:lnTo>
                    <a:pt x="15" y="0"/>
                  </a:lnTo>
                  <a:lnTo>
                    <a:pt x="53" y="14"/>
                  </a:lnTo>
                  <a:lnTo>
                    <a:pt x="49" y="28"/>
                  </a:lnTo>
                  <a:close/>
                  <a:moveTo>
                    <a:pt x="5" y="4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5" y="4"/>
                  </a:lnTo>
                  <a:close/>
                  <a:moveTo>
                    <a:pt x="20" y="9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4"/>
                  </a:lnTo>
                  <a:lnTo>
                    <a:pt x="20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49" y="28"/>
                  </a:lnTo>
                  <a:lnTo>
                    <a:pt x="44" y="38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49" y="38"/>
                  </a:moveTo>
                  <a:lnTo>
                    <a:pt x="44" y="38"/>
                  </a:lnTo>
                  <a:lnTo>
                    <a:pt x="44" y="33"/>
                  </a:lnTo>
                  <a:lnTo>
                    <a:pt x="49" y="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Freeform 264"/>
            <p:cNvSpPr>
              <a:spLocks noChangeAspect="1"/>
            </p:cNvSpPr>
            <p:nvPr/>
          </p:nvSpPr>
          <p:spPr bwMode="auto">
            <a:xfrm>
              <a:off x="3663" y="6967"/>
              <a:ext cx="40" cy="19"/>
            </a:xfrm>
            <a:custGeom>
              <a:avLst/>
              <a:gdLst>
                <a:gd name="T0" fmla="*/ 3 w 48"/>
                <a:gd name="T1" fmla="*/ 1 h 29"/>
                <a:gd name="T2" fmla="*/ 3 w 48"/>
                <a:gd name="T3" fmla="*/ 1 h 29"/>
                <a:gd name="T4" fmla="*/ 0 w 48"/>
                <a:gd name="T5" fmla="*/ 0 h 29"/>
                <a:gd name="T6" fmla="*/ 0 w 48"/>
                <a:gd name="T7" fmla="*/ 1 h 29"/>
                <a:gd name="T8" fmla="*/ 3 w 48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9"/>
                <a:gd name="T17" fmla="*/ 48 w 4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9">
                  <a:moveTo>
                    <a:pt x="43" y="29"/>
                  </a:moveTo>
                  <a:lnTo>
                    <a:pt x="48" y="14"/>
                  </a:lnTo>
                  <a:lnTo>
                    <a:pt x="0" y="0"/>
                  </a:lnTo>
                  <a:lnTo>
                    <a:pt x="0" y="14"/>
                  </a:lnTo>
                  <a:lnTo>
                    <a:pt x="4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Freeform 265"/>
            <p:cNvSpPr>
              <a:spLocks noChangeAspect="1" noEditPoints="1"/>
            </p:cNvSpPr>
            <p:nvPr/>
          </p:nvSpPr>
          <p:spPr bwMode="auto">
            <a:xfrm>
              <a:off x="3655" y="6960"/>
              <a:ext cx="51" cy="30"/>
            </a:xfrm>
            <a:custGeom>
              <a:avLst/>
              <a:gdLst>
                <a:gd name="T0" fmla="*/ 2 w 63"/>
                <a:gd name="T1" fmla="*/ 1 h 44"/>
                <a:gd name="T2" fmla="*/ 2 w 63"/>
                <a:gd name="T3" fmla="*/ 1 h 44"/>
                <a:gd name="T4" fmla="*/ 2 w 63"/>
                <a:gd name="T5" fmla="*/ 1 h 44"/>
                <a:gd name="T6" fmla="*/ 2 w 63"/>
                <a:gd name="T7" fmla="*/ 1 h 44"/>
                <a:gd name="T8" fmla="*/ 2 w 63"/>
                <a:gd name="T9" fmla="*/ 1 h 44"/>
                <a:gd name="T10" fmla="*/ 2 w 63"/>
                <a:gd name="T11" fmla="*/ 1 h 44"/>
                <a:gd name="T12" fmla="*/ 2 w 63"/>
                <a:gd name="T13" fmla="*/ 1 h 44"/>
                <a:gd name="T14" fmla="*/ 2 w 63"/>
                <a:gd name="T15" fmla="*/ 1 h 44"/>
                <a:gd name="T16" fmla="*/ 2 w 63"/>
                <a:gd name="T17" fmla="*/ 1 h 44"/>
                <a:gd name="T18" fmla="*/ 2 w 63"/>
                <a:gd name="T19" fmla="*/ 1 h 44"/>
                <a:gd name="T20" fmla="*/ 2 w 63"/>
                <a:gd name="T21" fmla="*/ 1 h 44"/>
                <a:gd name="T22" fmla="*/ 2 w 63"/>
                <a:gd name="T23" fmla="*/ 0 h 44"/>
                <a:gd name="T24" fmla="*/ 2 w 63"/>
                <a:gd name="T25" fmla="*/ 1 h 44"/>
                <a:gd name="T26" fmla="*/ 2 w 63"/>
                <a:gd name="T27" fmla="*/ 1 h 44"/>
                <a:gd name="T28" fmla="*/ 2 w 63"/>
                <a:gd name="T29" fmla="*/ 1 h 44"/>
                <a:gd name="T30" fmla="*/ 2 w 63"/>
                <a:gd name="T31" fmla="*/ 0 h 44"/>
                <a:gd name="T32" fmla="*/ 2 w 63"/>
                <a:gd name="T33" fmla="*/ 1 h 44"/>
                <a:gd name="T34" fmla="*/ 2 w 63"/>
                <a:gd name="T35" fmla="*/ 1 h 44"/>
                <a:gd name="T36" fmla="*/ 2 w 63"/>
                <a:gd name="T37" fmla="*/ 1 h 44"/>
                <a:gd name="T38" fmla="*/ 2 w 63"/>
                <a:gd name="T39" fmla="*/ 1 h 44"/>
                <a:gd name="T40" fmla="*/ 0 w 63"/>
                <a:gd name="T41" fmla="*/ 1 h 44"/>
                <a:gd name="T42" fmla="*/ 2 w 63"/>
                <a:gd name="T43" fmla="*/ 1 h 44"/>
                <a:gd name="T44" fmla="*/ 2 w 63"/>
                <a:gd name="T45" fmla="*/ 1 h 44"/>
                <a:gd name="T46" fmla="*/ 2 w 63"/>
                <a:gd name="T47" fmla="*/ 1 h 44"/>
                <a:gd name="T48" fmla="*/ 0 w 63"/>
                <a:gd name="T49" fmla="*/ 1 h 44"/>
                <a:gd name="T50" fmla="*/ 2 w 63"/>
                <a:gd name="T51" fmla="*/ 1 h 44"/>
                <a:gd name="T52" fmla="*/ 2 w 63"/>
                <a:gd name="T53" fmla="*/ 1 h 44"/>
                <a:gd name="T54" fmla="*/ 2 w 63"/>
                <a:gd name="T55" fmla="*/ 1 h 44"/>
                <a:gd name="T56" fmla="*/ 2 w 63"/>
                <a:gd name="T57" fmla="*/ 1 h 44"/>
                <a:gd name="T58" fmla="*/ 2 w 63"/>
                <a:gd name="T59" fmla="*/ 1 h 44"/>
                <a:gd name="T60" fmla="*/ 2 w 63"/>
                <a:gd name="T61" fmla="*/ 1 h 44"/>
                <a:gd name="T62" fmla="*/ 2 w 63"/>
                <a:gd name="T63" fmla="*/ 1 h 44"/>
                <a:gd name="T64" fmla="*/ 2 w 63"/>
                <a:gd name="T65" fmla="*/ 1 h 44"/>
                <a:gd name="T66" fmla="*/ 2 w 63"/>
                <a:gd name="T67" fmla="*/ 1 h 44"/>
                <a:gd name="T68" fmla="*/ 2 w 63"/>
                <a:gd name="T69" fmla="*/ 1 h 44"/>
                <a:gd name="T70" fmla="*/ 2 w 63"/>
                <a:gd name="T71" fmla="*/ 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44"/>
                <a:gd name="T110" fmla="*/ 63 w 63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44">
                  <a:moveTo>
                    <a:pt x="43" y="34"/>
                  </a:moveTo>
                  <a:lnTo>
                    <a:pt x="48" y="24"/>
                  </a:lnTo>
                  <a:lnTo>
                    <a:pt x="63" y="29"/>
                  </a:lnTo>
                  <a:lnTo>
                    <a:pt x="58" y="39"/>
                  </a:lnTo>
                  <a:lnTo>
                    <a:pt x="43" y="34"/>
                  </a:lnTo>
                  <a:close/>
                  <a:moveTo>
                    <a:pt x="58" y="20"/>
                  </a:moveTo>
                  <a:lnTo>
                    <a:pt x="63" y="29"/>
                  </a:lnTo>
                  <a:lnTo>
                    <a:pt x="58" y="24"/>
                  </a:lnTo>
                  <a:lnTo>
                    <a:pt x="58" y="20"/>
                  </a:lnTo>
                  <a:close/>
                  <a:moveTo>
                    <a:pt x="53" y="29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58" y="20"/>
                  </a:lnTo>
                  <a:lnTo>
                    <a:pt x="53" y="29"/>
                  </a:lnTo>
                  <a:close/>
                  <a:moveTo>
                    <a:pt x="5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5" y="10"/>
                  </a:lnTo>
                  <a:close/>
                  <a:moveTo>
                    <a:pt x="19" y="10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5" y="10"/>
                  </a:lnTo>
                  <a:lnTo>
                    <a:pt x="19" y="10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9"/>
                  </a:lnTo>
                  <a:lnTo>
                    <a:pt x="48" y="44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39"/>
                  </a:moveTo>
                  <a:lnTo>
                    <a:pt x="48" y="44"/>
                  </a:lnTo>
                  <a:lnTo>
                    <a:pt x="53" y="3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Freeform 266"/>
            <p:cNvSpPr>
              <a:spLocks noChangeAspect="1"/>
            </p:cNvSpPr>
            <p:nvPr/>
          </p:nvSpPr>
          <p:spPr bwMode="auto">
            <a:xfrm>
              <a:off x="3623" y="6967"/>
              <a:ext cx="40" cy="9"/>
            </a:xfrm>
            <a:custGeom>
              <a:avLst/>
              <a:gdLst>
                <a:gd name="T0" fmla="*/ 3 w 48"/>
                <a:gd name="T1" fmla="*/ 1 h 14"/>
                <a:gd name="T2" fmla="*/ 3 w 48"/>
                <a:gd name="T3" fmla="*/ 0 h 14"/>
                <a:gd name="T4" fmla="*/ 0 w 48"/>
                <a:gd name="T5" fmla="*/ 0 h 14"/>
                <a:gd name="T6" fmla="*/ 3 w 48"/>
                <a:gd name="T7" fmla="*/ 1 h 14"/>
                <a:gd name="T8" fmla="*/ 3 w 48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"/>
                <a:gd name="T17" fmla="*/ 48 w 4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">
                  <a:moveTo>
                    <a:pt x="48" y="14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5" y="14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Freeform 267"/>
            <p:cNvSpPr>
              <a:spLocks noChangeAspect="1" noEditPoints="1"/>
            </p:cNvSpPr>
            <p:nvPr/>
          </p:nvSpPr>
          <p:spPr bwMode="auto">
            <a:xfrm>
              <a:off x="3618" y="6960"/>
              <a:ext cx="52" cy="19"/>
            </a:xfrm>
            <a:custGeom>
              <a:avLst/>
              <a:gdLst>
                <a:gd name="T0" fmla="*/ 3 w 62"/>
                <a:gd name="T1" fmla="*/ 1 h 29"/>
                <a:gd name="T2" fmla="*/ 3 w 62"/>
                <a:gd name="T3" fmla="*/ 1 h 29"/>
                <a:gd name="T4" fmla="*/ 3 w 62"/>
                <a:gd name="T5" fmla="*/ 1 h 29"/>
                <a:gd name="T6" fmla="*/ 3 w 62"/>
                <a:gd name="T7" fmla="*/ 1 h 29"/>
                <a:gd name="T8" fmla="*/ 3 w 62"/>
                <a:gd name="T9" fmla="*/ 1 h 29"/>
                <a:gd name="T10" fmla="*/ 3 w 62"/>
                <a:gd name="T11" fmla="*/ 0 h 29"/>
                <a:gd name="T12" fmla="*/ 3 w 62"/>
                <a:gd name="T13" fmla="*/ 1 h 29"/>
                <a:gd name="T14" fmla="*/ 3 w 62"/>
                <a:gd name="T15" fmla="*/ 1 h 29"/>
                <a:gd name="T16" fmla="*/ 3 w 62"/>
                <a:gd name="T17" fmla="*/ 0 h 29"/>
                <a:gd name="T18" fmla="*/ 3 w 62"/>
                <a:gd name="T19" fmla="*/ 1 h 29"/>
                <a:gd name="T20" fmla="*/ 3 w 62"/>
                <a:gd name="T21" fmla="*/ 1 h 29"/>
                <a:gd name="T22" fmla="*/ 3 w 62"/>
                <a:gd name="T23" fmla="*/ 0 h 29"/>
                <a:gd name="T24" fmla="*/ 3 w 62"/>
                <a:gd name="T25" fmla="*/ 0 h 29"/>
                <a:gd name="T26" fmla="*/ 3 w 62"/>
                <a:gd name="T27" fmla="*/ 1 h 29"/>
                <a:gd name="T28" fmla="*/ 0 w 62"/>
                <a:gd name="T29" fmla="*/ 1 h 29"/>
                <a:gd name="T30" fmla="*/ 3 w 62"/>
                <a:gd name="T31" fmla="*/ 0 h 29"/>
                <a:gd name="T32" fmla="*/ 3 w 62"/>
                <a:gd name="T33" fmla="*/ 1 h 29"/>
                <a:gd name="T34" fmla="*/ 0 w 62"/>
                <a:gd name="T35" fmla="*/ 1 h 29"/>
                <a:gd name="T36" fmla="*/ 3 w 62"/>
                <a:gd name="T37" fmla="*/ 1 h 29"/>
                <a:gd name="T38" fmla="*/ 3 w 62"/>
                <a:gd name="T39" fmla="*/ 1 h 29"/>
                <a:gd name="T40" fmla="*/ 0 w 62"/>
                <a:gd name="T41" fmla="*/ 1 h 29"/>
                <a:gd name="T42" fmla="*/ 0 w 62"/>
                <a:gd name="T43" fmla="*/ 1 h 29"/>
                <a:gd name="T44" fmla="*/ 3 w 62"/>
                <a:gd name="T45" fmla="*/ 1 h 29"/>
                <a:gd name="T46" fmla="*/ 3 w 62"/>
                <a:gd name="T47" fmla="*/ 1 h 29"/>
                <a:gd name="T48" fmla="*/ 0 w 62"/>
                <a:gd name="T49" fmla="*/ 1 h 29"/>
                <a:gd name="T50" fmla="*/ 3 w 62"/>
                <a:gd name="T51" fmla="*/ 1 h 29"/>
                <a:gd name="T52" fmla="*/ 3 w 62"/>
                <a:gd name="T53" fmla="*/ 1 h 29"/>
                <a:gd name="T54" fmla="*/ 3 w 62"/>
                <a:gd name="T55" fmla="*/ 1 h 29"/>
                <a:gd name="T56" fmla="*/ 3 w 62"/>
                <a:gd name="T57" fmla="*/ 1 h 29"/>
                <a:gd name="T58" fmla="*/ 3 w 62"/>
                <a:gd name="T59" fmla="*/ 1 h 29"/>
                <a:gd name="T60" fmla="*/ 3 w 62"/>
                <a:gd name="T61" fmla="*/ 1 h 29"/>
                <a:gd name="T62" fmla="*/ 3 w 62"/>
                <a:gd name="T63" fmla="*/ 1 h 29"/>
                <a:gd name="T64" fmla="*/ 3 w 62"/>
                <a:gd name="T65" fmla="*/ 1 h 29"/>
                <a:gd name="T66" fmla="*/ 3 w 62"/>
                <a:gd name="T67" fmla="*/ 1 h 29"/>
                <a:gd name="T68" fmla="*/ 3 w 62"/>
                <a:gd name="T69" fmla="*/ 1 h 29"/>
                <a:gd name="T70" fmla="*/ 3 w 62"/>
                <a:gd name="T71" fmla="*/ 1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29"/>
                <a:gd name="T110" fmla="*/ 62 w 62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29">
                  <a:moveTo>
                    <a:pt x="43" y="24"/>
                  </a:moveTo>
                  <a:lnTo>
                    <a:pt x="48" y="10"/>
                  </a:lnTo>
                  <a:lnTo>
                    <a:pt x="62" y="10"/>
                  </a:lnTo>
                  <a:lnTo>
                    <a:pt x="58" y="24"/>
                  </a:lnTo>
                  <a:lnTo>
                    <a:pt x="43" y="24"/>
                  </a:lnTo>
                  <a:close/>
                  <a:moveTo>
                    <a:pt x="53" y="0"/>
                  </a:moveTo>
                  <a:lnTo>
                    <a:pt x="62" y="10"/>
                  </a:lnTo>
                  <a:lnTo>
                    <a:pt x="53" y="10"/>
                  </a:lnTo>
                  <a:lnTo>
                    <a:pt x="53" y="0"/>
                  </a:lnTo>
                  <a:close/>
                  <a:moveTo>
                    <a:pt x="53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53" y="0"/>
                  </a:lnTo>
                  <a:lnTo>
                    <a:pt x="53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4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0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10" y="29"/>
                  </a:lnTo>
                  <a:close/>
                  <a:moveTo>
                    <a:pt x="10" y="15"/>
                  </a:moveTo>
                  <a:lnTo>
                    <a:pt x="53" y="15"/>
                  </a:lnTo>
                  <a:lnTo>
                    <a:pt x="53" y="29"/>
                  </a:lnTo>
                  <a:lnTo>
                    <a:pt x="10" y="29"/>
                  </a:lnTo>
                  <a:lnTo>
                    <a:pt x="10" y="15"/>
                  </a:lnTo>
                  <a:close/>
                  <a:moveTo>
                    <a:pt x="58" y="24"/>
                  </a:moveTo>
                  <a:lnTo>
                    <a:pt x="53" y="29"/>
                  </a:lnTo>
                  <a:lnTo>
                    <a:pt x="53" y="2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Freeform 268"/>
            <p:cNvSpPr>
              <a:spLocks noChangeAspect="1"/>
            </p:cNvSpPr>
            <p:nvPr/>
          </p:nvSpPr>
          <p:spPr bwMode="auto">
            <a:xfrm>
              <a:off x="3570" y="6967"/>
              <a:ext cx="56" cy="12"/>
            </a:xfrm>
            <a:custGeom>
              <a:avLst/>
              <a:gdLst>
                <a:gd name="T0" fmla="*/ 2 w 68"/>
                <a:gd name="T1" fmla="*/ 1 h 19"/>
                <a:gd name="T2" fmla="*/ 2 w 68"/>
                <a:gd name="T3" fmla="*/ 0 h 19"/>
                <a:gd name="T4" fmla="*/ 0 w 68"/>
                <a:gd name="T5" fmla="*/ 1 h 19"/>
                <a:gd name="T6" fmla="*/ 0 w 68"/>
                <a:gd name="T7" fmla="*/ 1 h 19"/>
                <a:gd name="T8" fmla="*/ 2 w 68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19"/>
                <a:gd name="T17" fmla="*/ 68 w 6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19">
                  <a:moveTo>
                    <a:pt x="68" y="14"/>
                  </a:moveTo>
                  <a:lnTo>
                    <a:pt x="63" y="0"/>
                  </a:lnTo>
                  <a:lnTo>
                    <a:pt x="0" y="5"/>
                  </a:lnTo>
                  <a:lnTo>
                    <a:pt x="0" y="19"/>
                  </a:lnTo>
                  <a:lnTo>
                    <a:pt x="68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Freeform 269"/>
            <p:cNvSpPr>
              <a:spLocks noChangeAspect="1" noEditPoints="1"/>
            </p:cNvSpPr>
            <p:nvPr/>
          </p:nvSpPr>
          <p:spPr bwMode="auto">
            <a:xfrm>
              <a:off x="3564" y="6960"/>
              <a:ext cx="66" cy="26"/>
            </a:xfrm>
            <a:custGeom>
              <a:avLst/>
              <a:gdLst>
                <a:gd name="T0" fmla="*/ 2 w 81"/>
                <a:gd name="T1" fmla="*/ 1 h 39"/>
                <a:gd name="T2" fmla="*/ 2 w 81"/>
                <a:gd name="T3" fmla="*/ 1 h 39"/>
                <a:gd name="T4" fmla="*/ 2 w 81"/>
                <a:gd name="T5" fmla="*/ 1 h 39"/>
                <a:gd name="T6" fmla="*/ 2 w 81"/>
                <a:gd name="T7" fmla="*/ 1 h 39"/>
                <a:gd name="T8" fmla="*/ 2 w 81"/>
                <a:gd name="T9" fmla="*/ 1 h 39"/>
                <a:gd name="T10" fmla="*/ 2 w 81"/>
                <a:gd name="T11" fmla="*/ 0 h 39"/>
                <a:gd name="T12" fmla="*/ 2 w 81"/>
                <a:gd name="T13" fmla="*/ 1 h 39"/>
                <a:gd name="T14" fmla="*/ 2 w 81"/>
                <a:gd name="T15" fmla="*/ 1 h 39"/>
                <a:gd name="T16" fmla="*/ 2 w 81"/>
                <a:gd name="T17" fmla="*/ 0 h 39"/>
                <a:gd name="T18" fmla="*/ 2 w 81"/>
                <a:gd name="T19" fmla="*/ 1 h 39"/>
                <a:gd name="T20" fmla="*/ 2 w 81"/>
                <a:gd name="T21" fmla="*/ 1 h 39"/>
                <a:gd name="T22" fmla="*/ 2 w 81"/>
                <a:gd name="T23" fmla="*/ 1 h 39"/>
                <a:gd name="T24" fmla="*/ 2 w 81"/>
                <a:gd name="T25" fmla="*/ 0 h 39"/>
                <a:gd name="T26" fmla="*/ 2 w 81"/>
                <a:gd name="T27" fmla="*/ 1 h 39"/>
                <a:gd name="T28" fmla="*/ 0 w 81"/>
                <a:gd name="T29" fmla="*/ 1 h 39"/>
                <a:gd name="T30" fmla="*/ 2 w 81"/>
                <a:gd name="T31" fmla="*/ 1 h 39"/>
                <a:gd name="T32" fmla="*/ 2 w 81"/>
                <a:gd name="T33" fmla="*/ 1 h 39"/>
                <a:gd name="T34" fmla="*/ 0 w 81"/>
                <a:gd name="T35" fmla="*/ 1 h 39"/>
                <a:gd name="T36" fmla="*/ 2 w 81"/>
                <a:gd name="T37" fmla="*/ 1 h 39"/>
                <a:gd name="T38" fmla="*/ 2 w 81"/>
                <a:gd name="T39" fmla="*/ 1 h 39"/>
                <a:gd name="T40" fmla="*/ 2 w 81"/>
                <a:gd name="T41" fmla="*/ 1 h 39"/>
                <a:gd name="T42" fmla="*/ 0 w 81"/>
                <a:gd name="T43" fmla="*/ 1 h 39"/>
                <a:gd name="T44" fmla="*/ 2 w 81"/>
                <a:gd name="T45" fmla="*/ 1 h 39"/>
                <a:gd name="T46" fmla="*/ 2 w 81"/>
                <a:gd name="T47" fmla="*/ 1 h 39"/>
                <a:gd name="T48" fmla="*/ 2 w 81"/>
                <a:gd name="T49" fmla="*/ 1 h 39"/>
                <a:gd name="T50" fmla="*/ 2 w 81"/>
                <a:gd name="T51" fmla="*/ 1 h 39"/>
                <a:gd name="T52" fmla="*/ 2 w 81"/>
                <a:gd name="T53" fmla="*/ 1 h 39"/>
                <a:gd name="T54" fmla="*/ 2 w 81"/>
                <a:gd name="T55" fmla="*/ 1 h 39"/>
                <a:gd name="T56" fmla="*/ 2 w 81"/>
                <a:gd name="T57" fmla="*/ 1 h 39"/>
                <a:gd name="T58" fmla="*/ 2 w 81"/>
                <a:gd name="T59" fmla="*/ 1 h 39"/>
                <a:gd name="T60" fmla="*/ 2 w 81"/>
                <a:gd name="T61" fmla="*/ 1 h 39"/>
                <a:gd name="T62" fmla="*/ 2 w 81"/>
                <a:gd name="T63" fmla="*/ 1 h 39"/>
                <a:gd name="T64" fmla="*/ 2 w 81"/>
                <a:gd name="T65" fmla="*/ 1 h 39"/>
                <a:gd name="T66" fmla="*/ 2 w 81"/>
                <a:gd name="T67" fmla="*/ 1 h 39"/>
                <a:gd name="T68" fmla="*/ 2 w 81"/>
                <a:gd name="T69" fmla="*/ 1 h 39"/>
                <a:gd name="T70" fmla="*/ 2 w 81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1"/>
                <a:gd name="T109" fmla="*/ 0 h 39"/>
                <a:gd name="T110" fmla="*/ 81 w 81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1" h="39">
                  <a:moveTo>
                    <a:pt x="67" y="24"/>
                  </a:moveTo>
                  <a:lnTo>
                    <a:pt x="67" y="10"/>
                  </a:lnTo>
                  <a:lnTo>
                    <a:pt x="81" y="10"/>
                  </a:lnTo>
                  <a:lnTo>
                    <a:pt x="81" y="24"/>
                  </a:lnTo>
                  <a:lnTo>
                    <a:pt x="67" y="24"/>
                  </a:lnTo>
                  <a:close/>
                  <a:moveTo>
                    <a:pt x="72" y="0"/>
                  </a:moveTo>
                  <a:lnTo>
                    <a:pt x="81" y="10"/>
                  </a:lnTo>
                  <a:lnTo>
                    <a:pt x="72" y="10"/>
                  </a:lnTo>
                  <a:lnTo>
                    <a:pt x="72" y="0"/>
                  </a:lnTo>
                  <a:close/>
                  <a:moveTo>
                    <a:pt x="77" y="15"/>
                  </a:moveTo>
                  <a:lnTo>
                    <a:pt x="9" y="24"/>
                  </a:lnTo>
                  <a:lnTo>
                    <a:pt x="5" y="10"/>
                  </a:lnTo>
                  <a:lnTo>
                    <a:pt x="72" y="0"/>
                  </a:lnTo>
                  <a:lnTo>
                    <a:pt x="77" y="15"/>
                  </a:lnTo>
                  <a:close/>
                  <a:moveTo>
                    <a:pt x="0" y="20"/>
                  </a:moveTo>
                  <a:lnTo>
                    <a:pt x="5" y="10"/>
                  </a:lnTo>
                  <a:lnTo>
                    <a:pt x="9" y="15"/>
                  </a:lnTo>
                  <a:lnTo>
                    <a:pt x="0" y="20"/>
                  </a:lnTo>
                  <a:close/>
                  <a:moveTo>
                    <a:pt x="14" y="15"/>
                  </a:moveTo>
                  <a:lnTo>
                    <a:pt x="19" y="29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14" y="15"/>
                  </a:lnTo>
                  <a:close/>
                  <a:moveTo>
                    <a:pt x="9" y="39"/>
                  </a:moveTo>
                  <a:lnTo>
                    <a:pt x="5" y="34"/>
                  </a:lnTo>
                  <a:lnTo>
                    <a:pt x="9" y="29"/>
                  </a:lnTo>
                  <a:lnTo>
                    <a:pt x="9" y="39"/>
                  </a:lnTo>
                  <a:close/>
                  <a:moveTo>
                    <a:pt x="9" y="24"/>
                  </a:moveTo>
                  <a:lnTo>
                    <a:pt x="72" y="15"/>
                  </a:lnTo>
                  <a:lnTo>
                    <a:pt x="77" y="29"/>
                  </a:lnTo>
                  <a:lnTo>
                    <a:pt x="9" y="39"/>
                  </a:lnTo>
                  <a:lnTo>
                    <a:pt x="9" y="24"/>
                  </a:lnTo>
                  <a:close/>
                  <a:moveTo>
                    <a:pt x="81" y="24"/>
                  </a:moveTo>
                  <a:lnTo>
                    <a:pt x="77" y="29"/>
                  </a:lnTo>
                  <a:lnTo>
                    <a:pt x="77" y="24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Freeform 270"/>
            <p:cNvSpPr>
              <a:spLocks noChangeAspect="1"/>
            </p:cNvSpPr>
            <p:nvPr/>
          </p:nvSpPr>
          <p:spPr bwMode="auto">
            <a:xfrm>
              <a:off x="3516" y="6969"/>
              <a:ext cx="54" cy="21"/>
            </a:xfrm>
            <a:custGeom>
              <a:avLst/>
              <a:gdLst>
                <a:gd name="T0" fmla="*/ 2 w 67"/>
                <a:gd name="T1" fmla="*/ 1 h 29"/>
                <a:gd name="T2" fmla="*/ 2 w 67"/>
                <a:gd name="T3" fmla="*/ 0 h 29"/>
                <a:gd name="T4" fmla="*/ 0 w 67"/>
                <a:gd name="T5" fmla="*/ 1 h 29"/>
                <a:gd name="T6" fmla="*/ 2 w 67"/>
                <a:gd name="T7" fmla="*/ 1 h 29"/>
                <a:gd name="T8" fmla="*/ 2 w 67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9"/>
                <a:gd name="T17" fmla="*/ 67 w 6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9">
                  <a:moveTo>
                    <a:pt x="67" y="14"/>
                  </a:moveTo>
                  <a:lnTo>
                    <a:pt x="67" y="0"/>
                  </a:lnTo>
                  <a:lnTo>
                    <a:pt x="0" y="14"/>
                  </a:lnTo>
                  <a:lnTo>
                    <a:pt x="5" y="29"/>
                  </a:lnTo>
                  <a:lnTo>
                    <a:pt x="6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Freeform 271"/>
            <p:cNvSpPr>
              <a:spLocks noChangeAspect="1" noEditPoints="1"/>
            </p:cNvSpPr>
            <p:nvPr/>
          </p:nvSpPr>
          <p:spPr bwMode="auto">
            <a:xfrm>
              <a:off x="3507" y="6967"/>
              <a:ext cx="72" cy="28"/>
            </a:xfrm>
            <a:custGeom>
              <a:avLst/>
              <a:gdLst>
                <a:gd name="T0" fmla="*/ 3 w 86"/>
                <a:gd name="T1" fmla="*/ 1 h 43"/>
                <a:gd name="T2" fmla="*/ 3 w 86"/>
                <a:gd name="T3" fmla="*/ 1 h 43"/>
                <a:gd name="T4" fmla="*/ 3 w 86"/>
                <a:gd name="T5" fmla="*/ 1 h 43"/>
                <a:gd name="T6" fmla="*/ 3 w 86"/>
                <a:gd name="T7" fmla="*/ 1 h 43"/>
                <a:gd name="T8" fmla="*/ 3 w 86"/>
                <a:gd name="T9" fmla="*/ 1 h 43"/>
                <a:gd name="T10" fmla="*/ 3 w 86"/>
                <a:gd name="T11" fmla="*/ 0 h 43"/>
                <a:gd name="T12" fmla="*/ 3 w 86"/>
                <a:gd name="T13" fmla="*/ 1 h 43"/>
                <a:gd name="T14" fmla="*/ 3 w 86"/>
                <a:gd name="T15" fmla="*/ 1 h 43"/>
                <a:gd name="T16" fmla="*/ 3 w 86"/>
                <a:gd name="T17" fmla="*/ 0 h 43"/>
                <a:gd name="T18" fmla="*/ 3 w 86"/>
                <a:gd name="T19" fmla="*/ 1 h 43"/>
                <a:gd name="T20" fmla="*/ 3 w 86"/>
                <a:gd name="T21" fmla="*/ 1 h 43"/>
                <a:gd name="T22" fmla="*/ 3 w 86"/>
                <a:gd name="T23" fmla="*/ 1 h 43"/>
                <a:gd name="T24" fmla="*/ 3 w 86"/>
                <a:gd name="T25" fmla="*/ 0 h 43"/>
                <a:gd name="T26" fmla="*/ 3 w 86"/>
                <a:gd name="T27" fmla="*/ 1 h 43"/>
                <a:gd name="T28" fmla="*/ 0 w 86"/>
                <a:gd name="T29" fmla="*/ 1 h 43"/>
                <a:gd name="T30" fmla="*/ 3 w 86"/>
                <a:gd name="T31" fmla="*/ 1 h 43"/>
                <a:gd name="T32" fmla="*/ 3 w 86"/>
                <a:gd name="T33" fmla="*/ 1 h 43"/>
                <a:gd name="T34" fmla="*/ 0 w 86"/>
                <a:gd name="T35" fmla="*/ 1 h 43"/>
                <a:gd name="T36" fmla="*/ 3 w 86"/>
                <a:gd name="T37" fmla="*/ 1 h 43"/>
                <a:gd name="T38" fmla="*/ 3 w 86"/>
                <a:gd name="T39" fmla="*/ 1 h 43"/>
                <a:gd name="T40" fmla="*/ 3 w 86"/>
                <a:gd name="T41" fmla="*/ 1 h 43"/>
                <a:gd name="T42" fmla="*/ 0 w 86"/>
                <a:gd name="T43" fmla="*/ 1 h 43"/>
                <a:gd name="T44" fmla="*/ 3 w 86"/>
                <a:gd name="T45" fmla="*/ 1 h 43"/>
                <a:gd name="T46" fmla="*/ 3 w 86"/>
                <a:gd name="T47" fmla="*/ 1 h 43"/>
                <a:gd name="T48" fmla="*/ 3 w 86"/>
                <a:gd name="T49" fmla="*/ 1 h 43"/>
                <a:gd name="T50" fmla="*/ 3 w 86"/>
                <a:gd name="T51" fmla="*/ 1 h 43"/>
                <a:gd name="T52" fmla="*/ 3 w 86"/>
                <a:gd name="T53" fmla="*/ 1 h 43"/>
                <a:gd name="T54" fmla="*/ 3 w 86"/>
                <a:gd name="T55" fmla="*/ 1 h 43"/>
                <a:gd name="T56" fmla="*/ 3 w 86"/>
                <a:gd name="T57" fmla="*/ 1 h 43"/>
                <a:gd name="T58" fmla="*/ 3 w 86"/>
                <a:gd name="T59" fmla="*/ 1 h 43"/>
                <a:gd name="T60" fmla="*/ 3 w 86"/>
                <a:gd name="T61" fmla="*/ 1 h 43"/>
                <a:gd name="T62" fmla="*/ 3 w 86"/>
                <a:gd name="T63" fmla="*/ 1 h 43"/>
                <a:gd name="T64" fmla="*/ 3 w 86"/>
                <a:gd name="T65" fmla="*/ 1 h 43"/>
                <a:gd name="T66" fmla="*/ 3 w 86"/>
                <a:gd name="T67" fmla="*/ 1 h 43"/>
                <a:gd name="T68" fmla="*/ 3 w 86"/>
                <a:gd name="T69" fmla="*/ 1 h 43"/>
                <a:gd name="T70" fmla="*/ 3 w 8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43"/>
                <a:gd name="T110" fmla="*/ 86 w 8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43">
                  <a:moveTo>
                    <a:pt x="72" y="24"/>
                  </a:moveTo>
                  <a:lnTo>
                    <a:pt x="67" y="10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6" y="5"/>
                  </a:lnTo>
                  <a:lnTo>
                    <a:pt x="72" y="0"/>
                  </a:lnTo>
                  <a:close/>
                  <a:moveTo>
                    <a:pt x="76" y="14"/>
                  </a:moveTo>
                  <a:lnTo>
                    <a:pt x="9" y="29"/>
                  </a:lnTo>
                  <a:lnTo>
                    <a:pt x="4" y="14"/>
                  </a:lnTo>
                  <a:lnTo>
                    <a:pt x="72" y="0"/>
                  </a:lnTo>
                  <a:lnTo>
                    <a:pt x="76" y="14"/>
                  </a:lnTo>
                  <a:close/>
                  <a:moveTo>
                    <a:pt x="0" y="24"/>
                  </a:moveTo>
                  <a:lnTo>
                    <a:pt x="4" y="14"/>
                  </a:lnTo>
                  <a:lnTo>
                    <a:pt x="9" y="19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9" y="34"/>
                  </a:lnTo>
                  <a:lnTo>
                    <a:pt x="4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14" y="43"/>
                  </a:moveTo>
                  <a:lnTo>
                    <a:pt x="4" y="38"/>
                  </a:lnTo>
                  <a:lnTo>
                    <a:pt x="14" y="34"/>
                  </a:lnTo>
                  <a:lnTo>
                    <a:pt x="14" y="43"/>
                  </a:lnTo>
                  <a:close/>
                  <a:moveTo>
                    <a:pt x="9" y="29"/>
                  </a:moveTo>
                  <a:lnTo>
                    <a:pt x="76" y="14"/>
                  </a:lnTo>
                  <a:lnTo>
                    <a:pt x="76" y="29"/>
                  </a:lnTo>
                  <a:lnTo>
                    <a:pt x="14" y="43"/>
                  </a:lnTo>
                  <a:lnTo>
                    <a:pt x="9" y="29"/>
                  </a:lnTo>
                  <a:close/>
                  <a:moveTo>
                    <a:pt x="86" y="19"/>
                  </a:moveTo>
                  <a:lnTo>
                    <a:pt x="76" y="29"/>
                  </a:lnTo>
                  <a:lnTo>
                    <a:pt x="76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Freeform 272"/>
            <p:cNvSpPr>
              <a:spLocks noChangeAspect="1"/>
            </p:cNvSpPr>
            <p:nvPr/>
          </p:nvSpPr>
          <p:spPr bwMode="auto">
            <a:xfrm>
              <a:off x="3459" y="6979"/>
              <a:ext cx="60" cy="30"/>
            </a:xfrm>
            <a:custGeom>
              <a:avLst/>
              <a:gdLst>
                <a:gd name="T0" fmla="*/ 2 w 72"/>
                <a:gd name="T1" fmla="*/ 1 h 43"/>
                <a:gd name="T2" fmla="*/ 2 w 72"/>
                <a:gd name="T3" fmla="*/ 0 h 43"/>
                <a:gd name="T4" fmla="*/ 0 w 72"/>
                <a:gd name="T5" fmla="*/ 1 h 43"/>
                <a:gd name="T6" fmla="*/ 2 w 72"/>
                <a:gd name="T7" fmla="*/ 1 h 43"/>
                <a:gd name="T8" fmla="*/ 2 w 72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3"/>
                <a:gd name="T17" fmla="*/ 72 w 7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3">
                  <a:moveTo>
                    <a:pt x="72" y="15"/>
                  </a:moveTo>
                  <a:lnTo>
                    <a:pt x="67" y="0"/>
                  </a:lnTo>
                  <a:lnTo>
                    <a:pt x="0" y="34"/>
                  </a:lnTo>
                  <a:lnTo>
                    <a:pt x="5" y="43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Freeform 273"/>
            <p:cNvSpPr>
              <a:spLocks noChangeAspect="1" noEditPoints="1"/>
            </p:cNvSpPr>
            <p:nvPr/>
          </p:nvSpPr>
          <p:spPr bwMode="auto">
            <a:xfrm>
              <a:off x="3451" y="6976"/>
              <a:ext cx="73" cy="39"/>
            </a:xfrm>
            <a:custGeom>
              <a:avLst/>
              <a:gdLst>
                <a:gd name="T0" fmla="*/ 3 w 87"/>
                <a:gd name="T1" fmla="*/ 1 h 58"/>
                <a:gd name="T2" fmla="*/ 3 w 87"/>
                <a:gd name="T3" fmla="*/ 1 h 58"/>
                <a:gd name="T4" fmla="*/ 3 w 87"/>
                <a:gd name="T5" fmla="*/ 1 h 58"/>
                <a:gd name="T6" fmla="*/ 3 w 87"/>
                <a:gd name="T7" fmla="*/ 1 h 58"/>
                <a:gd name="T8" fmla="*/ 3 w 87"/>
                <a:gd name="T9" fmla="*/ 1 h 58"/>
                <a:gd name="T10" fmla="*/ 3 w 87"/>
                <a:gd name="T11" fmla="*/ 0 h 58"/>
                <a:gd name="T12" fmla="*/ 3 w 87"/>
                <a:gd name="T13" fmla="*/ 1 h 58"/>
                <a:gd name="T14" fmla="*/ 3 w 87"/>
                <a:gd name="T15" fmla="*/ 1 h 58"/>
                <a:gd name="T16" fmla="*/ 3 w 87"/>
                <a:gd name="T17" fmla="*/ 0 h 58"/>
                <a:gd name="T18" fmla="*/ 3 w 87"/>
                <a:gd name="T19" fmla="*/ 1 h 58"/>
                <a:gd name="T20" fmla="*/ 3 w 87"/>
                <a:gd name="T21" fmla="*/ 1 h 58"/>
                <a:gd name="T22" fmla="*/ 3 w 87"/>
                <a:gd name="T23" fmla="*/ 1 h 58"/>
                <a:gd name="T24" fmla="*/ 3 w 87"/>
                <a:gd name="T25" fmla="*/ 0 h 58"/>
                <a:gd name="T26" fmla="*/ 3 w 87"/>
                <a:gd name="T27" fmla="*/ 1 h 58"/>
                <a:gd name="T28" fmla="*/ 0 w 87"/>
                <a:gd name="T29" fmla="*/ 1 h 58"/>
                <a:gd name="T30" fmla="*/ 3 w 87"/>
                <a:gd name="T31" fmla="*/ 1 h 58"/>
                <a:gd name="T32" fmla="*/ 3 w 87"/>
                <a:gd name="T33" fmla="*/ 1 h 58"/>
                <a:gd name="T34" fmla="*/ 0 w 87"/>
                <a:gd name="T35" fmla="*/ 1 h 58"/>
                <a:gd name="T36" fmla="*/ 3 w 87"/>
                <a:gd name="T37" fmla="*/ 1 h 58"/>
                <a:gd name="T38" fmla="*/ 3 w 87"/>
                <a:gd name="T39" fmla="*/ 1 h 58"/>
                <a:gd name="T40" fmla="*/ 3 w 87"/>
                <a:gd name="T41" fmla="*/ 1 h 58"/>
                <a:gd name="T42" fmla="*/ 0 w 87"/>
                <a:gd name="T43" fmla="*/ 1 h 58"/>
                <a:gd name="T44" fmla="*/ 3 w 87"/>
                <a:gd name="T45" fmla="*/ 1 h 58"/>
                <a:gd name="T46" fmla="*/ 3 w 87"/>
                <a:gd name="T47" fmla="*/ 1 h 58"/>
                <a:gd name="T48" fmla="*/ 3 w 87"/>
                <a:gd name="T49" fmla="*/ 1 h 58"/>
                <a:gd name="T50" fmla="*/ 3 w 87"/>
                <a:gd name="T51" fmla="*/ 1 h 58"/>
                <a:gd name="T52" fmla="*/ 3 w 87"/>
                <a:gd name="T53" fmla="*/ 1 h 58"/>
                <a:gd name="T54" fmla="*/ 3 w 87"/>
                <a:gd name="T55" fmla="*/ 1 h 58"/>
                <a:gd name="T56" fmla="*/ 3 w 87"/>
                <a:gd name="T57" fmla="*/ 1 h 58"/>
                <a:gd name="T58" fmla="*/ 3 w 87"/>
                <a:gd name="T59" fmla="*/ 1 h 58"/>
                <a:gd name="T60" fmla="*/ 3 w 87"/>
                <a:gd name="T61" fmla="*/ 1 h 58"/>
                <a:gd name="T62" fmla="*/ 3 w 87"/>
                <a:gd name="T63" fmla="*/ 1 h 58"/>
                <a:gd name="T64" fmla="*/ 3 w 87"/>
                <a:gd name="T65" fmla="*/ 1 h 58"/>
                <a:gd name="T66" fmla="*/ 3 w 87"/>
                <a:gd name="T67" fmla="*/ 1 h 58"/>
                <a:gd name="T68" fmla="*/ 3 w 87"/>
                <a:gd name="T69" fmla="*/ 1 h 58"/>
                <a:gd name="T70" fmla="*/ 3 w 87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58"/>
                <a:gd name="T110" fmla="*/ 87 w 87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58">
                  <a:moveTo>
                    <a:pt x="72" y="24"/>
                  </a:moveTo>
                  <a:lnTo>
                    <a:pt x="68" y="10"/>
                  </a:lnTo>
                  <a:lnTo>
                    <a:pt x="82" y="5"/>
                  </a:lnTo>
                  <a:lnTo>
                    <a:pt x="87" y="20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77" y="15"/>
                  </a:moveTo>
                  <a:lnTo>
                    <a:pt x="10" y="44"/>
                  </a:lnTo>
                  <a:lnTo>
                    <a:pt x="5" y="29"/>
                  </a:lnTo>
                  <a:lnTo>
                    <a:pt x="72" y="0"/>
                  </a:lnTo>
                  <a:lnTo>
                    <a:pt x="77" y="15"/>
                  </a:lnTo>
                  <a:close/>
                  <a:moveTo>
                    <a:pt x="0" y="39"/>
                  </a:moveTo>
                  <a:lnTo>
                    <a:pt x="5" y="29"/>
                  </a:lnTo>
                  <a:lnTo>
                    <a:pt x="10" y="39"/>
                  </a:lnTo>
                  <a:lnTo>
                    <a:pt x="0" y="39"/>
                  </a:lnTo>
                  <a:close/>
                  <a:moveTo>
                    <a:pt x="15" y="34"/>
                  </a:moveTo>
                  <a:lnTo>
                    <a:pt x="20" y="48"/>
                  </a:lnTo>
                  <a:lnTo>
                    <a:pt x="10" y="53"/>
                  </a:lnTo>
                  <a:lnTo>
                    <a:pt x="0" y="39"/>
                  </a:lnTo>
                  <a:lnTo>
                    <a:pt x="15" y="34"/>
                  </a:lnTo>
                  <a:close/>
                  <a:moveTo>
                    <a:pt x="20" y="58"/>
                  </a:moveTo>
                  <a:lnTo>
                    <a:pt x="10" y="53"/>
                  </a:lnTo>
                  <a:lnTo>
                    <a:pt x="15" y="48"/>
                  </a:lnTo>
                  <a:lnTo>
                    <a:pt x="20" y="58"/>
                  </a:lnTo>
                  <a:close/>
                  <a:moveTo>
                    <a:pt x="15" y="44"/>
                  </a:moveTo>
                  <a:lnTo>
                    <a:pt x="77" y="15"/>
                  </a:lnTo>
                  <a:lnTo>
                    <a:pt x="82" y="29"/>
                  </a:lnTo>
                  <a:lnTo>
                    <a:pt x="20" y="58"/>
                  </a:lnTo>
                  <a:lnTo>
                    <a:pt x="15" y="44"/>
                  </a:lnTo>
                  <a:close/>
                  <a:moveTo>
                    <a:pt x="87" y="20"/>
                  </a:moveTo>
                  <a:lnTo>
                    <a:pt x="82" y="29"/>
                  </a:lnTo>
                  <a:lnTo>
                    <a:pt x="82" y="2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Freeform 274"/>
            <p:cNvSpPr>
              <a:spLocks noChangeAspect="1"/>
            </p:cNvSpPr>
            <p:nvPr/>
          </p:nvSpPr>
          <p:spPr bwMode="auto">
            <a:xfrm>
              <a:off x="3416" y="7002"/>
              <a:ext cx="48" cy="33"/>
            </a:xfrm>
            <a:custGeom>
              <a:avLst/>
              <a:gdLst>
                <a:gd name="T0" fmla="*/ 2 w 58"/>
                <a:gd name="T1" fmla="*/ 1 h 48"/>
                <a:gd name="T2" fmla="*/ 2 w 58"/>
                <a:gd name="T3" fmla="*/ 0 h 48"/>
                <a:gd name="T4" fmla="*/ 0 w 58"/>
                <a:gd name="T5" fmla="*/ 1 h 48"/>
                <a:gd name="T6" fmla="*/ 2 w 58"/>
                <a:gd name="T7" fmla="*/ 1 h 48"/>
                <a:gd name="T8" fmla="*/ 2 w 58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48"/>
                <a:gd name="T17" fmla="*/ 58 w 5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48">
                  <a:moveTo>
                    <a:pt x="58" y="9"/>
                  </a:moveTo>
                  <a:lnTo>
                    <a:pt x="53" y="0"/>
                  </a:lnTo>
                  <a:lnTo>
                    <a:pt x="0" y="38"/>
                  </a:lnTo>
                  <a:lnTo>
                    <a:pt x="10" y="48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Freeform 275"/>
            <p:cNvSpPr>
              <a:spLocks noChangeAspect="1" noEditPoints="1"/>
            </p:cNvSpPr>
            <p:nvPr/>
          </p:nvSpPr>
          <p:spPr bwMode="auto">
            <a:xfrm>
              <a:off x="3408" y="6995"/>
              <a:ext cx="59" cy="42"/>
            </a:xfrm>
            <a:custGeom>
              <a:avLst/>
              <a:gdLst>
                <a:gd name="T0" fmla="*/ 2 w 72"/>
                <a:gd name="T1" fmla="*/ 1 h 62"/>
                <a:gd name="T2" fmla="*/ 2 w 72"/>
                <a:gd name="T3" fmla="*/ 1 h 62"/>
                <a:gd name="T4" fmla="*/ 2 w 72"/>
                <a:gd name="T5" fmla="*/ 1 h 62"/>
                <a:gd name="T6" fmla="*/ 2 w 72"/>
                <a:gd name="T7" fmla="*/ 1 h 62"/>
                <a:gd name="T8" fmla="*/ 2 w 72"/>
                <a:gd name="T9" fmla="*/ 1 h 62"/>
                <a:gd name="T10" fmla="*/ 2 w 72"/>
                <a:gd name="T11" fmla="*/ 0 h 62"/>
                <a:gd name="T12" fmla="*/ 2 w 72"/>
                <a:gd name="T13" fmla="*/ 1 h 62"/>
                <a:gd name="T14" fmla="*/ 2 w 72"/>
                <a:gd name="T15" fmla="*/ 1 h 62"/>
                <a:gd name="T16" fmla="*/ 2 w 72"/>
                <a:gd name="T17" fmla="*/ 0 h 62"/>
                <a:gd name="T18" fmla="*/ 2 w 72"/>
                <a:gd name="T19" fmla="*/ 1 h 62"/>
                <a:gd name="T20" fmla="*/ 2 w 72"/>
                <a:gd name="T21" fmla="*/ 1 h 62"/>
                <a:gd name="T22" fmla="*/ 2 w 72"/>
                <a:gd name="T23" fmla="*/ 1 h 62"/>
                <a:gd name="T24" fmla="*/ 2 w 72"/>
                <a:gd name="T25" fmla="*/ 0 h 62"/>
                <a:gd name="T26" fmla="*/ 2 w 72"/>
                <a:gd name="T27" fmla="*/ 1 h 62"/>
                <a:gd name="T28" fmla="*/ 0 w 72"/>
                <a:gd name="T29" fmla="*/ 1 h 62"/>
                <a:gd name="T30" fmla="*/ 2 w 72"/>
                <a:gd name="T31" fmla="*/ 1 h 62"/>
                <a:gd name="T32" fmla="*/ 2 w 72"/>
                <a:gd name="T33" fmla="*/ 1 h 62"/>
                <a:gd name="T34" fmla="*/ 0 w 72"/>
                <a:gd name="T35" fmla="*/ 1 h 62"/>
                <a:gd name="T36" fmla="*/ 2 w 72"/>
                <a:gd name="T37" fmla="*/ 1 h 62"/>
                <a:gd name="T38" fmla="*/ 2 w 72"/>
                <a:gd name="T39" fmla="*/ 1 h 62"/>
                <a:gd name="T40" fmla="*/ 2 w 72"/>
                <a:gd name="T41" fmla="*/ 1 h 62"/>
                <a:gd name="T42" fmla="*/ 0 w 72"/>
                <a:gd name="T43" fmla="*/ 1 h 62"/>
                <a:gd name="T44" fmla="*/ 2 w 72"/>
                <a:gd name="T45" fmla="*/ 1 h 62"/>
                <a:gd name="T46" fmla="*/ 2 w 72"/>
                <a:gd name="T47" fmla="*/ 1 h 62"/>
                <a:gd name="T48" fmla="*/ 2 w 72"/>
                <a:gd name="T49" fmla="*/ 1 h 62"/>
                <a:gd name="T50" fmla="*/ 2 w 72"/>
                <a:gd name="T51" fmla="*/ 1 h 62"/>
                <a:gd name="T52" fmla="*/ 2 w 72"/>
                <a:gd name="T53" fmla="*/ 1 h 62"/>
                <a:gd name="T54" fmla="*/ 2 w 72"/>
                <a:gd name="T55" fmla="*/ 1 h 62"/>
                <a:gd name="T56" fmla="*/ 2 w 72"/>
                <a:gd name="T57" fmla="*/ 1 h 62"/>
                <a:gd name="T58" fmla="*/ 2 w 72"/>
                <a:gd name="T59" fmla="*/ 1 h 62"/>
                <a:gd name="T60" fmla="*/ 2 w 72"/>
                <a:gd name="T61" fmla="*/ 1 h 62"/>
                <a:gd name="T62" fmla="*/ 2 w 72"/>
                <a:gd name="T63" fmla="*/ 1 h 62"/>
                <a:gd name="T64" fmla="*/ 2 w 72"/>
                <a:gd name="T65" fmla="*/ 1 h 62"/>
                <a:gd name="T66" fmla="*/ 2 w 72"/>
                <a:gd name="T67" fmla="*/ 1 h 62"/>
                <a:gd name="T68" fmla="*/ 2 w 72"/>
                <a:gd name="T69" fmla="*/ 1 h 62"/>
                <a:gd name="T70" fmla="*/ 2 w 72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62"/>
                <a:gd name="T110" fmla="*/ 72 w 72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62">
                  <a:moveTo>
                    <a:pt x="62" y="24"/>
                  </a:moveTo>
                  <a:lnTo>
                    <a:pt x="52" y="10"/>
                  </a:lnTo>
                  <a:lnTo>
                    <a:pt x="67" y="5"/>
                  </a:lnTo>
                  <a:lnTo>
                    <a:pt x="72" y="19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7" y="0"/>
                  </a:lnTo>
                  <a:close/>
                  <a:moveTo>
                    <a:pt x="62" y="15"/>
                  </a:moveTo>
                  <a:lnTo>
                    <a:pt x="9" y="53"/>
                  </a:lnTo>
                  <a:lnTo>
                    <a:pt x="4" y="38"/>
                  </a:lnTo>
                  <a:lnTo>
                    <a:pt x="57" y="0"/>
                  </a:lnTo>
                  <a:lnTo>
                    <a:pt x="62" y="15"/>
                  </a:lnTo>
                  <a:close/>
                  <a:moveTo>
                    <a:pt x="0" y="53"/>
                  </a:moveTo>
                  <a:lnTo>
                    <a:pt x="4" y="38"/>
                  </a:lnTo>
                  <a:lnTo>
                    <a:pt x="9" y="48"/>
                  </a:lnTo>
                  <a:lnTo>
                    <a:pt x="0" y="53"/>
                  </a:lnTo>
                  <a:close/>
                  <a:moveTo>
                    <a:pt x="14" y="43"/>
                  </a:moveTo>
                  <a:lnTo>
                    <a:pt x="24" y="53"/>
                  </a:lnTo>
                  <a:lnTo>
                    <a:pt x="9" y="62"/>
                  </a:lnTo>
                  <a:lnTo>
                    <a:pt x="0" y="53"/>
                  </a:lnTo>
                  <a:lnTo>
                    <a:pt x="14" y="43"/>
                  </a:lnTo>
                  <a:close/>
                  <a:moveTo>
                    <a:pt x="19" y="62"/>
                  </a:moveTo>
                  <a:lnTo>
                    <a:pt x="9" y="62"/>
                  </a:lnTo>
                  <a:lnTo>
                    <a:pt x="19" y="58"/>
                  </a:lnTo>
                  <a:lnTo>
                    <a:pt x="19" y="62"/>
                  </a:lnTo>
                  <a:close/>
                  <a:moveTo>
                    <a:pt x="14" y="53"/>
                  </a:moveTo>
                  <a:lnTo>
                    <a:pt x="62" y="15"/>
                  </a:lnTo>
                  <a:lnTo>
                    <a:pt x="72" y="29"/>
                  </a:lnTo>
                  <a:lnTo>
                    <a:pt x="19" y="62"/>
                  </a:lnTo>
                  <a:lnTo>
                    <a:pt x="14" y="53"/>
                  </a:lnTo>
                  <a:close/>
                  <a:moveTo>
                    <a:pt x="72" y="19"/>
                  </a:moveTo>
                  <a:lnTo>
                    <a:pt x="72" y="29"/>
                  </a:lnTo>
                  <a:lnTo>
                    <a:pt x="67" y="19"/>
                  </a:lnTo>
                  <a:lnTo>
                    <a:pt x="72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Freeform 276"/>
            <p:cNvSpPr>
              <a:spLocks noChangeAspect="1"/>
            </p:cNvSpPr>
            <p:nvPr/>
          </p:nvSpPr>
          <p:spPr bwMode="auto">
            <a:xfrm>
              <a:off x="3371" y="7028"/>
              <a:ext cx="54" cy="38"/>
            </a:xfrm>
            <a:custGeom>
              <a:avLst/>
              <a:gdLst>
                <a:gd name="T0" fmla="*/ 3 w 63"/>
                <a:gd name="T1" fmla="*/ 1 h 58"/>
                <a:gd name="T2" fmla="*/ 3 w 63"/>
                <a:gd name="T3" fmla="*/ 0 h 58"/>
                <a:gd name="T4" fmla="*/ 0 w 63"/>
                <a:gd name="T5" fmla="*/ 1 h 58"/>
                <a:gd name="T6" fmla="*/ 3 w 63"/>
                <a:gd name="T7" fmla="*/ 1 h 58"/>
                <a:gd name="T8" fmla="*/ 3 w 63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58"/>
                <a:gd name="T17" fmla="*/ 63 w 6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58">
                  <a:moveTo>
                    <a:pt x="63" y="10"/>
                  </a:moveTo>
                  <a:lnTo>
                    <a:pt x="53" y="0"/>
                  </a:lnTo>
                  <a:lnTo>
                    <a:pt x="0" y="48"/>
                  </a:lnTo>
                  <a:lnTo>
                    <a:pt x="10" y="58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Freeform 277"/>
            <p:cNvSpPr>
              <a:spLocks noChangeAspect="1" noEditPoints="1"/>
            </p:cNvSpPr>
            <p:nvPr/>
          </p:nvSpPr>
          <p:spPr bwMode="auto">
            <a:xfrm>
              <a:off x="3368" y="7021"/>
              <a:ext cx="60" cy="52"/>
            </a:xfrm>
            <a:custGeom>
              <a:avLst/>
              <a:gdLst>
                <a:gd name="T0" fmla="*/ 2 w 73"/>
                <a:gd name="T1" fmla="*/ 1 h 77"/>
                <a:gd name="T2" fmla="*/ 2 w 73"/>
                <a:gd name="T3" fmla="*/ 1 h 77"/>
                <a:gd name="T4" fmla="*/ 2 w 73"/>
                <a:gd name="T5" fmla="*/ 1 h 77"/>
                <a:gd name="T6" fmla="*/ 2 w 73"/>
                <a:gd name="T7" fmla="*/ 1 h 77"/>
                <a:gd name="T8" fmla="*/ 2 w 73"/>
                <a:gd name="T9" fmla="*/ 1 h 77"/>
                <a:gd name="T10" fmla="*/ 2 w 73"/>
                <a:gd name="T11" fmla="*/ 0 h 77"/>
                <a:gd name="T12" fmla="*/ 2 w 73"/>
                <a:gd name="T13" fmla="*/ 1 h 77"/>
                <a:gd name="T14" fmla="*/ 2 w 73"/>
                <a:gd name="T15" fmla="*/ 1 h 77"/>
                <a:gd name="T16" fmla="*/ 2 w 73"/>
                <a:gd name="T17" fmla="*/ 0 h 77"/>
                <a:gd name="T18" fmla="*/ 2 w 73"/>
                <a:gd name="T19" fmla="*/ 1 h 77"/>
                <a:gd name="T20" fmla="*/ 2 w 73"/>
                <a:gd name="T21" fmla="*/ 1 h 77"/>
                <a:gd name="T22" fmla="*/ 0 w 73"/>
                <a:gd name="T23" fmla="*/ 1 h 77"/>
                <a:gd name="T24" fmla="*/ 2 w 73"/>
                <a:gd name="T25" fmla="*/ 0 h 77"/>
                <a:gd name="T26" fmla="*/ 2 w 73"/>
                <a:gd name="T27" fmla="*/ 1 h 77"/>
                <a:gd name="T28" fmla="*/ 0 w 73"/>
                <a:gd name="T29" fmla="*/ 1 h 77"/>
                <a:gd name="T30" fmla="*/ 0 w 73"/>
                <a:gd name="T31" fmla="*/ 1 h 77"/>
                <a:gd name="T32" fmla="*/ 2 w 73"/>
                <a:gd name="T33" fmla="*/ 1 h 77"/>
                <a:gd name="T34" fmla="*/ 0 w 73"/>
                <a:gd name="T35" fmla="*/ 1 h 77"/>
                <a:gd name="T36" fmla="*/ 2 w 73"/>
                <a:gd name="T37" fmla="*/ 1 h 77"/>
                <a:gd name="T38" fmla="*/ 2 w 73"/>
                <a:gd name="T39" fmla="*/ 1 h 77"/>
                <a:gd name="T40" fmla="*/ 2 w 73"/>
                <a:gd name="T41" fmla="*/ 1 h 77"/>
                <a:gd name="T42" fmla="*/ 0 w 73"/>
                <a:gd name="T43" fmla="*/ 1 h 77"/>
                <a:gd name="T44" fmla="*/ 2 w 73"/>
                <a:gd name="T45" fmla="*/ 1 h 77"/>
                <a:gd name="T46" fmla="*/ 2 w 73"/>
                <a:gd name="T47" fmla="*/ 1 h 77"/>
                <a:gd name="T48" fmla="*/ 2 w 73"/>
                <a:gd name="T49" fmla="*/ 1 h 77"/>
                <a:gd name="T50" fmla="*/ 2 w 73"/>
                <a:gd name="T51" fmla="*/ 1 h 77"/>
                <a:gd name="T52" fmla="*/ 2 w 73"/>
                <a:gd name="T53" fmla="*/ 1 h 77"/>
                <a:gd name="T54" fmla="*/ 2 w 73"/>
                <a:gd name="T55" fmla="*/ 1 h 77"/>
                <a:gd name="T56" fmla="*/ 2 w 73"/>
                <a:gd name="T57" fmla="*/ 1 h 77"/>
                <a:gd name="T58" fmla="*/ 2 w 73"/>
                <a:gd name="T59" fmla="*/ 1 h 77"/>
                <a:gd name="T60" fmla="*/ 2 w 73"/>
                <a:gd name="T61" fmla="*/ 1 h 77"/>
                <a:gd name="T62" fmla="*/ 2 w 73"/>
                <a:gd name="T63" fmla="*/ 1 h 77"/>
                <a:gd name="T64" fmla="*/ 2 w 73"/>
                <a:gd name="T65" fmla="*/ 1 h 77"/>
                <a:gd name="T66" fmla="*/ 2 w 73"/>
                <a:gd name="T67" fmla="*/ 1 h 77"/>
                <a:gd name="T68" fmla="*/ 2 w 73"/>
                <a:gd name="T69" fmla="*/ 1 h 77"/>
                <a:gd name="T70" fmla="*/ 2 w 73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3"/>
                <a:gd name="T109" fmla="*/ 0 h 77"/>
                <a:gd name="T110" fmla="*/ 73 w 73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3" h="77">
                  <a:moveTo>
                    <a:pt x="58" y="24"/>
                  </a:moveTo>
                  <a:lnTo>
                    <a:pt x="49" y="15"/>
                  </a:lnTo>
                  <a:lnTo>
                    <a:pt x="63" y="5"/>
                  </a:lnTo>
                  <a:lnTo>
                    <a:pt x="73" y="15"/>
                  </a:lnTo>
                  <a:lnTo>
                    <a:pt x="58" y="24"/>
                  </a:lnTo>
                  <a:close/>
                  <a:moveTo>
                    <a:pt x="53" y="0"/>
                  </a:moveTo>
                  <a:lnTo>
                    <a:pt x="63" y="5"/>
                  </a:lnTo>
                  <a:lnTo>
                    <a:pt x="58" y="10"/>
                  </a:lnTo>
                  <a:lnTo>
                    <a:pt x="53" y="0"/>
                  </a:lnTo>
                  <a:close/>
                  <a:moveTo>
                    <a:pt x="63" y="15"/>
                  </a:moveTo>
                  <a:lnTo>
                    <a:pt x="10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3" y="15"/>
                  </a:lnTo>
                  <a:close/>
                  <a:moveTo>
                    <a:pt x="0" y="63"/>
                  </a:moveTo>
                  <a:lnTo>
                    <a:pt x="0" y="53"/>
                  </a:lnTo>
                  <a:lnTo>
                    <a:pt x="5" y="58"/>
                  </a:lnTo>
                  <a:lnTo>
                    <a:pt x="0" y="63"/>
                  </a:lnTo>
                  <a:close/>
                  <a:moveTo>
                    <a:pt x="10" y="53"/>
                  </a:moveTo>
                  <a:lnTo>
                    <a:pt x="20" y="63"/>
                  </a:lnTo>
                  <a:lnTo>
                    <a:pt x="10" y="77"/>
                  </a:lnTo>
                  <a:lnTo>
                    <a:pt x="0" y="63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10" y="77"/>
                  </a:lnTo>
                  <a:lnTo>
                    <a:pt x="15" y="68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3" y="15"/>
                  </a:lnTo>
                  <a:lnTo>
                    <a:pt x="73" y="24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3" y="15"/>
                  </a:moveTo>
                  <a:lnTo>
                    <a:pt x="73" y="24"/>
                  </a:lnTo>
                  <a:lnTo>
                    <a:pt x="68" y="2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Freeform 278"/>
            <p:cNvSpPr>
              <a:spLocks noChangeAspect="1"/>
            </p:cNvSpPr>
            <p:nvPr/>
          </p:nvSpPr>
          <p:spPr bwMode="auto">
            <a:xfrm>
              <a:off x="3337" y="7060"/>
              <a:ext cx="43" cy="46"/>
            </a:xfrm>
            <a:custGeom>
              <a:avLst/>
              <a:gdLst>
                <a:gd name="T0" fmla="*/ 2 w 53"/>
                <a:gd name="T1" fmla="*/ 1 h 67"/>
                <a:gd name="T2" fmla="*/ 2 w 53"/>
                <a:gd name="T3" fmla="*/ 0 h 67"/>
                <a:gd name="T4" fmla="*/ 0 w 53"/>
                <a:gd name="T5" fmla="*/ 1 h 67"/>
                <a:gd name="T6" fmla="*/ 2 w 53"/>
                <a:gd name="T7" fmla="*/ 1 h 67"/>
                <a:gd name="T8" fmla="*/ 2 w 53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67"/>
                <a:gd name="T17" fmla="*/ 53 w 53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67">
                  <a:moveTo>
                    <a:pt x="53" y="10"/>
                  </a:moveTo>
                  <a:lnTo>
                    <a:pt x="43" y="0"/>
                  </a:lnTo>
                  <a:lnTo>
                    <a:pt x="0" y="62"/>
                  </a:lnTo>
                  <a:lnTo>
                    <a:pt x="10" y="67"/>
                  </a:lnTo>
                  <a:lnTo>
                    <a:pt x="53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Freeform 279"/>
            <p:cNvSpPr>
              <a:spLocks noChangeAspect="1" noEditPoints="1"/>
            </p:cNvSpPr>
            <p:nvPr/>
          </p:nvSpPr>
          <p:spPr bwMode="auto">
            <a:xfrm>
              <a:off x="3328" y="7057"/>
              <a:ext cx="57" cy="55"/>
            </a:xfrm>
            <a:custGeom>
              <a:avLst/>
              <a:gdLst>
                <a:gd name="T0" fmla="*/ 3 w 68"/>
                <a:gd name="T1" fmla="*/ 1 h 82"/>
                <a:gd name="T2" fmla="*/ 3 w 68"/>
                <a:gd name="T3" fmla="*/ 1 h 82"/>
                <a:gd name="T4" fmla="*/ 3 w 68"/>
                <a:gd name="T5" fmla="*/ 0 h 82"/>
                <a:gd name="T6" fmla="*/ 3 w 68"/>
                <a:gd name="T7" fmla="*/ 1 h 82"/>
                <a:gd name="T8" fmla="*/ 3 w 68"/>
                <a:gd name="T9" fmla="*/ 1 h 82"/>
                <a:gd name="T10" fmla="*/ 3 w 68"/>
                <a:gd name="T11" fmla="*/ 0 h 82"/>
                <a:gd name="T12" fmla="*/ 3 w 68"/>
                <a:gd name="T13" fmla="*/ 0 h 82"/>
                <a:gd name="T14" fmla="*/ 3 w 68"/>
                <a:gd name="T15" fmla="*/ 1 h 82"/>
                <a:gd name="T16" fmla="*/ 3 w 68"/>
                <a:gd name="T17" fmla="*/ 0 h 82"/>
                <a:gd name="T18" fmla="*/ 3 w 68"/>
                <a:gd name="T19" fmla="*/ 1 h 82"/>
                <a:gd name="T20" fmla="*/ 3 w 68"/>
                <a:gd name="T21" fmla="*/ 1 h 82"/>
                <a:gd name="T22" fmla="*/ 0 w 68"/>
                <a:gd name="T23" fmla="*/ 1 h 82"/>
                <a:gd name="T24" fmla="*/ 3 w 68"/>
                <a:gd name="T25" fmla="*/ 0 h 82"/>
                <a:gd name="T26" fmla="*/ 3 w 68"/>
                <a:gd name="T27" fmla="*/ 1 h 82"/>
                <a:gd name="T28" fmla="*/ 3 w 68"/>
                <a:gd name="T29" fmla="*/ 1 h 82"/>
                <a:gd name="T30" fmla="*/ 0 w 68"/>
                <a:gd name="T31" fmla="*/ 1 h 82"/>
                <a:gd name="T32" fmla="*/ 3 w 68"/>
                <a:gd name="T33" fmla="*/ 1 h 82"/>
                <a:gd name="T34" fmla="*/ 3 w 68"/>
                <a:gd name="T35" fmla="*/ 1 h 82"/>
                <a:gd name="T36" fmla="*/ 3 w 68"/>
                <a:gd name="T37" fmla="*/ 1 h 82"/>
                <a:gd name="T38" fmla="*/ 3 w 68"/>
                <a:gd name="T39" fmla="*/ 1 h 82"/>
                <a:gd name="T40" fmla="*/ 3 w 68"/>
                <a:gd name="T41" fmla="*/ 1 h 82"/>
                <a:gd name="T42" fmla="*/ 3 w 68"/>
                <a:gd name="T43" fmla="*/ 1 h 82"/>
                <a:gd name="T44" fmla="*/ 3 w 68"/>
                <a:gd name="T45" fmla="*/ 1 h 82"/>
                <a:gd name="T46" fmla="*/ 3 w 68"/>
                <a:gd name="T47" fmla="*/ 1 h 82"/>
                <a:gd name="T48" fmla="*/ 3 w 68"/>
                <a:gd name="T49" fmla="*/ 1 h 82"/>
                <a:gd name="T50" fmla="*/ 3 w 68"/>
                <a:gd name="T51" fmla="*/ 1 h 82"/>
                <a:gd name="T52" fmla="*/ 3 w 68"/>
                <a:gd name="T53" fmla="*/ 1 h 82"/>
                <a:gd name="T54" fmla="*/ 3 w 68"/>
                <a:gd name="T55" fmla="*/ 1 h 82"/>
                <a:gd name="T56" fmla="*/ 3 w 68"/>
                <a:gd name="T57" fmla="*/ 1 h 82"/>
                <a:gd name="T58" fmla="*/ 3 w 68"/>
                <a:gd name="T59" fmla="*/ 1 h 82"/>
                <a:gd name="T60" fmla="*/ 3 w 68"/>
                <a:gd name="T61" fmla="*/ 1 h 82"/>
                <a:gd name="T62" fmla="*/ 3 w 68"/>
                <a:gd name="T63" fmla="*/ 1 h 82"/>
                <a:gd name="T64" fmla="*/ 3 w 68"/>
                <a:gd name="T65" fmla="*/ 1 h 82"/>
                <a:gd name="T66" fmla="*/ 3 w 68"/>
                <a:gd name="T67" fmla="*/ 1 h 82"/>
                <a:gd name="T68" fmla="*/ 3 w 68"/>
                <a:gd name="T69" fmla="*/ 1 h 82"/>
                <a:gd name="T70" fmla="*/ 3 w 68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82"/>
                <a:gd name="T110" fmla="*/ 68 w 68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82">
                  <a:moveTo>
                    <a:pt x="58" y="24"/>
                  </a:moveTo>
                  <a:lnTo>
                    <a:pt x="48" y="10"/>
                  </a:lnTo>
                  <a:lnTo>
                    <a:pt x="58" y="0"/>
                  </a:lnTo>
                  <a:lnTo>
                    <a:pt x="68" y="10"/>
                  </a:lnTo>
                  <a:lnTo>
                    <a:pt x="58" y="24"/>
                  </a:lnTo>
                  <a:close/>
                  <a:moveTo>
                    <a:pt x="48" y="0"/>
                  </a:moveTo>
                  <a:lnTo>
                    <a:pt x="58" y="0"/>
                  </a:lnTo>
                  <a:lnTo>
                    <a:pt x="53" y="5"/>
                  </a:lnTo>
                  <a:lnTo>
                    <a:pt x="48" y="0"/>
                  </a:lnTo>
                  <a:close/>
                  <a:moveTo>
                    <a:pt x="58" y="10"/>
                  </a:moveTo>
                  <a:lnTo>
                    <a:pt x="15" y="72"/>
                  </a:lnTo>
                  <a:lnTo>
                    <a:pt x="0" y="63"/>
                  </a:lnTo>
                  <a:lnTo>
                    <a:pt x="48" y="0"/>
                  </a:lnTo>
                  <a:lnTo>
                    <a:pt x="58" y="10"/>
                  </a:lnTo>
                  <a:close/>
                  <a:moveTo>
                    <a:pt x="5" y="72"/>
                  </a:moveTo>
                  <a:lnTo>
                    <a:pt x="0" y="63"/>
                  </a:lnTo>
                  <a:lnTo>
                    <a:pt x="10" y="67"/>
                  </a:lnTo>
                  <a:lnTo>
                    <a:pt x="5" y="72"/>
                  </a:lnTo>
                  <a:close/>
                  <a:moveTo>
                    <a:pt x="10" y="58"/>
                  </a:moveTo>
                  <a:lnTo>
                    <a:pt x="24" y="67"/>
                  </a:lnTo>
                  <a:lnTo>
                    <a:pt x="15" y="82"/>
                  </a:lnTo>
                  <a:lnTo>
                    <a:pt x="5" y="72"/>
                  </a:lnTo>
                  <a:lnTo>
                    <a:pt x="10" y="58"/>
                  </a:lnTo>
                  <a:close/>
                  <a:moveTo>
                    <a:pt x="24" y="77"/>
                  </a:moveTo>
                  <a:lnTo>
                    <a:pt x="15" y="82"/>
                  </a:lnTo>
                  <a:lnTo>
                    <a:pt x="20" y="72"/>
                  </a:lnTo>
                  <a:lnTo>
                    <a:pt x="24" y="77"/>
                  </a:lnTo>
                  <a:close/>
                  <a:moveTo>
                    <a:pt x="15" y="72"/>
                  </a:moveTo>
                  <a:lnTo>
                    <a:pt x="58" y="15"/>
                  </a:lnTo>
                  <a:lnTo>
                    <a:pt x="68" y="19"/>
                  </a:lnTo>
                  <a:lnTo>
                    <a:pt x="24" y="77"/>
                  </a:lnTo>
                  <a:lnTo>
                    <a:pt x="15" y="72"/>
                  </a:lnTo>
                  <a:close/>
                  <a:moveTo>
                    <a:pt x="68" y="10"/>
                  </a:moveTo>
                  <a:lnTo>
                    <a:pt x="68" y="19"/>
                  </a:lnTo>
                  <a:lnTo>
                    <a:pt x="63" y="15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Freeform 280"/>
            <p:cNvSpPr>
              <a:spLocks noChangeAspect="1"/>
            </p:cNvSpPr>
            <p:nvPr/>
          </p:nvSpPr>
          <p:spPr bwMode="auto">
            <a:xfrm>
              <a:off x="3297" y="7101"/>
              <a:ext cx="48" cy="53"/>
            </a:xfrm>
            <a:custGeom>
              <a:avLst/>
              <a:gdLst>
                <a:gd name="T0" fmla="*/ 2 w 58"/>
                <a:gd name="T1" fmla="*/ 1 h 77"/>
                <a:gd name="T2" fmla="*/ 2 w 58"/>
                <a:gd name="T3" fmla="*/ 0 h 77"/>
                <a:gd name="T4" fmla="*/ 0 w 58"/>
                <a:gd name="T5" fmla="*/ 1 h 77"/>
                <a:gd name="T6" fmla="*/ 2 w 58"/>
                <a:gd name="T7" fmla="*/ 1 h 77"/>
                <a:gd name="T8" fmla="*/ 2 w 58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7"/>
                <a:gd name="T17" fmla="*/ 58 w 5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7">
                  <a:moveTo>
                    <a:pt x="58" y="5"/>
                  </a:moveTo>
                  <a:lnTo>
                    <a:pt x="48" y="0"/>
                  </a:lnTo>
                  <a:lnTo>
                    <a:pt x="0" y="72"/>
                  </a:lnTo>
                  <a:lnTo>
                    <a:pt x="14" y="77"/>
                  </a:lnTo>
                  <a:lnTo>
                    <a:pt x="5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Freeform 281"/>
            <p:cNvSpPr>
              <a:spLocks noChangeAspect="1" noEditPoints="1"/>
            </p:cNvSpPr>
            <p:nvPr/>
          </p:nvSpPr>
          <p:spPr bwMode="auto">
            <a:xfrm>
              <a:off x="3292" y="7096"/>
              <a:ext cx="57" cy="65"/>
            </a:xfrm>
            <a:custGeom>
              <a:avLst/>
              <a:gdLst>
                <a:gd name="T0" fmla="*/ 3 w 67"/>
                <a:gd name="T1" fmla="*/ 1 h 96"/>
                <a:gd name="T2" fmla="*/ 3 w 67"/>
                <a:gd name="T3" fmla="*/ 1 h 96"/>
                <a:gd name="T4" fmla="*/ 3 w 67"/>
                <a:gd name="T5" fmla="*/ 0 h 96"/>
                <a:gd name="T6" fmla="*/ 3 w 67"/>
                <a:gd name="T7" fmla="*/ 1 h 96"/>
                <a:gd name="T8" fmla="*/ 3 w 67"/>
                <a:gd name="T9" fmla="*/ 1 h 96"/>
                <a:gd name="T10" fmla="*/ 3 w 67"/>
                <a:gd name="T11" fmla="*/ 1 h 96"/>
                <a:gd name="T12" fmla="*/ 3 w 67"/>
                <a:gd name="T13" fmla="*/ 0 h 96"/>
                <a:gd name="T14" fmla="*/ 3 w 67"/>
                <a:gd name="T15" fmla="*/ 1 h 96"/>
                <a:gd name="T16" fmla="*/ 3 w 67"/>
                <a:gd name="T17" fmla="*/ 1 h 96"/>
                <a:gd name="T18" fmla="*/ 3 w 67"/>
                <a:gd name="T19" fmla="*/ 1 h 96"/>
                <a:gd name="T20" fmla="*/ 3 w 67"/>
                <a:gd name="T21" fmla="*/ 1 h 96"/>
                <a:gd name="T22" fmla="*/ 0 w 67"/>
                <a:gd name="T23" fmla="*/ 1 h 96"/>
                <a:gd name="T24" fmla="*/ 3 w 67"/>
                <a:gd name="T25" fmla="*/ 1 h 96"/>
                <a:gd name="T26" fmla="*/ 3 w 67"/>
                <a:gd name="T27" fmla="*/ 1 h 96"/>
                <a:gd name="T28" fmla="*/ 3 w 67"/>
                <a:gd name="T29" fmla="*/ 1 h 96"/>
                <a:gd name="T30" fmla="*/ 0 w 67"/>
                <a:gd name="T31" fmla="*/ 1 h 96"/>
                <a:gd name="T32" fmla="*/ 3 w 67"/>
                <a:gd name="T33" fmla="*/ 1 h 96"/>
                <a:gd name="T34" fmla="*/ 3 w 67"/>
                <a:gd name="T35" fmla="*/ 1 h 96"/>
                <a:gd name="T36" fmla="*/ 3 w 67"/>
                <a:gd name="T37" fmla="*/ 1 h 96"/>
                <a:gd name="T38" fmla="*/ 3 w 67"/>
                <a:gd name="T39" fmla="*/ 1 h 96"/>
                <a:gd name="T40" fmla="*/ 3 w 67"/>
                <a:gd name="T41" fmla="*/ 1 h 96"/>
                <a:gd name="T42" fmla="*/ 3 w 67"/>
                <a:gd name="T43" fmla="*/ 1 h 96"/>
                <a:gd name="T44" fmla="*/ 3 w 67"/>
                <a:gd name="T45" fmla="*/ 1 h 96"/>
                <a:gd name="T46" fmla="*/ 3 w 67"/>
                <a:gd name="T47" fmla="*/ 1 h 96"/>
                <a:gd name="T48" fmla="*/ 3 w 67"/>
                <a:gd name="T49" fmla="*/ 1 h 96"/>
                <a:gd name="T50" fmla="*/ 3 w 67"/>
                <a:gd name="T51" fmla="*/ 1 h 96"/>
                <a:gd name="T52" fmla="*/ 3 w 67"/>
                <a:gd name="T53" fmla="*/ 1 h 96"/>
                <a:gd name="T54" fmla="*/ 3 w 67"/>
                <a:gd name="T55" fmla="*/ 1 h 96"/>
                <a:gd name="T56" fmla="*/ 3 w 67"/>
                <a:gd name="T57" fmla="*/ 1 h 96"/>
                <a:gd name="T58" fmla="*/ 3 w 67"/>
                <a:gd name="T59" fmla="*/ 1 h 96"/>
                <a:gd name="T60" fmla="*/ 3 w 67"/>
                <a:gd name="T61" fmla="*/ 1 h 96"/>
                <a:gd name="T62" fmla="*/ 3 w 67"/>
                <a:gd name="T63" fmla="*/ 1 h 96"/>
                <a:gd name="T64" fmla="*/ 3 w 67"/>
                <a:gd name="T65" fmla="*/ 1 h 96"/>
                <a:gd name="T66" fmla="*/ 3 w 67"/>
                <a:gd name="T67" fmla="*/ 1 h 96"/>
                <a:gd name="T68" fmla="*/ 3 w 67"/>
                <a:gd name="T69" fmla="*/ 1 h 96"/>
                <a:gd name="T70" fmla="*/ 3 w 6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6"/>
                <a:gd name="T110" fmla="*/ 67 w 6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6">
                  <a:moveTo>
                    <a:pt x="58" y="24"/>
                  </a:moveTo>
                  <a:lnTo>
                    <a:pt x="48" y="14"/>
                  </a:lnTo>
                  <a:lnTo>
                    <a:pt x="53" y="0"/>
                  </a:lnTo>
                  <a:lnTo>
                    <a:pt x="67" y="9"/>
                  </a:lnTo>
                  <a:lnTo>
                    <a:pt x="58" y="24"/>
                  </a:lnTo>
                  <a:close/>
                  <a:moveTo>
                    <a:pt x="43" y="5"/>
                  </a:moveTo>
                  <a:lnTo>
                    <a:pt x="53" y="0"/>
                  </a:lnTo>
                  <a:lnTo>
                    <a:pt x="53" y="9"/>
                  </a:lnTo>
                  <a:lnTo>
                    <a:pt x="43" y="5"/>
                  </a:lnTo>
                  <a:close/>
                  <a:moveTo>
                    <a:pt x="58" y="9"/>
                  </a:moveTo>
                  <a:lnTo>
                    <a:pt x="15" y="86"/>
                  </a:lnTo>
                  <a:lnTo>
                    <a:pt x="0" y="77"/>
                  </a:lnTo>
                  <a:lnTo>
                    <a:pt x="43" y="5"/>
                  </a:lnTo>
                  <a:lnTo>
                    <a:pt x="58" y="9"/>
                  </a:lnTo>
                  <a:close/>
                  <a:moveTo>
                    <a:pt x="5" y="86"/>
                  </a:moveTo>
                  <a:lnTo>
                    <a:pt x="0" y="77"/>
                  </a:lnTo>
                  <a:lnTo>
                    <a:pt x="5" y="81"/>
                  </a:lnTo>
                  <a:lnTo>
                    <a:pt x="5" y="86"/>
                  </a:lnTo>
                  <a:close/>
                  <a:moveTo>
                    <a:pt x="10" y="77"/>
                  </a:moveTo>
                  <a:lnTo>
                    <a:pt x="24" y="81"/>
                  </a:lnTo>
                  <a:lnTo>
                    <a:pt x="15" y="96"/>
                  </a:lnTo>
                  <a:lnTo>
                    <a:pt x="5" y="86"/>
                  </a:lnTo>
                  <a:lnTo>
                    <a:pt x="10" y="77"/>
                  </a:lnTo>
                  <a:close/>
                  <a:moveTo>
                    <a:pt x="24" y="91"/>
                  </a:moveTo>
                  <a:lnTo>
                    <a:pt x="15" y="96"/>
                  </a:lnTo>
                  <a:lnTo>
                    <a:pt x="19" y="86"/>
                  </a:lnTo>
                  <a:lnTo>
                    <a:pt x="24" y="91"/>
                  </a:lnTo>
                  <a:close/>
                  <a:moveTo>
                    <a:pt x="15" y="86"/>
                  </a:moveTo>
                  <a:lnTo>
                    <a:pt x="58" y="14"/>
                  </a:lnTo>
                  <a:lnTo>
                    <a:pt x="67" y="19"/>
                  </a:lnTo>
                  <a:lnTo>
                    <a:pt x="24" y="91"/>
                  </a:lnTo>
                  <a:lnTo>
                    <a:pt x="15" y="86"/>
                  </a:lnTo>
                  <a:close/>
                  <a:moveTo>
                    <a:pt x="67" y="9"/>
                  </a:moveTo>
                  <a:lnTo>
                    <a:pt x="67" y="19"/>
                  </a:lnTo>
                  <a:lnTo>
                    <a:pt x="63" y="14"/>
                  </a:lnTo>
                  <a:lnTo>
                    <a:pt x="6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3" name="Freeform 282"/>
            <p:cNvSpPr>
              <a:spLocks noChangeAspect="1"/>
            </p:cNvSpPr>
            <p:nvPr/>
          </p:nvSpPr>
          <p:spPr bwMode="auto">
            <a:xfrm>
              <a:off x="3269" y="7150"/>
              <a:ext cx="40" cy="62"/>
            </a:xfrm>
            <a:custGeom>
              <a:avLst/>
              <a:gdLst>
                <a:gd name="T0" fmla="*/ 3 w 48"/>
                <a:gd name="T1" fmla="*/ 1 h 92"/>
                <a:gd name="T2" fmla="*/ 3 w 48"/>
                <a:gd name="T3" fmla="*/ 0 h 92"/>
                <a:gd name="T4" fmla="*/ 0 w 48"/>
                <a:gd name="T5" fmla="*/ 1 h 92"/>
                <a:gd name="T6" fmla="*/ 3 w 48"/>
                <a:gd name="T7" fmla="*/ 1 h 92"/>
                <a:gd name="T8" fmla="*/ 3 w 48"/>
                <a:gd name="T9" fmla="*/ 1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2"/>
                <a:gd name="T17" fmla="*/ 48 w 4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2">
                  <a:moveTo>
                    <a:pt x="48" y="5"/>
                  </a:moveTo>
                  <a:lnTo>
                    <a:pt x="34" y="0"/>
                  </a:lnTo>
                  <a:lnTo>
                    <a:pt x="0" y="87"/>
                  </a:lnTo>
                  <a:lnTo>
                    <a:pt x="15" y="92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4" name="Freeform 283"/>
            <p:cNvSpPr>
              <a:spLocks noChangeAspect="1" noEditPoints="1"/>
            </p:cNvSpPr>
            <p:nvPr/>
          </p:nvSpPr>
          <p:spPr bwMode="auto">
            <a:xfrm>
              <a:off x="3261" y="7148"/>
              <a:ext cx="56" cy="71"/>
            </a:xfrm>
            <a:custGeom>
              <a:avLst/>
              <a:gdLst>
                <a:gd name="T0" fmla="*/ 3 w 67"/>
                <a:gd name="T1" fmla="*/ 1 h 105"/>
                <a:gd name="T2" fmla="*/ 3 w 67"/>
                <a:gd name="T3" fmla="*/ 1 h 105"/>
                <a:gd name="T4" fmla="*/ 3 w 67"/>
                <a:gd name="T5" fmla="*/ 0 h 105"/>
                <a:gd name="T6" fmla="*/ 3 w 67"/>
                <a:gd name="T7" fmla="*/ 1 h 105"/>
                <a:gd name="T8" fmla="*/ 3 w 67"/>
                <a:gd name="T9" fmla="*/ 1 h 105"/>
                <a:gd name="T10" fmla="*/ 3 w 67"/>
                <a:gd name="T11" fmla="*/ 0 h 105"/>
                <a:gd name="T12" fmla="*/ 3 w 67"/>
                <a:gd name="T13" fmla="*/ 0 h 105"/>
                <a:gd name="T14" fmla="*/ 3 w 67"/>
                <a:gd name="T15" fmla="*/ 1 h 105"/>
                <a:gd name="T16" fmla="*/ 3 w 67"/>
                <a:gd name="T17" fmla="*/ 0 h 105"/>
                <a:gd name="T18" fmla="*/ 3 w 67"/>
                <a:gd name="T19" fmla="*/ 1 h 105"/>
                <a:gd name="T20" fmla="*/ 3 w 67"/>
                <a:gd name="T21" fmla="*/ 1 h 105"/>
                <a:gd name="T22" fmla="*/ 0 w 67"/>
                <a:gd name="T23" fmla="*/ 1 h 105"/>
                <a:gd name="T24" fmla="*/ 3 w 67"/>
                <a:gd name="T25" fmla="*/ 0 h 105"/>
                <a:gd name="T26" fmla="*/ 3 w 67"/>
                <a:gd name="T27" fmla="*/ 1 h 105"/>
                <a:gd name="T28" fmla="*/ 3 w 67"/>
                <a:gd name="T29" fmla="*/ 1 h 105"/>
                <a:gd name="T30" fmla="*/ 0 w 67"/>
                <a:gd name="T31" fmla="*/ 1 h 105"/>
                <a:gd name="T32" fmla="*/ 3 w 67"/>
                <a:gd name="T33" fmla="*/ 1 h 105"/>
                <a:gd name="T34" fmla="*/ 3 w 67"/>
                <a:gd name="T35" fmla="*/ 1 h 105"/>
                <a:gd name="T36" fmla="*/ 3 w 67"/>
                <a:gd name="T37" fmla="*/ 1 h 105"/>
                <a:gd name="T38" fmla="*/ 3 w 67"/>
                <a:gd name="T39" fmla="*/ 1 h 105"/>
                <a:gd name="T40" fmla="*/ 3 w 67"/>
                <a:gd name="T41" fmla="*/ 1 h 105"/>
                <a:gd name="T42" fmla="*/ 3 w 67"/>
                <a:gd name="T43" fmla="*/ 1 h 105"/>
                <a:gd name="T44" fmla="*/ 3 w 67"/>
                <a:gd name="T45" fmla="*/ 1 h 105"/>
                <a:gd name="T46" fmla="*/ 3 w 67"/>
                <a:gd name="T47" fmla="*/ 1 h 105"/>
                <a:gd name="T48" fmla="*/ 3 w 67"/>
                <a:gd name="T49" fmla="*/ 1 h 105"/>
                <a:gd name="T50" fmla="*/ 3 w 67"/>
                <a:gd name="T51" fmla="*/ 1 h 105"/>
                <a:gd name="T52" fmla="*/ 3 w 67"/>
                <a:gd name="T53" fmla="*/ 1 h 105"/>
                <a:gd name="T54" fmla="*/ 3 w 67"/>
                <a:gd name="T55" fmla="*/ 1 h 105"/>
                <a:gd name="T56" fmla="*/ 3 w 67"/>
                <a:gd name="T57" fmla="*/ 1 h 105"/>
                <a:gd name="T58" fmla="*/ 3 w 67"/>
                <a:gd name="T59" fmla="*/ 1 h 105"/>
                <a:gd name="T60" fmla="*/ 3 w 67"/>
                <a:gd name="T61" fmla="*/ 1 h 105"/>
                <a:gd name="T62" fmla="*/ 3 w 67"/>
                <a:gd name="T63" fmla="*/ 1 h 105"/>
                <a:gd name="T64" fmla="*/ 3 w 67"/>
                <a:gd name="T65" fmla="*/ 1 h 105"/>
                <a:gd name="T66" fmla="*/ 3 w 67"/>
                <a:gd name="T67" fmla="*/ 1 h 105"/>
                <a:gd name="T68" fmla="*/ 3 w 67"/>
                <a:gd name="T69" fmla="*/ 1 h 105"/>
                <a:gd name="T70" fmla="*/ 3 w 67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105"/>
                <a:gd name="T110" fmla="*/ 67 w 67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105">
                  <a:moveTo>
                    <a:pt x="53" y="19"/>
                  </a:moveTo>
                  <a:lnTo>
                    <a:pt x="43" y="9"/>
                  </a:lnTo>
                  <a:lnTo>
                    <a:pt x="48" y="0"/>
                  </a:lnTo>
                  <a:lnTo>
                    <a:pt x="62" y="4"/>
                  </a:lnTo>
                  <a:lnTo>
                    <a:pt x="53" y="19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4"/>
                  </a:lnTo>
                  <a:lnTo>
                    <a:pt x="38" y="0"/>
                  </a:lnTo>
                  <a:close/>
                  <a:moveTo>
                    <a:pt x="53" y="9"/>
                  </a:moveTo>
                  <a:lnTo>
                    <a:pt x="14" y="96"/>
                  </a:lnTo>
                  <a:lnTo>
                    <a:pt x="0" y="91"/>
                  </a:lnTo>
                  <a:lnTo>
                    <a:pt x="38" y="0"/>
                  </a:lnTo>
                  <a:lnTo>
                    <a:pt x="53" y="9"/>
                  </a:lnTo>
                  <a:close/>
                  <a:moveTo>
                    <a:pt x="5" y="100"/>
                  </a:moveTo>
                  <a:lnTo>
                    <a:pt x="0" y="91"/>
                  </a:lnTo>
                  <a:lnTo>
                    <a:pt x="9" y="91"/>
                  </a:lnTo>
                  <a:lnTo>
                    <a:pt x="5" y="100"/>
                  </a:lnTo>
                  <a:close/>
                  <a:moveTo>
                    <a:pt x="9" y="86"/>
                  </a:moveTo>
                  <a:lnTo>
                    <a:pt x="24" y="91"/>
                  </a:lnTo>
                  <a:lnTo>
                    <a:pt x="19" y="105"/>
                  </a:lnTo>
                  <a:lnTo>
                    <a:pt x="5" y="100"/>
                  </a:lnTo>
                  <a:lnTo>
                    <a:pt x="9" y="86"/>
                  </a:lnTo>
                  <a:close/>
                  <a:moveTo>
                    <a:pt x="29" y="100"/>
                  </a:moveTo>
                  <a:lnTo>
                    <a:pt x="19" y="105"/>
                  </a:lnTo>
                  <a:lnTo>
                    <a:pt x="24" y="96"/>
                  </a:lnTo>
                  <a:lnTo>
                    <a:pt x="29" y="100"/>
                  </a:lnTo>
                  <a:close/>
                  <a:moveTo>
                    <a:pt x="14" y="96"/>
                  </a:moveTo>
                  <a:lnTo>
                    <a:pt x="53" y="9"/>
                  </a:lnTo>
                  <a:lnTo>
                    <a:pt x="67" y="14"/>
                  </a:lnTo>
                  <a:lnTo>
                    <a:pt x="29" y="100"/>
                  </a:lnTo>
                  <a:lnTo>
                    <a:pt x="14" y="96"/>
                  </a:lnTo>
                  <a:close/>
                  <a:moveTo>
                    <a:pt x="62" y="4"/>
                  </a:moveTo>
                  <a:lnTo>
                    <a:pt x="67" y="14"/>
                  </a:lnTo>
                  <a:lnTo>
                    <a:pt x="57" y="9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5" name="Freeform 284"/>
            <p:cNvSpPr>
              <a:spLocks noChangeAspect="1"/>
            </p:cNvSpPr>
            <p:nvPr/>
          </p:nvSpPr>
          <p:spPr bwMode="auto">
            <a:xfrm>
              <a:off x="3246" y="7209"/>
              <a:ext cx="34" cy="61"/>
            </a:xfrm>
            <a:custGeom>
              <a:avLst/>
              <a:gdLst>
                <a:gd name="T0" fmla="*/ 2 w 43"/>
                <a:gd name="T1" fmla="*/ 1 h 91"/>
                <a:gd name="T2" fmla="*/ 2 w 43"/>
                <a:gd name="T3" fmla="*/ 0 h 91"/>
                <a:gd name="T4" fmla="*/ 0 w 43"/>
                <a:gd name="T5" fmla="*/ 1 h 91"/>
                <a:gd name="T6" fmla="*/ 2 w 43"/>
                <a:gd name="T7" fmla="*/ 1 h 91"/>
                <a:gd name="T8" fmla="*/ 2 w 43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43" y="5"/>
                  </a:moveTo>
                  <a:lnTo>
                    <a:pt x="28" y="0"/>
                  </a:lnTo>
                  <a:lnTo>
                    <a:pt x="0" y="91"/>
                  </a:lnTo>
                  <a:lnTo>
                    <a:pt x="14" y="91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" name="Freeform 285"/>
            <p:cNvSpPr>
              <a:spLocks noChangeAspect="1" noEditPoints="1"/>
            </p:cNvSpPr>
            <p:nvPr/>
          </p:nvSpPr>
          <p:spPr bwMode="auto">
            <a:xfrm>
              <a:off x="3237" y="7205"/>
              <a:ext cx="49" cy="71"/>
            </a:xfrm>
            <a:custGeom>
              <a:avLst/>
              <a:gdLst>
                <a:gd name="T0" fmla="*/ 3 w 58"/>
                <a:gd name="T1" fmla="*/ 1 h 106"/>
                <a:gd name="T2" fmla="*/ 3 w 58"/>
                <a:gd name="T3" fmla="*/ 1 h 106"/>
                <a:gd name="T4" fmla="*/ 3 w 58"/>
                <a:gd name="T5" fmla="*/ 0 h 106"/>
                <a:gd name="T6" fmla="*/ 3 w 58"/>
                <a:gd name="T7" fmla="*/ 1 h 106"/>
                <a:gd name="T8" fmla="*/ 3 w 58"/>
                <a:gd name="T9" fmla="*/ 1 h 106"/>
                <a:gd name="T10" fmla="*/ 3 w 58"/>
                <a:gd name="T11" fmla="*/ 1 h 106"/>
                <a:gd name="T12" fmla="*/ 3 w 58"/>
                <a:gd name="T13" fmla="*/ 0 h 106"/>
                <a:gd name="T14" fmla="*/ 3 w 58"/>
                <a:gd name="T15" fmla="*/ 1 h 106"/>
                <a:gd name="T16" fmla="*/ 3 w 58"/>
                <a:gd name="T17" fmla="*/ 1 h 106"/>
                <a:gd name="T18" fmla="*/ 3 w 58"/>
                <a:gd name="T19" fmla="*/ 1 h 106"/>
                <a:gd name="T20" fmla="*/ 3 w 58"/>
                <a:gd name="T21" fmla="*/ 1 h 106"/>
                <a:gd name="T22" fmla="*/ 0 w 58"/>
                <a:gd name="T23" fmla="*/ 1 h 106"/>
                <a:gd name="T24" fmla="*/ 3 w 58"/>
                <a:gd name="T25" fmla="*/ 1 h 106"/>
                <a:gd name="T26" fmla="*/ 3 w 58"/>
                <a:gd name="T27" fmla="*/ 1 h 106"/>
                <a:gd name="T28" fmla="*/ 3 w 58"/>
                <a:gd name="T29" fmla="*/ 1 h 106"/>
                <a:gd name="T30" fmla="*/ 0 w 58"/>
                <a:gd name="T31" fmla="*/ 1 h 106"/>
                <a:gd name="T32" fmla="*/ 3 w 58"/>
                <a:gd name="T33" fmla="*/ 1 h 106"/>
                <a:gd name="T34" fmla="*/ 3 w 58"/>
                <a:gd name="T35" fmla="*/ 1 h 106"/>
                <a:gd name="T36" fmla="*/ 3 w 58"/>
                <a:gd name="T37" fmla="*/ 1 h 106"/>
                <a:gd name="T38" fmla="*/ 3 w 58"/>
                <a:gd name="T39" fmla="*/ 1 h 106"/>
                <a:gd name="T40" fmla="*/ 3 w 58"/>
                <a:gd name="T41" fmla="*/ 1 h 106"/>
                <a:gd name="T42" fmla="*/ 3 w 58"/>
                <a:gd name="T43" fmla="*/ 1 h 106"/>
                <a:gd name="T44" fmla="*/ 3 w 58"/>
                <a:gd name="T45" fmla="*/ 1 h 106"/>
                <a:gd name="T46" fmla="*/ 3 w 58"/>
                <a:gd name="T47" fmla="*/ 1 h 106"/>
                <a:gd name="T48" fmla="*/ 3 w 58"/>
                <a:gd name="T49" fmla="*/ 1 h 106"/>
                <a:gd name="T50" fmla="*/ 3 w 58"/>
                <a:gd name="T51" fmla="*/ 1 h 106"/>
                <a:gd name="T52" fmla="*/ 3 w 58"/>
                <a:gd name="T53" fmla="*/ 1 h 106"/>
                <a:gd name="T54" fmla="*/ 3 w 58"/>
                <a:gd name="T55" fmla="*/ 1 h 106"/>
                <a:gd name="T56" fmla="*/ 3 w 58"/>
                <a:gd name="T57" fmla="*/ 1 h 106"/>
                <a:gd name="T58" fmla="*/ 3 w 58"/>
                <a:gd name="T59" fmla="*/ 1 h 106"/>
                <a:gd name="T60" fmla="*/ 3 w 58"/>
                <a:gd name="T61" fmla="*/ 1 h 106"/>
                <a:gd name="T62" fmla="*/ 3 w 58"/>
                <a:gd name="T63" fmla="*/ 1 h 106"/>
                <a:gd name="T64" fmla="*/ 3 w 58"/>
                <a:gd name="T65" fmla="*/ 1 h 106"/>
                <a:gd name="T66" fmla="*/ 3 w 58"/>
                <a:gd name="T67" fmla="*/ 1 h 106"/>
                <a:gd name="T68" fmla="*/ 3 w 58"/>
                <a:gd name="T69" fmla="*/ 1 h 106"/>
                <a:gd name="T70" fmla="*/ 3 w 5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06"/>
                <a:gd name="T110" fmla="*/ 58 w 5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06">
                  <a:moveTo>
                    <a:pt x="48" y="19"/>
                  </a:moveTo>
                  <a:lnTo>
                    <a:pt x="34" y="14"/>
                  </a:lnTo>
                  <a:lnTo>
                    <a:pt x="38" y="0"/>
                  </a:lnTo>
                  <a:lnTo>
                    <a:pt x="53" y="5"/>
                  </a:lnTo>
                  <a:lnTo>
                    <a:pt x="48" y="19"/>
                  </a:lnTo>
                  <a:close/>
                  <a:moveTo>
                    <a:pt x="29" y="5"/>
                  </a:moveTo>
                  <a:lnTo>
                    <a:pt x="38" y="0"/>
                  </a:lnTo>
                  <a:lnTo>
                    <a:pt x="38" y="5"/>
                  </a:lnTo>
                  <a:lnTo>
                    <a:pt x="29" y="5"/>
                  </a:lnTo>
                  <a:close/>
                  <a:moveTo>
                    <a:pt x="43" y="10"/>
                  </a:moveTo>
                  <a:lnTo>
                    <a:pt x="14" y="96"/>
                  </a:lnTo>
                  <a:lnTo>
                    <a:pt x="0" y="91"/>
                  </a:lnTo>
                  <a:lnTo>
                    <a:pt x="29" y="5"/>
                  </a:lnTo>
                  <a:lnTo>
                    <a:pt x="43" y="10"/>
                  </a:lnTo>
                  <a:close/>
                  <a:moveTo>
                    <a:pt x="5" y="101"/>
                  </a:moveTo>
                  <a:lnTo>
                    <a:pt x="0" y="91"/>
                  </a:lnTo>
                  <a:lnTo>
                    <a:pt x="10" y="96"/>
                  </a:lnTo>
                  <a:lnTo>
                    <a:pt x="5" y="101"/>
                  </a:lnTo>
                  <a:close/>
                  <a:moveTo>
                    <a:pt x="10" y="86"/>
                  </a:moveTo>
                  <a:lnTo>
                    <a:pt x="24" y="91"/>
                  </a:lnTo>
                  <a:lnTo>
                    <a:pt x="19" y="106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101"/>
                  </a:moveTo>
                  <a:lnTo>
                    <a:pt x="19" y="106"/>
                  </a:lnTo>
                  <a:lnTo>
                    <a:pt x="24" y="96"/>
                  </a:lnTo>
                  <a:lnTo>
                    <a:pt x="29" y="101"/>
                  </a:lnTo>
                  <a:close/>
                  <a:moveTo>
                    <a:pt x="14" y="96"/>
                  </a:moveTo>
                  <a:lnTo>
                    <a:pt x="43" y="10"/>
                  </a:lnTo>
                  <a:lnTo>
                    <a:pt x="58" y="14"/>
                  </a:lnTo>
                  <a:lnTo>
                    <a:pt x="29" y="101"/>
                  </a:lnTo>
                  <a:lnTo>
                    <a:pt x="14" y="96"/>
                  </a:lnTo>
                  <a:close/>
                  <a:moveTo>
                    <a:pt x="53" y="5"/>
                  </a:moveTo>
                  <a:lnTo>
                    <a:pt x="58" y="14"/>
                  </a:lnTo>
                  <a:lnTo>
                    <a:pt x="53" y="1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" name="Freeform 286"/>
            <p:cNvSpPr>
              <a:spLocks noChangeAspect="1"/>
            </p:cNvSpPr>
            <p:nvPr/>
          </p:nvSpPr>
          <p:spPr bwMode="auto">
            <a:xfrm>
              <a:off x="3226" y="7270"/>
              <a:ext cx="32" cy="59"/>
            </a:xfrm>
            <a:custGeom>
              <a:avLst/>
              <a:gdLst>
                <a:gd name="T0" fmla="*/ 3 w 38"/>
                <a:gd name="T1" fmla="*/ 0 h 86"/>
                <a:gd name="T2" fmla="*/ 3 w 38"/>
                <a:gd name="T3" fmla="*/ 0 h 86"/>
                <a:gd name="T4" fmla="*/ 0 w 38"/>
                <a:gd name="T5" fmla="*/ 1 h 86"/>
                <a:gd name="T6" fmla="*/ 3 w 38"/>
                <a:gd name="T7" fmla="*/ 1 h 86"/>
                <a:gd name="T8" fmla="*/ 3 w 38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86"/>
                <a:gd name="T17" fmla="*/ 38 w 3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86">
                  <a:moveTo>
                    <a:pt x="38" y="0"/>
                  </a:moveTo>
                  <a:lnTo>
                    <a:pt x="24" y="0"/>
                  </a:lnTo>
                  <a:lnTo>
                    <a:pt x="0" y="86"/>
                  </a:lnTo>
                  <a:lnTo>
                    <a:pt x="14" y="8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" name="Freeform 287"/>
            <p:cNvSpPr>
              <a:spLocks noChangeAspect="1" noEditPoints="1"/>
            </p:cNvSpPr>
            <p:nvPr/>
          </p:nvSpPr>
          <p:spPr bwMode="auto">
            <a:xfrm>
              <a:off x="3221" y="7263"/>
              <a:ext cx="40" cy="73"/>
            </a:xfrm>
            <a:custGeom>
              <a:avLst/>
              <a:gdLst>
                <a:gd name="T0" fmla="*/ 3 w 48"/>
                <a:gd name="T1" fmla="*/ 1 h 106"/>
                <a:gd name="T2" fmla="*/ 3 w 48"/>
                <a:gd name="T3" fmla="*/ 1 h 106"/>
                <a:gd name="T4" fmla="*/ 3 w 48"/>
                <a:gd name="T5" fmla="*/ 0 h 106"/>
                <a:gd name="T6" fmla="*/ 3 w 48"/>
                <a:gd name="T7" fmla="*/ 1 h 106"/>
                <a:gd name="T8" fmla="*/ 3 w 48"/>
                <a:gd name="T9" fmla="*/ 1 h 106"/>
                <a:gd name="T10" fmla="*/ 3 w 48"/>
                <a:gd name="T11" fmla="*/ 1 h 106"/>
                <a:gd name="T12" fmla="*/ 3 w 48"/>
                <a:gd name="T13" fmla="*/ 0 h 106"/>
                <a:gd name="T14" fmla="*/ 3 w 48"/>
                <a:gd name="T15" fmla="*/ 1 h 106"/>
                <a:gd name="T16" fmla="*/ 3 w 48"/>
                <a:gd name="T17" fmla="*/ 1 h 106"/>
                <a:gd name="T18" fmla="*/ 3 w 48"/>
                <a:gd name="T19" fmla="*/ 1 h 106"/>
                <a:gd name="T20" fmla="*/ 3 w 48"/>
                <a:gd name="T21" fmla="*/ 1 h 106"/>
                <a:gd name="T22" fmla="*/ 0 w 48"/>
                <a:gd name="T23" fmla="*/ 1 h 106"/>
                <a:gd name="T24" fmla="*/ 3 w 48"/>
                <a:gd name="T25" fmla="*/ 1 h 106"/>
                <a:gd name="T26" fmla="*/ 3 w 48"/>
                <a:gd name="T27" fmla="*/ 1 h 106"/>
                <a:gd name="T28" fmla="*/ 3 w 48"/>
                <a:gd name="T29" fmla="*/ 1 h 106"/>
                <a:gd name="T30" fmla="*/ 0 w 48"/>
                <a:gd name="T31" fmla="*/ 1 h 106"/>
                <a:gd name="T32" fmla="*/ 3 w 48"/>
                <a:gd name="T33" fmla="*/ 1 h 106"/>
                <a:gd name="T34" fmla="*/ 3 w 48"/>
                <a:gd name="T35" fmla="*/ 1 h 106"/>
                <a:gd name="T36" fmla="*/ 3 w 48"/>
                <a:gd name="T37" fmla="*/ 1 h 106"/>
                <a:gd name="T38" fmla="*/ 3 w 48"/>
                <a:gd name="T39" fmla="*/ 1 h 106"/>
                <a:gd name="T40" fmla="*/ 3 w 48"/>
                <a:gd name="T41" fmla="*/ 1 h 106"/>
                <a:gd name="T42" fmla="*/ 3 w 48"/>
                <a:gd name="T43" fmla="*/ 1 h 106"/>
                <a:gd name="T44" fmla="*/ 3 w 48"/>
                <a:gd name="T45" fmla="*/ 1 h 106"/>
                <a:gd name="T46" fmla="*/ 3 w 48"/>
                <a:gd name="T47" fmla="*/ 1 h 106"/>
                <a:gd name="T48" fmla="*/ 3 w 48"/>
                <a:gd name="T49" fmla="*/ 1 h 106"/>
                <a:gd name="T50" fmla="*/ 3 w 48"/>
                <a:gd name="T51" fmla="*/ 1 h 106"/>
                <a:gd name="T52" fmla="*/ 3 w 48"/>
                <a:gd name="T53" fmla="*/ 1 h 106"/>
                <a:gd name="T54" fmla="*/ 3 w 48"/>
                <a:gd name="T55" fmla="*/ 1 h 106"/>
                <a:gd name="T56" fmla="*/ 3 w 48"/>
                <a:gd name="T57" fmla="*/ 1 h 106"/>
                <a:gd name="T58" fmla="*/ 3 w 48"/>
                <a:gd name="T59" fmla="*/ 1 h 106"/>
                <a:gd name="T60" fmla="*/ 3 w 48"/>
                <a:gd name="T61" fmla="*/ 1 h 106"/>
                <a:gd name="T62" fmla="*/ 3 w 48"/>
                <a:gd name="T63" fmla="*/ 1 h 106"/>
                <a:gd name="T64" fmla="*/ 3 w 48"/>
                <a:gd name="T65" fmla="*/ 1 h 106"/>
                <a:gd name="T66" fmla="*/ 3 w 48"/>
                <a:gd name="T67" fmla="*/ 1 h 106"/>
                <a:gd name="T68" fmla="*/ 3 w 48"/>
                <a:gd name="T69" fmla="*/ 1 h 106"/>
                <a:gd name="T70" fmla="*/ 3 w 48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06"/>
                <a:gd name="T110" fmla="*/ 48 w 4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06">
                  <a:moveTo>
                    <a:pt x="38" y="20"/>
                  </a:moveTo>
                  <a:lnTo>
                    <a:pt x="24" y="15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38" y="20"/>
                  </a:lnTo>
                  <a:close/>
                  <a:moveTo>
                    <a:pt x="19" y="5"/>
                  </a:moveTo>
                  <a:lnTo>
                    <a:pt x="29" y="0"/>
                  </a:lnTo>
                  <a:lnTo>
                    <a:pt x="29" y="10"/>
                  </a:lnTo>
                  <a:lnTo>
                    <a:pt x="19" y="5"/>
                  </a:lnTo>
                  <a:close/>
                  <a:moveTo>
                    <a:pt x="33" y="10"/>
                  </a:moveTo>
                  <a:lnTo>
                    <a:pt x="14" y="96"/>
                  </a:lnTo>
                  <a:lnTo>
                    <a:pt x="0" y="92"/>
                  </a:lnTo>
                  <a:lnTo>
                    <a:pt x="19" y="5"/>
                  </a:lnTo>
                  <a:lnTo>
                    <a:pt x="33" y="10"/>
                  </a:lnTo>
                  <a:close/>
                  <a:moveTo>
                    <a:pt x="5" y="101"/>
                  </a:moveTo>
                  <a:lnTo>
                    <a:pt x="0" y="92"/>
                  </a:lnTo>
                  <a:lnTo>
                    <a:pt x="5" y="96"/>
                  </a:lnTo>
                  <a:lnTo>
                    <a:pt x="5" y="101"/>
                  </a:lnTo>
                  <a:close/>
                  <a:moveTo>
                    <a:pt x="5" y="87"/>
                  </a:moveTo>
                  <a:lnTo>
                    <a:pt x="19" y="92"/>
                  </a:lnTo>
                  <a:lnTo>
                    <a:pt x="19" y="106"/>
                  </a:lnTo>
                  <a:lnTo>
                    <a:pt x="5" y="101"/>
                  </a:lnTo>
                  <a:lnTo>
                    <a:pt x="5" y="87"/>
                  </a:lnTo>
                  <a:close/>
                  <a:moveTo>
                    <a:pt x="29" y="101"/>
                  </a:moveTo>
                  <a:lnTo>
                    <a:pt x="19" y="106"/>
                  </a:lnTo>
                  <a:lnTo>
                    <a:pt x="19" y="96"/>
                  </a:lnTo>
                  <a:lnTo>
                    <a:pt x="29" y="101"/>
                  </a:lnTo>
                  <a:close/>
                  <a:moveTo>
                    <a:pt x="14" y="96"/>
                  </a:moveTo>
                  <a:lnTo>
                    <a:pt x="33" y="10"/>
                  </a:lnTo>
                  <a:lnTo>
                    <a:pt x="48" y="15"/>
                  </a:lnTo>
                  <a:lnTo>
                    <a:pt x="29" y="101"/>
                  </a:lnTo>
                  <a:lnTo>
                    <a:pt x="14" y="96"/>
                  </a:lnTo>
                  <a:close/>
                  <a:moveTo>
                    <a:pt x="43" y="5"/>
                  </a:moveTo>
                  <a:lnTo>
                    <a:pt x="48" y="15"/>
                  </a:lnTo>
                  <a:lnTo>
                    <a:pt x="43" y="10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" name="Freeform 288"/>
            <p:cNvSpPr>
              <a:spLocks noChangeAspect="1"/>
            </p:cNvSpPr>
            <p:nvPr/>
          </p:nvSpPr>
          <p:spPr bwMode="auto">
            <a:xfrm>
              <a:off x="3213" y="7329"/>
              <a:ext cx="24" cy="58"/>
            </a:xfrm>
            <a:custGeom>
              <a:avLst/>
              <a:gdLst>
                <a:gd name="T0" fmla="*/ 2 w 29"/>
                <a:gd name="T1" fmla="*/ 0 h 87"/>
                <a:gd name="T2" fmla="*/ 2 w 29"/>
                <a:gd name="T3" fmla="*/ 0 h 87"/>
                <a:gd name="T4" fmla="*/ 0 w 29"/>
                <a:gd name="T5" fmla="*/ 1 h 87"/>
                <a:gd name="T6" fmla="*/ 2 w 29"/>
                <a:gd name="T7" fmla="*/ 1 h 87"/>
                <a:gd name="T8" fmla="*/ 2 w 29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7"/>
                <a:gd name="T17" fmla="*/ 29 w 29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7">
                  <a:moveTo>
                    <a:pt x="29" y="0"/>
                  </a:moveTo>
                  <a:lnTo>
                    <a:pt x="15" y="0"/>
                  </a:lnTo>
                  <a:lnTo>
                    <a:pt x="0" y="87"/>
                  </a:lnTo>
                  <a:lnTo>
                    <a:pt x="15" y="8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0" name="Freeform 289"/>
            <p:cNvSpPr>
              <a:spLocks noChangeAspect="1" noEditPoints="1"/>
            </p:cNvSpPr>
            <p:nvPr/>
          </p:nvSpPr>
          <p:spPr bwMode="auto">
            <a:xfrm>
              <a:off x="3210" y="7322"/>
              <a:ext cx="36" cy="71"/>
            </a:xfrm>
            <a:custGeom>
              <a:avLst/>
              <a:gdLst>
                <a:gd name="T0" fmla="*/ 2 w 44"/>
                <a:gd name="T1" fmla="*/ 1 h 105"/>
                <a:gd name="T2" fmla="*/ 2 w 44"/>
                <a:gd name="T3" fmla="*/ 1 h 105"/>
                <a:gd name="T4" fmla="*/ 2 w 44"/>
                <a:gd name="T5" fmla="*/ 0 h 105"/>
                <a:gd name="T6" fmla="*/ 2 w 44"/>
                <a:gd name="T7" fmla="*/ 1 h 105"/>
                <a:gd name="T8" fmla="*/ 2 w 44"/>
                <a:gd name="T9" fmla="*/ 1 h 105"/>
                <a:gd name="T10" fmla="*/ 2 w 44"/>
                <a:gd name="T11" fmla="*/ 1 h 105"/>
                <a:gd name="T12" fmla="*/ 2 w 44"/>
                <a:gd name="T13" fmla="*/ 0 h 105"/>
                <a:gd name="T14" fmla="*/ 2 w 44"/>
                <a:gd name="T15" fmla="*/ 1 h 105"/>
                <a:gd name="T16" fmla="*/ 2 w 44"/>
                <a:gd name="T17" fmla="*/ 1 h 105"/>
                <a:gd name="T18" fmla="*/ 2 w 44"/>
                <a:gd name="T19" fmla="*/ 1 h 105"/>
                <a:gd name="T20" fmla="*/ 2 w 44"/>
                <a:gd name="T21" fmla="*/ 1 h 105"/>
                <a:gd name="T22" fmla="*/ 0 w 44"/>
                <a:gd name="T23" fmla="*/ 1 h 105"/>
                <a:gd name="T24" fmla="*/ 2 w 44"/>
                <a:gd name="T25" fmla="*/ 1 h 105"/>
                <a:gd name="T26" fmla="*/ 2 w 44"/>
                <a:gd name="T27" fmla="*/ 1 h 105"/>
                <a:gd name="T28" fmla="*/ 2 w 44"/>
                <a:gd name="T29" fmla="*/ 1 h 105"/>
                <a:gd name="T30" fmla="*/ 0 w 44"/>
                <a:gd name="T31" fmla="*/ 1 h 105"/>
                <a:gd name="T32" fmla="*/ 2 w 44"/>
                <a:gd name="T33" fmla="*/ 1 h 105"/>
                <a:gd name="T34" fmla="*/ 2 w 44"/>
                <a:gd name="T35" fmla="*/ 1 h 105"/>
                <a:gd name="T36" fmla="*/ 2 w 44"/>
                <a:gd name="T37" fmla="*/ 1 h 105"/>
                <a:gd name="T38" fmla="*/ 2 w 44"/>
                <a:gd name="T39" fmla="*/ 1 h 105"/>
                <a:gd name="T40" fmla="*/ 2 w 44"/>
                <a:gd name="T41" fmla="*/ 1 h 105"/>
                <a:gd name="T42" fmla="*/ 2 w 44"/>
                <a:gd name="T43" fmla="*/ 1 h 105"/>
                <a:gd name="T44" fmla="*/ 2 w 44"/>
                <a:gd name="T45" fmla="*/ 1 h 105"/>
                <a:gd name="T46" fmla="*/ 2 w 44"/>
                <a:gd name="T47" fmla="*/ 1 h 105"/>
                <a:gd name="T48" fmla="*/ 2 w 44"/>
                <a:gd name="T49" fmla="*/ 1 h 105"/>
                <a:gd name="T50" fmla="*/ 2 w 44"/>
                <a:gd name="T51" fmla="*/ 1 h 105"/>
                <a:gd name="T52" fmla="*/ 2 w 44"/>
                <a:gd name="T53" fmla="*/ 1 h 105"/>
                <a:gd name="T54" fmla="*/ 2 w 44"/>
                <a:gd name="T55" fmla="*/ 1 h 105"/>
                <a:gd name="T56" fmla="*/ 2 w 44"/>
                <a:gd name="T57" fmla="*/ 1 h 105"/>
                <a:gd name="T58" fmla="*/ 2 w 44"/>
                <a:gd name="T59" fmla="*/ 1 h 105"/>
                <a:gd name="T60" fmla="*/ 2 w 44"/>
                <a:gd name="T61" fmla="*/ 1 h 105"/>
                <a:gd name="T62" fmla="*/ 2 w 44"/>
                <a:gd name="T63" fmla="*/ 1 h 105"/>
                <a:gd name="T64" fmla="*/ 2 w 44"/>
                <a:gd name="T65" fmla="*/ 1 h 105"/>
                <a:gd name="T66" fmla="*/ 2 w 44"/>
                <a:gd name="T67" fmla="*/ 1 h 105"/>
                <a:gd name="T68" fmla="*/ 2 w 44"/>
                <a:gd name="T69" fmla="*/ 1 h 105"/>
                <a:gd name="T70" fmla="*/ 2 w 44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05"/>
                <a:gd name="T110" fmla="*/ 44 w 44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05">
                  <a:moveTo>
                    <a:pt x="34" y="19"/>
                  </a:moveTo>
                  <a:lnTo>
                    <a:pt x="20" y="14"/>
                  </a:lnTo>
                  <a:lnTo>
                    <a:pt x="20" y="0"/>
                  </a:lnTo>
                  <a:lnTo>
                    <a:pt x="34" y="5"/>
                  </a:lnTo>
                  <a:lnTo>
                    <a:pt x="34" y="19"/>
                  </a:lnTo>
                  <a:close/>
                  <a:moveTo>
                    <a:pt x="15" y="9"/>
                  </a:moveTo>
                  <a:lnTo>
                    <a:pt x="20" y="0"/>
                  </a:lnTo>
                  <a:lnTo>
                    <a:pt x="20" y="9"/>
                  </a:lnTo>
                  <a:lnTo>
                    <a:pt x="15" y="9"/>
                  </a:lnTo>
                  <a:close/>
                  <a:moveTo>
                    <a:pt x="29" y="9"/>
                  </a:moveTo>
                  <a:lnTo>
                    <a:pt x="15" y="96"/>
                  </a:lnTo>
                  <a:lnTo>
                    <a:pt x="0" y="96"/>
                  </a:lnTo>
                  <a:lnTo>
                    <a:pt x="15" y="9"/>
                  </a:lnTo>
                  <a:lnTo>
                    <a:pt x="29" y="9"/>
                  </a:lnTo>
                  <a:close/>
                  <a:moveTo>
                    <a:pt x="5" y="105"/>
                  </a:moveTo>
                  <a:lnTo>
                    <a:pt x="0" y="96"/>
                  </a:lnTo>
                  <a:lnTo>
                    <a:pt x="5" y="96"/>
                  </a:lnTo>
                  <a:lnTo>
                    <a:pt x="5" y="105"/>
                  </a:lnTo>
                  <a:close/>
                  <a:moveTo>
                    <a:pt x="5" y="91"/>
                  </a:moveTo>
                  <a:lnTo>
                    <a:pt x="20" y="91"/>
                  </a:lnTo>
                  <a:lnTo>
                    <a:pt x="20" y="105"/>
                  </a:lnTo>
                  <a:lnTo>
                    <a:pt x="5" y="105"/>
                  </a:lnTo>
                  <a:lnTo>
                    <a:pt x="5" y="91"/>
                  </a:lnTo>
                  <a:close/>
                  <a:moveTo>
                    <a:pt x="29" y="101"/>
                  </a:moveTo>
                  <a:lnTo>
                    <a:pt x="20" y="105"/>
                  </a:lnTo>
                  <a:lnTo>
                    <a:pt x="20" y="96"/>
                  </a:lnTo>
                  <a:lnTo>
                    <a:pt x="29" y="101"/>
                  </a:lnTo>
                  <a:close/>
                  <a:moveTo>
                    <a:pt x="15" y="96"/>
                  </a:moveTo>
                  <a:lnTo>
                    <a:pt x="29" y="9"/>
                  </a:lnTo>
                  <a:lnTo>
                    <a:pt x="44" y="14"/>
                  </a:lnTo>
                  <a:lnTo>
                    <a:pt x="29" y="101"/>
                  </a:lnTo>
                  <a:lnTo>
                    <a:pt x="15" y="96"/>
                  </a:lnTo>
                  <a:close/>
                  <a:moveTo>
                    <a:pt x="34" y="5"/>
                  </a:moveTo>
                  <a:lnTo>
                    <a:pt x="44" y="14"/>
                  </a:lnTo>
                  <a:lnTo>
                    <a:pt x="34" y="9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1" name="Freeform 290"/>
            <p:cNvSpPr>
              <a:spLocks noChangeAspect="1"/>
            </p:cNvSpPr>
            <p:nvPr/>
          </p:nvSpPr>
          <p:spPr bwMode="auto">
            <a:xfrm>
              <a:off x="3210" y="7387"/>
              <a:ext cx="16" cy="64"/>
            </a:xfrm>
            <a:custGeom>
              <a:avLst/>
              <a:gdLst>
                <a:gd name="T0" fmla="*/ 2 w 20"/>
                <a:gd name="T1" fmla="*/ 0 h 96"/>
                <a:gd name="T2" fmla="*/ 2 w 20"/>
                <a:gd name="T3" fmla="*/ 0 h 96"/>
                <a:gd name="T4" fmla="*/ 0 w 20"/>
                <a:gd name="T5" fmla="*/ 1 h 96"/>
                <a:gd name="T6" fmla="*/ 2 w 20"/>
                <a:gd name="T7" fmla="*/ 1 h 96"/>
                <a:gd name="T8" fmla="*/ 2 w 20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96"/>
                <a:gd name="T17" fmla="*/ 20 w 2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96">
                  <a:moveTo>
                    <a:pt x="20" y="0"/>
                  </a:moveTo>
                  <a:lnTo>
                    <a:pt x="5" y="0"/>
                  </a:lnTo>
                  <a:lnTo>
                    <a:pt x="0" y="96"/>
                  </a:lnTo>
                  <a:lnTo>
                    <a:pt x="15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2" name="Freeform 291"/>
            <p:cNvSpPr>
              <a:spLocks noChangeAspect="1" noEditPoints="1"/>
            </p:cNvSpPr>
            <p:nvPr/>
          </p:nvSpPr>
          <p:spPr bwMode="auto">
            <a:xfrm>
              <a:off x="3201" y="7384"/>
              <a:ext cx="32" cy="71"/>
            </a:xfrm>
            <a:custGeom>
              <a:avLst/>
              <a:gdLst>
                <a:gd name="T0" fmla="*/ 3 w 38"/>
                <a:gd name="T1" fmla="*/ 1 h 106"/>
                <a:gd name="T2" fmla="*/ 3 w 38"/>
                <a:gd name="T3" fmla="*/ 1 h 106"/>
                <a:gd name="T4" fmla="*/ 3 w 38"/>
                <a:gd name="T5" fmla="*/ 0 h 106"/>
                <a:gd name="T6" fmla="*/ 3 w 38"/>
                <a:gd name="T7" fmla="*/ 0 h 106"/>
                <a:gd name="T8" fmla="*/ 3 w 38"/>
                <a:gd name="T9" fmla="*/ 1 h 106"/>
                <a:gd name="T10" fmla="*/ 3 w 38"/>
                <a:gd name="T11" fmla="*/ 1 h 106"/>
                <a:gd name="T12" fmla="*/ 3 w 38"/>
                <a:gd name="T13" fmla="*/ 0 h 106"/>
                <a:gd name="T14" fmla="*/ 3 w 38"/>
                <a:gd name="T15" fmla="*/ 1 h 106"/>
                <a:gd name="T16" fmla="*/ 3 w 38"/>
                <a:gd name="T17" fmla="*/ 1 h 106"/>
                <a:gd name="T18" fmla="*/ 3 w 38"/>
                <a:gd name="T19" fmla="*/ 1 h 106"/>
                <a:gd name="T20" fmla="*/ 3 w 38"/>
                <a:gd name="T21" fmla="*/ 1 h 106"/>
                <a:gd name="T22" fmla="*/ 0 w 38"/>
                <a:gd name="T23" fmla="*/ 1 h 106"/>
                <a:gd name="T24" fmla="*/ 3 w 38"/>
                <a:gd name="T25" fmla="*/ 1 h 106"/>
                <a:gd name="T26" fmla="*/ 3 w 38"/>
                <a:gd name="T27" fmla="*/ 1 h 106"/>
                <a:gd name="T28" fmla="*/ 3 w 38"/>
                <a:gd name="T29" fmla="*/ 1 h 106"/>
                <a:gd name="T30" fmla="*/ 0 w 38"/>
                <a:gd name="T31" fmla="*/ 1 h 106"/>
                <a:gd name="T32" fmla="*/ 3 w 38"/>
                <a:gd name="T33" fmla="*/ 1 h 106"/>
                <a:gd name="T34" fmla="*/ 3 w 38"/>
                <a:gd name="T35" fmla="*/ 1 h 106"/>
                <a:gd name="T36" fmla="*/ 3 w 38"/>
                <a:gd name="T37" fmla="*/ 1 h 106"/>
                <a:gd name="T38" fmla="*/ 3 w 38"/>
                <a:gd name="T39" fmla="*/ 1 h 106"/>
                <a:gd name="T40" fmla="*/ 3 w 38"/>
                <a:gd name="T41" fmla="*/ 1 h 106"/>
                <a:gd name="T42" fmla="*/ 3 w 38"/>
                <a:gd name="T43" fmla="*/ 1 h 106"/>
                <a:gd name="T44" fmla="*/ 3 w 38"/>
                <a:gd name="T45" fmla="*/ 1 h 106"/>
                <a:gd name="T46" fmla="*/ 3 w 38"/>
                <a:gd name="T47" fmla="*/ 1 h 106"/>
                <a:gd name="T48" fmla="*/ 3 w 38"/>
                <a:gd name="T49" fmla="*/ 1 h 106"/>
                <a:gd name="T50" fmla="*/ 3 w 38"/>
                <a:gd name="T51" fmla="*/ 1 h 106"/>
                <a:gd name="T52" fmla="*/ 3 w 38"/>
                <a:gd name="T53" fmla="*/ 1 h 106"/>
                <a:gd name="T54" fmla="*/ 3 w 38"/>
                <a:gd name="T55" fmla="*/ 1 h 106"/>
                <a:gd name="T56" fmla="*/ 3 w 38"/>
                <a:gd name="T57" fmla="*/ 1 h 106"/>
                <a:gd name="T58" fmla="*/ 3 w 38"/>
                <a:gd name="T59" fmla="*/ 1 h 106"/>
                <a:gd name="T60" fmla="*/ 3 w 38"/>
                <a:gd name="T61" fmla="*/ 1 h 106"/>
                <a:gd name="T62" fmla="*/ 3 w 38"/>
                <a:gd name="T63" fmla="*/ 1 h 106"/>
                <a:gd name="T64" fmla="*/ 3 w 38"/>
                <a:gd name="T65" fmla="*/ 0 h 106"/>
                <a:gd name="T66" fmla="*/ 3 w 38"/>
                <a:gd name="T67" fmla="*/ 1 h 106"/>
                <a:gd name="T68" fmla="*/ 3 w 38"/>
                <a:gd name="T69" fmla="*/ 1 h 106"/>
                <a:gd name="T70" fmla="*/ 3 w 3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29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9" y="5"/>
                  </a:moveTo>
                  <a:lnTo>
                    <a:pt x="14" y="0"/>
                  </a:lnTo>
                  <a:lnTo>
                    <a:pt x="14" y="5"/>
                  </a:lnTo>
                  <a:lnTo>
                    <a:pt x="9" y="5"/>
                  </a:lnTo>
                  <a:close/>
                  <a:moveTo>
                    <a:pt x="24" y="5"/>
                  </a:moveTo>
                  <a:lnTo>
                    <a:pt x="14" y="101"/>
                  </a:lnTo>
                  <a:lnTo>
                    <a:pt x="0" y="101"/>
                  </a:lnTo>
                  <a:lnTo>
                    <a:pt x="9" y="5"/>
                  </a:lnTo>
                  <a:lnTo>
                    <a:pt x="24" y="5"/>
                  </a:lnTo>
                  <a:close/>
                  <a:moveTo>
                    <a:pt x="9" y="106"/>
                  </a:moveTo>
                  <a:lnTo>
                    <a:pt x="0" y="101"/>
                  </a:lnTo>
                  <a:lnTo>
                    <a:pt x="9" y="101"/>
                  </a:lnTo>
                  <a:lnTo>
                    <a:pt x="9" y="106"/>
                  </a:lnTo>
                  <a:close/>
                  <a:moveTo>
                    <a:pt x="9" y="91"/>
                  </a:moveTo>
                  <a:lnTo>
                    <a:pt x="24" y="91"/>
                  </a:lnTo>
                  <a:lnTo>
                    <a:pt x="24" y="106"/>
                  </a:lnTo>
                  <a:lnTo>
                    <a:pt x="9" y="106"/>
                  </a:lnTo>
                  <a:lnTo>
                    <a:pt x="9" y="91"/>
                  </a:lnTo>
                  <a:close/>
                  <a:moveTo>
                    <a:pt x="29" y="101"/>
                  </a:moveTo>
                  <a:lnTo>
                    <a:pt x="24" y="106"/>
                  </a:lnTo>
                  <a:lnTo>
                    <a:pt x="24" y="101"/>
                  </a:lnTo>
                  <a:lnTo>
                    <a:pt x="29" y="101"/>
                  </a:lnTo>
                  <a:close/>
                  <a:moveTo>
                    <a:pt x="14" y="101"/>
                  </a:moveTo>
                  <a:lnTo>
                    <a:pt x="24" y="5"/>
                  </a:lnTo>
                  <a:lnTo>
                    <a:pt x="38" y="10"/>
                  </a:lnTo>
                  <a:lnTo>
                    <a:pt x="29" y="101"/>
                  </a:lnTo>
                  <a:lnTo>
                    <a:pt x="14" y="101"/>
                  </a:lnTo>
                  <a:close/>
                  <a:moveTo>
                    <a:pt x="29" y="0"/>
                  </a:moveTo>
                  <a:lnTo>
                    <a:pt x="38" y="10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3" name="Freeform 292"/>
            <p:cNvSpPr>
              <a:spLocks noChangeAspect="1"/>
            </p:cNvSpPr>
            <p:nvPr/>
          </p:nvSpPr>
          <p:spPr bwMode="auto">
            <a:xfrm>
              <a:off x="3210" y="7451"/>
              <a:ext cx="16" cy="58"/>
            </a:xfrm>
            <a:custGeom>
              <a:avLst/>
              <a:gdLst>
                <a:gd name="T0" fmla="*/ 2 w 20"/>
                <a:gd name="T1" fmla="*/ 0 h 86"/>
                <a:gd name="T2" fmla="*/ 0 w 20"/>
                <a:gd name="T3" fmla="*/ 0 h 86"/>
                <a:gd name="T4" fmla="*/ 2 w 20"/>
                <a:gd name="T5" fmla="*/ 1 h 86"/>
                <a:gd name="T6" fmla="*/ 2 w 20"/>
                <a:gd name="T7" fmla="*/ 1 h 86"/>
                <a:gd name="T8" fmla="*/ 2 w 20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86"/>
                <a:gd name="T17" fmla="*/ 20 w 20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86">
                  <a:moveTo>
                    <a:pt x="15" y="0"/>
                  </a:moveTo>
                  <a:lnTo>
                    <a:pt x="0" y="0"/>
                  </a:lnTo>
                  <a:lnTo>
                    <a:pt x="5" y="86"/>
                  </a:lnTo>
                  <a:lnTo>
                    <a:pt x="20" y="8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4" name="Freeform 293"/>
            <p:cNvSpPr>
              <a:spLocks noChangeAspect="1" noEditPoints="1"/>
            </p:cNvSpPr>
            <p:nvPr/>
          </p:nvSpPr>
          <p:spPr bwMode="auto">
            <a:xfrm>
              <a:off x="3201" y="7445"/>
              <a:ext cx="32" cy="71"/>
            </a:xfrm>
            <a:custGeom>
              <a:avLst/>
              <a:gdLst>
                <a:gd name="T0" fmla="*/ 3 w 38"/>
                <a:gd name="T1" fmla="*/ 1 h 106"/>
                <a:gd name="T2" fmla="*/ 3 w 38"/>
                <a:gd name="T3" fmla="*/ 1 h 106"/>
                <a:gd name="T4" fmla="*/ 3 w 38"/>
                <a:gd name="T5" fmla="*/ 0 h 106"/>
                <a:gd name="T6" fmla="*/ 3 w 38"/>
                <a:gd name="T7" fmla="*/ 0 h 106"/>
                <a:gd name="T8" fmla="*/ 3 w 38"/>
                <a:gd name="T9" fmla="*/ 1 h 106"/>
                <a:gd name="T10" fmla="*/ 0 w 38"/>
                <a:gd name="T11" fmla="*/ 1 h 106"/>
                <a:gd name="T12" fmla="*/ 3 w 38"/>
                <a:gd name="T13" fmla="*/ 0 h 106"/>
                <a:gd name="T14" fmla="*/ 3 w 38"/>
                <a:gd name="T15" fmla="*/ 1 h 106"/>
                <a:gd name="T16" fmla="*/ 0 w 38"/>
                <a:gd name="T17" fmla="*/ 1 h 106"/>
                <a:gd name="T18" fmla="*/ 3 w 38"/>
                <a:gd name="T19" fmla="*/ 1 h 106"/>
                <a:gd name="T20" fmla="*/ 3 w 38"/>
                <a:gd name="T21" fmla="*/ 1 h 106"/>
                <a:gd name="T22" fmla="*/ 3 w 38"/>
                <a:gd name="T23" fmla="*/ 1 h 106"/>
                <a:gd name="T24" fmla="*/ 0 w 38"/>
                <a:gd name="T25" fmla="*/ 1 h 106"/>
                <a:gd name="T26" fmla="*/ 3 w 38"/>
                <a:gd name="T27" fmla="*/ 1 h 106"/>
                <a:gd name="T28" fmla="*/ 3 w 38"/>
                <a:gd name="T29" fmla="*/ 1 h 106"/>
                <a:gd name="T30" fmla="*/ 3 w 38"/>
                <a:gd name="T31" fmla="*/ 1 h 106"/>
                <a:gd name="T32" fmla="*/ 3 w 38"/>
                <a:gd name="T33" fmla="*/ 1 h 106"/>
                <a:gd name="T34" fmla="*/ 3 w 38"/>
                <a:gd name="T35" fmla="*/ 1 h 106"/>
                <a:gd name="T36" fmla="*/ 3 w 38"/>
                <a:gd name="T37" fmla="*/ 1 h 106"/>
                <a:gd name="T38" fmla="*/ 3 w 38"/>
                <a:gd name="T39" fmla="*/ 1 h 106"/>
                <a:gd name="T40" fmla="*/ 3 w 38"/>
                <a:gd name="T41" fmla="*/ 1 h 106"/>
                <a:gd name="T42" fmla="*/ 3 w 38"/>
                <a:gd name="T43" fmla="*/ 1 h 106"/>
                <a:gd name="T44" fmla="*/ 3 w 38"/>
                <a:gd name="T45" fmla="*/ 1 h 106"/>
                <a:gd name="T46" fmla="*/ 3 w 38"/>
                <a:gd name="T47" fmla="*/ 1 h 106"/>
                <a:gd name="T48" fmla="*/ 3 w 38"/>
                <a:gd name="T49" fmla="*/ 1 h 106"/>
                <a:gd name="T50" fmla="*/ 3 w 38"/>
                <a:gd name="T51" fmla="*/ 1 h 106"/>
                <a:gd name="T52" fmla="*/ 3 w 38"/>
                <a:gd name="T53" fmla="*/ 1 h 106"/>
                <a:gd name="T54" fmla="*/ 3 w 38"/>
                <a:gd name="T55" fmla="*/ 1 h 106"/>
                <a:gd name="T56" fmla="*/ 3 w 38"/>
                <a:gd name="T57" fmla="*/ 1 h 106"/>
                <a:gd name="T58" fmla="*/ 3 w 38"/>
                <a:gd name="T59" fmla="*/ 1 h 106"/>
                <a:gd name="T60" fmla="*/ 3 w 38"/>
                <a:gd name="T61" fmla="*/ 1 h 106"/>
                <a:gd name="T62" fmla="*/ 3 w 38"/>
                <a:gd name="T63" fmla="*/ 1 h 106"/>
                <a:gd name="T64" fmla="*/ 3 w 38"/>
                <a:gd name="T65" fmla="*/ 0 h 106"/>
                <a:gd name="T66" fmla="*/ 3 w 38"/>
                <a:gd name="T67" fmla="*/ 1 h 106"/>
                <a:gd name="T68" fmla="*/ 3 w 38"/>
                <a:gd name="T69" fmla="*/ 1 h 106"/>
                <a:gd name="T70" fmla="*/ 3 w 38"/>
                <a:gd name="T71" fmla="*/ 0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6"/>
                <a:gd name="T110" fmla="*/ 38 w 38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6">
                  <a:moveTo>
                    <a:pt x="24" y="15"/>
                  </a:moveTo>
                  <a:lnTo>
                    <a:pt x="9" y="15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4" y="96"/>
                  </a:lnTo>
                  <a:lnTo>
                    <a:pt x="9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6"/>
                  </a:moveTo>
                  <a:lnTo>
                    <a:pt x="9" y="96"/>
                  </a:lnTo>
                  <a:lnTo>
                    <a:pt x="14" y="96"/>
                  </a:lnTo>
                  <a:lnTo>
                    <a:pt x="14" y="106"/>
                  </a:lnTo>
                  <a:close/>
                  <a:moveTo>
                    <a:pt x="14" y="91"/>
                  </a:moveTo>
                  <a:lnTo>
                    <a:pt x="29" y="87"/>
                  </a:lnTo>
                  <a:lnTo>
                    <a:pt x="29" y="101"/>
                  </a:lnTo>
                  <a:lnTo>
                    <a:pt x="14" y="106"/>
                  </a:lnTo>
                  <a:lnTo>
                    <a:pt x="14" y="91"/>
                  </a:lnTo>
                  <a:close/>
                  <a:moveTo>
                    <a:pt x="38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8" y="96"/>
                  </a:lnTo>
                  <a:close/>
                  <a:moveTo>
                    <a:pt x="24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38" y="96"/>
                  </a:lnTo>
                  <a:lnTo>
                    <a:pt x="24" y="96"/>
                  </a:lnTo>
                  <a:close/>
                  <a:moveTo>
                    <a:pt x="24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5" name="Freeform 294"/>
            <p:cNvSpPr>
              <a:spLocks noChangeAspect="1"/>
            </p:cNvSpPr>
            <p:nvPr/>
          </p:nvSpPr>
          <p:spPr bwMode="auto">
            <a:xfrm>
              <a:off x="3213" y="7509"/>
              <a:ext cx="24" cy="62"/>
            </a:xfrm>
            <a:custGeom>
              <a:avLst/>
              <a:gdLst>
                <a:gd name="T0" fmla="*/ 2 w 29"/>
                <a:gd name="T1" fmla="*/ 0 h 91"/>
                <a:gd name="T2" fmla="*/ 0 w 29"/>
                <a:gd name="T3" fmla="*/ 0 h 91"/>
                <a:gd name="T4" fmla="*/ 2 w 29"/>
                <a:gd name="T5" fmla="*/ 1 h 91"/>
                <a:gd name="T6" fmla="*/ 2 w 29"/>
                <a:gd name="T7" fmla="*/ 1 h 91"/>
                <a:gd name="T8" fmla="*/ 2 w 2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91"/>
                <a:gd name="T17" fmla="*/ 29 w 2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91">
                  <a:moveTo>
                    <a:pt x="15" y="0"/>
                  </a:moveTo>
                  <a:lnTo>
                    <a:pt x="0" y="0"/>
                  </a:lnTo>
                  <a:lnTo>
                    <a:pt x="15" y="91"/>
                  </a:lnTo>
                  <a:lnTo>
                    <a:pt x="29" y="8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6" name="Freeform 295"/>
            <p:cNvSpPr>
              <a:spLocks noChangeAspect="1" noEditPoints="1"/>
            </p:cNvSpPr>
            <p:nvPr/>
          </p:nvSpPr>
          <p:spPr bwMode="auto">
            <a:xfrm>
              <a:off x="3210" y="7504"/>
              <a:ext cx="36" cy="69"/>
            </a:xfrm>
            <a:custGeom>
              <a:avLst/>
              <a:gdLst>
                <a:gd name="T0" fmla="*/ 2 w 44"/>
                <a:gd name="T1" fmla="*/ 1 h 105"/>
                <a:gd name="T2" fmla="*/ 2 w 44"/>
                <a:gd name="T3" fmla="*/ 1 h 105"/>
                <a:gd name="T4" fmla="*/ 2 w 44"/>
                <a:gd name="T5" fmla="*/ 1 h 105"/>
                <a:gd name="T6" fmla="*/ 2 w 44"/>
                <a:gd name="T7" fmla="*/ 0 h 105"/>
                <a:gd name="T8" fmla="*/ 2 w 44"/>
                <a:gd name="T9" fmla="*/ 1 h 105"/>
                <a:gd name="T10" fmla="*/ 0 w 44"/>
                <a:gd name="T11" fmla="*/ 1 h 105"/>
                <a:gd name="T12" fmla="*/ 2 w 44"/>
                <a:gd name="T13" fmla="*/ 1 h 105"/>
                <a:gd name="T14" fmla="*/ 2 w 44"/>
                <a:gd name="T15" fmla="*/ 1 h 105"/>
                <a:gd name="T16" fmla="*/ 0 w 44"/>
                <a:gd name="T17" fmla="*/ 1 h 105"/>
                <a:gd name="T18" fmla="*/ 2 w 44"/>
                <a:gd name="T19" fmla="*/ 1 h 105"/>
                <a:gd name="T20" fmla="*/ 2 w 44"/>
                <a:gd name="T21" fmla="*/ 1 h 105"/>
                <a:gd name="T22" fmla="*/ 2 w 44"/>
                <a:gd name="T23" fmla="*/ 1 h 105"/>
                <a:gd name="T24" fmla="*/ 0 w 44"/>
                <a:gd name="T25" fmla="*/ 1 h 105"/>
                <a:gd name="T26" fmla="*/ 2 w 44"/>
                <a:gd name="T27" fmla="*/ 1 h 105"/>
                <a:gd name="T28" fmla="*/ 2 w 44"/>
                <a:gd name="T29" fmla="*/ 1 h 105"/>
                <a:gd name="T30" fmla="*/ 2 w 44"/>
                <a:gd name="T31" fmla="*/ 1 h 105"/>
                <a:gd name="T32" fmla="*/ 2 w 44"/>
                <a:gd name="T33" fmla="*/ 1 h 105"/>
                <a:gd name="T34" fmla="*/ 2 w 44"/>
                <a:gd name="T35" fmla="*/ 1 h 105"/>
                <a:gd name="T36" fmla="*/ 2 w 44"/>
                <a:gd name="T37" fmla="*/ 1 h 105"/>
                <a:gd name="T38" fmla="*/ 2 w 44"/>
                <a:gd name="T39" fmla="*/ 1 h 105"/>
                <a:gd name="T40" fmla="*/ 2 w 44"/>
                <a:gd name="T41" fmla="*/ 1 h 105"/>
                <a:gd name="T42" fmla="*/ 2 w 44"/>
                <a:gd name="T43" fmla="*/ 1 h 105"/>
                <a:gd name="T44" fmla="*/ 2 w 44"/>
                <a:gd name="T45" fmla="*/ 1 h 105"/>
                <a:gd name="T46" fmla="*/ 2 w 44"/>
                <a:gd name="T47" fmla="*/ 1 h 105"/>
                <a:gd name="T48" fmla="*/ 2 w 44"/>
                <a:gd name="T49" fmla="*/ 1 h 105"/>
                <a:gd name="T50" fmla="*/ 2 w 44"/>
                <a:gd name="T51" fmla="*/ 1 h 105"/>
                <a:gd name="T52" fmla="*/ 2 w 44"/>
                <a:gd name="T53" fmla="*/ 1 h 105"/>
                <a:gd name="T54" fmla="*/ 2 w 44"/>
                <a:gd name="T55" fmla="*/ 1 h 105"/>
                <a:gd name="T56" fmla="*/ 2 w 44"/>
                <a:gd name="T57" fmla="*/ 1 h 105"/>
                <a:gd name="T58" fmla="*/ 2 w 44"/>
                <a:gd name="T59" fmla="*/ 1 h 105"/>
                <a:gd name="T60" fmla="*/ 2 w 44"/>
                <a:gd name="T61" fmla="*/ 1 h 105"/>
                <a:gd name="T62" fmla="*/ 2 w 44"/>
                <a:gd name="T63" fmla="*/ 1 h 105"/>
                <a:gd name="T64" fmla="*/ 2 w 44"/>
                <a:gd name="T65" fmla="*/ 0 h 105"/>
                <a:gd name="T66" fmla="*/ 2 w 44"/>
                <a:gd name="T67" fmla="*/ 1 h 105"/>
                <a:gd name="T68" fmla="*/ 2 w 44"/>
                <a:gd name="T69" fmla="*/ 1 h 105"/>
                <a:gd name="T70" fmla="*/ 2 w 44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105"/>
                <a:gd name="T110" fmla="*/ 44 w 44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105">
                  <a:moveTo>
                    <a:pt x="20" y="14"/>
                  </a:moveTo>
                  <a:lnTo>
                    <a:pt x="5" y="19"/>
                  </a:lnTo>
                  <a:lnTo>
                    <a:pt x="5" y="4"/>
                  </a:lnTo>
                  <a:lnTo>
                    <a:pt x="20" y="0"/>
                  </a:lnTo>
                  <a:lnTo>
                    <a:pt x="20" y="14"/>
                  </a:lnTo>
                  <a:close/>
                  <a:moveTo>
                    <a:pt x="0" y="14"/>
                  </a:moveTo>
                  <a:lnTo>
                    <a:pt x="5" y="4"/>
                  </a:lnTo>
                  <a:lnTo>
                    <a:pt x="5" y="9"/>
                  </a:lnTo>
                  <a:lnTo>
                    <a:pt x="0" y="14"/>
                  </a:lnTo>
                  <a:close/>
                  <a:moveTo>
                    <a:pt x="15" y="9"/>
                  </a:moveTo>
                  <a:lnTo>
                    <a:pt x="29" y="96"/>
                  </a:lnTo>
                  <a:lnTo>
                    <a:pt x="15" y="100"/>
                  </a:lnTo>
                  <a:lnTo>
                    <a:pt x="0" y="14"/>
                  </a:lnTo>
                  <a:lnTo>
                    <a:pt x="15" y="9"/>
                  </a:lnTo>
                  <a:close/>
                  <a:moveTo>
                    <a:pt x="20" y="105"/>
                  </a:moveTo>
                  <a:lnTo>
                    <a:pt x="15" y="100"/>
                  </a:lnTo>
                  <a:lnTo>
                    <a:pt x="20" y="100"/>
                  </a:lnTo>
                  <a:lnTo>
                    <a:pt x="20" y="105"/>
                  </a:lnTo>
                  <a:close/>
                  <a:moveTo>
                    <a:pt x="20" y="91"/>
                  </a:moveTo>
                  <a:lnTo>
                    <a:pt x="34" y="86"/>
                  </a:lnTo>
                  <a:lnTo>
                    <a:pt x="34" y="100"/>
                  </a:lnTo>
                  <a:lnTo>
                    <a:pt x="20" y="105"/>
                  </a:lnTo>
                  <a:lnTo>
                    <a:pt x="20" y="91"/>
                  </a:lnTo>
                  <a:close/>
                  <a:moveTo>
                    <a:pt x="44" y="96"/>
                  </a:moveTo>
                  <a:lnTo>
                    <a:pt x="34" y="100"/>
                  </a:lnTo>
                  <a:lnTo>
                    <a:pt x="34" y="96"/>
                  </a:lnTo>
                  <a:lnTo>
                    <a:pt x="44" y="96"/>
                  </a:lnTo>
                  <a:close/>
                  <a:moveTo>
                    <a:pt x="29" y="96"/>
                  </a:moveTo>
                  <a:lnTo>
                    <a:pt x="15" y="9"/>
                  </a:lnTo>
                  <a:lnTo>
                    <a:pt x="29" y="9"/>
                  </a:lnTo>
                  <a:lnTo>
                    <a:pt x="44" y="96"/>
                  </a:lnTo>
                  <a:lnTo>
                    <a:pt x="29" y="96"/>
                  </a:lnTo>
                  <a:close/>
                  <a:moveTo>
                    <a:pt x="20" y="0"/>
                  </a:moveTo>
                  <a:lnTo>
                    <a:pt x="29" y="9"/>
                  </a:lnTo>
                  <a:lnTo>
                    <a:pt x="2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" name="Freeform 296"/>
            <p:cNvSpPr>
              <a:spLocks noChangeAspect="1"/>
            </p:cNvSpPr>
            <p:nvPr/>
          </p:nvSpPr>
          <p:spPr bwMode="auto">
            <a:xfrm>
              <a:off x="3226" y="7568"/>
              <a:ext cx="32" cy="61"/>
            </a:xfrm>
            <a:custGeom>
              <a:avLst/>
              <a:gdLst>
                <a:gd name="T0" fmla="*/ 3 w 38"/>
                <a:gd name="T1" fmla="*/ 0 h 91"/>
                <a:gd name="T2" fmla="*/ 0 w 38"/>
                <a:gd name="T3" fmla="*/ 1 h 91"/>
                <a:gd name="T4" fmla="*/ 3 w 38"/>
                <a:gd name="T5" fmla="*/ 1 h 91"/>
                <a:gd name="T6" fmla="*/ 3 w 38"/>
                <a:gd name="T7" fmla="*/ 1 h 91"/>
                <a:gd name="T8" fmla="*/ 3 w 38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1"/>
                <a:gd name="T17" fmla="*/ 38 w 3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1">
                  <a:moveTo>
                    <a:pt x="14" y="0"/>
                  </a:moveTo>
                  <a:lnTo>
                    <a:pt x="0" y="4"/>
                  </a:lnTo>
                  <a:lnTo>
                    <a:pt x="24" y="91"/>
                  </a:lnTo>
                  <a:lnTo>
                    <a:pt x="38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8" name="Freeform 297"/>
            <p:cNvSpPr>
              <a:spLocks noChangeAspect="1" noEditPoints="1"/>
            </p:cNvSpPr>
            <p:nvPr/>
          </p:nvSpPr>
          <p:spPr bwMode="auto">
            <a:xfrm>
              <a:off x="3221" y="7562"/>
              <a:ext cx="40" cy="69"/>
            </a:xfrm>
            <a:custGeom>
              <a:avLst/>
              <a:gdLst>
                <a:gd name="T0" fmla="*/ 3 w 48"/>
                <a:gd name="T1" fmla="*/ 1 h 105"/>
                <a:gd name="T2" fmla="*/ 3 w 48"/>
                <a:gd name="T3" fmla="*/ 1 h 105"/>
                <a:gd name="T4" fmla="*/ 3 w 48"/>
                <a:gd name="T5" fmla="*/ 1 h 105"/>
                <a:gd name="T6" fmla="*/ 3 w 48"/>
                <a:gd name="T7" fmla="*/ 0 h 105"/>
                <a:gd name="T8" fmla="*/ 3 w 48"/>
                <a:gd name="T9" fmla="*/ 1 h 105"/>
                <a:gd name="T10" fmla="*/ 0 w 48"/>
                <a:gd name="T11" fmla="*/ 1 h 105"/>
                <a:gd name="T12" fmla="*/ 3 w 48"/>
                <a:gd name="T13" fmla="*/ 1 h 105"/>
                <a:gd name="T14" fmla="*/ 3 w 48"/>
                <a:gd name="T15" fmla="*/ 1 h 105"/>
                <a:gd name="T16" fmla="*/ 0 w 48"/>
                <a:gd name="T17" fmla="*/ 1 h 105"/>
                <a:gd name="T18" fmla="*/ 3 w 48"/>
                <a:gd name="T19" fmla="*/ 1 h 105"/>
                <a:gd name="T20" fmla="*/ 3 w 48"/>
                <a:gd name="T21" fmla="*/ 1 h 105"/>
                <a:gd name="T22" fmla="*/ 3 w 48"/>
                <a:gd name="T23" fmla="*/ 1 h 105"/>
                <a:gd name="T24" fmla="*/ 0 w 48"/>
                <a:gd name="T25" fmla="*/ 1 h 105"/>
                <a:gd name="T26" fmla="*/ 3 w 48"/>
                <a:gd name="T27" fmla="*/ 1 h 105"/>
                <a:gd name="T28" fmla="*/ 3 w 48"/>
                <a:gd name="T29" fmla="*/ 1 h 105"/>
                <a:gd name="T30" fmla="*/ 3 w 48"/>
                <a:gd name="T31" fmla="*/ 1 h 105"/>
                <a:gd name="T32" fmla="*/ 3 w 48"/>
                <a:gd name="T33" fmla="*/ 1 h 105"/>
                <a:gd name="T34" fmla="*/ 3 w 48"/>
                <a:gd name="T35" fmla="*/ 1 h 105"/>
                <a:gd name="T36" fmla="*/ 3 w 48"/>
                <a:gd name="T37" fmla="*/ 1 h 105"/>
                <a:gd name="T38" fmla="*/ 3 w 48"/>
                <a:gd name="T39" fmla="*/ 1 h 105"/>
                <a:gd name="T40" fmla="*/ 3 w 48"/>
                <a:gd name="T41" fmla="*/ 1 h 105"/>
                <a:gd name="T42" fmla="*/ 3 w 48"/>
                <a:gd name="T43" fmla="*/ 1 h 105"/>
                <a:gd name="T44" fmla="*/ 3 w 48"/>
                <a:gd name="T45" fmla="*/ 1 h 105"/>
                <a:gd name="T46" fmla="*/ 3 w 48"/>
                <a:gd name="T47" fmla="*/ 1 h 105"/>
                <a:gd name="T48" fmla="*/ 3 w 48"/>
                <a:gd name="T49" fmla="*/ 1 h 105"/>
                <a:gd name="T50" fmla="*/ 3 w 48"/>
                <a:gd name="T51" fmla="*/ 1 h 105"/>
                <a:gd name="T52" fmla="*/ 3 w 48"/>
                <a:gd name="T53" fmla="*/ 1 h 105"/>
                <a:gd name="T54" fmla="*/ 3 w 48"/>
                <a:gd name="T55" fmla="*/ 1 h 105"/>
                <a:gd name="T56" fmla="*/ 3 w 48"/>
                <a:gd name="T57" fmla="*/ 1 h 105"/>
                <a:gd name="T58" fmla="*/ 3 w 48"/>
                <a:gd name="T59" fmla="*/ 1 h 105"/>
                <a:gd name="T60" fmla="*/ 3 w 48"/>
                <a:gd name="T61" fmla="*/ 1 h 105"/>
                <a:gd name="T62" fmla="*/ 3 w 48"/>
                <a:gd name="T63" fmla="*/ 1 h 105"/>
                <a:gd name="T64" fmla="*/ 3 w 48"/>
                <a:gd name="T65" fmla="*/ 0 h 105"/>
                <a:gd name="T66" fmla="*/ 3 w 48"/>
                <a:gd name="T67" fmla="*/ 1 h 105"/>
                <a:gd name="T68" fmla="*/ 3 w 48"/>
                <a:gd name="T69" fmla="*/ 1 h 105"/>
                <a:gd name="T70" fmla="*/ 3 w 48"/>
                <a:gd name="T71" fmla="*/ 0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05"/>
                <a:gd name="T110" fmla="*/ 48 w 48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05">
                  <a:moveTo>
                    <a:pt x="19" y="14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4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33" y="96"/>
                  </a:lnTo>
                  <a:lnTo>
                    <a:pt x="19" y="101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29" y="105"/>
                  </a:moveTo>
                  <a:lnTo>
                    <a:pt x="19" y="101"/>
                  </a:lnTo>
                  <a:lnTo>
                    <a:pt x="29" y="101"/>
                  </a:lnTo>
                  <a:lnTo>
                    <a:pt x="29" y="105"/>
                  </a:lnTo>
                  <a:close/>
                  <a:moveTo>
                    <a:pt x="24" y="91"/>
                  </a:moveTo>
                  <a:lnTo>
                    <a:pt x="38" y="86"/>
                  </a:lnTo>
                  <a:lnTo>
                    <a:pt x="43" y="101"/>
                  </a:lnTo>
                  <a:lnTo>
                    <a:pt x="29" y="105"/>
                  </a:lnTo>
                  <a:lnTo>
                    <a:pt x="24" y="91"/>
                  </a:lnTo>
                  <a:close/>
                  <a:moveTo>
                    <a:pt x="48" y="96"/>
                  </a:moveTo>
                  <a:lnTo>
                    <a:pt x="43" y="101"/>
                  </a:lnTo>
                  <a:lnTo>
                    <a:pt x="43" y="96"/>
                  </a:lnTo>
                  <a:lnTo>
                    <a:pt x="48" y="96"/>
                  </a:lnTo>
                  <a:close/>
                  <a:moveTo>
                    <a:pt x="33" y="96"/>
                  </a:moveTo>
                  <a:lnTo>
                    <a:pt x="14" y="10"/>
                  </a:lnTo>
                  <a:lnTo>
                    <a:pt x="29" y="10"/>
                  </a:lnTo>
                  <a:lnTo>
                    <a:pt x="48" y="96"/>
                  </a:lnTo>
                  <a:lnTo>
                    <a:pt x="33" y="96"/>
                  </a:lnTo>
                  <a:close/>
                  <a:moveTo>
                    <a:pt x="19" y="0"/>
                  </a:moveTo>
                  <a:lnTo>
                    <a:pt x="29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9" name="Freeform 298"/>
            <p:cNvSpPr>
              <a:spLocks noChangeAspect="1"/>
            </p:cNvSpPr>
            <p:nvPr/>
          </p:nvSpPr>
          <p:spPr bwMode="auto">
            <a:xfrm>
              <a:off x="3246" y="7626"/>
              <a:ext cx="34" cy="60"/>
            </a:xfrm>
            <a:custGeom>
              <a:avLst/>
              <a:gdLst>
                <a:gd name="T0" fmla="*/ 2 w 43"/>
                <a:gd name="T1" fmla="*/ 0 h 91"/>
                <a:gd name="T2" fmla="*/ 0 w 43"/>
                <a:gd name="T3" fmla="*/ 1 h 91"/>
                <a:gd name="T4" fmla="*/ 2 w 43"/>
                <a:gd name="T5" fmla="*/ 1 h 91"/>
                <a:gd name="T6" fmla="*/ 2 w 43"/>
                <a:gd name="T7" fmla="*/ 1 h 91"/>
                <a:gd name="T8" fmla="*/ 2 w 43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91"/>
                <a:gd name="T17" fmla="*/ 43 w 43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91">
                  <a:moveTo>
                    <a:pt x="14" y="0"/>
                  </a:moveTo>
                  <a:lnTo>
                    <a:pt x="0" y="5"/>
                  </a:lnTo>
                  <a:lnTo>
                    <a:pt x="28" y="91"/>
                  </a:lnTo>
                  <a:lnTo>
                    <a:pt x="43" y="8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0" name="Freeform 299"/>
            <p:cNvSpPr>
              <a:spLocks noChangeAspect="1" noEditPoints="1"/>
            </p:cNvSpPr>
            <p:nvPr/>
          </p:nvSpPr>
          <p:spPr bwMode="auto">
            <a:xfrm>
              <a:off x="3237" y="7619"/>
              <a:ext cx="49" cy="74"/>
            </a:xfrm>
            <a:custGeom>
              <a:avLst/>
              <a:gdLst>
                <a:gd name="T0" fmla="*/ 3 w 58"/>
                <a:gd name="T1" fmla="*/ 1 h 111"/>
                <a:gd name="T2" fmla="*/ 3 w 58"/>
                <a:gd name="T3" fmla="*/ 1 h 111"/>
                <a:gd name="T4" fmla="*/ 3 w 58"/>
                <a:gd name="T5" fmla="*/ 1 h 111"/>
                <a:gd name="T6" fmla="*/ 3 w 58"/>
                <a:gd name="T7" fmla="*/ 0 h 111"/>
                <a:gd name="T8" fmla="*/ 3 w 58"/>
                <a:gd name="T9" fmla="*/ 1 h 111"/>
                <a:gd name="T10" fmla="*/ 0 w 58"/>
                <a:gd name="T11" fmla="*/ 1 h 111"/>
                <a:gd name="T12" fmla="*/ 3 w 58"/>
                <a:gd name="T13" fmla="*/ 1 h 111"/>
                <a:gd name="T14" fmla="*/ 3 w 58"/>
                <a:gd name="T15" fmla="*/ 1 h 111"/>
                <a:gd name="T16" fmla="*/ 0 w 58"/>
                <a:gd name="T17" fmla="*/ 1 h 111"/>
                <a:gd name="T18" fmla="*/ 3 w 58"/>
                <a:gd name="T19" fmla="*/ 1 h 111"/>
                <a:gd name="T20" fmla="*/ 3 w 58"/>
                <a:gd name="T21" fmla="*/ 1 h 111"/>
                <a:gd name="T22" fmla="*/ 3 w 58"/>
                <a:gd name="T23" fmla="*/ 1 h 111"/>
                <a:gd name="T24" fmla="*/ 0 w 58"/>
                <a:gd name="T25" fmla="*/ 1 h 111"/>
                <a:gd name="T26" fmla="*/ 3 w 58"/>
                <a:gd name="T27" fmla="*/ 1 h 111"/>
                <a:gd name="T28" fmla="*/ 3 w 58"/>
                <a:gd name="T29" fmla="*/ 1 h 111"/>
                <a:gd name="T30" fmla="*/ 3 w 58"/>
                <a:gd name="T31" fmla="*/ 1 h 111"/>
                <a:gd name="T32" fmla="*/ 3 w 58"/>
                <a:gd name="T33" fmla="*/ 1 h 111"/>
                <a:gd name="T34" fmla="*/ 3 w 58"/>
                <a:gd name="T35" fmla="*/ 1 h 111"/>
                <a:gd name="T36" fmla="*/ 3 w 58"/>
                <a:gd name="T37" fmla="*/ 1 h 111"/>
                <a:gd name="T38" fmla="*/ 3 w 58"/>
                <a:gd name="T39" fmla="*/ 1 h 111"/>
                <a:gd name="T40" fmla="*/ 3 w 58"/>
                <a:gd name="T41" fmla="*/ 1 h 111"/>
                <a:gd name="T42" fmla="*/ 3 w 58"/>
                <a:gd name="T43" fmla="*/ 1 h 111"/>
                <a:gd name="T44" fmla="*/ 3 w 58"/>
                <a:gd name="T45" fmla="*/ 1 h 111"/>
                <a:gd name="T46" fmla="*/ 3 w 58"/>
                <a:gd name="T47" fmla="*/ 1 h 111"/>
                <a:gd name="T48" fmla="*/ 3 w 58"/>
                <a:gd name="T49" fmla="*/ 1 h 111"/>
                <a:gd name="T50" fmla="*/ 3 w 58"/>
                <a:gd name="T51" fmla="*/ 1 h 111"/>
                <a:gd name="T52" fmla="*/ 3 w 58"/>
                <a:gd name="T53" fmla="*/ 1 h 111"/>
                <a:gd name="T54" fmla="*/ 3 w 58"/>
                <a:gd name="T55" fmla="*/ 1 h 111"/>
                <a:gd name="T56" fmla="*/ 3 w 58"/>
                <a:gd name="T57" fmla="*/ 1 h 111"/>
                <a:gd name="T58" fmla="*/ 3 w 58"/>
                <a:gd name="T59" fmla="*/ 1 h 111"/>
                <a:gd name="T60" fmla="*/ 3 w 58"/>
                <a:gd name="T61" fmla="*/ 1 h 111"/>
                <a:gd name="T62" fmla="*/ 3 w 58"/>
                <a:gd name="T63" fmla="*/ 1 h 111"/>
                <a:gd name="T64" fmla="*/ 3 w 58"/>
                <a:gd name="T65" fmla="*/ 0 h 111"/>
                <a:gd name="T66" fmla="*/ 3 w 58"/>
                <a:gd name="T67" fmla="*/ 1 h 111"/>
                <a:gd name="T68" fmla="*/ 3 w 58"/>
                <a:gd name="T69" fmla="*/ 1 h 111"/>
                <a:gd name="T70" fmla="*/ 3 w 58"/>
                <a:gd name="T71" fmla="*/ 0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111"/>
                <a:gd name="T110" fmla="*/ 58 w 58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111">
                  <a:moveTo>
                    <a:pt x="24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10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43" y="101"/>
                  </a:lnTo>
                  <a:lnTo>
                    <a:pt x="29" y="106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38" y="111"/>
                  </a:moveTo>
                  <a:lnTo>
                    <a:pt x="29" y="106"/>
                  </a:lnTo>
                  <a:lnTo>
                    <a:pt x="38" y="101"/>
                  </a:lnTo>
                  <a:lnTo>
                    <a:pt x="38" y="111"/>
                  </a:lnTo>
                  <a:close/>
                  <a:moveTo>
                    <a:pt x="34" y="96"/>
                  </a:moveTo>
                  <a:lnTo>
                    <a:pt x="48" y="91"/>
                  </a:lnTo>
                  <a:lnTo>
                    <a:pt x="53" y="101"/>
                  </a:lnTo>
                  <a:lnTo>
                    <a:pt x="38" y="111"/>
                  </a:lnTo>
                  <a:lnTo>
                    <a:pt x="34" y="96"/>
                  </a:lnTo>
                  <a:close/>
                  <a:moveTo>
                    <a:pt x="58" y="91"/>
                  </a:moveTo>
                  <a:lnTo>
                    <a:pt x="53" y="101"/>
                  </a:lnTo>
                  <a:lnTo>
                    <a:pt x="53" y="96"/>
                  </a:lnTo>
                  <a:lnTo>
                    <a:pt x="58" y="91"/>
                  </a:lnTo>
                  <a:close/>
                  <a:moveTo>
                    <a:pt x="43" y="96"/>
                  </a:moveTo>
                  <a:lnTo>
                    <a:pt x="14" y="10"/>
                  </a:lnTo>
                  <a:lnTo>
                    <a:pt x="29" y="5"/>
                  </a:lnTo>
                  <a:lnTo>
                    <a:pt x="58" y="91"/>
                  </a:lnTo>
                  <a:lnTo>
                    <a:pt x="43" y="96"/>
                  </a:lnTo>
                  <a:close/>
                  <a:moveTo>
                    <a:pt x="19" y="0"/>
                  </a:moveTo>
                  <a:lnTo>
                    <a:pt x="29" y="5"/>
                  </a:lnTo>
                  <a:lnTo>
                    <a:pt x="24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1" name="Freeform 300"/>
            <p:cNvSpPr>
              <a:spLocks noChangeAspect="1"/>
            </p:cNvSpPr>
            <p:nvPr/>
          </p:nvSpPr>
          <p:spPr bwMode="auto">
            <a:xfrm>
              <a:off x="3269" y="7684"/>
              <a:ext cx="51" cy="67"/>
            </a:xfrm>
            <a:custGeom>
              <a:avLst/>
              <a:gdLst>
                <a:gd name="T0" fmla="*/ 2 w 63"/>
                <a:gd name="T1" fmla="*/ 0 h 101"/>
                <a:gd name="T2" fmla="*/ 0 w 63"/>
                <a:gd name="T3" fmla="*/ 1 h 101"/>
                <a:gd name="T4" fmla="*/ 2 w 63"/>
                <a:gd name="T5" fmla="*/ 1 h 101"/>
                <a:gd name="T6" fmla="*/ 2 w 63"/>
                <a:gd name="T7" fmla="*/ 1 h 101"/>
                <a:gd name="T8" fmla="*/ 2 w 63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01"/>
                <a:gd name="T17" fmla="*/ 63 w 63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01">
                  <a:moveTo>
                    <a:pt x="15" y="0"/>
                  </a:moveTo>
                  <a:lnTo>
                    <a:pt x="0" y="5"/>
                  </a:lnTo>
                  <a:lnTo>
                    <a:pt x="53" y="101"/>
                  </a:lnTo>
                  <a:lnTo>
                    <a:pt x="63" y="9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2" name="Freeform 301"/>
            <p:cNvSpPr>
              <a:spLocks noChangeAspect="1" noEditPoints="1"/>
            </p:cNvSpPr>
            <p:nvPr/>
          </p:nvSpPr>
          <p:spPr bwMode="auto">
            <a:xfrm>
              <a:off x="3261" y="7680"/>
              <a:ext cx="64" cy="75"/>
            </a:xfrm>
            <a:custGeom>
              <a:avLst/>
              <a:gdLst>
                <a:gd name="T0" fmla="*/ 2 w 77"/>
                <a:gd name="T1" fmla="*/ 1 h 111"/>
                <a:gd name="T2" fmla="*/ 2 w 77"/>
                <a:gd name="T3" fmla="*/ 1 h 111"/>
                <a:gd name="T4" fmla="*/ 2 w 77"/>
                <a:gd name="T5" fmla="*/ 1 h 111"/>
                <a:gd name="T6" fmla="*/ 2 w 77"/>
                <a:gd name="T7" fmla="*/ 0 h 111"/>
                <a:gd name="T8" fmla="*/ 2 w 77"/>
                <a:gd name="T9" fmla="*/ 1 h 111"/>
                <a:gd name="T10" fmla="*/ 0 w 77"/>
                <a:gd name="T11" fmla="*/ 1 h 111"/>
                <a:gd name="T12" fmla="*/ 2 w 77"/>
                <a:gd name="T13" fmla="*/ 1 h 111"/>
                <a:gd name="T14" fmla="*/ 2 w 77"/>
                <a:gd name="T15" fmla="*/ 1 h 111"/>
                <a:gd name="T16" fmla="*/ 0 w 77"/>
                <a:gd name="T17" fmla="*/ 1 h 111"/>
                <a:gd name="T18" fmla="*/ 2 w 77"/>
                <a:gd name="T19" fmla="*/ 1 h 111"/>
                <a:gd name="T20" fmla="*/ 2 w 77"/>
                <a:gd name="T21" fmla="*/ 1 h 111"/>
                <a:gd name="T22" fmla="*/ 2 w 77"/>
                <a:gd name="T23" fmla="*/ 1 h 111"/>
                <a:gd name="T24" fmla="*/ 0 w 77"/>
                <a:gd name="T25" fmla="*/ 1 h 111"/>
                <a:gd name="T26" fmla="*/ 2 w 77"/>
                <a:gd name="T27" fmla="*/ 1 h 111"/>
                <a:gd name="T28" fmla="*/ 2 w 77"/>
                <a:gd name="T29" fmla="*/ 1 h 111"/>
                <a:gd name="T30" fmla="*/ 2 w 77"/>
                <a:gd name="T31" fmla="*/ 1 h 111"/>
                <a:gd name="T32" fmla="*/ 2 w 77"/>
                <a:gd name="T33" fmla="*/ 1 h 111"/>
                <a:gd name="T34" fmla="*/ 2 w 77"/>
                <a:gd name="T35" fmla="*/ 1 h 111"/>
                <a:gd name="T36" fmla="*/ 2 w 77"/>
                <a:gd name="T37" fmla="*/ 1 h 111"/>
                <a:gd name="T38" fmla="*/ 2 w 77"/>
                <a:gd name="T39" fmla="*/ 1 h 111"/>
                <a:gd name="T40" fmla="*/ 2 w 77"/>
                <a:gd name="T41" fmla="*/ 1 h 111"/>
                <a:gd name="T42" fmla="*/ 2 w 77"/>
                <a:gd name="T43" fmla="*/ 1 h 111"/>
                <a:gd name="T44" fmla="*/ 2 w 77"/>
                <a:gd name="T45" fmla="*/ 1 h 111"/>
                <a:gd name="T46" fmla="*/ 2 w 77"/>
                <a:gd name="T47" fmla="*/ 1 h 111"/>
                <a:gd name="T48" fmla="*/ 2 w 77"/>
                <a:gd name="T49" fmla="*/ 1 h 111"/>
                <a:gd name="T50" fmla="*/ 2 w 77"/>
                <a:gd name="T51" fmla="*/ 1 h 111"/>
                <a:gd name="T52" fmla="*/ 2 w 77"/>
                <a:gd name="T53" fmla="*/ 1 h 111"/>
                <a:gd name="T54" fmla="*/ 2 w 77"/>
                <a:gd name="T55" fmla="*/ 1 h 111"/>
                <a:gd name="T56" fmla="*/ 2 w 77"/>
                <a:gd name="T57" fmla="*/ 1 h 111"/>
                <a:gd name="T58" fmla="*/ 2 w 77"/>
                <a:gd name="T59" fmla="*/ 0 h 111"/>
                <a:gd name="T60" fmla="*/ 2 w 77"/>
                <a:gd name="T61" fmla="*/ 1 h 111"/>
                <a:gd name="T62" fmla="*/ 2 w 77"/>
                <a:gd name="T63" fmla="*/ 1 h 111"/>
                <a:gd name="T64" fmla="*/ 2 w 77"/>
                <a:gd name="T65" fmla="*/ 0 h 111"/>
                <a:gd name="T66" fmla="*/ 2 w 77"/>
                <a:gd name="T67" fmla="*/ 0 h 111"/>
                <a:gd name="T68" fmla="*/ 2 w 77"/>
                <a:gd name="T69" fmla="*/ 1 h 111"/>
                <a:gd name="T70" fmla="*/ 2 w 77"/>
                <a:gd name="T71" fmla="*/ 0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11"/>
                <a:gd name="T110" fmla="*/ 77 w 77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11">
                  <a:moveTo>
                    <a:pt x="24" y="10"/>
                  </a:moveTo>
                  <a:lnTo>
                    <a:pt x="9" y="20"/>
                  </a:lnTo>
                  <a:lnTo>
                    <a:pt x="5" y="5"/>
                  </a:lnTo>
                  <a:lnTo>
                    <a:pt x="19" y="0"/>
                  </a:lnTo>
                  <a:lnTo>
                    <a:pt x="24" y="10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0"/>
                  </a:lnTo>
                  <a:lnTo>
                    <a:pt x="0" y="15"/>
                  </a:lnTo>
                  <a:close/>
                  <a:moveTo>
                    <a:pt x="14" y="5"/>
                  </a:moveTo>
                  <a:lnTo>
                    <a:pt x="67" y="101"/>
                  </a:lnTo>
                  <a:lnTo>
                    <a:pt x="53" y="111"/>
                  </a:lnTo>
                  <a:lnTo>
                    <a:pt x="0" y="15"/>
                  </a:lnTo>
                  <a:lnTo>
                    <a:pt x="14" y="5"/>
                  </a:lnTo>
                  <a:close/>
                  <a:moveTo>
                    <a:pt x="62" y="111"/>
                  </a:moveTo>
                  <a:lnTo>
                    <a:pt x="53" y="111"/>
                  </a:lnTo>
                  <a:lnTo>
                    <a:pt x="62" y="106"/>
                  </a:lnTo>
                  <a:lnTo>
                    <a:pt x="62" y="111"/>
                  </a:lnTo>
                  <a:close/>
                  <a:moveTo>
                    <a:pt x="57" y="101"/>
                  </a:moveTo>
                  <a:lnTo>
                    <a:pt x="67" y="92"/>
                  </a:lnTo>
                  <a:lnTo>
                    <a:pt x="77" y="106"/>
                  </a:lnTo>
                  <a:lnTo>
                    <a:pt x="62" y="111"/>
                  </a:lnTo>
                  <a:lnTo>
                    <a:pt x="57" y="101"/>
                  </a:lnTo>
                  <a:close/>
                  <a:moveTo>
                    <a:pt x="77" y="96"/>
                  </a:moveTo>
                  <a:lnTo>
                    <a:pt x="77" y="106"/>
                  </a:lnTo>
                  <a:lnTo>
                    <a:pt x="72" y="96"/>
                  </a:lnTo>
                  <a:lnTo>
                    <a:pt x="77" y="96"/>
                  </a:lnTo>
                  <a:close/>
                  <a:moveTo>
                    <a:pt x="67" y="101"/>
                  </a:moveTo>
                  <a:lnTo>
                    <a:pt x="14" y="10"/>
                  </a:lnTo>
                  <a:lnTo>
                    <a:pt x="29" y="0"/>
                  </a:lnTo>
                  <a:lnTo>
                    <a:pt x="77" y="96"/>
                  </a:lnTo>
                  <a:lnTo>
                    <a:pt x="67" y="101"/>
                  </a:lnTo>
                  <a:close/>
                  <a:moveTo>
                    <a:pt x="19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3" name="Freeform 302"/>
            <p:cNvSpPr>
              <a:spLocks noChangeAspect="1"/>
            </p:cNvSpPr>
            <p:nvPr/>
          </p:nvSpPr>
          <p:spPr bwMode="auto">
            <a:xfrm>
              <a:off x="3312" y="7744"/>
              <a:ext cx="40" cy="37"/>
            </a:xfrm>
            <a:custGeom>
              <a:avLst/>
              <a:gdLst>
                <a:gd name="T0" fmla="*/ 3 w 48"/>
                <a:gd name="T1" fmla="*/ 0 h 53"/>
                <a:gd name="T2" fmla="*/ 0 w 48"/>
                <a:gd name="T3" fmla="*/ 1 h 53"/>
                <a:gd name="T4" fmla="*/ 3 w 48"/>
                <a:gd name="T5" fmla="*/ 1 h 53"/>
                <a:gd name="T6" fmla="*/ 3 w 48"/>
                <a:gd name="T7" fmla="*/ 1 h 53"/>
                <a:gd name="T8" fmla="*/ 3 w 4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10" y="0"/>
                  </a:moveTo>
                  <a:lnTo>
                    <a:pt x="0" y="10"/>
                  </a:lnTo>
                  <a:lnTo>
                    <a:pt x="34" y="53"/>
                  </a:lnTo>
                  <a:lnTo>
                    <a:pt x="48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4" name="Freeform 303"/>
            <p:cNvSpPr>
              <a:spLocks noChangeAspect="1" noEditPoints="1"/>
            </p:cNvSpPr>
            <p:nvPr/>
          </p:nvSpPr>
          <p:spPr bwMode="auto">
            <a:xfrm>
              <a:off x="3306" y="7742"/>
              <a:ext cx="51" cy="46"/>
            </a:xfrm>
            <a:custGeom>
              <a:avLst/>
              <a:gdLst>
                <a:gd name="T0" fmla="*/ 2 w 62"/>
                <a:gd name="T1" fmla="*/ 1 h 67"/>
                <a:gd name="T2" fmla="*/ 2 w 62"/>
                <a:gd name="T3" fmla="*/ 1 h 67"/>
                <a:gd name="T4" fmla="*/ 2 w 62"/>
                <a:gd name="T5" fmla="*/ 1 h 67"/>
                <a:gd name="T6" fmla="*/ 2 w 62"/>
                <a:gd name="T7" fmla="*/ 0 h 67"/>
                <a:gd name="T8" fmla="*/ 2 w 62"/>
                <a:gd name="T9" fmla="*/ 1 h 67"/>
                <a:gd name="T10" fmla="*/ 0 w 62"/>
                <a:gd name="T11" fmla="*/ 1 h 67"/>
                <a:gd name="T12" fmla="*/ 2 w 62"/>
                <a:gd name="T13" fmla="*/ 1 h 67"/>
                <a:gd name="T14" fmla="*/ 2 w 62"/>
                <a:gd name="T15" fmla="*/ 1 h 67"/>
                <a:gd name="T16" fmla="*/ 0 w 62"/>
                <a:gd name="T17" fmla="*/ 1 h 67"/>
                <a:gd name="T18" fmla="*/ 2 w 62"/>
                <a:gd name="T19" fmla="*/ 1 h 67"/>
                <a:gd name="T20" fmla="*/ 2 w 62"/>
                <a:gd name="T21" fmla="*/ 1 h 67"/>
                <a:gd name="T22" fmla="*/ 2 w 62"/>
                <a:gd name="T23" fmla="*/ 1 h 67"/>
                <a:gd name="T24" fmla="*/ 0 w 62"/>
                <a:gd name="T25" fmla="*/ 1 h 67"/>
                <a:gd name="T26" fmla="*/ 2 w 62"/>
                <a:gd name="T27" fmla="*/ 1 h 67"/>
                <a:gd name="T28" fmla="*/ 2 w 62"/>
                <a:gd name="T29" fmla="*/ 1 h 67"/>
                <a:gd name="T30" fmla="*/ 2 w 62"/>
                <a:gd name="T31" fmla="*/ 1 h 67"/>
                <a:gd name="T32" fmla="*/ 2 w 62"/>
                <a:gd name="T33" fmla="*/ 1 h 67"/>
                <a:gd name="T34" fmla="*/ 2 w 62"/>
                <a:gd name="T35" fmla="*/ 1 h 67"/>
                <a:gd name="T36" fmla="*/ 2 w 62"/>
                <a:gd name="T37" fmla="*/ 1 h 67"/>
                <a:gd name="T38" fmla="*/ 2 w 62"/>
                <a:gd name="T39" fmla="*/ 1 h 67"/>
                <a:gd name="T40" fmla="*/ 2 w 62"/>
                <a:gd name="T41" fmla="*/ 1 h 67"/>
                <a:gd name="T42" fmla="*/ 2 w 62"/>
                <a:gd name="T43" fmla="*/ 1 h 67"/>
                <a:gd name="T44" fmla="*/ 2 w 62"/>
                <a:gd name="T45" fmla="*/ 1 h 67"/>
                <a:gd name="T46" fmla="*/ 2 w 62"/>
                <a:gd name="T47" fmla="*/ 1 h 67"/>
                <a:gd name="T48" fmla="*/ 2 w 62"/>
                <a:gd name="T49" fmla="*/ 1 h 67"/>
                <a:gd name="T50" fmla="*/ 2 w 62"/>
                <a:gd name="T51" fmla="*/ 1 h 67"/>
                <a:gd name="T52" fmla="*/ 2 w 62"/>
                <a:gd name="T53" fmla="*/ 1 h 67"/>
                <a:gd name="T54" fmla="*/ 2 w 62"/>
                <a:gd name="T55" fmla="*/ 1 h 67"/>
                <a:gd name="T56" fmla="*/ 2 w 62"/>
                <a:gd name="T57" fmla="*/ 1 h 67"/>
                <a:gd name="T58" fmla="*/ 2 w 62"/>
                <a:gd name="T59" fmla="*/ 0 h 67"/>
                <a:gd name="T60" fmla="*/ 2 w 62"/>
                <a:gd name="T61" fmla="*/ 1 h 67"/>
                <a:gd name="T62" fmla="*/ 2 w 62"/>
                <a:gd name="T63" fmla="*/ 1 h 67"/>
                <a:gd name="T64" fmla="*/ 2 w 62"/>
                <a:gd name="T65" fmla="*/ 0 h 67"/>
                <a:gd name="T66" fmla="*/ 2 w 62"/>
                <a:gd name="T67" fmla="*/ 0 h 67"/>
                <a:gd name="T68" fmla="*/ 2 w 62"/>
                <a:gd name="T69" fmla="*/ 1 h 67"/>
                <a:gd name="T70" fmla="*/ 2 w 62"/>
                <a:gd name="T71" fmla="*/ 0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67"/>
                <a:gd name="T110" fmla="*/ 62 w 62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67">
                  <a:moveTo>
                    <a:pt x="24" y="14"/>
                  </a:moveTo>
                  <a:lnTo>
                    <a:pt x="9" y="19"/>
                  </a:lnTo>
                  <a:lnTo>
                    <a:pt x="4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19"/>
                  </a:moveTo>
                  <a:lnTo>
                    <a:pt x="4" y="9"/>
                  </a:lnTo>
                  <a:lnTo>
                    <a:pt x="9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48" y="57"/>
                  </a:lnTo>
                  <a:lnTo>
                    <a:pt x="38" y="62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48" y="67"/>
                  </a:moveTo>
                  <a:lnTo>
                    <a:pt x="38" y="62"/>
                  </a:lnTo>
                  <a:lnTo>
                    <a:pt x="43" y="57"/>
                  </a:lnTo>
                  <a:lnTo>
                    <a:pt x="48" y="67"/>
                  </a:lnTo>
                  <a:close/>
                  <a:moveTo>
                    <a:pt x="38" y="52"/>
                  </a:moveTo>
                  <a:lnTo>
                    <a:pt x="52" y="43"/>
                  </a:lnTo>
                  <a:lnTo>
                    <a:pt x="62" y="57"/>
                  </a:lnTo>
                  <a:lnTo>
                    <a:pt x="48" y="67"/>
                  </a:lnTo>
                  <a:lnTo>
                    <a:pt x="38" y="52"/>
                  </a:lnTo>
                  <a:close/>
                  <a:moveTo>
                    <a:pt x="62" y="43"/>
                  </a:moveTo>
                  <a:lnTo>
                    <a:pt x="62" y="57"/>
                  </a:lnTo>
                  <a:lnTo>
                    <a:pt x="57" y="48"/>
                  </a:lnTo>
                  <a:lnTo>
                    <a:pt x="62" y="43"/>
                  </a:lnTo>
                  <a:close/>
                  <a:moveTo>
                    <a:pt x="48" y="52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62" y="43"/>
                  </a:lnTo>
                  <a:lnTo>
                    <a:pt x="48" y="52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5" name="Freeform 304"/>
            <p:cNvSpPr>
              <a:spLocks noChangeAspect="1"/>
            </p:cNvSpPr>
            <p:nvPr/>
          </p:nvSpPr>
          <p:spPr bwMode="auto">
            <a:xfrm>
              <a:off x="3340" y="7774"/>
              <a:ext cx="37" cy="29"/>
            </a:xfrm>
            <a:custGeom>
              <a:avLst/>
              <a:gdLst>
                <a:gd name="T0" fmla="*/ 3 w 43"/>
                <a:gd name="T1" fmla="*/ 0 h 43"/>
                <a:gd name="T2" fmla="*/ 0 w 43"/>
                <a:gd name="T3" fmla="*/ 1 h 43"/>
                <a:gd name="T4" fmla="*/ 3 w 43"/>
                <a:gd name="T5" fmla="*/ 1 h 43"/>
                <a:gd name="T6" fmla="*/ 3 w 43"/>
                <a:gd name="T7" fmla="*/ 1 h 43"/>
                <a:gd name="T8" fmla="*/ 3 w 43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3"/>
                <a:gd name="T17" fmla="*/ 43 w 43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3">
                  <a:moveTo>
                    <a:pt x="14" y="0"/>
                  </a:moveTo>
                  <a:lnTo>
                    <a:pt x="0" y="9"/>
                  </a:lnTo>
                  <a:lnTo>
                    <a:pt x="33" y="43"/>
                  </a:lnTo>
                  <a:lnTo>
                    <a:pt x="43" y="2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6" name="Freeform 305"/>
            <p:cNvSpPr>
              <a:spLocks noChangeAspect="1" noEditPoints="1"/>
            </p:cNvSpPr>
            <p:nvPr/>
          </p:nvSpPr>
          <p:spPr bwMode="auto">
            <a:xfrm>
              <a:off x="3337" y="7771"/>
              <a:ext cx="43" cy="35"/>
            </a:xfrm>
            <a:custGeom>
              <a:avLst/>
              <a:gdLst>
                <a:gd name="T0" fmla="*/ 2 w 53"/>
                <a:gd name="T1" fmla="*/ 1 h 53"/>
                <a:gd name="T2" fmla="*/ 2 w 53"/>
                <a:gd name="T3" fmla="*/ 1 h 53"/>
                <a:gd name="T4" fmla="*/ 0 w 53"/>
                <a:gd name="T5" fmla="*/ 1 h 53"/>
                <a:gd name="T6" fmla="*/ 2 w 53"/>
                <a:gd name="T7" fmla="*/ 0 h 53"/>
                <a:gd name="T8" fmla="*/ 2 w 53"/>
                <a:gd name="T9" fmla="*/ 1 h 53"/>
                <a:gd name="T10" fmla="*/ 0 w 53"/>
                <a:gd name="T11" fmla="*/ 1 h 53"/>
                <a:gd name="T12" fmla="*/ 0 w 53"/>
                <a:gd name="T13" fmla="*/ 1 h 53"/>
                <a:gd name="T14" fmla="*/ 2 w 53"/>
                <a:gd name="T15" fmla="*/ 1 h 53"/>
                <a:gd name="T16" fmla="*/ 0 w 53"/>
                <a:gd name="T17" fmla="*/ 1 h 53"/>
                <a:gd name="T18" fmla="*/ 2 w 53"/>
                <a:gd name="T19" fmla="*/ 1 h 53"/>
                <a:gd name="T20" fmla="*/ 2 w 53"/>
                <a:gd name="T21" fmla="*/ 1 h 53"/>
                <a:gd name="T22" fmla="*/ 2 w 53"/>
                <a:gd name="T23" fmla="*/ 1 h 53"/>
                <a:gd name="T24" fmla="*/ 0 w 53"/>
                <a:gd name="T25" fmla="*/ 1 h 53"/>
                <a:gd name="T26" fmla="*/ 2 w 53"/>
                <a:gd name="T27" fmla="*/ 1 h 53"/>
                <a:gd name="T28" fmla="*/ 2 w 53"/>
                <a:gd name="T29" fmla="*/ 1 h 53"/>
                <a:gd name="T30" fmla="*/ 2 w 53"/>
                <a:gd name="T31" fmla="*/ 1 h 53"/>
                <a:gd name="T32" fmla="*/ 2 w 53"/>
                <a:gd name="T33" fmla="*/ 1 h 53"/>
                <a:gd name="T34" fmla="*/ 2 w 53"/>
                <a:gd name="T35" fmla="*/ 1 h 53"/>
                <a:gd name="T36" fmla="*/ 2 w 53"/>
                <a:gd name="T37" fmla="*/ 1 h 53"/>
                <a:gd name="T38" fmla="*/ 2 w 53"/>
                <a:gd name="T39" fmla="*/ 1 h 53"/>
                <a:gd name="T40" fmla="*/ 2 w 53"/>
                <a:gd name="T41" fmla="*/ 1 h 53"/>
                <a:gd name="T42" fmla="*/ 2 w 53"/>
                <a:gd name="T43" fmla="*/ 1 h 53"/>
                <a:gd name="T44" fmla="*/ 2 w 53"/>
                <a:gd name="T45" fmla="*/ 1 h 53"/>
                <a:gd name="T46" fmla="*/ 2 w 53"/>
                <a:gd name="T47" fmla="*/ 1 h 53"/>
                <a:gd name="T48" fmla="*/ 2 w 53"/>
                <a:gd name="T49" fmla="*/ 1 h 53"/>
                <a:gd name="T50" fmla="*/ 2 w 53"/>
                <a:gd name="T51" fmla="*/ 1 h 53"/>
                <a:gd name="T52" fmla="*/ 2 w 53"/>
                <a:gd name="T53" fmla="*/ 1 h 53"/>
                <a:gd name="T54" fmla="*/ 2 w 53"/>
                <a:gd name="T55" fmla="*/ 1 h 53"/>
                <a:gd name="T56" fmla="*/ 2 w 53"/>
                <a:gd name="T57" fmla="*/ 1 h 53"/>
                <a:gd name="T58" fmla="*/ 2 w 53"/>
                <a:gd name="T59" fmla="*/ 0 h 53"/>
                <a:gd name="T60" fmla="*/ 2 w 53"/>
                <a:gd name="T61" fmla="*/ 1 h 53"/>
                <a:gd name="T62" fmla="*/ 2 w 53"/>
                <a:gd name="T63" fmla="*/ 1 h 53"/>
                <a:gd name="T64" fmla="*/ 2 w 53"/>
                <a:gd name="T65" fmla="*/ 0 h 53"/>
                <a:gd name="T66" fmla="*/ 2 w 53"/>
                <a:gd name="T67" fmla="*/ 0 h 53"/>
                <a:gd name="T68" fmla="*/ 2 w 53"/>
                <a:gd name="T69" fmla="*/ 1 h 53"/>
                <a:gd name="T70" fmla="*/ 2 w 53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53"/>
                <a:gd name="T110" fmla="*/ 53 w 5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53">
                  <a:moveTo>
                    <a:pt x="24" y="14"/>
                  </a:moveTo>
                  <a:lnTo>
                    <a:pt x="10" y="2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24" y="14"/>
                  </a:lnTo>
                  <a:close/>
                  <a:moveTo>
                    <a:pt x="0" y="24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43" y="43"/>
                  </a:lnTo>
                  <a:lnTo>
                    <a:pt x="29" y="53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43" y="53"/>
                  </a:moveTo>
                  <a:lnTo>
                    <a:pt x="29" y="53"/>
                  </a:lnTo>
                  <a:lnTo>
                    <a:pt x="38" y="48"/>
                  </a:lnTo>
                  <a:lnTo>
                    <a:pt x="43" y="53"/>
                  </a:lnTo>
                  <a:close/>
                  <a:moveTo>
                    <a:pt x="29" y="43"/>
                  </a:moveTo>
                  <a:lnTo>
                    <a:pt x="43" y="29"/>
                  </a:lnTo>
                  <a:lnTo>
                    <a:pt x="53" y="38"/>
                  </a:lnTo>
                  <a:lnTo>
                    <a:pt x="43" y="53"/>
                  </a:lnTo>
                  <a:lnTo>
                    <a:pt x="29" y="43"/>
                  </a:lnTo>
                  <a:close/>
                  <a:moveTo>
                    <a:pt x="53" y="29"/>
                  </a:moveTo>
                  <a:lnTo>
                    <a:pt x="53" y="38"/>
                  </a:lnTo>
                  <a:lnTo>
                    <a:pt x="48" y="33"/>
                  </a:lnTo>
                  <a:lnTo>
                    <a:pt x="53" y="29"/>
                  </a:lnTo>
                  <a:close/>
                  <a:moveTo>
                    <a:pt x="43" y="43"/>
                  </a:moveTo>
                  <a:lnTo>
                    <a:pt x="14" y="14"/>
                  </a:lnTo>
                  <a:lnTo>
                    <a:pt x="24" y="0"/>
                  </a:lnTo>
                  <a:lnTo>
                    <a:pt x="53" y="29"/>
                  </a:lnTo>
                  <a:lnTo>
                    <a:pt x="43" y="4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" name="Freeform 306"/>
            <p:cNvSpPr>
              <a:spLocks noChangeAspect="1"/>
            </p:cNvSpPr>
            <p:nvPr/>
          </p:nvSpPr>
          <p:spPr bwMode="auto">
            <a:xfrm>
              <a:off x="3368" y="7793"/>
              <a:ext cx="36" cy="30"/>
            </a:xfrm>
            <a:custGeom>
              <a:avLst/>
              <a:gdLst>
                <a:gd name="T0" fmla="*/ 2 w 44"/>
                <a:gd name="T1" fmla="*/ 0 h 44"/>
                <a:gd name="T2" fmla="*/ 0 w 44"/>
                <a:gd name="T3" fmla="*/ 1 h 44"/>
                <a:gd name="T4" fmla="*/ 2 w 44"/>
                <a:gd name="T5" fmla="*/ 1 h 44"/>
                <a:gd name="T6" fmla="*/ 2 w 44"/>
                <a:gd name="T7" fmla="*/ 1 h 44"/>
                <a:gd name="T8" fmla="*/ 2 w 4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4"/>
                <a:gd name="T17" fmla="*/ 44 w 4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4">
                  <a:moveTo>
                    <a:pt x="10" y="0"/>
                  </a:moveTo>
                  <a:lnTo>
                    <a:pt x="0" y="15"/>
                  </a:lnTo>
                  <a:lnTo>
                    <a:pt x="34" y="44"/>
                  </a:lnTo>
                  <a:lnTo>
                    <a:pt x="44" y="2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" name="Freeform 307"/>
            <p:cNvSpPr>
              <a:spLocks noChangeAspect="1" noEditPoints="1"/>
            </p:cNvSpPr>
            <p:nvPr/>
          </p:nvSpPr>
          <p:spPr bwMode="auto">
            <a:xfrm>
              <a:off x="3360" y="7790"/>
              <a:ext cx="48" cy="35"/>
            </a:xfrm>
            <a:custGeom>
              <a:avLst/>
              <a:gdLst>
                <a:gd name="T0" fmla="*/ 2 w 58"/>
                <a:gd name="T1" fmla="*/ 1 h 52"/>
                <a:gd name="T2" fmla="*/ 2 w 58"/>
                <a:gd name="T3" fmla="*/ 1 h 52"/>
                <a:gd name="T4" fmla="*/ 0 w 58"/>
                <a:gd name="T5" fmla="*/ 1 h 52"/>
                <a:gd name="T6" fmla="*/ 2 w 58"/>
                <a:gd name="T7" fmla="*/ 0 h 52"/>
                <a:gd name="T8" fmla="*/ 2 w 58"/>
                <a:gd name="T9" fmla="*/ 1 h 52"/>
                <a:gd name="T10" fmla="*/ 2 w 58"/>
                <a:gd name="T11" fmla="*/ 1 h 52"/>
                <a:gd name="T12" fmla="*/ 0 w 58"/>
                <a:gd name="T13" fmla="*/ 1 h 52"/>
                <a:gd name="T14" fmla="*/ 2 w 58"/>
                <a:gd name="T15" fmla="*/ 1 h 52"/>
                <a:gd name="T16" fmla="*/ 2 w 58"/>
                <a:gd name="T17" fmla="*/ 1 h 52"/>
                <a:gd name="T18" fmla="*/ 2 w 58"/>
                <a:gd name="T19" fmla="*/ 1 h 52"/>
                <a:gd name="T20" fmla="*/ 2 w 58"/>
                <a:gd name="T21" fmla="*/ 1 h 52"/>
                <a:gd name="T22" fmla="*/ 2 w 58"/>
                <a:gd name="T23" fmla="*/ 1 h 52"/>
                <a:gd name="T24" fmla="*/ 2 w 58"/>
                <a:gd name="T25" fmla="*/ 1 h 52"/>
                <a:gd name="T26" fmla="*/ 2 w 58"/>
                <a:gd name="T27" fmla="*/ 1 h 52"/>
                <a:gd name="T28" fmla="*/ 2 w 58"/>
                <a:gd name="T29" fmla="*/ 1 h 52"/>
                <a:gd name="T30" fmla="*/ 2 w 58"/>
                <a:gd name="T31" fmla="*/ 1 h 52"/>
                <a:gd name="T32" fmla="*/ 2 w 58"/>
                <a:gd name="T33" fmla="*/ 1 h 52"/>
                <a:gd name="T34" fmla="*/ 2 w 58"/>
                <a:gd name="T35" fmla="*/ 1 h 52"/>
                <a:gd name="T36" fmla="*/ 2 w 58"/>
                <a:gd name="T37" fmla="*/ 1 h 52"/>
                <a:gd name="T38" fmla="*/ 2 w 58"/>
                <a:gd name="T39" fmla="*/ 1 h 52"/>
                <a:gd name="T40" fmla="*/ 2 w 58"/>
                <a:gd name="T41" fmla="*/ 1 h 52"/>
                <a:gd name="T42" fmla="*/ 2 w 58"/>
                <a:gd name="T43" fmla="*/ 1 h 52"/>
                <a:gd name="T44" fmla="*/ 2 w 58"/>
                <a:gd name="T45" fmla="*/ 1 h 52"/>
                <a:gd name="T46" fmla="*/ 2 w 58"/>
                <a:gd name="T47" fmla="*/ 1 h 52"/>
                <a:gd name="T48" fmla="*/ 2 w 58"/>
                <a:gd name="T49" fmla="*/ 1 h 52"/>
                <a:gd name="T50" fmla="*/ 2 w 58"/>
                <a:gd name="T51" fmla="*/ 1 h 52"/>
                <a:gd name="T52" fmla="*/ 2 w 58"/>
                <a:gd name="T53" fmla="*/ 1 h 52"/>
                <a:gd name="T54" fmla="*/ 2 w 58"/>
                <a:gd name="T55" fmla="*/ 1 h 52"/>
                <a:gd name="T56" fmla="*/ 2 w 58"/>
                <a:gd name="T57" fmla="*/ 1 h 52"/>
                <a:gd name="T58" fmla="*/ 2 w 58"/>
                <a:gd name="T59" fmla="*/ 0 h 52"/>
                <a:gd name="T60" fmla="*/ 2 w 58"/>
                <a:gd name="T61" fmla="*/ 1 h 52"/>
                <a:gd name="T62" fmla="*/ 2 w 58"/>
                <a:gd name="T63" fmla="*/ 1 h 52"/>
                <a:gd name="T64" fmla="*/ 2 w 58"/>
                <a:gd name="T65" fmla="*/ 0 h 52"/>
                <a:gd name="T66" fmla="*/ 2 w 58"/>
                <a:gd name="T67" fmla="*/ 0 h 52"/>
                <a:gd name="T68" fmla="*/ 2 w 58"/>
                <a:gd name="T69" fmla="*/ 1 h 52"/>
                <a:gd name="T70" fmla="*/ 2 w 58"/>
                <a:gd name="T71" fmla="*/ 0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52"/>
                <a:gd name="T110" fmla="*/ 58 w 58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52">
                  <a:moveTo>
                    <a:pt x="24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9" y="19"/>
                  </a:lnTo>
                  <a:lnTo>
                    <a:pt x="5" y="24"/>
                  </a:lnTo>
                  <a:close/>
                  <a:moveTo>
                    <a:pt x="9" y="14"/>
                  </a:moveTo>
                  <a:lnTo>
                    <a:pt x="48" y="43"/>
                  </a:lnTo>
                  <a:lnTo>
                    <a:pt x="38" y="52"/>
                  </a:lnTo>
                  <a:lnTo>
                    <a:pt x="5" y="24"/>
                  </a:lnTo>
                  <a:lnTo>
                    <a:pt x="9" y="14"/>
                  </a:lnTo>
                  <a:close/>
                  <a:moveTo>
                    <a:pt x="53" y="52"/>
                  </a:moveTo>
                  <a:lnTo>
                    <a:pt x="38" y="52"/>
                  </a:lnTo>
                  <a:lnTo>
                    <a:pt x="43" y="48"/>
                  </a:lnTo>
                  <a:lnTo>
                    <a:pt x="53" y="52"/>
                  </a:lnTo>
                  <a:close/>
                  <a:moveTo>
                    <a:pt x="38" y="43"/>
                  </a:moveTo>
                  <a:lnTo>
                    <a:pt x="48" y="33"/>
                  </a:lnTo>
                  <a:lnTo>
                    <a:pt x="58" y="38"/>
                  </a:lnTo>
                  <a:lnTo>
                    <a:pt x="53" y="52"/>
                  </a:lnTo>
                  <a:lnTo>
                    <a:pt x="38" y="43"/>
                  </a:lnTo>
                  <a:close/>
                  <a:moveTo>
                    <a:pt x="58" y="28"/>
                  </a:moveTo>
                  <a:lnTo>
                    <a:pt x="58" y="38"/>
                  </a:lnTo>
                  <a:lnTo>
                    <a:pt x="53" y="33"/>
                  </a:lnTo>
                  <a:lnTo>
                    <a:pt x="58" y="28"/>
                  </a:lnTo>
                  <a:close/>
                  <a:moveTo>
                    <a:pt x="48" y="43"/>
                  </a:moveTo>
                  <a:lnTo>
                    <a:pt x="14" y="14"/>
                  </a:lnTo>
                  <a:lnTo>
                    <a:pt x="24" y="0"/>
                  </a:lnTo>
                  <a:lnTo>
                    <a:pt x="58" y="28"/>
                  </a:lnTo>
                  <a:lnTo>
                    <a:pt x="48" y="43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" name="Freeform 308"/>
            <p:cNvSpPr>
              <a:spLocks noChangeAspect="1"/>
            </p:cNvSpPr>
            <p:nvPr/>
          </p:nvSpPr>
          <p:spPr bwMode="auto">
            <a:xfrm>
              <a:off x="3397" y="7813"/>
              <a:ext cx="43" cy="26"/>
            </a:xfrm>
            <a:custGeom>
              <a:avLst/>
              <a:gdLst>
                <a:gd name="T0" fmla="*/ 2 w 53"/>
                <a:gd name="T1" fmla="*/ 0 h 39"/>
                <a:gd name="T2" fmla="*/ 0 w 53"/>
                <a:gd name="T3" fmla="*/ 1 h 39"/>
                <a:gd name="T4" fmla="*/ 2 w 53"/>
                <a:gd name="T5" fmla="*/ 1 h 39"/>
                <a:gd name="T6" fmla="*/ 2 w 53"/>
                <a:gd name="T7" fmla="*/ 1 h 39"/>
                <a:gd name="T8" fmla="*/ 2 w 53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9"/>
                <a:gd name="T17" fmla="*/ 53 w 5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9">
                  <a:moveTo>
                    <a:pt x="10" y="0"/>
                  </a:moveTo>
                  <a:lnTo>
                    <a:pt x="0" y="15"/>
                  </a:lnTo>
                  <a:lnTo>
                    <a:pt x="48" y="39"/>
                  </a:lnTo>
                  <a:lnTo>
                    <a:pt x="53" y="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" name="Freeform 309"/>
            <p:cNvSpPr>
              <a:spLocks noChangeAspect="1" noEditPoints="1"/>
            </p:cNvSpPr>
            <p:nvPr/>
          </p:nvSpPr>
          <p:spPr bwMode="auto">
            <a:xfrm>
              <a:off x="3391" y="7809"/>
              <a:ext cx="57" cy="34"/>
            </a:xfrm>
            <a:custGeom>
              <a:avLst/>
              <a:gdLst>
                <a:gd name="T0" fmla="*/ 3 w 68"/>
                <a:gd name="T1" fmla="*/ 1 h 48"/>
                <a:gd name="T2" fmla="*/ 3 w 68"/>
                <a:gd name="T3" fmla="*/ 1 h 48"/>
                <a:gd name="T4" fmla="*/ 0 w 68"/>
                <a:gd name="T5" fmla="*/ 1 h 48"/>
                <a:gd name="T6" fmla="*/ 3 w 68"/>
                <a:gd name="T7" fmla="*/ 1 h 48"/>
                <a:gd name="T8" fmla="*/ 3 w 68"/>
                <a:gd name="T9" fmla="*/ 1 h 48"/>
                <a:gd name="T10" fmla="*/ 3 w 68"/>
                <a:gd name="T11" fmla="*/ 1 h 48"/>
                <a:gd name="T12" fmla="*/ 0 w 68"/>
                <a:gd name="T13" fmla="*/ 1 h 48"/>
                <a:gd name="T14" fmla="*/ 3 w 68"/>
                <a:gd name="T15" fmla="*/ 1 h 48"/>
                <a:gd name="T16" fmla="*/ 3 w 68"/>
                <a:gd name="T17" fmla="*/ 1 h 48"/>
                <a:gd name="T18" fmla="*/ 3 w 68"/>
                <a:gd name="T19" fmla="*/ 1 h 48"/>
                <a:gd name="T20" fmla="*/ 3 w 68"/>
                <a:gd name="T21" fmla="*/ 1 h 48"/>
                <a:gd name="T22" fmla="*/ 3 w 68"/>
                <a:gd name="T23" fmla="*/ 1 h 48"/>
                <a:gd name="T24" fmla="*/ 3 w 68"/>
                <a:gd name="T25" fmla="*/ 1 h 48"/>
                <a:gd name="T26" fmla="*/ 3 w 68"/>
                <a:gd name="T27" fmla="*/ 1 h 48"/>
                <a:gd name="T28" fmla="*/ 3 w 68"/>
                <a:gd name="T29" fmla="*/ 1 h 48"/>
                <a:gd name="T30" fmla="*/ 3 w 68"/>
                <a:gd name="T31" fmla="*/ 1 h 48"/>
                <a:gd name="T32" fmla="*/ 3 w 68"/>
                <a:gd name="T33" fmla="*/ 1 h 48"/>
                <a:gd name="T34" fmla="*/ 3 w 68"/>
                <a:gd name="T35" fmla="*/ 1 h 48"/>
                <a:gd name="T36" fmla="*/ 3 w 68"/>
                <a:gd name="T37" fmla="*/ 1 h 48"/>
                <a:gd name="T38" fmla="*/ 3 w 68"/>
                <a:gd name="T39" fmla="*/ 1 h 48"/>
                <a:gd name="T40" fmla="*/ 3 w 68"/>
                <a:gd name="T41" fmla="*/ 1 h 48"/>
                <a:gd name="T42" fmla="*/ 3 w 68"/>
                <a:gd name="T43" fmla="*/ 1 h 48"/>
                <a:gd name="T44" fmla="*/ 3 w 68"/>
                <a:gd name="T45" fmla="*/ 1 h 48"/>
                <a:gd name="T46" fmla="*/ 3 w 68"/>
                <a:gd name="T47" fmla="*/ 1 h 48"/>
                <a:gd name="T48" fmla="*/ 3 w 68"/>
                <a:gd name="T49" fmla="*/ 1 h 48"/>
                <a:gd name="T50" fmla="*/ 3 w 68"/>
                <a:gd name="T51" fmla="*/ 1 h 48"/>
                <a:gd name="T52" fmla="*/ 3 w 68"/>
                <a:gd name="T53" fmla="*/ 1 h 48"/>
                <a:gd name="T54" fmla="*/ 3 w 68"/>
                <a:gd name="T55" fmla="*/ 1 h 48"/>
                <a:gd name="T56" fmla="*/ 3 w 68"/>
                <a:gd name="T57" fmla="*/ 1 h 48"/>
                <a:gd name="T58" fmla="*/ 3 w 68"/>
                <a:gd name="T59" fmla="*/ 0 h 48"/>
                <a:gd name="T60" fmla="*/ 3 w 68"/>
                <a:gd name="T61" fmla="*/ 1 h 48"/>
                <a:gd name="T62" fmla="*/ 3 w 68"/>
                <a:gd name="T63" fmla="*/ 1 h 48"/>
                <a:gd name="T64" fmla="*/ 3 w 68"/>
                <a:gd name="T65" fmla="*/ 1 h 48"/>
                <a:gd name="T66" fmla="*/ 3 w 68"/>
                <a:gd name="T67" fmla="*/ 0 h 48"/>
                <a:gd name="T68" fmla="*/ 3 w 68"/>
                <a:gd name="T69" fmla="*/ 1 h 48"/>
                <a:gd name="T70" fmla="*/ 3 w 68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48"/>
                <a:gd name="T110" fmla="*/ 68 w 68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48">
                  <a:moveTo>
                    <a:pt x="20" y="10"/>
                  </a:moveTo>
                  <a:lnTo>
                    <a:pt x="15" y="24"/>
                  </a:lnTo>
                  <a:lnTo>
                    <a:pt x="0" y="15"/>
                  </a:lnTo>
                  <a:lnTo>
                    <a:pt x="10" y="5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5"/>
                  </a:lnTo>
                  <a:lnTo>
                    <a:pt x="5" y="20"/>
                  </a:lnTo>
                  <a:lnTo>
                    <a:pt x="5" y="24"/>
                  </a:lnTo>
                  <a:close/>
                  <a:moveTo>
                    <a:pt x="10" y="15"/>
                  </a:moveTo>
                  <a:lnTo>
                    <a:pt x="58" y="39"/>
                  </a:lnTo>
                  <a:lnTo>
                    <a:pt x="48" y="48"/>
                  </a:lnTo>
                  <a:lnTo>
                    <a:pt x="5" y="24"/>
                  </a:lnTo>
                  <a:lnTo>
                    <a:pt x="10" y="15"/>
                  </a:lnTo>
                  <a:close/>
                  <a:moveTo>
                    <a:pt x="58" y="44"/>
                  </a:moveTo>
                  <a:lnTo>
                    <a:pt x="48" y="48"/>
                  </a:lnTo>
                  <a:lnTo>
                    <a:pt x="53" y="44"/>
                  </a:lnTo>
                  <a:lnTo>
                    <a:pt x="58" y="44"/>
                  </a:lnTo>
                  <a:close/>
                  <a:moveTo>
                    <a:pt x="48" y="39"/>
                  </a:moveTo>
                  <a:lnTo>
                    <a:pt x="53" y="24"/>
                  </a:lnTo>
                  <a:lnTo>
                    <a:pt x="68" y="29"/>
                  </a:lnTo>
                  <a:lnTo>
                    <a:pt x="58" y="44"/>
                  </a:lnTo>
                  <a:lnTo>
                    <a:pt x="48" y="39"/>
                  </a:lnTo>
                  <a:close/>
                  <a:moveTo>
                    <a:pt x="63" y="24"/>
                  </a:moveTo>
                  <a:lnTo>
                    <a:pt x="68" y="29"/>
                  </a:lnTo>
                  <a:lnTo>
                    <a:pt x="58" y="29"/>
                  </a:lnTo>
                  <a:lnTo>
                    <a:pt x="63" y="24"/>
                  </a:lnTo>
                  <a:close/>
                  <a:moveTo>
                    <a:pt x="53" y="34"/>
                  </a:moveTo>
                  <a:lnTo>
                    <a:pt x="10" y="15"/>
                  </a:lnTo>
                  <a:lnTo>
                    <a:pt x="20" y="0"/>
                  </a:lnTo>
                  <a:lnTo>
                    <a:pt x="63" y="24"/>
                  </a:lnTo>
                  <a:lnTo>
                    <a:pt x="53" y="34"/>
                  </a:lnTo>
                  <a:close/>
                  <a:moveTo>
                    <a:pt x="10" y="5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" name="Freeform 310"/>
            <p:cNvSpPr>
              <a:spLocks noChangeAspect="1"/>
            </p:cNvSpPr>
            <p:nvPr/>
          </p:nvSpPr>
          <p:spPr bwMode="auto">
            <a:xfrm>
              <a:off x="3436" y="7829"/>
              <a:ext cx="35" cy="14"/>
            </a:xfrm>
            <a:custGeom>
              <a:avLst/>
              <a:gdLst>
                <a:gd name="T0" fmla="*/ 2 w 43"/>
                <a:gd name="T1" fmla="*/ 0 h 19"/>
                <a:gd name="T2" fmla="*/ 0 w 43"/>
                <a:gd name="T3" fmla="*/ 1 h 19"/>
                <a:gd name="T4" fmla="*/ 2 w 43"/>
                <a:gd name="T5" fmla="*/ 1 h 19"/>
                <a:gd name="T6" fmla="*/ 2 w 43"/>
                <a:gd name="T7" fmla="*/ 1 h 19"/>
                <a:gd name="T8" fmla="*/ 2 w 4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9"/>
                <a:gd name="T17" fmla="*/ 43 w 4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9">
                  <a:moveTo>
                    <a:pt x="5" y="0"/>
                  </a:moveTo>
                  <a:lnTo>
                    <a:pt x="0" y="15"/>
                  </a:lnTo>
                  <a:lnTo>
                    <a:pt x="29" y="19"/>
                  </a:lnTo>
                  <a:lnTo>
                    <a:pt x="4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" name="Freeform 311"/>
            <p:cNvSpPr>
              <a:spLocks noChangeAspect="1" noEditPoints="1"/>
            </p:cNvSpPr>
            <p:nvPr/>
          </p:nvSpPr>
          <p:spPr bwMode="auto">
            <a:xfrm>
              <a:off x="3431" y="7823"/>
              <a:ext cx="45" cy="27"/>
            </a:xfrm>
            <a:custGeom>
              <a:avLst/>
              <a:gdLst>
                <a:gd name="T0" fmla="*/ 3 w 53"/>
                <a:gd name="T1" fmla="*/ 1 h 38"/>
                <a:gd name="T2" fmla="*/ 3 w 53"/>
                <a:gd name="T3" fmla="*/ 1 h 38"/>
                <a:gd name="T4" fmla="*/ 0 w 53"/>
                <a:gd name="T5" fmla="*/ 1 h 38"/>
                <a:gd name="T6" fmla="*/ 3 w 53"/>
                <a:gd name="T7" fmla="*/ 1 h 38"/>
                <a:gd name="T8" fmla="*/ 3 w 53"/>
                <a:gd name="T9" fmla="*/ 1 h 38"/>
                <a:gd name="T10" fmla="*/ 3 w 53"/>
                <a:gd name="T11" fmla="*/ 1 h 38"/>
                <a:gd name="T12" fmla="*/ 0 w 53"/>
                <a:gd name="T13" fmla="*/ 1 h 38"/>
                <a:gd name="T14" fmla="*/ 3 w 53"/>
                <a:gd name="T15" fmla="*/ 1 h 38"/>
                <a:gd name="T16" fmla="*/ 3 w 53"/>
                <a:gd name="T17" fmla="*/ 1 h 38"/>
                <a:gd name="T18" fmla="*/ 3 w 53"/>
                <a:gd name="T19" fmla="*/ 1 h 38"/>
                <a:gd name="T20" fmla="*/ 3 w 53"/>
                <a:gd name="T21" fmla="*/ 1 h 38"/>
                <a:gd name="T22" fmla="*/ 3 w 53"/>
                <a:gd name="T23" fmla="*/ 1 h 38"/>
                <a:gd name="T24" fmla="*/ 3 w 53"/>
                <a:gd name="T25" fmla="*/ 1 h 38"/>
                <a:gd name="T26" fmla="*/ 3 w 53"/>
                <a:gd name="T27" fmla="*/ 1 h 38"/>
                <a:gd name="T28" fmla="*/ 3 w 53"/>
                <a:gd name="T29" fmla="*/ 1 h 38"/>
                <a:gd name="T30" fmla="*/ 3 w 53"/>
                <a:gd name="T31" fmla="*/ 1 h 38"/>
                <a:gd name="T32" fmla="*/ 3 w 53"/>
                <a:gd name="T33" fmla="*/ 1 h 38"/>
                <a:gd name="T34" fmla="*/ 3 w 53"/>
                <a:gd name="T35" fmla="*/ 1 h 38"/>
                <a:gd name="T36" fmla="*/ 3 w 53"/>
                <a:gd name="T37" fmla="*/ 1 h 38"/>
                <a:gd name="T38" fmla="*/ 3 w 53"/>
                <a:gd name="T39" fmla="*/ 1 h 38"/>
                <a:gd name="T40" fmla="*/ 3 w 53"/>
                <a:gd name="T41" fmla="*/ 1 h 38"/>
                <a:gd name="T42" fmla="*/ 3 w 53"/>
                <a:gd name="T43" fmla="*/ 1 h 38"/>
                <a:gd name="T44" fmla="*/ 3 w 53"/>
                <a:gd name="T45" fmla="*/ 1 h 38"/>
                <a:gd name="T46" fmla="*/ 3 w 53"/>
                <a:gd name="T47" fmla="*/ 1 h 38"/>
                <a:gd name="T48" fmla="*/ 3 w 53"/>
                <a:gd name="T49" fmla="*/ 1 h 38"/>
                <a:gd name="T50" fmla="*/ 3 w 53"/>
                <a:gd name="T51" fmla="*/ 1 h 38"/>
                <a:gd name="T52" fmla="*/ 3 w 53"/>
                <a:gd name="T53" fmla="*/ 1 h 38"/>
                <a:gd name="T54" fmla="*/ 3 w 53"/>
                <a:gd name="T55" fmla="*/ 1 h 38"/>
                <a:gd name="T56" fmla="*/ 3 w 53"/>
                <a:gd name="T57" fmla="*/ 1 h 38"/>
                <a:gd name="T58" fmla="*/ 3 w 53"/>
                <a:gd name="T59" fmla="*/ 0 h 38"/>
                <a:gd name="T60" fmla="*/ 3 w 53"/>
                <a:gd name="T61" fmla="*/ 1 h 38"/>
                <a:gd name="T62" fmla="*/ 3 w 53"/>
                <a:gd name="T63" fmla="*/ 1 h 38"/>
                <a:gd name="T64" fmla="*/ 3 w 53"/>
                <a:gd name="T65" fmla="*/ 1 h 38"/>
                <a:gd name="T66" fmla="*/ 3 w 53"/>
                <a:gd name="T67" fmla="*/ 0 h 38"/>
                <a:gd name="T68" fmla="*/ 3 w 53"/>
                <a:gd name="T69" fmla="*/ 1 h 38"/>
                <a:gd name="T70" fmla="*/ 3 w 53"/>
                <a:gd name="T71" fmla="*/ 1 h 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38"/>
                <a:gd name="T110" fmla="*/ 53 w 53"/>
                <a:gd name="T111" fmla="*/ 38 h 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38">
                  <a:moveTo>
                    <a:pt x="20" y="9"/>
                  </a:moveTo>
                  <a:lnTo>
                    <a:pt x="10" y="24"/>
                  </a:lnTo>
                  <a:lnTo>
                    <a:pt x="0" y="19"/>
                  </a:lnTo>
                  <a:lnTo>
                    <a:pt x="5" y="4"/>
                  </a:lnTo>
                  <a:lnTo>
                    <a:pt x="20" y="9"/>
                  </a:lnTo>
                  <a:close/>
                  <a:moveTo>
                    <a:pt x="5" y="28"/>
                  </a:moveTo>
                  <a:lnTo>
                    <a:pt x="0" y="19"/>
                  </a:lnTo>
                  <a:lnTo>
                    <a:pt x="5" y="24"/>
                  </a:lnTo>
                  <a:lnTo>
                    <a:pt x="5" y="28"/>
                  </a:lnTo>
                  <a:close/>
                  <a:moveTo>
                    <a:pt x="5" y="14"/>
                  </a:moveTo>
                  <a:lnTo>
                    <a:pt x="39" y="24"/>
                  </a:lnTo>
                  <a:lnTo>
                    <a:pt x="34" y="38"/>
                  </a:lnTo>
                  <a:lnTo>
                    <a:pt x="5" y="28"/>
                  </a:lnTo>
                  <a:lnTo>
                    <a:pt x="5" y="14"/>
                  </a:lnTo>
                  <a:close/>
                  <a:moveTo>
                    <a:pt x="44" y="33"/>
                  </a:moveTo>
                  <a:lnTo>
                    <a:pt x="34" y="38"/>
                  </a:lnTo>
                  <a:lnTo>
                    <a:pt x="34" y="28"/>
                  </a:lnTo>
                  <a:lnTo>
                    <a:pt x="44" y="33"/>
                  </a:lnTo>
                  <a:close/>
                  <a:moveTo>
                    <a:pt x="29" y="24"/>
                  </a:moveTo>
                  <a:lnTo>
                    <a:pt x="39" y="9"/>
                  </a:lnTo>
                  <a:lnTo>
                    <a:pt x="53" y="19"/>
                  </a:lnTo>
                  <a:lnTo>
                    <a:pt x="44" y="33"/>
                  </a:lnTo>
                  <a:lnTo>
                    <a:pt x="29" y="24"/>
                  </a:lnTo>
                  <a:close/>
                  <a:moveTo>
                    <a:pt x="48" y="9"/>
                  </a:moveTo>
                  <a:lnTo>
                    <a:pt x="53" y="19"/>
                  </a:lnTo>
                  <a:lnTo>
                    <a:pt x="48" y="14"/>
                  </a:lnTo>
                  <a:lnTo>
                    <a:pt x="48" y="9"/>
                  </a:lnTo>
                  <a:close/>
                  <a:moveTo>
                    <a:pt x="44" y="2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48" y="9"/>
                  </a:lnTo>
                  <a:lnTo>
                    <a:pt x="44" y="24"/>
                  </a:lnTo>
                  <a:close/>
                  <a:moveTo>
                    <a:pt x="5" y="4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" name="Freeform 312"/>
            <p:cNvSpPr>
              <a:spLocks noChangeAspect="1"/>
            </p:cNvSpPr>
            <p:nvPr/>
          </p:nvSpPr>
          <p:spPr bwMode="auto">
            <a:xfrm>
              <a:off x="3459" y="7832"/>
              <a:ext cx="40" cy="18"/>
            </a:xfrm>
            <a:custGeom>
              <a:avLst/>
              <a:gdLst>
                <a:gd name="T0" fmla="*/ 3 w 48"/>
                <a:gd name="T1" fmla="*/ 0 h 24"/>
                <a:gd name="T2" fmla="*/ 0 w 48"/>
                <a:gd name="T3" fmla="*/ 2 h 24"/>
                <a:gd name="T4" fmla="*/ 3 w 48"/>
                <a:gd name="T5" fmla="*/ 2 h 24"/>
                <a:gd name="T6" fmla="*/ 3 w 48"/>
                <a:gd name="T7" fmla="*/ 2 h 24"/>
                <a:gd name="T8" fmla="*/ 3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4"/>
                <a:gd name="T17" fmla="*/ 48 w 4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4">
                  <a:moveTo>
                    <a:pt x="14" y="0"/>
                  </a:moveTo>
                  <a:lnTo>
                    <a:pt x="0" y="14"/>
                  </a:lnTo>
                  <a:lnTo>
                    <a:pt x="48" y="24"/>
                  </a:lnTo>
                  <a:lnTo>
                    <a:pt x="48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" name="Freeform 313"/>
            <p:cNvSpPr>
              <a:spLocks noChangeAspect="1" noEditPoints="1"/>
            </p:cNvSpPr>
            <p:nvPr/>
          </p:nvSpPr>
          <p:spPr bwMode="auto">
            <a:xfrm>
              <a:off x="3456" y="7829"/>
              <a:ext cx="51" cy="23"/>
            </a:xfrm>
            <a:custGeom>
              <a:avLst/>
              <a:gdLst>
                <a:gd name="T0" fmla="*/ 2 w 63"/>
                <a:gd name="T1" fmla="*/ 1 h 34"/>
                <a:gd name="T2" fmla="*/ 2 w 63"/>
                <a:gd name="T3" fmla="*/ 1 h 34"/>
                <a:gd name="T4" fmla="*/ 0 w 63"/>
                <a:gd name="T5" fmla="*/ 1 h 34"/>
                <a:gd name="T6" fmla="*/ 2 w 63"/>
                <a:gd name="T7" fmla="*/ 0 h 34"/>
                <a:gd name="T8" fmla="*/ 2 w 63"/>
                <a:gd name="T9" fmla="*/ 1 h 34"/>
                <a:gd name="T10" fmla="*/ 2 w 63"/>
                <a:gd name="T11" fmla="*/ 1 h 34"/>
                <a:gd name="T12" fmla="*/ 0 w 63"/>
                <a:gd name="T13" fmla="*/ 1 h 34"/>
                <a:gd name="T14" fmla="*/ 2 w 63"/>
                <a:gd name="T15" fmla="*/ 1 h 34"/>
                <a:gd name="T16" fmla="*/ 2 w 63"/>
                <a:gd name="T17" fmla="*/ 1 h 34"/>
                <a:gd name="T18" fmla="*/ 2 w 63"/>
                <a:gd name="T19" fmla="*/ 1 h 34"/>
                <a:gd name="T20" fmla="*/ 2 w 63"/>
                <a:gd name="T21" fmla="*/ 1 h 34"/>
                <a:gd name="T22" fmla="*/ 2 w 63"/>
                <a:gd name="T23" fmla="*/ 1 h 34"/>
                <a:gd name="T24" fmla="*/ 2 w 63"/>
                <a:gd name="T25" fmla="*/ 1 h 34"/>
                <a:gd name="T26" fmla="*/ 2 w 63"/>
                <a:gd name="T27" fmla="*/ 1 h 34"/>
                <a:gd name="T28" fmla="*/ 2 w 63"/>
                <a:gd name="T29" fmla="*/ 1 h 34"/>
                <a:gd name="T30" fmla="*/ 2 w 63"/>
                <a:gd name="T31" fmla="*/ 1 h 34"/>
                <a:gd name="T32" fmla="*/ 2 w 63"/>
                <a:gd name="T33" fmla="*/ 1 h 34"/>
                <a:gd name="T34" fmla="*/ 2 w 63"/>
                <a:gd name="T35" fmla="*/ 1 h 34"/>
                <a:gd name="T36" fmla="*/ 2 w 63"/>
                <a:gd name="T37" fmla="*/ 1 h 34"/>
                <a:gd name="T38" fmla="*/ 2 w 63"/>
                <a:gd name="T39" fmla="*/ 1 h 34"/>
                <a:gd name="T40" fmla="*/ 2 w 63"/>
                <a:gd name="T41" fmla="*/ 1 h 34"/>
                <a:gd name="T42" fmla="*/ 2 w 63"/>
                <a:gd name="T43" fmla="*/ 1 h 34"/>
                <a:gd name="T44" fmla="*/ 2 w 63"/>
                <a:gd name="T45" fmla="*/ 1 h 34"/>
                <a:gd name="T46" fmla="*/ 2 w 63"/>
                <a:gd name="T47" fmla="*/ 1 h 34"/>
                <a:gd name="T48" fmla="*/ 2 w 63"/>
                <a:gd name="T49" fmla="*/ 1 h 34"/>
                <a:gd name="T50" fmla="*/ 2 w 63"/>
                <a:gd name="T51" fmla="*/ 1 h 34"/>
                <a:gd name="T52" fmla="*/ 2 w 63"/>
                <a:gd name="T53" fmla="*/ 1 h 34"/>
                <a:gd name="T54" fmla="*/ 2 w 63"/>
                <a:gd name="T55" fmla="*/ 1 h 34"/>
                <a:gd name="T56" fmla="*/ 2 w 63"/>
                <a:gd name="T57" fmla="*/ 1 h 34"/>
                <a:gd name="T58" fmla="*/ 2 w 63"/>
                <a:gd name="T59" fmla="*/ 0 h 34"/>
                <a:gd name="T60" fmla="*/ 2 w 63"/>
                <a:gd name="T61" fmla="*/ 1 h 34"/>
                <a:gd name="T62" fmla="*/ 2 w 63"/>
                <a:gd name="T63" fmla="*/ 1 h 34"/>
                <a:gd name="T64" fmla="*/ 2 w 63"/>
                <a:gd name="T65" fmla="*/ 0 h 34"/>
                <a:gd name="T66" fmla="*/ 2 w 63"/>
                <a:gd name="T67" fmla="*/ 0 h 34"/>
                <a:gd name="T68" fmla="*/ 2 w 63"/>
                <a:gd name="T69" fmla="*/ 1 h 34"/>
                <a:gd name="T70" fmla="*/ 2 w 63"/>
                <a:gd name="T71" fmla="*/ 0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34"/>
                <a:gd name="T110" fmla="*/ 63 w 63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34">
                  <a:moveTo>
                    <a:pt x="24" y="10"/>
                  </a:moveTo>
                  <a:lnTo>
                    <a:pt x="15" y="24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24" y="10"/>
                  </a:lnTo>
                  <a:close/>
                  <a:moveTo>
                    <a:pt x="5" y="29"/>
                  </a:moveTo>
                  <a:lnTo>
                    <a:pt x="0" y="15"/>
                  </a:lnTo>
                  <a:lnTo>
                    <a:pt x="5" y="19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53" y="24"/>
                  </a:lnTo>
                  <a:lnTo>
                    <a:pt x="53" y="34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58" y="29"/>
                  </a:moveTo>
                  <a:lnTo>
                    <a:pt x="53" y="34"/>
                  </a:lnTo>
                  <a:lnTo>
                    <a:pt x="53" y="29"/>
                  </a:lnTo>
                  <a:lnTo>
                    <a:pt x="58" y="29"/>
                  </a:lnTo>
                  <a:close/>
                  <a:moveTo>
                    <a:pt x="43" y="29"/>
                  </a:moveTo>
                  <a:lnTo>
                    <a:pt x="48" y="15"/>
                  </a:lnTo>
                  <a:lnTo>
                    <a:pt x="63" y="15"/>
                  </a:lnTo>
                  <a:lnTo>
                    <a:pt x="58" y="29"/>
                  </a:lnTo>
                  <a:lnTo>
                    <a:pt x="43" y="29"/>
                  </a:lnTo>
                  <a:close/>
                  <a:moveTo>
                    <a:pt x="53" y="5"/>
                  </a:moveTo>
                  <a:lnTo>
                    <a:pt x="63" y="15"/>
                  </a:lnTo>
                  <a:lnTo>
                    <a:pt x="53" y="15"/>
                  </a:lnTo>
                  <a:lnTo>
                    <a:pt x="53" y="5"/>
                  </a:lnTo>
                  <a:close/>
                  <a:moveTo>
                    <a:pt x="53" y="19"/>
                  </a:moveTo>
                  <a:lnTo>
                    <a:pt x="15" y="15"/>
                  </a:lnTo>
                  <a:lnTo>
                    <a:pt x="19" y="0"/>
                  </a:lnTo>
                  <a:lnTo>
                    <a:pt x="53" y="5"/>
                  </a:lnTo>
                  <a:lnTo>
                    <a:pt x="53" y="19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" name="Freeform 314"/>
            <p:cNvSpPr>
              <a:spLocks noChangeAspect="1"/>
            </p:cNvSpPr>
            <p:nvPr/>
          </p:nvSpPr>
          <p:spPr bwMode="auto">
            <a:xfrm>
              <a:off x="3499" y="7832"/>
              <a:ext cx="59" cy="18"/>
            </a:xfrm>
            <a:custGeom>
              <a:avLst/>
              <a:gdLst>
                <a:gd name="T0" fmla="*/ 0 w 72"/>
                <a:gd name="T1" fmla="*/ 2 h 24"/>
                <a:gd name="T2" fmla="*/ 0 w 72"/>
                <a:gd name="T3" fmla="*/ 2 h 24"/>
                <a:gd name="T4" fmla="*/ 2 w 72"/>
                <a:gd name="T5" fmla="*/ 2 h 24"/>
                <a:gd name="T6" fmla="*/ 2 w 72"/>
                <a:gd name="T7" fmla="*/ 0 h 24"/>
                <a:gd name="T8" fmla="*/ 0 w 72"/>
                <a:gd name="T9" fmla="*/ 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4"/>
                <a:gd name="T17" fmla="*/ 72 w 7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4">
                  <a:moveTo>
                    <a:pt x="0" y="10"/>
                  </a:moveTo>
                  <a:lnTo>
                    <a:pt x="0" y="24"/>
                  </a:lnTo>
                  <a:lnTo>
                    <a:pt x="72" y="14"/>
                  </a:lnTo>
                  <a:lnTo>
                    <a:pt x="7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" name="Freeform 315"/>
            <p:cNvSpPr>
              <a:spLocks noChangeAspect="1" noEditPoints="1"/>
            </p:cNvSpPr>
            <p:nvPr/>
          </p:nvSpPr>
          <p:spPr bwMode="auto">
            <a:xfrm>
              <a:off x="3491" y="7829"/>
              <a:ext cx="76" cy="27"/>
            </a:xfrm>
            <a:custGeom>
              <a:avLst/>
              <a:gdLst>
                <a:gd name="T0" fmla="*/ 2 w 92"/>
                <a:gd name="T1" fmla="*/ 1 h 39"/>
                <a:gd name="T2" fmla="*/ 2 w 92"/>
                <a:gd name="T3" fmla="*/ 1 h 39"/>
                <a:gd name="T4" fmla="*/ 0 w 92"/>
                <a:gd name="T5" fmla="*/ 1 h 39"/>
                <a:gd name="T6" fmla="*/ 2 w 92"/>
                <a:gd name="T7" fmla="*/ 1 h 39"/>
                <a:gd name="T8" fmla="*/ 2 w 92"/>
                <a:gd name="T9" fmla="*/ 1 h 39"/>
                <a:gd name="T10" fmla="*/ 2 w 92"/>
                <a:gd name="T11" fmla="*/ 1 h 39"/>
                <a:gd name="T12" fmla="*/ 0 w 92"/>
                <a:gd name="T13" fmla="*/ 1 h 39"/>
                <a:gd name="T14" fmla="*/ 2 w 92"/>
                <a:gd name="T15" fmla="*/ 1 h 39"/>
                <a:gd name="T16" fmla="*/ 2 w 92"/>
                <a:gd name="T17" fmla="*/ 1 h 39"/>
                <a:gd name="T18" fmla="*/ 2 w 92"/>
                <a:gd name="T19" fmla="*/ 1 h 39"/>
                <a:gd name="T20" fmla="*/ 2 w 92"/>
                <a:gd name="T21" fmla="*/ 1 h 39"/>
                <a:gd name="T22" fmla="*/ 2 w 92"/>
                <a:gd name="T23" fmla="*/ 1 h 39"/>
                <a:gd name="T24" fmla="*/ 2 w 92"/>
                <a:gd name="T25" fmla="*/ 1 h 39"/>
                <a:gd name="T26" fmla="*/ 2 w 92"/>
                <a:gd name="T27" fmla="*/ 1 h 39"/>
                <a:gd name="T28" fmla="*/ 2 w 92"/>
                <a:gd name="T29" fmla="*/ 1 h 39"/>
                <a:gd name="T30" fmla="*/ 2 w 92"/>
                <a:gd name="T31" fmla="*/ 1 h 39"/>
                <a:gd name="T32" fmla="*/ 2 w 92"/>
                <a:gd name="T33" fmla="*/ 1 h 39"/>
                <a:gd name="T34" fmla="*/ 2 w 92"/>
                <a:gd name="T35" fmla="*/ 1 h 39"/>
                <a:gd name="T36" fmla="*/ 2 w 92"/>
                <a:gd name="T37" fmla="*/ 1 h 39"/>
                <a:gd name="T38" fmla="*/ 2 w 92"/>
                <a:gd name="T39" fmla="*/ 1 h 39"/>
                <a:gd name="T40" fmla="*/ 2 w 92"/>
                <a:gd name="T41" fmla="*/ 1 h 39"/>
                <a:gd name="T42" fmla="*/ 2 w 92"/>
                <a:gd name="T43" fmla="*/ 1 h 39"/>
                <a:gd name="T44" fmla="*/ 2 w 92"/>
                <a:gd name="T45" fmla="*/ 1 h 39"/>
                <a:gd name="T46" fmla="*/ 2 w 92"/>
                <a:gd name="T47" fmla="*/ 0 h 39"/>
                <a:gd name="T48" fmla="*/ 2 w 92"/>
                <a:gd name="T49" fmla="*/ 1 h 39"/>
                <a:gd name="T50" fmla="*/ 2 w 92"/>
                <a:gd name="T51" fmla="*/ 1 h 39"/>
                <a:gd name="T52" fmla="*/ 2 w 92"/>
                <a:gd name="T53" fmla="*/ 0 h 39"/>
                <a:gd name="T54" fmla="*/ 2 w 92"/>
                <a:gd name="T55" fmla="*/ 1 h 39"/>
                <a:gd name="T56" fmla="*/ 2 w 92"/>
                <a:gd name="T57" fmla="*/ 1 h 39"/>
                <a:gd name="T58" fmla="*/ 2 w 92"/>
                <a:gd name="T59" fmla="*/ 1 h 39"/>
                <a:gd name="T60" fmla="*/ 2 w 92"/>
                <a:gd name="T61" fmla="*/ 0 h 39"/>
                <a:gd name="T62" fmla="*/ 2 w 92"/>
                <a:gd name="T63" fmla="*/ 1 h 39"/>
                <a:gd name="T64" fmla="*/ 2 w 92"/>
                <a:gd name="T65" fmla="*/ 1 h 39"/>
                <a:gd name="T66" fmla="*/ 2 w 92"/>
                <a:gd name="T67" fmla="*/ 1 h 39"/>
                <a:gd name="T68" fmla="*/ 2 w 92"/>
                <a:gd name="T69" fmla="*/ 1 h 39"/>
                <a:gd name="T70" fmla="*/ 2 w 92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2"/>
                <a:gd name="T109" fmla="*/ 0 h 39"/>
                <a:gd name="T110" fmla="*/ 92 w 92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2" h="39">
                  <a:moveTo>
                    <a:pt x="20" y="15"/>
                  </a:moveTo>
                  <a:lnTo>
                    <a:pt x="15" y="29"/>
                  </a:lnTo>
                  <a:lnTo>
                    <a:pt x="0" y="29"/>
                  </a:lnTo>
                  <a:lnTo>
                    <a:pt x="5" y="15"/>
                  </a:lnTo>
                  <a:lnTo>
                    <a:pt x="20" y="15"/>
                  </a:lnTo>
                  <a:close/>
                  <a:moveTo>
                    <a:pt x="10" y="39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9"/>
                  </a:lnTo>
                  <a:close/>
                  <a:moveTo>
                    <a:pt x="10" y="24"/>
                  </a:moveTo>
                  <a:lnTo>
                    <a:pt x="82" y="15"/>
                  </a:lnTo>
                  <a:lnTo>
                    <a:pt x="87" y="29"/>
                  </a:lnTo>
                  <a:lnTo>
                    <a:pt x="10" y="39"/>
                  </a:lnTo>
                  <a:lnTo>
                    <a:pt x="10" y="24"/>
                  </a:lnTo>
                  <a:close/>
                  <a:moveTo>
                    <a:pt x="92" y="19"/>
                  </a:moveTo>
                  <a:lnTo>
                    <a:pt x="87" y="29"/>
                  </a:lnTo>
                  <a:lnTo>
                    <a:pt x="82" y="19"/>
                  </a:lnTo>
                  <a:lnTo>
                    <a:pt x="92" y="19"/>
                  </a:lnTo>
                  <a:close/>
                  <a:moveTo>
                    <a:pt x="77" y="24"/>
                  </a:moveTo>
                  <a:lnTo>
                    <a:pt x="77" y="10"/>
                  </a:lnTo>
                  <a:lnTo>
                    <a:pt x="92" y="5"/>
                  </a:lnTo>
                  <a:lnTo>
                    <a:pt x="92" y="19"/>
                  </a:lnTo>
                  <a:lnTo>
                    <a:pt x="77" y="24"/>
                  </a:lnTo>
                  <a:close/>
                  <a:moveTo>
                    <a:pt x="82" y="0"/>
                  </a:moveTo>
                  <a:lnTo>
                    <a:pt x="92" y="5"/>
                  </a:lnTo>
                  <a:lnTo>
                    <a:pt x="82" y="5"/>
                  </a:lnTo>
                  <a:lnTo>
                    <a:pt x="82" y="0"/>
                  </a:lnTo>
                  <a:close/>
                  <a:moveTo>
                    <a:pt x="82" y="15"/>
                  </a:moveTo>
                  <a:lnTo>
                    <a:pt x="10" y="19"/>
                  </a:lnTo>
                  <a:lnTo>
                    <a:pt x="10" y="5"/>
                  </a:lnTo>
                  <a:lnTo>
                    <a:pt x="82" y="0"/>
                  </a:lnTo>
                  <a:lnTo>
                    <a:pt x="82" y="15"/>
                  </a:lnTo>
                  <a:close/>
                  <a:moveTo>
                    <a:pt x="5" y="15"/>
                  </a:moveTo>
                  <a:lnTo>
                    <a:pt x="10" y="5"/>
                  </a:lnTo>
                  <a:lnTo>
                    <a:pt x="10" y="15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" name="Freeform 316"/>
            <p:cNvSpPr>
              <a:spLocks noChangeAspect="1"/>
            </p:cNvSpPr>
            <p:nvPr/>
          </p:nvSpPr>
          <p:spPr bwMode="auto">
            <a:xfrm>
              <a:off x="3558" y="7823"/>
              <a:ext cx="65" cy="20"/>
            </a:xfrm>
            <a:custGeom>
              <a:avLst/>
              <a:gdLst>
                <a:gd name="T0" fmla="*/ 0 w 77"/>
                <a:gd name="T1" fmla="*/ 1 h 28"/>
                <a:gd name="T2" fmla="*/ 0 w 77"/>
                <a:gd name="T3" fmla="*/ 1 h 28"/>
                <a:gd name="T4" fmla="*/ 3 w 77"/>
                <a:gd name="T5" fmla="*/ 1 h 28"/>
                <a:gd name="T6" fmla="*/ 3 w 77"/>
                <a:gd name="T7" fmla="*/ 0 h 28"/>
                <a:gd name="T8" fmla="*/ 0 w 77"/>
                <a:gd name="T9" fmla="*/ 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28"/>
                <a:gd name="T17" fmla="*/ 77 w 7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28">
                  <a:moveTo>
                    <a:pt x="0" y="14"/>
                  </a:moveTo>
                  <a:lnTo>
                    <a:pt x="0" y="28"/>
                  </a:lnTo>
                  <a:lnTo>
                    <a:pt x="77" y="14"/>
                  </a:lnTo>
                  <a:lnTo>
                    <a:pt x="72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" name="Freeform 317"/>
            <p:cNvSpPr>
              <a:spLocks noChangeAspect="1" noEditPoints="1"/>
            </p:cNvSpPr>
            <p:nvPr/>
          </p:nvSpPr>
          <p:spPr bwMode="auto">
            <a:xfrm>
              <a:off x="3555" y="7819"/>
              <a:ext cx="75" cy="31"/>
            </a:xfrm>
            <a:custGeom>
              <a:avLst/>
              <a:gdLst>
                <a:gd name="T0" fmla="*/ 2 w 91"/>
                <a:gd name="T1" fmla="*/ 1 h 43"/>
                <a:gd name="T2" fmla="*/ 2 w 91"/>
                <a:gd name="T3" fmla="*/ 1 h 43"/>
                <a:gd name="T4" fmla="*/ 0 w 91"/>
                <a:gd name="T5" fmla="*/ 1 h 43"/>
                <a:gd name="T6" fmla="*/ 0 w 91"/>
                <a:gd name="T7" fmla="*/ 1 h 43"/>
                <a:gd name="T8" fmla="*/ 2 w 91"/>
                <a:gd name="T9" fmla="*/ 1 h 43"/>
                <a:gd name="T10" fmla="*/ 2 w 91"/>
                <a:gd name="T11" fmla="*/ 1 h 43"/>
                <a:gd name="T12" fmla="*/ 0 w 91"/>
                <a:gd name="T13" fmla="*/ 1 h 43"/>
                <a:gd name="T14" fmla="*/ 2 w 91"/>
                <a:gd name="T15" fmla="*/ 1 h 43"/>
                <a:gd name="T16" fmla="*/ 2 w 91"/>
                <a:gd name="T17" fmla="*/ 1 h 43"/>
                <a:gd name="T18" fmla="*/ 2 w 91"/>
                <a:gd name="T19" fmla="*/ 1 h 43"/>
                <a:gd name="T20" fmla="*/ 2 w 91"/>
                <a:gd name="T21" fmla="*/ 1 h 43"/>
                <a:gd name="T22" fmla="*/ 2 w 91"/>
                <a:gd name="T23" fmla="*/ 1 h 43"/>
                <a:gd name="T24" fmla="*/ 2 w 91"/>
                <a:gd name="T25" fmla="*/ 1 h 43"/>
                <a:gd name="T26" fmla="*/ 2 w 91"/>
                <a:gd name="T27" fmla="*/ 1 h 43"/>
                <a:gd name="T28" fmla="*/ 2 w 91"/>
                <a:gd name="T29" fmla="*/ 1 h 43"/>
                <a:gd name="T30" fmla="*/ 2 w 91"/>
                <a:gd name="T31" fmla="*/ 1 h 43"/>
                <a:gd name="T32" fmla="*/ 2 w 91"/>
                <a:gd name="T33" fmla="*/ 1 h 43"/>
                <a:gd name="T34" fmla="*/ 2 w 91"/>
                <a:gd name="T35" fmla="*/ 1 h 43"/>
                <a:gd name="T36" fmla="*/ 2 w 91"/>
                <a:gd name="T37" fmla="*/ 1 h 43"/>
                <a:gd name="T38" fmla="*/ 2 w 91"/>
                <a:gd name="T39" fmla="*/ 1 h 43"/>
                <a:gd name="T40" fmla="*/ 2 w 91"/>
                <a:gd name="T41" fmla="*/ 1 h 43"/>
                <a:gd name="T42" fmla="*/ 2 w 91"/>
                <a:gd name="T43" fmla="*/ 1 h 43"/>
                <a:gd name="T44" fmla="*/ 2 w 91"/>
                <a:gd name="T45" fmla="*/ 1 h 43"/>
                <a:gd name="T46" fmla="*/ 2 w 91"/>
                <a:gd name="T47" fmla="*/ 0 h 43"/>
                <a:gd name="T48" fmla="*/ 2 w 91"/>
                <a:gd name="T49" fmla="*/ 1 h 43"/>
                <a:gd name="T50" fmla="*/ 2 w 91"/>
                <a:gd name="T51" fmla="*/ 1 h 43"/>
                <a:gd name="T52" fmla="*/ 2 w 91"/>
                <a:gd name="T53" fmla="*/ 0 h 43"/>
                <a:gd name="T54" fmla="*/ 2 w 91"/>
                <a:gd name="T55" fmla="*/ 1 h 43"/>
                <a:gd name="T56" fmla="*/ 2 w 91"/>
                <a:gd name="T57" fmla="*/ 1 h 43"/>
                <a:gd name="T58" fmla="*/ 2 w 91"/>
                <a:gd name="T59" fmla="*/ 1 h 43"/>
                <a:gd name="T60" fmla="*/ 2 w 91"/>
                <a:gd name="T61" fmla="*/ 0 h 43"/>
                <a:gd name="T62" fmla="*/ 2 w 91"/>
                <a:gd name="T63" fmla="*/ 1 h 43"/>
                <a:gd name="T64" fmla="*/ 0 w 91"/>
                <a:gd name="T65" fmla="*/ 1 h 43"/>
                <a:gd name="T66" fmla="*/ 2 w 91"/>
                <a:gd name="T67" fmla="*/ 1 h 43"/>
                <a:gd name="T68" fmla="*/ 2 w 91"/>
                <a:gd name="T69" fmla="*/ 1 h 43"/>
                <a:gd name="T70" fmla="*/ 0 w 91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43"/>
                <a:gd name="T110" fmla="*/ 91 w 91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43">
                  <a:moveTo>
                    <a:pt x="15" y="19"/>
                  </a:moveTo>
                  <a:lnTo>
                    <a:pt x="15" y="3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15" y="19"/>
                  </a:lnTo>
                  <a:close/>
                  <a:moveTo>
                    <a:pt x="10" y="43"/>
                  </a:moveTo>
                  <a:lnTo>
                    <a:pt x="0" y="38"/>
                  </a:lnTo>
                  <a:lnTo>
                    <a:pt x="5" y="33"/>
                  </a:lnTo>
                  <a:lnTo>
                    <a:pt x="10" y="43"/>
                  </a:lnTo>
                  <a:close/>
                  <a:moveTo>
                    <a:pt x="5" y="29"/>
                  </a:moveTo>
                  <a:lnTo>
                    <a:pt x="82" y="14"/>
                  </a:lnTo>
                  <a:lnTo>
                    <a:pt x="82" y="29"/>
                  </a:lnTo>
                  <a:lnTo>
                    <a:pt x="10" y="43"/>
                  </a:lnTo>
                  <a:lnTo>
                    <a:pt x="5" y="29"/>
                  </a:lnTo>
                  <a:close/>
                  <a:moveTo>
                    <a:pt x="91" y="19"/>
                  </a:moveTo>
                  <a:lnTo>
                    <a:pt x="82" y="29"/>
                  </a:lnTo>
                  <a:lnTo>
                    <a:pt x="82" y="19"/>
                  </a:lnTo>
                  <a:lnTo>
                    <a:pt x="91" y="19"/>
                  </a:lnTo>
                  <a:close/>
                  <a:moveTo>
                    <a:pt x="77" y="24"/>
                  </a:moveTo>
                  <a:lnTo>
                    <a:pt x="72" y="9"/>
                  </a:lnTo>
                  <a:lnTo>
                    <a:pt x="82" y="5"/>
                  </a:lnTo>
                  <a:lnTo>
                    <a:pt x="91" y="19"/>
                  </a:lnTo>
                  <a:lnTo>
                    <a:pt x="77" y="24"/>
                  </a:lnTo>
                  <a:close/>
                  <a:moveTo>
                    <a:pt x="77" y="0"/>
                  </a:moveTo>
                  <a:lnTo>
                    <a:pt x="82" y="5"/>
                  </a:lnTo>
                  <a:lnTo>
                    <a:pt x="77" y="5"/>
                  </a:lnTo>
                  <a:lnTo>
                    <a:pt x="77" y="0"/>
                  </a:lnTo>
                  <a:close/>
                  <a:moveTo>
                    <a:pt x="77" y="14"/>
                  </a:moveTo>
                  <a:lnTo>
                    <a:pt x="5" y="29"/>
                  </a:lnTo>
                  <a:lnTo>
                    <a:pt x="5" y="14"/>
                  </a:lnTo>
                  <a:lnTo>
                    <a:pt x="77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1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" name="Freeform 318"/>
            <p:cNvSpPr>
              <a:spLocks noChangeAspect="1"/>
            </p:cNvSpPr>
            <p:nvPr/>
          </p:nvSpPr>
          <p:spPr bwMode="auto">
            <a:xfrm>
              <a:off x="3618" y="7799"/>
              <a:ext cx="56" cy="33"/>
            </a:xfrm>
            <a:custGeom>
              <a:avLst/>
              <a:gdLst>
                <a:gd name="T0" fmla="*/ 0 w 67"/>
                <a:gd name="T1" fmla="*/ 1 h 48"/>
                <a:gd name="T2" fmla="*/ 3 w 67"/>
                <a:gd name="T3" fmla="*/ 1 h 48"/>
                <a:gd name="T4" fmla="*/ 3 w 67"/>
                <a:gd name="T5" fmla="*/ 1 h 48"/>
                <a:gd name="T6" fmla="*/ 3 w 67"/>
                <a:gd name="T7" fmla="*/ 0 h 48"/>
                <a:gd name="T8" fmla="*/ 0 w 67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8"/>
                <a:gd name="T17" fmla="*/ 67 w 6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8">
                  <a:moveTo>
                    <a:pt x="0" y="34"/>
                  </a:moveTo>
                  <a:lnTo>
                    <a:pt x="5" y="48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0" name="Freeform 319"/>
            <p:cNvSpPr>
              <a:spLocks noChangeAspect="1" noEditPoints="1"/>
            </p:cNvSpPr>
            <p:nvPr/>
          </p:nvSpPr>
          <p:spPr bwMode="auto">
            <a:xfrm>
              <a:off x="3615" y="7797"/>
              <a:ext cx="62" cy="42"/>
            </a:xfrm>
            <a:custGeom>
              <a:avLst/>
              <a:gdLst>
                <a:gd name="T0" fmla="*/ 2 w 77"/>
                <a:gd name="T1" fmla="*/ 1 h 63"/>
                <a:gd name="T2" fmla="*/ 2 w 77"/>
                <a:gd name="T3" fmla="*/ 1 h 63"/>
                <a:gd name="T4" fmla="*/ 2 w 77"/>
                <a:gd name="T5" fmla="*/ 1 h 63"/>
                <a:gd name="T6" fmla="*/ 0 w 77"/>
                <a:gd name="T7" fmla="*/ 1 h 63"/>
                <a:gd name="T8" fmla="*/ 2 w 77"/>
                <a:gd name="T9" fmla="*/ 1 h 63"/>
                <a:gd name="T10" fmla="*/ 2 w 77"/>
                <a:gd name="T11" fmla="*/ 1 h 63"/>
                <a:gd name="T12" fmla="*/ 2 w 77"/>
                <a:gd name="T13" fmla="*/ 1 h 63"/>
                <a:gd name="T14" fmla="*/ 2 w 77"/>
                <a:gd name="T15" fmla="*/ 1 h 63"/>
                <a:gd name="T16" fmla="*/ 2 w 77"/>
                <a:gd name="T17" fmla="*/ 1 h 63"/>
                <a:gd name="T18" fmla="*/ 2 w 77"/>
                <a:gd name="T19" fmla="*/ 1 h 63"/>
                <a:gd name="T20" fmla="*/ 2 w 77"/>
                <a:gd name="T21" fmla="*/ 1 h 63"/>
                <a:gd name="T22" fmla="*/ 2 w 77"/>
                <a:gd name="T23" fmla="*/ 1 h 63"/>
                <a:gd name="T24" fmla="*/ 2 w 77"/>
                <a:gd name="T25" fmla="*/ 1 h 63"/>
                <a:gd name="T26" fmla="*/ 2 w 77"/>
                <a:gd name="T27" fmla="*/ 1 h 63"/>
                <a:gd name="T28" fmla="*/ 2 w 77"/>
                <a:gd name="T29" fmla="*/ 1 h 63"/>
                <a:gd name="T30" fmla="*/ 2 w 77"/>
                <a:gd name="T31" fmla="*/ 1 h 63"/>
                <a:gd name="T32" fmla="*/ 2 w 77"/>
                <a:gd name="T33" fmla="*/ 1 h 63"/>
                <a:gd name="T34" fmla="*/ 2 w 77"/>
                <a:gd name="T35" fmla="*/ 1 h 63"/>
                <a:gd name="T36" fmla="*/ 2 w 77"/>
                <a:gd name="T37" fmla="*/ 1 h 63"/>
                <a:gd name="T38" fmla="*/ 2 w 77"/>
                <a:gd name="T39" fmla="*/ 1 h 63"/>
                <a:gd name="T40" fmla="*/ 2 w 77"/>
                <a:gd name="T41" fmla="*/ 0 h 63"/>
                <a:gd name="T42" fmla="*/ 2 w 77"/>
                <a:gd name="T43" fmla="*/ 1 h 63"/>
                <a:gd name="T44" fmla="*/ 2 w 77"/>
                <a:gd name="T45" fmla="*/ 1 h 63"/>
                <a:gd name="T46" fmla="*/ 2 w 77"/>
                <a:gd name="T47" fmla="*/ 0 h 63"/>
                <a:gd name="T48" fmla="*/ 2 w 77"/>
                <a:gd name="T49" fmla="*/ 0 h 63"/>
                <a:gd name="T50" fmla="*/ 2 w 77"/>
                <a:gd name="T51" fmla="*/ 1 h 63"/>
                <a:gd name="T52" fmla="*/ 2 w 77"/>
                <a:gd name="T53" fmla="*/ 0 h 63"/>
                <a:gd name="T54" fmla="*/ 2 w 77"/>
                <a:gd name="T55" fmla="*/ 1 h 63"/>
                <a:gd name="T56" fmla="*/ 2 w 77"/>
                <a:gd name="T57" fmla="*/ 1 h 63"/>
                <a:gd name="T58" fmla="*/ 0 w 77"/>
                <a:gd name="T59" fmla="*/ 1 h 63"/>
                <a:gd name="T60" fmla="*/ 2 w 77"/>
                <a:gd name="T61" fmla="*/ 0 h 63"/>
                <a:gd name="T62" fmla="*/ 2 w 77"/>
                <a:gd name="T63" fmla="*/ 1 h 63"/>
                <a:gd name="T64" fmla="*/ 0 w 77"/>
                <a:gd name="T65" fmla="*/ 1 h 63"/>
                <a:gd name="T66" fmla="*/ 0 w 77"/>
                <a:gd name="T67" fmla="*/ 1 h 63"/>
                <a:gd name="T68" fmla="*/ 2 w 77"/>
                <a:gd name="T69" fmla="*/ 1 h 63"/>
                <a:gd name="T70" fmla="*/ 0 w 77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3"/>
                <a:gd name="T110" fmla="*/ 77 w 77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3">
                  <a:moveTo>
                    <a:pt x="10" y="39"/>
                  </a:moveTo>
                  <a:lnTo>
                    <a:pt x="19" y="53"/>
                  </a:lnTo>
                  <a:lnTo>
                    <a:pt x="5" y="58"/>
                  </a:lnTo>
                  <a:lnTo>
                    <a:pt x="0" y="43"/>
                  </a:lnTo>
                  <a:lnTo>
                    <a:pt x="10" y="39"/>
                  </a:lnTo>
                  <a:close/>
                  <a:moveTo>
                    <a:pt x="15" y="63"/>
                  </a:moveTo>
                  <a:lnTo>
                    <a:pt x="5" y="58"/>
                  </a:lnTo>
                  <a:lnTo>
                    <a:pt x="10" y="53"/>
                  </a:lnTo>
                  <a:lnTo>
                    <a:pt x="15" y="63"/>
                  </a:lnTo>
                  <a:close/>
                  <a:moveTo>
                    <a:pt x="5" y="48"/>
                  </a:moveTo>
                  <a:lnTo>
                    <a:pt x="67" y="10"/>
                  </a:lnTo>
                  <a:lnTo>
                    <a:pt x="77" y="24"/>
                  </a:lnTo>
                  <a:lnTo>
                    <a:pt x="15" y="63"/>
                  </a:lnTo>
                  <a:lnTo>
                    <a:pt x="5" y="48"/>
                  </a:lnTo>
                  <a:close/>
                  <a:moveTo>
                    <a:pt x="77" y="15"/>
                  </a:moveTo>
                  <a:lnTo>
                    <a:pt x="77" y="24"/>
                  </a:lnTo>
                  <a:lnTo>
                    <a:pt x="72" y="15"/>
                  </a:lnTo>
                  <a:lnTo>
                    <a:pt x="77" y="15"/>
                  </a:lnTo>
                  <a:close/>
                  <a:moveTo>
                    <a:pt x="63" y="19"/>
                  </a:moveTo>
                  <a:lnTo>
                    <a:pt x="58" y="10"/>
                  </a:lnTo>
                  <a:lnTo>
                    <a:pt x="67" y="0"/>
                  </a:lnTo>
                  <a:lnTo>
                    <a:pt x="77" y="15"/>
                  </a:lnTo>
                  <a:lnTo>
                    <a:pt x="63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0" y="48"/>
                  </a:lnTo>
                  <a:lnTo>
                    <a:pt x="0" y="34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43"/>
                  </a:moveTo>
                  <a:lnTo>
                    <a:pt x="0" y="34"/>
                  </a:lnTo>
                  <a:lnTo>
                    <a:pt x="5" y="3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1" name="Freeform 320"/>
            <p:cNvSpPr>
              <a:spLocks noChangeAspect="1"/>
            </p:cNvSpPr>
            <p:nvPr/>
          </p:nvSpPr>
          <p:spPr bwMode="auto">
            <a:xfrm>
              <a:off x="3666" y="7771"/>
              <a:ext cx="56" cy="35"/>
            </a:xfrm>
            <a:custGeom>
              <a:avLst/>
              <a:gdLst>
                <a:gd name="T0" fmla="*/ 0 w 67"/>
                <a:gd name="T1" fmla="*/ 1 h 53"/>
                <a:gd name="T2" fmla="*/ 3 w 67"/>
                <a:gd name="T3" fmla="*/ 1 h 53"/>
                <a:gd name="T4" fmla="*/ 3 w 67"/>
                <a:gd name="T5" fmla="*/ 1 h 53"/>
                <a:gd name="T6" fmla="*/ 3 w 67"/>
                <a:gd name="T7" fmla="*/ 0 h 53"/>
                <a:gd name="T8" fmla="*/ 0 w 67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3"/>
                <a:gd name="T17" fmla="*/ 67 w 67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3">
                  <a:moveTo>
                    <a:pt x="0" y="43"/>
                  </a:moveTo>
                  <a:lnTo>
                    <a:pt x="9" y="53"/>
                  </a:lnTo>
                  <a:lnTo>
                    <a:pt x="67" y="9"/>
                  </a:lnTo>
                  <a:lnTo>
                    <a:pt x="5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2" name="Freeform 321"/>
            <p:cNvSpPr>
              <a:spLocks noChangeAspect="1" noEditPoints="1"/>
            </p:cNvSpPr>
            <p:nvPr/>
          </p:nvSpPr>
          <p:spPr bwMode="auto">
            <a:xfrm>
              <a:off x="3663" y="7768"/>
              <a:ext cx="62" cy="45"/>
            </a:xfrm>
            <a:custGeom>
              <a:avLst/>
              <a:gdLst>
                <a:gd name="T0" fmla="*/ 2 w 77"/>
                <a:gd name="T1" fmla="*/ 1 h 67"/>
                <a:gd name="T2" fmla="*/ 2 w 77"/>
                <a:gd name="T3" fmla="*/ 1 h 67"/>
                <a:gd name="T4" fmla="*/ 2 w 77"/>
                <a:gd name="T5" fmla="*/ 1 h 67"/>
                <a:gd name="T6" fmla="*/ 0 w 77"/>
                <a:gd name="T7" fmla="*/ 1 h 67"/>
                <a:gd name="T8" fmla="*/ 2 w 77"/>
                <a:gd name="T9" fmla="*/ 1 h 67"/>
                <a:gd name="T10" fmla="*/ 2 w 77"/>
                <a:gd name="T11" fmla="*/ 1 h 67"/>
                <a:gd name="T12" fmla="*/ 2 w 77"/>
                <a:gd name="T13" fmla="*/ 1 h 67"/>
                <a:gd name="T14" fmla="*/ 2 w 77"/>
                <a:gd name="T15" fmla="*/ 1 h 67"/>
                <a:gd name="T16" fmla="*/ 2 w 77"/>
                <a:gd name="T17" fmla="*/ 1 h 67"/>
                <a:gd name="T18" fmla="*/ 2 w 77"/>
                <a:gd name="T19" fmla="*/ 1 h 67"/>
                <a:gd name="T20" fmla="*/ 2 w 77"/>
                <a:gd name="T21" fmla="*/ 1 h 67"/>
                <a:gd name="T22" fmla="*/ 2 w 77"/>
                <a:gd name="T23" fmla="*/ 1 h 67"/>
                <a:gd name="T24" fmla="*/ 2 w 77"/>
                <a:gd name="T25" fmla="*/ 1 h 67"/>
                <a:gd name="T26" fmla="*/ 2 w 77"/>
                <a:gd name="T27" fmla="*/ 1 h 67"/>
                <a:gd name="T28" fmla="*/ 2 w 77"/>
                <a:gd name="T29" fmla="*/ 1 h 67"/>
                <a:gd name="T30" fmla="*/ 2 w 77"/>
                <a:gd name="T31" fmla="*/ 1 h 67"/>
                <a:gd name="T32" fmla="*/ 2 w 77"/>
                <a:gd name="T33" fmla="*/ 1 h 67"/>
                <a:gd name="T34" fmla="*/ 2 w 77"/>
                <a:gd name="T35" fmla="*/ 1 h 67"/>
                <a:gd name="T36" fmla="*/ 2 w 77"/>
                <a:gd name="T37" fmla="*/ 1 h 67"/>
                <a:gd name="T38" fmla="*/ 2 w 77"/>
                <a:gd name="T39" fmla="*/ 1 h 67"/>
                <a:gd name="T40" fmla="*/ 2 w 77"/>
                <a:gd name="T41" fmla="*/ 0 h 67"/>
                <a:gd name="T42" fmla="*/ 2 w 77"/>
                <a:gd name="T43" fmla="*/ 1 h 67"/>
                <a:gd name="T44" fmla="*/ 2 w 77"/>
                <a:gd name="T45" fmla="*/ 1 h 67"/>
                <a:gd name="T46" fmla="*/ 2 w 77"/>
                <a:gd name="T47" fmla="*/ 0 h 67"/>
                <a:gd name="T48" fmla="*/ 2 w 77"/>
                <a:gd name="T49" fmla="*/ 0 h 67"/>
                <a:gd name="T50" fmla="*/ 2 w 77"/>
                <a:gd name="T51" fmla="*/ 1 h 67"/>
                <a:gd name="T52" fmla="*/ 2 w 77"/>
                <a:gd name="T53" fmla="*/ 0 h 67"/>
                <a:gd name="T54" fmla="*/ 2 w 77"/>
                <a:gd name="T55" fmla="*/ 1 h 67"/>
                <a:gd name="T56" fmla="*/ 2 w 77"/>
                <a:gd name="T57" fmla="*/ 1 h 67"/>
                <a:gd name="T58" fmla="*/ 0 w 77"/>
                <a:gd name="T59" fmla="*/ 1 h 67"/>
                <a:gd name="T60" fmla="*/ 2 w 77"/>
                <a:gd name="T61" fmla="*/ 0 h 67"/>
                <a:gd name="T62" fmla="*/ 2 w 77"/>
                <a:gd name="T63" fmla="*/ 1 h 67"/>
                <a:gd name="T64" fmla="*/ 0 w 77"/>
                <a:gd name="T65" fmla="*/ 1 h 67"/>
                <a:gd name="T66" fmla="*/ 0 w 77"/>
                <a:gd name="T67" fmla="*/ 1 h 67"/>
                <a:gd name="T68" fmla="*/ 2 w 77"/>
                <a:gd name="T69" fmla="*/ 1 h 67"/>
                <a:gd name="T70" fmla="*/ 0 w 77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7"/>
                <a:gd name="T110" fmla="*/ 77 w 77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7">
                  <a:moveTo>
                    <a:pt x="9" y="43"/>
                  </a:moveTo>
                  <a:lnTo>
                    <a:pt x="19" y="58"/>
                  </a:lnTo>
                  <a:lnTo>
                    <a:pt x="5" y="62"/>
                  </a:lnTo>
                  <a:lnTo>
                    <a:pt x="0" y="53"/>
                  </a:lnTo>
                  <a:lnTo>
                    <a:pt x="9" y="43"/>
                  </a:lnTo>
                  <a:close/>
                  <a:moveTo>
                    <a:pt x="19" y="67"/>
                  </a:moveTo>
                  <a:lnTo>
                    <a:pt x="5" y="62"/>
                  </a:lnTo>
                  <a:lnTo>
                    <a:pt x="14" y="58"/>
                  </a:lnTo>
                  <a:lnTo>
                    <a:pt x="19" y="67"/>
                  </a:lnTo>
                  <a:close/>
                  <a:moveTo>
                    <a:pt x="9" y="53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67"/>
                  </a:lnTo>
                  <a:lnTo>
                    <a:pt x="9" y="53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4"/>
                  </a:lnTo>
                  <a:lnTo>
                    <a:pt x="77" y="10"/>
                  </a:lnTo>
                  <a:close/>
                  <a:moveTo>
                    <a:pt x="67" y="19"/>
                  </a:moveTo>
                  <a:lnTo>
                    <a:pt x="57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7" y="0"/>
                  </a:lnTo>
                  <a:close/>
                  <a:moveTo>
                    <a:pt x="67" y="10"/>
                  </a:moveTo>
                  <a:lnTo>
                    <a:pt x="9" y="53"/>
                  </a:lnTo>
                  <a:lnTo>
                    <a:pt x="0" y="43"/>
                  </a:lnTo>
                  <a:lnTo>
                    <a:pt x="57" y="0"/>
                  </a:lnTo>
                  <a:lnTo>
                    <a:pt x="67" y="10"/>
                  </a:lnTo>
                  <a:close/>
                  <a:moveTo>
                    <a:pt x="0" y="53"/>
                  </a:moveTo>
                  <a:lnTo>
                    <a:pt x="0" y="43"/>
                  </a:lnTo>
                  <a:lnTo>
                    <a:pt x="5" y="4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3" name="Freeform 322"/>
            <p:cNvSpPr>
              <a:spLocks noChangeAspect="1"/>
            </p:cNvSpPr>
            <p:nvPr/>
          </p:nvSpPr>
          <p:spPr bwMode="auto">
            <a:xfrm>
              <a:off x="3714" y="7735"/>
              <a:ext cx="51" cy="42"/>
            </a:xfrm>
            <a:custGeom>
              <a:avLst/>
              <a:gdLst>
                <a:gd name="T0" fmla="*/ 0 w 63"/>
                <a:gd name="T1" fmla="*/ 1 h 62"/>
                <a:gd name="T2" fmla="*/ 2 w 63"/>
                <a:gd name="T3" fmla="*/ 1 h 62"/>
                <a:gd name="T4" fmla="*/ 2 w 63"/>
                <a:gd name="T5" fmla="*/ 1 h 62"/>
                <a:gd name="T6" fmla="*/ 2 w 63"/>
                <a:gd name="T7" fmla="*/ 0 h 62"/>
                <a:gd name="T8" fmla="*/ 0 w 63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0" y="53"/>
                  </a:moveTo>
                  <a:lnTo>
                    <a:pt x="10" y="62"/>
                  </a:lnTo>
                  <a:lnTo>
                    <a:pt x="63" y="10"/>
                  </a:lnTo>
                  <a:lnTo>
                    <a:pt x="53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4" name="Freeform 323"/>
            <p:cNvSpPr>
              <a:spLocks noChangeAspect="1" noEditPoints="1"/>
            </p:cNvSpPr>
            <p:nvPr/>
          </p:nvSpPr>
          <p:spPr bwMode="auto">
            <a:xfrm>
              <a:off x="3709" y="7732"/>
              <a:ext cx="61" cy="49"/>
            </a:xfrm>
            <a:custGeom>
              <a:avLst/>
              <a:gdLst>
                <a:gd name="T0" fmla="*/ 3 w 73"/>
                <a:gd name="T1" fmla="*/ 1 h 72"/>
                <a:gd name="T2" fmla="*/ 3 w 73"/>
                <a:gd name="T3" fmla="*/ 1 h 72"/>
                <a:gd name="T4" fmla="*/ 3 w 73"/>
                <a:gd name="T5" fmla="*/ 1 h 72"/>
                <a:gd name="T6" fmla="*/ 0 w 73"/>
                <a:gd name="T7" fmla="*/ 1 h 72"/>
                <a:gd name="T8" fmla="*/ 3 w 73"/>
                <a:gd name="T9" fmla="*/ 1 h 72"/>
                <a:gd name="T10" fmla="*/ 3 w 73"/>
                <a:gd name="T11" fmla="*/ 1 h 72"/>
                <a:gd name="T12" fmla="*/ 3 w 73"/>
                <a:gd name="T13" fmla="*/ 1 h 72"/>
                <a:gd name="T14" fmla="*/ 3 w 73"/>
                <a:gd name="T15" fmla="*/ 1 h 72"/>
                <a:gd name="T16" fmla="*/ 3 w 73"/>
                <a:gd name="T17" fmla="*/ 1 h 72"/>
                <a:gd name="T18" fmla="*/ 3 w 73"/>
                <a:gd name="T19" fmla="*/ 1 h 72"/>
                <a:gd name="T20" fmla="*/ 3 w 73"/>
                <a:gd name="T21" fmla="*/ 1 h 72"/>
                <a:gd name="T22" fmla="*/ 3 w 73"/>
                <a:gd name="T23" fmla="*/ 1 h 72"/>
                <a:gd name="T24" fmla="*/ 3 w 73"/>
                <a:gd name="T25" fmla="*/ 1 h 72"/>
                <a:gd name="T26" fmla="*/ 3 w 73"/>
                <a:gd name="T27" fmla="*/ 1 h 72"/>
                <a:gd name="T28" fmla="*/ 3 w 73"/>
                <a:gd name="T29" fmla="*/ 1 h 72"/>
                <a:gd name="T30" fmla="*/ 3 w 73"/>
                <a:gd name="T31" fmla="*/ 1 h 72"/>
                <a:gd name="T32" fmla="*/ 3 w 73"/>
                <a:gd name="T33" fmla="*/ 1 h 72"/>
                <a:gd name="T34" fmla="*/ 3 w 73"/>
                <a:gd name="T35" fmla="*/ 1 h 72"/>
                <a:gd name="T36" fmla="*/ 3 w 73"/>
                <a:gd name="T37" fmla="*/ 1 h 72"/>
                <a:gd name="T38" fmla="*/ 3 w 73"/>
                <a:gd name="T39" fmla="*/ 1 h 72"/>
                <a:gd name="T40" fmla="*/ 3 w 73"/>
                <a:gd name="T41" fmla="*/ 0 h 72"/>
                <a:gd name="T42" fmla="*/ 3 w 73"/>
                <a:gd name="T43" fmla="*/ 1 h 72"/>
                <a:gd name="T44" fmla="*/ 3 w 73"/>
                <a:gd name="T45" fmla="*/ 1 h 72"/>
                <a:gd name="T46" fmla="*/ 3 w 73"/>
                <a:gd name="T47" fmla="*/ 0 h 72"/>
                <a:gd name="T48" fmla="*/ 3 w 73"/>
                <a:gd name="T49" fmla="*/ 0 h 72"/>
                <a:gd name="T50" fmla="*/ 3 w 73"/>
                <a:gd name="T51" fmla="*/ 1 h 72"/>
                <a:gd name="T52" fmla="*/ 3 w 73"/>
                <a:gd name="T53" fmla="*/ 0 h 72"/>
                <a:gd name="T54" fmla="*/ 3 w 73"/>
                <a:gd name="T55" fmla="*/ 1 h 72"/>
                <a:gd name="T56" fmla="*/ 3 w 73"/>
                <a:gd name="T57" fmla="*/ 1 h 72"/>
                <a:gd name="T58" fmla="*/ 0 w 73"/>
                <a:gd name="T59" fmla="*/ 1 h 72"/>
                <a:gd name="T60" fmla="*/ 3 w 73"/>
                <a:gd name="T61" fmla="*/ 0 h 72"/>
                <a:gd name="T62" fmla="*/ 3 w 73"/>
                <a:gd name="T63" fmla="*/ 1 h 72"/>
                <a:gd name="T64" fmla="*/ 0 w 73"/>
                <a:gd name="T65" fmla="*/ 1 h 72"/>
                <a:gd name="T66" fmla="*/ 0 w 73"/>
                <a:gd name="T67" fmla="*/ 1 h 72"/>
                <a:gd name="T68" fmla="*/ 3 w 73"/>
                <a:gd name="T69" fmla="*/ 1 h 72"/>
                <a:gd name="T70" fmla="*/ 0 w 73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3"/>
                <a:gd name="T109" fmla="*/ 0 h 72"/>
                <a:gd name="T110" fmla="*/ 73 w 73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3" h="72">
                  <a:moveTo>
                    <a:pt x="10" y="53"/>
                  </a:moveTo>
                  <a:lnTo>
                    <a:pt x="20" y="63"/>
                  </a:lnTo>
                  <a:lnTo>
                    <a:pt x="10" y="72"/>
                  </a:lnTo>
                  <a:lnTo>
                    <a:pt x="0" y="63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10" y="72"/>
                  </a:lnTo>
                  <a:lnTo>
                    <a:pt x="15" y="67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3" y="10"/>
                  </a:lnTo>
                  <a:lnTo>
                    <a:pt x="73" y="19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3" y="10"/>
                  </a:moveTo>
                  <a:lnTo>
                    <a:pt x="73" y="19"/>
                  </a:lnTo>
                  <a:lnTo>
                    <a:pt x="68" y="15"/>
                  </a:lnTo>
                  <a:lnTo>
                    <a:pt x="73" y="10"/>
                  </a:lnTo>
                  <a:close/>
                  <a:moveTo>
                    <a:pt x="63" y="24"/>
                  </a:moveTo>
                  <a:lnTo>
                    <a:pt x="53" y="15"/>
                  </a:lnTo>
                  <a:lnTo>
                    <a:pt x="63" y="0"/>
                  </a:lnTo>
                  <a:lnTo>
                    <a:pt x="73" y="10"/>
                  </a:lnTo>
                  <a:lnTo>
                    <a:pt x="63" y="24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5"/>
                  </a:lnTo>
                  <a:lnTo>
                    <a:pt x="53" y="0"/>
                  </a:lnTo>
                  <a:close/>
                  <a:moveTo>
                    <a:pt x="63" y="15"/>
                  </a:moveTo>
                  <a:lnTo>
                    <a:pt x="10" y="63"/>
                  </a:lnTo>
                  <a:lnTo>
                    <a:pt x="0" y="53"/>
                  </a:lnTo>
                  <a:lnTo>
                    <a:pt x="53" y="0"/>
                  </a:lnTo>
                  <a:lnTo>
                    <a:pt x="63" y="15"/>
                  </a:lnTo>
                  <a:close/>
                  <a:moveTo>
                    <a:pt x="0" y="63"/>
                  </a:moveTo>
                  <a:lnTo>
                    <a:pt x="0" y="53"/>
                  </a:lnTo>
                  <a:lnTo>
                    <a:pt x="5" y="58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5" name="Freeform 324"/>
            <p:cNvSpPr>
              <a:spLocks noChangeAspect="1"/>
            </p:cNvSpPr>
            <p:nvPr/>
          </p:nvSpPr>
          <p:spPr bwMode="auto">
            <a:xfrm>
              <a:off x="3757" y="7686"/>
              <a:ext cx="53" cy="56"/>
            </a:xfrm>
            <a:custGeom>
              <a:avLst/>
              <a:gdLst>
                <a:gd name="T0" fmla="*/ 0 w 63"/>
                <a:gd name="T1" fmla="*/ 1 h 82"/>
                <a:gd name="T2" fmla="*/ 3 w 63"/>
                <a:gd name="T3" fmla="*/ 1 h 82"/>
                <a:gd name="T4" fmla="*/ 3 w 63"/>
                <a:gd name="T5" fmla="*/ 1 h 82"/>
                <a:gd name="T6" fmla="*/ 3 w 63"/>
                <a:gd name="T7" fmla="*/ 0 h 82"/>
                <a:gd name="T8" fmla="*/ 0 w 6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82"/>
                <a:gd name="T17" fmla="*/ 63 w 6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82">
                  <a:moveTo>
                    <a:pt x="0" y="72"/>
                  </a:moveTo>
                  <a:lnTo>
                    <a:pt x="10" y="82"/>
                  </a:lnTo>
                  <a:lnTo>
                    <a:pt x="63" y="10"/>
                  </a:lnTo>
                  <a:lnTo>
                    <a:pt x="4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6" name="Freeform 325"/>
            <p:cNvSpPr>
              <a:spLocks noChangeAspect="1" noEditPoints="1"/>
            </p:cNvSpPr>
            <p:nvPr/>
          </p:nvSpPr>
          <p:spPr bwMode="auto">
            <a:xfrm>
              <a:off x="3750" y="7684"/>
              <a:ext cx="63" cy="64"/>
            </a:xfrm>
            <a:custGeom>
              <a:avLst/>
              <a:gdLst>
                <a:gd name="T0" fmla="*/ 2 w 76"/>
                <a:gd name="T1" fmla="*/ 1 h 96"/>
                <a:gd name="T2" fmla="*/ 2 w 76"/>
                <a:gd name="T3" fmla="*/ 1 h 96"/>
                <a:gd name="T4" fmla="*/ 2 w 76"/>
                <a:gd name="T5" fmla="*/ 1 h 96"/>
                <a:gd name="T6" fmla="*/ 2 w 76"/>
                <a:gd name="T7" fmla="*/ 1 h 96"/>
                <a:gd name="T8" fmla="*/ 2 w 76"/>
                <a:gd name="T9" fmla="*/ 1 h 96"/>
                <a:gd name="T10" fmla="*/ 2 w 76"/>
                <a:gd name="T11" fmla="*/ 1 h 96"/>
                <a:gd name="T12" fmla="*/ 2 w 76"/>
                <a:gd name="T13" fmla="*/ 1 h 96"/>
                <a:gd name="T14" fmla="*/ 2 w 76"/>
                <a:gd name="T15" fmla="*/ 1 h 96"/>
                <a:gd name="T16" fmla="*/ 2 w 76"/>
                <a:gd name="T17" fmla="*/ 1 h 96"/>
                <a:gd name="T18" fmla="*/ 2 w 76"/>
                <a:gd name="T19" fmla="*/ 1 h 96"/>
                <a:gd name="T20" fmla="*/ 2 w 76"/>
                <a:gd name="T21" fmla="*/ 1 h 96"/>
                <a:gd name="T22" fmla="*/ 2 w 76"/>
                <a:gd name="T23" fmla="*/ 1 h 96"/>
                <a:gd name="T24" fmla="*/ 2 w 76"/>
                <a:gd name="T25" fmla="*/ 1 h 96"/>
                <a:gd name="T26" fmla="*/ 2 w 76"/>
                <a:gd name="T27" fmla="*/ 1 h 96"/>
                <a:gd name="T28" fmla="*/ 2 w 76"/>
                <a:gd name="T29" fmla="*/ 1 h 96"/>
                <a:gd name="T30" fmla="*/ 2 w 76"/>
                <a:gd name="T31" fmla="*/ 1 h 96"/>
                <a:gd name="T32" fmla="*/ 2 w 76"/>
                <a:gd name="T33" fmla="*/ 1 h 96"/>
                <a:gd name="T34" fmla="*/ 2 w 76"/>
                <a:gd name="T35" fmla="*/ 1 h 96"/>
                <a:gd name="T36" fmla="*/ 2 w 76"/>
                <a:gd name="T37" fmla="*/ 1 h 96"/>
                <a:gd name="T38" fmla="*/ 2 w 76"/>
                <a:gd name="T39" fmla="*/ 1 h 96"/>
                <a:gd name="T40" fmla="*/ 2 w 76"/>
                <a:gd name="T41" fmla="*/ 0 h 96"/>
                <a:gd name="T42" fmla="*/ 2 w 76"/>
                <a:gd name="T43" fmla="*/ 1 h 96"/>
                <a:gd name="T44" fmla="*/ 2 w 76"/>
                <a:gd name="T45" fmla="*/ 1 h 96"/>
                <a:gd name="T46" fmla="*/ 2 w 76"/>
                <a:gd name="T47" fmla="*/ 1 h 96"/>
                <a:gd name="T48" fmla="*/ 2 w 76"/>
                <a:gd name="T49" fmla="*/ 0 h 96"/>
                <a:gd name="T50" fmla="*/ 2 w 76"/>
                <a:gd name="T51" fmla="*/ 1 h 96"/>
                <a:gd name="T52" fmla="*/ 2 w 76"/>
                <a:gd name="T53" fmla="*/ 1 h 96"/>
                <a:gd name="T54" fmla="*/ 2 w 76"/>
                <a:gd name="T55" fmla="*/ 1 h 96"/>
                <a:gd name="T56" fmla="*/ 2 w 76"/>
                <a:gd name="T57" fmla="*/ 1 h 96"/>
                <a:gd name="T58" fmla="*/ 0 w 76"/>
                <a:gd name="T59" fmla="*/ 1 h 96"/>
                <a:gd name="T60" fmla="*/ 2 w 76"/>
                <a:gd name="T61" fmla="*/ 1 h 96"/>
                <a:gd name="T62" fmla="*/ 2 w 76"/>
                <a:gd name="T63" fmla="*/ 1 h 96"/>
                <a:gd name="T64" fmla="*/ 2 w 76"/>
                <a:gd name="T65" fmla="*/ 1 h 96"/>
                <a:gd name="T66" fmla="*/ 0 w 76"/>
                <a:gd name="T67" fmla="*/ 1 h 96"/>
                <a:gd name="T68" fmla="*/ 2 w 76"/>
                <a:gd name="T69" fmla="*/ 1 h 96"/>
                <a:gd name="T70" fmla="*/ 2 w 76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96"/>
                <a:gd name="T110" fmla="*/ 76 w 76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96">
                  <a:moveTo>
                    <a:pt x="14" y="72"/>
                  </a:moveTo>
                  <a:lnTo>
                    <a:pt x="24" y="82"/>
                  </a:lnTo>
                  <a:lnTo>
                    <a:pt x="14" y="96"/>
                  </a:lnTo>
                  <a:lnTo>
                    <a:pt x="4" y="87"/>
                  </a:lnTo>
                  <a:lnTo>
                    <a:pt x="14" y="72"/>
                  </a:lnTo>
                  <a:close/>
                  <a:moveTo>
                    <a:pt x="24" y="91"/>
                  </a:moveTo>
                  <a:lnTo>
                    <a:pt x="14" y="96"/>
                  </a:lnTo>
                  <a:lnTo>
                    <a:pt x="19" y="87"/>
                  </a:lnTo>
                  <a:lnTo>
                    <a:pt x="24" y="91"/>
                  </a:lnTo>
                  <a:close/>
                  <a:moveTo>
                    <a:pt x="14" y="87"/>
                  </a:moveTo>
                  <a:lnTo>
                    <a:pt x="62" y="10"/>
                  </a:lnTo>
                  <a:lnTo>
                    <a:pt x="76" y="19"/>
                  </a:lnTo>
                  <a:lnTo>
                    <a:pt x="24" y="91"/>
                  </a:lnTo>
                  <a:lnTo>
                    <a:pt x="14" y="87"/>
                  </a:lnTo>
                  <a:close/>
                  <a:moveTo>
                    <a:pt x="72" y="10"/>
                  </a:moveTo>
                  <a:lnTo>
                    <a:pt x="76" y="19"/>
                  </a:lnTo>
                  <a:lnTo>
                    <a:pt x="72" y="15"/>
                  </a:lnTo>
                  <a:lnTo>
                    <a:pt x="72" y="10"/>
                  </a:lnTo>
                  <a:close/>
                  <a:moveTo>
                    <a:pt x="67" y="19"/>
                  </a:moveTo>
                  <a:lnTo>
                    <a:pt x="52" y="15"/>
                  </a:lnTo>
                  <a:lnTo>
                    <a:pt x="62" y="0"/>
                  </a:lnTo>
                  <a:lnTo>
                    <a:pt x="72" y="10"/>
                  </a:lnTo>
                  <a:lnTo>
                    <a:pt x="67" y="19"/>
                  </a:lnTo>
                  <a:close/>
                  <a:moveTo>
                    <a:pt x="52" y="5"/>
                  </a:moveTo>
                  <a:lnTo>
                    <a:pt x="62" y="0"/>
                  </a:lnTo>
                  <a:lnTo>
                    <a:pt x="57" y="5"/>
                  </a:lnTo>
                  <a:lnTo>
                    <a:pt x="52" y="5"/>
                  </a:lnTo>
                  <a:close/>
                  <a:moveTo>
                    <a:pt x="62" y="10"/>
                  </a:moveTo>
                  <a:lnTo>
                    <a:pt x="14" y="82"/>
                  </a:lnTo>
                  <a:lnTo>
                    <a:pt x="0" y="77"/>
                  </a:lnTo>
                  <a:lnTo>
                    <a:pt x="52" y="5"/>
                  </a:lnTo>
                  <a:lnTo>
                    <a:pt x="62" y="10"/>
                  </a:lnTo>
                  <a:close/>
                  <a:moveTo>
                    <a:pt x="4" y="87"/>
                  </a:moveTo>
                  <a:lnTo>
                    <a:pt x="0" y="77"/>
                  </a:lnTo>
                  <a:lnTo>
                    <a:pt x="9" y="77"/>
                  </a:lnTo>
                  <a:lnTo>
                    <a:pt x="4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" name="Freeform 326"/>
            <p:cNvSpPr>
              <a:spLocks noChangeAspect="1"/>
            </p:cNvSpPr>
            <p:nvPr/>
          </p:nvSpPr>
          <p:spPr bwMode="auto">
            <a:xfrm>
              <a:off x="3797" y="7638"/>
              <a:ext cx="40" cy="55"/>
            </a:xfrm>
            <a:custGeom>
              <a:avLst/>
              <a:gdLst>
                <a:gd name="T0" fmla="*/ 0 w 48"/>
                <a:gd name="T1" fmla="*/ 1 h 82"/>
                <a:gd name="T2" fmla="*/ 3 w 48"/>
                <a:gd name="T3" fmla="*/ 1 h 82"/>
                <a:gd name="T4" fmla="*/ 3 w 48"/>
                <a:gd name="T5" fmla="*/ 1 h 82"/>
                <a:gd name="T6" fmla="*/ 3 w 48"/>
                <a:gd name="T7" fmla="*/ 0 h 82"/>
                <a:gd name="T8" fmla="*/ 0 w 48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2"/>
                <a:gd name="T17" fmla="*/ 48 w 4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2">
                  <a:moveTo>
                    <a:pt x="0" y="72"/>
                  </a:moveTo>
                  <a:lnTo>
                    <a:pt x="15" y="82"/>
                  </a:lnTo>
                  <a:lnTo>
                    <a:pt x="48" y="10"/>
                  </a:lnTo>
                  <a:lnTo>
                    <a:pt x="39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" name="Freeform 327"/>
            <p:cNvSpPr>
              <a:spLocks noChangeAspect="1" noEditPoints="1"/>
            </p:cNvSpPr>
            <p:nvPr/>
          </p:nvSpPr>
          <p:spPr bwMode="auto">
            <a:xfrm>
              <a:off x="3794" y="7635"/>
              <a:ext cx="50" cy="61"/>
            </a:xfrm>
            <a:custGeom>
              <a:avLst/>
              <a:gdLst>
                <a:gd name="T0" fmla="*/ 2 w 63"/>
                <a:gd name="T1" fmla="*/ 1 h 91"/>
                <a:gd name="T2" fmla="*/ 2 w 63"/>
                <a:gd name="T3" fmla="*/ 1 h 91"/>
                <a:gd name="T4" fmla="*/ 2 w 63"/>
                <a:gd name="T5" fmla="*/ 1 h 91"/>
                <a:gd name="T6" fmla="*/ 0 w 63"/>
                <a:gd name="T7" fmla="*/ 1 h 91"/>
                <a:gd name="T8" fmla="*/ 2 w 63"/>
                <a:gd name="T9" fmla="*/ 1 h 91"/>
                <a:gd name="T10" fmla="*/ 2 w 63"/>
                <a:gd name="T11" fmla="*/ 1 h 91"/>
                <a:gd name="T12" fmla="*/ 2 w 63"/>
                <a:gd name="T13" fmla="*/ 1 h 91"/>
                <a:gd name="T14" fmla="*/ 2 w 63"/>
                <a:gd name="T15" fmla="*/ 1 h 91"/>
                <a:gd name="T16" fmla="*/ 2 w 63"/>
                <a:gd name="T17" fmla="*/ 1 h 91"/>
                <a:gd name="T18" fmla="*/ 2 w 63"/>
                <a:gd name="T19" fmla="*/ 1 h 91"/>
                <a:gd name="T20" fmla="*/ 2 w 63"/>
                <a:gd name="T21" fmla="*/ 1 h 91"/>
                <a:gd name="T22" fmla="*/ 2 w 63"/>
                <a:gd name="T23" fmla="*/ 1 h 91"/>
                <a:gd name="T24" fmla="*/ 2 w 63"/>
                <a:gd name="T25" fmla="*/ 1 h 91"/>
                <a:gd name="T26" fmla="*/ 2 w 63"/>
                <a:gd name="T27" fmla="*/ 1 h 91"/>
                <a:gd name="T28" fmla="*/ 2 w 63"/>
                <a:gd name="T29" fmla="*/ 1 h 91"/>
                <a:gd name="T30" fmla="*/ 2 w 63"/>
                <a:gd name="T31" fmla="*/ 1 h 91"/>
                <a:gd name="T32" fmla="*/ 2 w 63"/>
                <a:gd name="T33" fmla="*/ 1 h 91"/>
                <a:gd name="T34" fmla="*/ 2 w 63"/>
                <a:gd name="T35" fmla="*/ 1 h 91"/>
                <a:gd name="T36" fmla="*/ 2 w 63"/>
                <a:gd name="T37" fmla="*/ 1 h 91"/>
                <a:gd name="T38" fmla="*/ 2 w 63"/>
                <a:gd name="T39" fmla="*/ 1 h 91"/>
                <a:gd name="T40" fmla="*/ 2 w 63"/>
                <a:gd name="T41" fmla="*/ 0 h 91"/>
                <a:gd name="T42" fmla="*/ 2 w 63"/>
                <a:gd name="T43" fmla="*/ 1 h 91"/>
                <a:gd name="T44" fmla="*/ 2 w 63"/>
                <a:gd name="T45" fmla="*/ 1 h 91"/>
                <a:gd name="T46" fmla="*/ 2 w 63"/>
                <a:gd name="T47" fmla="*/ 1 h 91"/>
                <a:gd name="T48" fmla="*/ 2 w 63"/>
                <a:gd name="T49" fmla="*/ 0 h 91"/>
                <a:gd name="T50" fmla="*/ 2 w 63"/>
                <a:gd name="T51" fmla="*/ 1 h 91"/>
                <a:gd name="T52" fmla="*/ 2 w 63"/>
                <a:gd name="T53" fmla="*/ 1 h 91"/>
                <a:gd name="T54" fmla="*/ 2 w 63"/>
                <a:gd name="T55" fmla="*/ 1 h 91"/>
                <a:gd name="T56" fmla="*/ 2 w 63"/>
                <a:gd name="T57" fmla="*/ 1 h 91"/>
                <a:gd name="T58" fmla="*/ 0 w 63"/>
                <a:gd name="T59" fmla="*/ 1 h 91"/>
                <a:gd name="T60" fmla="*/ 2 w 63"/>
                <a:gd name="T61" fmla="*/ 1 h 91"/>
                <a:gd name="T62" fmla="*/ 2 w 63"/>
                <a:gd name="T63" fmla="*/ 1 h 91"/>
                <a:gd name="T64" fmla="*/ 0 w 63"/>
                <a:gd name="T65" fmla="*/ 1 h 91"/>
                <a:gd name="T66" fmla="*/ 0 w 63"/>
                <a:gd name="T67" fmla="*/ 1 h 91"/>
                <a:gd name="T68" fmla="*/ 2 w 63"/>
                <a:gd name="T69" fmla="*/ 1 h 91"/>
                <a:gd name="T70" fmla="*/ 0 w 63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91"/>
                <a:gd name="T110" fmla="*/ 63 w 63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91">
                  <a:moveTo>
                    <a:pt x="10" y="72"/>
                  </a:moveTo>
                  <a:lnTo>
                    <a:pt x="20" y="82"/>
                  </a:lnTo>
                  <a:lnTo>
                    <a:pt x="15" y="91"/>
                  </a:lnTo>
                  <a:lnTo>
                    <a:pt x="0" y="87"/>
                  </a:lnTo>
                  <a:lnTo>
                    <a:pt x="10" y="72"/>
                  </a:lnTo>
                  <a:close/>
                  <a:moveTo>
                    <a:pt x="24" y="91"/>
                  </a:moveTo>
                  <a:lnTo>
                    <a:pt x="15" y="91"/>
                  </a:lnTo>
                  <a:lnTo>
                    <a:pt x="20" y="87"/>
                  </a:lnTo>
                  <a:lnTo>
                    <a:pt x="24" y="91"/>
                  </a:lnTo>
                  <a:close/>
                  <a:moveTo>
                    <a:pt x="10" y="82"/>
                  </a:moveTo>
                  <a:lnTo>
                    <a:pt x="48" y="10"/>
                  </a:lnTo>
                  <a:lnTo>
                    <a:pt x="63" y="15"/>
                  </a:lnTo>
                  <a:lnTo>
                    <a:pt x="24" y="91"/>
                  </a:lnTo>
                  <a:lnTo>
                    <a:pt x="10" y="82"/>
                  </a:lnTo>
                  <a:close/>
                  <a:moveTo>
                    <a:pt x="58" y="5"/>
                  </a:moveTo>
                  <a:lnTo>
                    <a:pt x="63" y="15"/>
                  </a:lnTo>
                  <a:lnTo>
                    <a:pt x="53" y="15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5"/>
                  </a:lnTo>
                  <a:lnTo>
                    <a:pt x="44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4" y="0"/>
                  </a:lnTo>
                  <a:lnTo>
                    <a:pt x="44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0" y="82"/>
                  </a:lnTo>
                  <a:lnTo>
                    <a:pt x="0" y="77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0" y="87"/>
                  </a:moveTo>
                  <a:lnTo>
                    <a:pt x="0" y="77"/>
                  </a:lnTo>
                  <a:lnTo>
                    <a:pt x="5" y="7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" name="Freeform 328"/>
            <p:cNvSpPr>
              <a:spLocks noChangeAspect="1"/>
            </p:cNvSpPr>
            <p:nvPr/>
          </p:nvSpPr>
          <p:spPr bwMode="auto">
            <a:xfrm>
              <a:off x="3830" y="7578"/>
              <a:ext cx="40" cy="67"/>
            </a:xfrm>
            <a:custGeom>
              <a:avLst/>
              <a:gdLst>
                <a:gd name="T0" fmla="*/ 0 w 48"/>
                <a:gd name="T1" fmla="*/ 1 h 101"/>
                <a:gd name="T2" fmla="*/ 3 w 48"/>
                <a:gd name="T3" fmla="*/ 1 h 101"/>
                <a:gd name="T4" fmla="*/ 3 w 48"/>
                <a:gd name="T5" fmla="*/ 1 h 101"/>
                <a:gd name="T6" fmla="*/ 3 w 48"/>
                <a:gd name="T7" fmla="*/ 0 h 101"/>
                <a:gd name="T8" fmla="*/ 0 w 4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01"/>
                <a:gd name="T17" fmla="*/ 48 w 4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01">
                  <a:moveTo>
                    <a:pt x="0" y="91"/>
                  </a:moveTo>
                  <a:lnTo>
                    <a:pt x="9" y="101"/>
                  </a:lnTo>
                  <a:lnTo>
                    <a:pt x="48" y="5"/>
                  </a:lnTo>
                  <a:lnTo>
                    <a:pt x="33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0" name="Freeform 329"/>
            <p:cNvSpPr>
              <a:spLocks noChangeAspect="1" noEditPoints="1"/>
            </p:cNvSpPr>
            <p:nvPr/>
          </p:nvSpPr>
          <p:spPr bwMode="auto">
            <a:xfrm>
              <a:off x="3822" y="7573"/>
              <a:ext cx="51" cy="75"/>
            </a:xfrm>
            <a:custGeom>
              <a:avLst/>
              <a:gdLst>
                <a:gd name="T0" fmla="*/ 2 w 62"/>
                <a:gd name="T1" fmla="*/ 1 h 110"/>
                <a:gd name="T2" fmla="*/ 2 w 62"/>
                <a:gd name="T3" fmla="*/ 1 h 110"/>
                <a:gd name="T4" fmla="*/ 2 w 62"/>
                <a:gd name="T5" fmla="*/ 1 h 110"/>
                <a:gd name="T6" fmla="*/ 2 w 62"/>
                <a:gd name="T7" fmla="*/ 1 h 110"/>
                <a:gd name="T8" fmla="*/ 2 w 62"/>
                <a:gd name="T9" fmla="*/ 1 h 110"/>
                <a:gd name="T10" fmla="*/ 2 w 62"/>
                <a:gd name="T11" fmla="*/ 1 h 110"/>
                <a:gd name="T12" fmla="*/ 2 w 62"/>
                <a:gd name="T13" fmla="*/ 1 h 110"/>
                <a:gd name="T14" fmla="*/ 2 w 62"/>
                <a:gd name="T15" fmla="*/ 1 h 110"/>
                <a:gd name="T16" fmla="*/ 2 w 62"/>
                <a:gd name="T17" fmla="*/ 1 h 110"/>
                <a:gd name="T18" fmla="*/ 2 w 62"/>
                <a:gd name="T19" fmla="*/ 1 h 110"/>
                <a:gd name="T20" fmla="*/ 2 w 62"/>
                <a:gd name="T21" fmla="*/ 1 h 110"/>
                <a:gd name="T22" fmla="*/ 2 w 62"/>
                <a:gd name="T23" fmla="*/ 1 h 110"/>
                <a:gd name="T24" fmla="*/ 2 w 62"/>
                <a:gd name="T25" fmla="*/ 1 h 110"/>
                <a:gd name="T26" fmla="*/ 2 w 62"/>
                <a:gd name="T27" fmla="*/ 1 h 110"/>
                <a:gd name="T28" fmla="*/ 2 w 62"/>
                <a:gd name="T29" fmla="*/ 0 h 110"/>
                <a:gd name="T30" fmla="*/ 2 w 62"/>
                <a:gd name="T31" fmla="*/ 1 h 110"/>
                <a:gd name="T32" fmla="*/ 2 w 62"/>
                <a:gd name="T33" fmla="*/ 1 h 110"/>
                <a:gd name="T34" fmla="*/ 2 w 62"/>
                <a:gd name="T35" fmla="*/ 0 h 110"/>
                <a:gd name="T36" fmla="*/ 2 w 62"/>
                <a:gd name="T37" fmla="*/ 1 h 110"/>
                <a:gd name="T38" fmla="*/ 2 w 62"/>
                <a:gd name="T39" fmla="*/ 1 h 110"/>
                <a:gd name="T40" fmla="*/ 2 w 62"/>
                <a:gd name="T41" fmla="*/ 0 h 110"/>
                <a:gd name="T42" fmla="*/ 2 w 62"/>
                <a:gd name="T43" fmla="*/ 0 h 110"/>
                <a:gd name="T44" fmla="*/ 2 w 62"/>
                <a:gd name="T45" fmla="*/ 1 h 110"/>
                <a:gd name="T46" fmla="*/ 2 w 62"/>
                <a:gd name="T47" fmla="*/ 0 h 110"/>
                <a:gd name="T48" fmla="*/ 2 w 62"/>
                <a:gd name="T49" fmla="*/ 0 h 110"/>
                <a:gd name="T50" fmla="*/ 2 w 62"/>
                <a:gd name="T51" fmla="*/ 1 h 110"/>
                <a:gd name="T52" fmla="*/ 2 w 62"/>
                <a:gd name="T53" fmla="*/ 0 h 110"/>
                <a:gd name="T54" fmla="*/ 2 w 62"/>
                <a:gd name="T55" fmla="*/ 1 h 110"/>
                <a:gd name="T56" fmla="*/ 2 w 62"/>
                <a:gd name="T57" fmla="*/ 1 h 110"/>
                <a:gd name="T58" fmla="*/ 0 w 62"/>
                <a:gd name="T59" fmla="*/ 1 h 110"/>
                <a:gd name="T60" fmla="*/ 2 w 62"/>
                <a:gd name="T61" fmla="*/ 0 h 110"/>
                <a:gd name="T62" fmla="*/ 2 w 62"/>
                <a:gd name="T63" fmla="*/ 1 h 110"/>
                <a:gd name="T64" fmla="*/ 2 w 62"/>
                <a:gd name="T65" fmla="*/ 1 h 110"/>
                <a:gd name="T66" fmla="*/ 0 w 62"/>
                <a:gd name="T67" fmla="*/ 1 h 110"/>
                <a:gd name="T68" fmla="*/ 2 w 62"/>
                <a:gd name="T69" fmla="*/ 1 h 110"/>
                <a:gd name="T70" fmla="*/ 2 w 6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10"/>
                <a:gd name="T110" fmla="*/ 62 w 6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10">
                  <a:moveTo>
                    <a:pt x="10" y="91"/>
                  </a:moveTo>
                  <a:lnTo>
                    <a:pt x="24" y="96"/>
                  </a:lnTo>
                  <a:lnTo>
                    <a:pt x="19" y="110"/>
                  </a:lnTo>
                  <a:lnTo>
                    <a:pt x="5" y="106"/>
                  </a:lnTo>
                  <a:lnTo>
                    <a:pt x="10" y="91"/>
                  </a:lnTo>
                  <a:close/>
                  <a:moveTo>
                    <a:pt x="29" y="106"/>
                  </a:moveTo>
                  <a:lnTo>
                    <a:pt x="19" y="110"/>
                  </a:lnTo>
                  <a:lnTo>
                    <a:pt x="19" y="106"/>
                  </a:lnTo>
                  <a:lnTo>
                    <a:pt x="29" y="106"/>
                  </a:lnTo>
                  <a:close/>
                  <a:moveTo>
                    <a:pt x="14" y="101"/>
                  </a:moveTo>
                  <a:lnTo>
                    <a:pt x="53" y="5"/>
                  </a:lnTo>
                  <a:lnTo>
                    <a:pt x="62" y="10"/>
                  </a:lnTo>
                  <a:lnTo>
                    <a:pt x="29" y="106"/>
                  </a:lnTo>
                  <a:lnTo>
                    <a:pt x="14" y="101"/>
                  </a:lnTo>
                  <a:close/>
                  <a:moveTo>
                    <a:pt x="58" y="0"/>
                  </a:moveTo>
                  <a:lnTo>
                    <a:pt x="62" y="10"/>
                  </a:lnTo>
                  <a:lnTo>
                    <a:pt x="58" y="10"/>
                  </a:lnTo>
                  <a:lnTo>
                    <a:pt x="58" y="0"/>
                  </a:lnTo>
                  <a:close/>
                  <a:moveTo>
                    <a:pt x="53" y="14"/>
                  </a:moveTo>
                  <a:lnTo>
                    <a:pt x="43" y="1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53" y="14"/>
                  </a:lnTo>
                  <a:close/>
                  <a:moveTo>
                    <a:pt x="38" y="0"/>
                  </a:moveTo>
                  <a:lnTo>
                    <a:pt x="48" y="0"/>
                  </a:lnTo>
                  <a:lnTo>
                    <a:pt x="43" y="5"/>
                  </a:lnTo>
                  <a:lnTo>
                    <a:pt x="38" y="0"/>
                  </a:lnTo>
                  <a:close/>
                  <a:moveTo>
                    <a:pt x="48" y="5"/>
                  </a:moveTo>
                  <a:lnTo>
                    <a:pt x="14" y="101"/>
                  </a:lnTo>
                  <a:lnTo>
                    <a:pt x="0" y="96"/>
                  </a:lnTo>
                  <a:lnTo>
                    <a:pt x="38" y="0"/>
                  </a:lnTo>
                  <a:lnTo>
                    <a:pt x="48" y="5"/>
                  </a:lnTo>
                  <a:close/>
                  <a:moveTo>
                    <a:pt x="5" y="106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5" y="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1" name="Freeform 330"/>
            <p:cNvSpPr>
              <a:spLocks noChangeAspect="1"/>
            </p:cNvSpPr>
            <p:nvPr/>
          </p:nvSpPr>
          <p:spPr bwMode="auto">
            <a:xfrm>
              <a:off x="3856" y="7460"/>
              <a:ext cx="48" cy="120"/>
            </a:xfrm>
            <a:custGeom>
              <a:avLst/>
              <a:gdLst>
                <a:gd name="T0" fmla="*/ 0 w 58"/>
                <a:gd name="T1" fmla="*/ 1 h 178"/>
                <a:gd name="T2" fmla="*/ 2 w 58"/>
                <a:gd name="T3" fmla="*/ 1 h 178"/>
                <a:gd name="T4" fmla="*/ 2 w 58"/>
                <a:gd name="T5" fmla="*/ 0 h 178"/>
                <a:gd name="T6" fmla="*/ 2 w 58"/>
                <a:gd name="T7" fmla="*/ 0 h 178"/>
                <a:gd name="T8" fmla="*/ 0 w 58"/>
                <a:gd name="T9" fmla="*/ 1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8"/>
                <a:gd name="T17" fmla="*/ 58 w 58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8">
                  <a:moveTo>
                    <a:pt x="0" y="173"/>
                  </a:moveTo>
                  <a:lnTo>
                    <a:pt x="15" y="178"/>
                  </a:lnTo>
                  <a:lnTo>
                    <a:pt x="58" y="0"/>
                  </a:lnTo>
                  <a:lnTo>
                    <a:pt x="43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2" name="Freeform 331"/>
            <p:cNvSpPr>
              <a:spLocks noChangeAspect="1" noEditPoints="1"/>
            </p:cNvSpPr>
            <p:nvPr/>
          </p:nvSpPr>
          <p:spPr bwMode="auto">
            <a:xfrm>
              <a:off x="3853" y="7455"/>
              <a:ext cx="56" cy="128"/>
            </a:xfrm>
            <a:custGeom>
              <a:avLst/>
              <a:gdLst>
                <a:gd name="T0" fmla="*/ 2 w 68"/>
                <a:gd name="T1" fmla="*/ 1 h 191"/>
                <a:gd name="T2" fmla="*/ 2 w 68"/>
                <a:gd name="T3" fmla="*/ 1 h 191"/>
                <a:gd name="T4" fmla="*/ 2 w 68"/>
                <a:gd name="T5" fmla="*/ 1 h 191"/>
                <a:gd name="T6" fmla="*/ 2 w 68"/>
                <a:gd name="T7" fmla="*/ 1 h 191"/>
                <a:gd name="T8" fmla="*/ 2 w 68"/>
                <a:gd name="T9" fmla="*/ 1 h 191"/>
                <a:gd name="T10" fmla="*/ 2 w 68"/>
                <a:gd name="T11" fmla="*/ 1 h 191"/>
                <a:gd name="T12" fmla="*/ 2 w 68"/>
                <a:gd name="T13" fmla="*/ 1 h 191"/>
                <a:gd name="T14" fmla="*/ 2 w 68"/>
                <a:gd name="T15" fmla="*/ 1 h 191"/>
                <a:gd name="T16" fmla="*/ 2 w 68"/>
                <a:gd name="T17" fmla="*/ 1 h 191"/>
                <a:gd name="T18" fmla="*/ 2 w 68"/>
                <a:gd name="T19" fmla="*/ 1 h 191"/>
                <a:gd name="T20" fmla="*/ 2 w 68"/>
                <a:gd name="T21" fmla="*/ 1 h 191"/>
                <a:gd name="T22" fmla="*/ 2 w 68"/>
                <a:gd name="T23" fmla="*/ 1 h 191"/>
                <a:gd name="T24" fmla="*/ 2 w 68"/>
                <a:gd name="T25" fmla="*/ 1 h 191"/>
                <a:gd name="T26" fmla="*/ 2 w 68"/>
                <a:gd name="T27" fmla="*/ 1 h 191"/>
                <a:gd name="T28" fmla="*/ 2 w 68"/>
                <a:gd name="T29" fmla="*/ 1 h 191"/>
                <a:gd name="T30" fmla="*/ 2 w 68"/>
                <a:gd name="T31" fmla="*/ 1 h 191"/>
                <a:gd name="T32" fmla="*/ 2 w 68"/>
                <a:gd name="T33" fmla="*/ 1 h 191"/>
                <a:gd name="T34" fmla="*/ 2 w 68"/>
                <a:gd name="T35" fmla="*/ 1 h 191"/>
                <a:gd name="T36" fmla="*/ 2 w 68"/>
                <a:gd name="T37" fmla="*/ 1 h 191"/>
                <a:gd name="T38" fmla="*/ 2 w 68"/>
                <a:gd name="T39" fmla="*/ 1 h 191"/>
                <a:gd name="T40" fmla="*/ 2 w 68"/>
                <a:gd name="T41" fmla="*/ 0 h 191"/>
                <a:gd name="T42" fmla="*/ 2 w 68"/>
                <a:gd name="T43" fmla="*/ 1 h 191"/>
                <a:gd name="T44" fmla="*/ 2 w 68"/>
                <a:gd name="T45" fmla="*/ 1 h 191"/>
                <a:gd name="T46" fmla="*/ 2 w 68"/>
                <a:gd name="T47" fmla="*/ 1 h 191"/>
                <a:gd name="T48" fmla="*/ 2 w 68"/>
                <a:gd name="T49" fmla="*/ 0 h 191"/>
                <a:gd name="T50" fmla="*/ 2 w 68"/>
                <a:gd name="T51" fmla="*/ 1 h 191"/>
                <a:gd name="T52" fmla="*/ 2 w 68"/>
                <a:gd name="T53" fmla="*/ 1 h 191"/>
                <a:gd name="T54" fmla="*/ 2 w 68"/>
                <a:gd name="T55" fmla="*/ 1 h 191"/>
                <a:gd name="T56" fmla="*/ 2 w 68"/>
                <a:gd name="T57" fmla="*/ 1 h 191"/>
                <a:gd name="T58" fmla="*/ 0 w 68"/>
                <a:gd name="T59" fmla="*/ 1 h 191"/>
                <a:gd name="T60" fmla="*/ 2 w 68"/>
                <a:gd name="T61" fmla="*/ 1 h 191"/>
                <a:gd name="T62" fmla="*/ 2 w 68"/>
                <a:gd name="T63" fmla="*/ 1 h 191"/>
                <a:gd name="T64" fmla="*/ 2 w 68"/>
                <a:gd name="T65" fmla="*/ 1 h 191"/>
                <a:gd name="T66" fmla="*/ 0 w 68"/>
                <a:gd name="T67" fmla="*/ 1 h 191"/>
                <a:gd name="T68" fmla="*/ 2 w 68"/>
                <a:gd name="T69" fmla="*/ 1 h 191"/>
                <a:gd name="T70" fmla="*/ 2 w 68"/>
                <a:gd name="T71" fmla="*/ 1 h 1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191"/>
                <a:gd name="T110" fmla="*/ 68 w 68"/>
                <a:gd name="T111" fmla="*/ 191 h 1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191">
                  <a:moveTo>
                    <a:pt x="10" y="177"/>
                  </a:moveTo>
                  <a:lnTo>
                    <a:pt x="20" y="177"/>
                  </a:lnTo>
                  <a:lnTo>
                    <a:pt x="15" y="191"/>
                  </a:lnTo>
                  <a:lnTo>
                    <a:pt x="5" y="187"/>
                  </a:lnTo>
                  <a:lnTo>
                    <a:pt x="10" y="177"/>
                  </a:lnTo>
                  <a:close/>
                  <a:moveTo>
                    <a:pt x="24" y="187"/>
                  </a:moveTo>
                  <a:lnTo>
                    <a:pt x="15" y="191"/>
                  </a:lnTo>
                  <a:lnTo>
                    <a:pt x="20" y="187"/>
                  </a:lnTo>
                  <a:lnTo>
                    <a:pt x="24" y="187"/>
                  </a:lnTo>
                  <a:close/>
                  <a:moveTo>
                    <a:pt x="10" y="182"/>
                  </a:moveTo>
                  <a:lnTo>
                    <a:pt x="58" y="9"/>
                  </a:lnTo>
                  <a:lnTo>
                    <a:pt x="68" y="14"/>
                  </a:lnTo>
                  <a:lnTo>
                    <a:pt x="24" y="187"/>
                  </a:lnTo>
                  <a:lnTo>
                    <a:pt x="10" y="182"/>
                  </a:lnTo>
                  <a:close/>
                  <a:moveTo>
                    <a:pt x="63" y="4"/>
                  </a:moveTo>
                  <a:lnTo>
                    <a:pt x="68" y="14"/>
                  </a:lnTo>
                  <a:lnTo>
                    <a:pt x="63" y="9"/>
                  </a:lnTo>
                  <a:lnTo>
                    <a:pt x="63" y="4"/>
                  </a:lnTo>
                  <a:close/>
                  <a:moveTo>
                    <a:pt x="63" y="19"/>
                  </a:moveTo>
                  <a:lnTo>
                    <a:pt x="48" y="14"/>
                  </a:lnTo>
                  <a:lnTo>
                    <a:pt x="48" y="0"/>
                  </a:lnTo>
                  <a:lnTo>
                    <a:pt x="63" y="4"/>
                  </a:lnTo>
                  <a:lnTo>
                    <a:pt x="63" y="19"/>
                  </a:lnTo>
                  <a:close/>
                  <a:moveTo>
                    <a:pt x="44" y="9"/>
                  </a:moveTo>
                  <a:lnTo>
                    <a:pt x="48" y="0"/>
                  </a:lnTo>
                  <a:lnTo>
                    <a:pt x="48" y="9"/>
                  </a:lnTo>
                  <a:lnTo>
                    <a:pt x="44" y="9"/>
                  </a:lnTo>
                  <a:close/>
                  <a:moveTo>
                    <a:pt x="53" y="9"/>
                  </a:moveTo>
                  <a:lnTo>
                    <a:pt x="15" y="182"/>
                  </a:lnTo>
                  <a:lnTo>
                    <a:pt x="0" y="182"/>
                  </a:lnTo>
                  <a:lnTo>
                    <a:pt x="44" y="9"/>
                  </a:lnTo>
                  <a:lnTo>
                    <a:pt x="53" y="9"/>
                  </a:lnTo>
                  <a:close/>
                  <a:moveTo>
                    <a:pt x="5" y="187"/>
                  </a:moveTo>
                  <a:lnTo>
                    <a:pt x="0" y="182"/>
                  </a:lnTo>
                  <a:lnTo>
                    <a:pt x="5" y="18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" name="Freeform 332"/>
            <p:cNvSpPr>
              <a:spLocks noChangeAspect="1"/>
            </p:cNvSpPr>
            <p:nvPr/>
          </p:nvSpPr>
          <p:spPr bwMode="auto">
            <a:xfrm>
              <a:off x="3892" y="7403"/>
              <a:ext cx="21" cy="57"/>
            </a:xfrm>
            <a:custGeom>
              <a:avLst/>
              <a:gdLst>
                <a:gd name="T0" fmla="*/ 0 w 24"/>
                <a:gd name="T1" fmla="*/ 1 h 86"/>
                <a:gd name="T2" fmla="*/ 4 w 24"/>
                <a:gd name="T3" fmla="*/ 1 h 86"/>
                <a:gd name="T4" fmla="*/ 4 w 24"/>
                <a:gd name="T5" fmla="*/ 0 h 86"/>
                <a:gd name="T6" fmla="*/ 4 w 24"/>
                <a:gd name="T7" fmla="*/ 0 h 86"/>
                <a:gd name="T8" fmla="*/ 0 w 24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86"/>
                <a:gd name="T17" fmla="*/ 24 w 2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86">
                  <a:moveTo>
                    <a:pt x="0" y="86"/>
                  </a:moveTo>
                  <a:lnTo>
                    <a:pt x="15" y="86"/>
                  </a:lnTo>
                  <a:lnTo>
                    <a:pt x="24" y="0"/>
                  </a:lnTo>
                  <a:lnTo>
                    <a:pt x="1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" name="Freeform 333"/>
            <p:cNvSpPr>
              <a:spLocks noChangeAspect="1" noEditPoints="1"/>
            </p:cNvSpPr>
            <p:nvPr/>
          </p:nvSpPr>
          <p:spPr bwMode="auto">
            <a:xfrm>
              <a:off x="3889" y="7396"/>
              <a:ext cx="27" cy="71"/>
            </a:xfrm>
            <a:custGeom>
              <a:avLst/>
              <a:gdLst>
                <a:gd name="T0" fmla="*/ 2 w 33"/>
                <a:gd name="T1" fmla="*/ 1 h 106"/>
                <a:gd name="T2" fmla="*/ 2 w 33"/>
                <a:gd name="T3" fmla="*/ 1 h 106"/>
                <a:gd name="T4" fmla="*/ 2 w 33"/>
                <a:gd name="T5" fmla="*/ 1 h 106"/>
                <a:gd name="T6" fmla="*/ 2 w 33"/>
                <a:gd name="T7" fmla="*/ 1 h 106"/>
                <a:gd name="T8" fmla="*/ 2 w 33"/>
                <a:gd name="T9" fmla="*/ 1 h 106"/>
                <a:gd name="T10" fmla="*/ 2 w 33"/>
                <a:gd name="T11" fmla="*/ 1 h 106"/>
                <a:gd name="T12" fmla="*/ 2 w 33"/>
                <a:gd name="T13" fmla="*/ 1 h 106"/>
                <a:gd name="T14" fmla="*/ 2 w 33"/>
                <a:gd name="T15" fmla="*/ 1 h 106"/>
                <a:gd name="T16" fmla="*/ 2 w 33"/>
                <a:gd name="T17" fmla="*/ 1 h 106"/>
                <a:gd name="T18" fmla="*/ 2 w 33"/>
                <a:gd name="T19" fmla="*/ 1 h 106"/>
                <a:gd name="T20" fmla="*/ 2 w 33"/>
                <a:gd name="T21" fmla="*/ 1 h 106"/>
                <a:gd name="T22" fmla="*/ 2 w 33"/>
                <a:gd name="T23" fmla="*/ 1 h 106"/>
                <a:gd name="T24" fmla="*/ 2 w 33"/>
                <a:gd name="T25" fmla="*/ 1 h 106"/>
                <a:gd name="T26" fmla="*/ 2 w 33"/>
                <a:gd name="T27" fmla="*/ 1 h 106"/>
                <a:gd name="T28" fmla="*/ 2 w 33"/>
                <a:gd name="T29" fmla="*/ 1 h 106"/>
                <a:gd name="T30" fmla="*/ 2 w 33"/>
                <a:gd name="T31" fmla="*/ 1 h 106"/>
                <a:gd name="T32" fmla="*/ 2 w 33"/>
                <a:gd name="T33" fmla="*/ 1 h 106"/>
                <a:gd name="T34" fmla="*/ 2 w 33"/>
                <a:gd name="T35" fmla="*/ 1 h 106"/>
                <a:gd name="T36" fmla="*/ 2 w 33"/>
                <a:gd name="T37" fmla="*/ 1 h 106"/>
                <a:gd name="T38" fmla="*/ 2 w 33"/>
                <a:gd name="T39" fmla="*/ 1 h 106"/>
                <a:gd name="T40" fmla="*/ 2 w 33"/>
                <a:gd name="T41" fmla="*/ 0 h 106"/>
                <a:gd name="T42" fmla="*/ 2 w 33"/>
                <a:gd name="T43" fmla="*/ 1 h 106"/>
                <a:gd name="T44" fmla="*/ 2 w 33"/>
                <a:gd name="T45" fmla="*/ 1 h 106"/>
                <a:gd name="T46" fmla="*/ 2 w 33"/>
                <a:gd name="T47" fmla="*/ 1 h 106"/>
                <a:gd name="T48" fmla="*/ 2 w 33"/>
                <a:gd name="T49" fmla="*/ 0 h 106"/>
                <a:gd name="T50" fmla="*/ 2 w 33"/>
                <a:gd name="T51" fmla="*/ 1 h 106"/>
                <a:gd name="T52" fmla="*/ 2 w 33"/>
                <a:gd name="T53" fmla="*/ 1 h 106"/>
                <a:gd name="T54" fmla="*/ 2 w 33"/>
                <a:gd name="T55" fmla="*/ 1 h 106"/>
                <a:gd name="T56" fmla="*/ 2 w 33"/>
                <a:gd name="T57" fmla="*/ 1 h 106"/>
                <a:gd name="T58" fmla="*/ 0 w 33"/>
                <a:gd name="T59" fmla="*/ 1 h 106"/>
                <a:gd name="T60" fmla="*/ 2 w 33"/>
                <a:gd name="T61" fmla="*/ 1 h 106"/>
                <a:gd name="T62" fmla="*/ 2 w 33"/>
                <a:gd name="T63" fmla="*/ 1 h 106"/>
                <a:gd name="T64" fmla="*/ 2 w 33"/>
                <a:gd name="T65" fmla="*/ 1 h 106"/>
                <a:gd name="T66" fmla="*/ 0 w 33"/>
                <a:gd name="T67" fmla="*/ 1 h 106"/>
                <a:gd name="T68" fmla="*/ 2 w 33"/>
                <a:gd name="T69" fmla="*/ 1 h 106"/>
                <a:gd name="T70" fmla="*/ 2 w 33"/>
                <a:gd name="T71" fmla="*/ 1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6"/>
                <a:gd name="T110" fmla="*/ 33 w 33"/>
                <a:gd name="T111" fmla="*/ 106 h 1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6">
                  <a:moveTo>
                    <a:pt x="4" y="87"/>
                  </a:moveTo>
                  <a:lnTo>
                    <a:pt x="19" y="91"/>
                  </a:lnTo>
                  <a:lnTo>
                    <a:pt x="19" y="106"/>
                  </a:lnTo>
                  <a:lnTo>
                    <a:pt x="4" y="101"/>
                  </a:lnTo>
                  <a:lnTo>
                    <a:pt x="4" y="87"/>
                  </a:lnTo>
                  <a:close/>
                  <a:moveTo>
                    <a:pt x="28" y="101"/>
                  </a:moveTo>
                  <a:lnTo>
                    <a:pt x="19" y="106"/>
                  </a:lnTo>
                  <a:lnTo>
                    <a:pt x="19" y="96"/>
                  </a:lnTo>
                  <a:lnTo>
                    <a:pt x="28" y="101"/>
                  </a:lnTo>
                  <a:close/>
                  <a:moveTo>
                    <a:pt x="14" y="96"/>
                  </a:moveTo>
                  <a:lnTo>
                    <a:pt x="19" y="10"/>
                  </a:lnTo>
                  <a:lnTo>
                    <a:pt x="33" y="10"/>
                  </a:lnTo>
                  <a:lnTo>
                    <a:pt x="28" y="101"/>
                  </a:lnTo>
                  <a:lnTo>
                    <a:pt x="14" y="96"/>
                  </a:lnTo>
                  <a:close/>
                  <a:moveTo>
                    <a:pt x="28" y="5"/>
                  </a:moveTo>
                  <a:lnTo>
                    <a:pt x="33" y="10"/>
                  </a:lnTo>
                  <a:lnTo>
                    <a:pt x="28" y="10"/>
                  </a:lnTo>
                  <a:lnTo>
                    <a:pt x="28" y="5"/>
                  </a:lnTo>
                  <a:close/>
                  <a:moveTo>
                    <a:pt x="24" y="19"/>
                  </a:moveTo>
                  <a:lnTo>
                    <a:pt x="9" y="15"/>
                  </a:lnTo>
                  <a:lnTo>
                    <a:pt x="14" y="0"/>
                  </a:lnTo>
                  <a:lnTo>
                    <a:pt x="28" y="5"/>
                  </a:lnTo>
                  <a:lnTo>
                    <a:pt x="24" y="19"/>
                  </a:lnTo>
                  <a:close/>
                  <a:moveTo>
                    <a:pt x="4" y="1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4" y="10"/>
                  </a:lnTo>
                  <a:close/>
                  <a:moveTo>
                    <a:pt x="19" y="10"/>
                  </a:moveTo>
                  <a:lnTo>
                    <a:pt x="14" y="96"/>
                  </a:lnTo>
                  <a:lnTo>
                    <a:pt x="0" y="96"/>
                  </a:lnTo>
                  <a:lnTo>
                    <a:pt x="4" y="10"/>
                  </a:lnTo>
                  <a:lnTo>
                    <a:pt x="19" y="10"/>
                  </a:lnTo>
                  <a:close/>
                  <a:moveTo>
                    <a:pt x="4" y="101"/>
                  </a:moveTo>
                  <a:lnTo>
                    <a:pt x="0" y="96"/>
                  </a:lnTo>
                  <a:lnTo>
                    <a:pt x="4" y="96"/>
                  </a:lnTo>
                  <a:lnTo>
                    <a:pt x="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" name="Freeform 334"/>
            <p:cNvSpPr>
              <a:spLocks noChangeAspect="1"/>
            </p:cNvSpPr>
            <p:nvPr/>
          </p:nvSpPr>
          <p:spPr bwMode="auto">
            <a:xfrm>
              <a:off x="3901" y="7345"/>
              <a:ext cx="15" cy="58"/>
            </a:xfrm>
            <a:custGeom>
              <a:avLst/>
              <a:gdLst>
                <a:gd name="T0" fmla="*/ 0 w 19"/>
                <a:gd name="T1" fmla="*/ 1 h 87"/>
                <a:gd name="T2" fmla="*/ 2 w 19"/>
                <a:gd name="T3" fmla="*/ 1 h 87"/>
                <a:gd name="T4" fmla="*/ 2 w 19"/>
                <a:gd name="T5" fmla="*/ 0 h 87"/>
                <a:gd name="T6" fmla="*/ 2 w 19"/>
                <a:gd name="T7" fmla="*/ 0 h 87"/>
                <a:gd name="T8" fmla="*/ 0 w 19"/>
                <a:gd name="T9" fmla="*/ 1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7"/>
                <a:gd name="T17" fmla="*/ 19 w 19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7">
                  <a:moveTo>
                    <a:pt x="0" y="87"/>
                  </a:moveTo>
                  <a:lnTo>
                    <a:pt x="14" y="87"/>
                  </a:lnTo>
                  <a:lnTo>
                    <a:pt x="19" y="0"/>
                  </a:lnTo>
                  <a:lnTo>
                    <a:pt x="5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6" name="Freeform 335"/>
            <p:cNvSpPr>
              <a:spLocks noChangeAspect="1" noEditPoints="1"/>
            </p:cNvSpPr>
            <p:nvPr/>
          </p:nvSpPr>
          <p:spPr bwMode="auto">
            <a:xfrm>
              <a:off x="3892" y="7338"/>
              <a:ext cx="32" cy="71"/>
            </a:xfrm>
            <a:custGeom>
              <a:avLst/>
              <a:gdLst>
                <a:gd name="T0" fmla="*/ 2 w 39"/>
                <a:gd name="T1" fmla="*/ 1 h 105"/>
                <a:gd name="T2" fmla="*/ 2 w 39"/>
                <a:gd name="T3" fmla="*/ 1 h 105"/>
                <a:gd name="T4" fmla="*/ 2 w 39"/>
                <a:gd name="T5" fmla="*/ 1 h 105"/>
                <a:gd name="T6" fmla="*/ 2 w 39"/>
                <a:gd name="T7" fmla="*/ 1 h 105"/>
                <a:gd name="T8" fmla="*/ 2 w 39"/>
                <a:gd name="T9" fmla="*/ 1 h 105"/>
                <a:gd name="T10" fmla="*/ 2 w 39"/>
                <a:gd name="T11" fmla="*/ 1 h 105"/>
                <a:gd name="T12" fmla="*/ 2 w 39"/>
                <a:gd name="T13" fmla="*/ 1 h 105"/>
                <a:gd name="T14" fmla="*/ 2 w 39"/>
                <a:gd name="T15" fmla="*/ 1 h 105"/>
                <a:gd name="T16" fmla="*/ 2 w 39"/>
                <a:gd name="T17" fmla="*/ 1 h 105"/>
                <a:gd name="T18" fmla="*/ 2 w 39"/>
                <a:gd name="T19" fmla="*/ 1 h 105"/>
                <a:gd name="T20" fmla="*/ 2 w 39"/>
                <a:gd name="T21" fmla="*/ 1 h 105"/>
                <a:gd name="T22" fmla="*/ 2 w 39"/>
                <a:gd name="T23" fmla="*/ 1 h 105"/>
                <a:gd name="T24" fmla="*/ 2 w 39"/>
                <a:gd name="T25" fmla="*/ 1 h 105"/>
                <a:gd name="T26" fmla="*/ 2 w 39"/>
                <a:gd name="T27" fmla="*/ 1 h 105"/>
                <a:gd name="T28" fmla="*/ 2 w 39"/>
                <a:gd name="T29" fmla="*/ 0 h 105"/>
                <a:gd name="T30" fmla="*/ 2 w 39"/>
                <a:gd name="T31" fmla="*/ 1 h 105"/>
                <a:gd name="T32" fmla="*/ 2 w 39"/>
                <a:gd name="T33" fmla="*/ 1 h 105"/>
                <a:gd name="T34" fmla="*/ 2 w 39"/>
                <a:gd name="T35" fmla="*/ 0 h 105"/>
                <a:gd name="T36" fmla="*/ 2 w 39"/>
                <a:gd name="T37" fmla="*/ 1 h 105"/>
                <a:gd name="T38" fmla="*/ 2 w 39"/>
                <a:gd name="T39" fmla="*/ 1 h 105"/>
                <a:gd name="T40" fmla="*/ 2 w 39"/>
                <a:gd name="T41" fmla="*/ 0 h 105"/>
                <a:gd name="T42" fmla="*/ 2 w 39"/>
                <a:gd name="T43" fmla="*/ 0 h 105"/>
                <a:gd name="T44" fmla="*/ 2 w 39"/>
                <a:gd name="T45" fmla="*/ 1 h 105"/>
                <a:gd name="T46" fmla="*/ 2 w 39"/>
                <a:gd name="T47" fmla="*/ 1 h 105"/>
                <a:gd name="T48" fmla="*/ 2 w 39"/>
                <a:gd name="T49" fmla="*/ 0 h 105"/>
                <a:gd name="T50" fmla="*/ 2 w 39"/>
                <a:gd name="T51" fmla="*/ 1 h 105"/>
                <a:gd name="T52" fmla="*/ 2 w 39"/>
                <a:gd name="T53" fmla="*/ 1 h 105"/>
                <a:gd name="T54" fmla="*/ 2 w 39"/>
                <a:gd name="T55" fmla="*/ 1 h 105"/>
                <a:gd name="T56" fmla="*/ 2 w 39"/>
                <a:gd name="T57" fmla="*/ 1 h 105"/>
                <a:gd name="T58" fmla="*/ 0 w 39"/>
                <a:gd name="T59" fmla="*/ 1 h 105"/>
                <a:gd name="T60" fmla="*/ 2 w 39"/>
                <a:gd name="T61" fmla="*/ 1 h 105"/>
                <a:gd name="T62" fmla="*/ 2 w 39"/>
                <a:gd name="T63" fmla="*/ 1 h 105"/>
                <a:gd name="T64" fmla="*/ 2 w 39"/>
                <a:gd name="T65" fmla="*/ 1 h 105"/>
                <a:gd name="T66" fmla="*/ 0 w 39"/>
                <a:gd name="T67" fmla="*/ 1 h 105"/>
                <a:gd name="T68" fmla="*/ 2 w 39"/>
                <a:gd name="T69" fmla="*/ 1 h 105"/>
                <a:gd name="T70" fmla="*/ 2 w 39"/>
                <a:gd name="T71" fmla="*/ 1 h 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05"/>
                <a:gd name="T110" fmla="*/ 39 w 39"/>
                <a:gd name="T111" fmla="*/ 105 h 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05">
                  <a:moveTo>
                    <a:pt x="10" y="86"/>
                  </a:moveTo>
                  <a:lnTo>
                    <a:pt x="24" y="91"/>
                  </a:lnTo>
                  <a:lnTo>
                    <a:pt x="20" y="105"/>
                  </a:lnTo>
                  <a:lnTo>
                    <a:pt x="5" y="101"/>
                  </a:lnTo>
                  <a:lnTo>
                    <a:pt x="10" y="86"/>
                  </a:lnTo>
                  <a:close/>
                  <a:moveTo>
                    <a:pt x="29" y="96"/>
                  </a:moveTo>
                  <a:lnTo>
                    <a:pt x="20" y="105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5" y="96"/>
                  </a:moveTo>
                  <a:lnTo>
                    <a:pt x="24" y="9"/>
                  </a:lnTo>
                  <a:lnTo>
                    <a:pt x="39" y="9"/>
                  </a:lnTo>
                  <a:lnTo>
                    <a:pt x="29" y="96"/>
                  </a:lnTo>
                  <a:lnTo>
                    <a:pt x="15" y="96"/>
                  </a:lnTo>
                  <a:close/>
                  <a:moveTo>
                    <a:pt x="29" y="0"/>
                  </a:moveTo>
                  <a:lnTo>
                    <a:pt x="39" y="9"/>
                  </a:lnTo>
                  <a:lnTo>
                    <a:pt x="29" y="9"/>
                  </a:lnTo>
                  <a:lnTo>
                    <a:pt x="29" y="0"/>
                  </a:lnTo>
                  <a:close/>
                  <a:moveTo>
                    <a:pt x="29" y="14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29" y="14"/>
                  </a:lnTo>
                  <a:close/>
                  <a:moveTo>
                    <a:pt x="10" y="9"/>
                  </a:moveTo>
                  <a:lnTo>
                    <a:pt x="15" y="0"/>
                  </a:lnTo>
                  <a:lnTo>
                    <a:pt x="15" y="9"/>
                  </a:lnTo>
                  <a:lnTo>
                    <a:pt x="10" y="9"/>
                  </a:lnTo>
                  <a:close/>
                  <a:moveTo>
                    <a:pt x="24" y="9"/>
                  </a:moveTo>
                  <a:lnTo>
                    <a:pt x="15" y="96"/>
                  </a:lnTo>
                  <a:lnTo>
                    <a:pt x="0" y="96"/>
                  </a:lnTo>
                  <a:lnTo>
                    <a:pt x="10" y="9"/>
                  </a:lnTo>
                  <a:lnTo>
                    <a:pt x="24" y="9"/>
                  </a:lnTo>
                  <a:close/>
                  <a:moveTo>
                    <a:pt x="5" y="101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" name="Freeform 336"/>
            <p:cNvSpPr>
              <a:spLocks noChangeAspect="1"/>
            </p:cNvSpPr>
            <p:nvPr/>
          </p:nvSpPr>
          <p:spPr bwMode="auto">
            <a:xfrm>
              <a:off x="3901" y="7285"/>
              <a:ext cx="15" cy="60"/>
            </a:xfrm>
            <a:custGeom>
              <a:avLst/>
              <a:gdLst>
                <a:gd name="T0" fmla="*/ 2 w 19"/>
                <a:gd name="T1" fmla="*/ 1 h 86"/>
                <a:gd name="T2" fmla="*/ 2 w 19"/>
                <a:gd name="T3" fmla="*/ 1 h 86"/>
                <a:gd name="T4" fmla="*/ 2 w 19"/>
                <a:gd name="T5" fmla="*/ 0 h 86"/>
                <a:gd name="T6" fmla="*/ 0 w 19"/>
                <a:gd name="T7" fmla="*/ 0 h 86"/>
                <a:gd name="T8" fmla="*/ 2 w 1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6"/>
                <a:gd name="T17" fmla="*/ 19 w 1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6">
                  <a:moveTo>
                    <a:pt x="5" y="86"/>
                  </a:moveTo>
                  <a:lnTo>
                    <a:pt x="19" y="8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5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" name="Freeform 337"/>
            <p:cNvSpPr>
              <a:spLocks noChangeAspect="1" noEditPoints="1"/>
            </p:cNvSpPr>
            <p:nvPr/>
          </p:nvSpPr>
          <p:spPr bwMode="auto">
            <a:xfrm>
              <a:off x="3892" y="7279"/>
              <a:ext cx="32" cy="68"/>
            </a:xfrm>
            <a:custGeom>
              <a:avLst/>
              <a:gdLst>
                <a:gd name="T0" fmla="*/ 2 w 39"/>
                <a:gd name="T1" fmla="*/ 1 h 101"/>
                <a:gd name="T2" fmla="*/ 2 w 39"/>
                <a:gd name="T3" fmla="*/ 1 h 101"/>
                <a:gd name="T4" fmla="*/ 2 w 39"/>
                <a:gd name="T5" fmla="*/ 1 h 101"/>
                <a:gd name="T6" fmla="*/ 2 w 39"/>
                <a:gd name="T7" fmla="*/ 1 h 101"/>
                <a:gd name="T8" fmla="*/ 2 w 39"/>
                <a:gd name="T9" fmla="*/ 1 h 101"/>
                <a:gd name="T10" fmla="*/ 2 w 39"/>
                <a:gd name="T11" fmla="*/ 1 h 101"/>
                <a:gd name="T12" fmla="*/ 2 w 39"/>
                <a:gd name="T13" fmla="*/ 1 h 101"/>
                <a:gd name="T14" fmla="*/ 2 w 39"/>
                <a:gd name="T15" fmla="*/ 1 h 101"/>
                <a:gd name="T16" fmla="*/ 2 w 39"/>
                <a:gd name="T17" fmla="*/ 1 h 101"/>
                <a:gd name="T18" fmla="*/ 2 w 39"/>
                <a:gd name="T19" fmla="*/ 1 h 101"/>
                <a:gd name="T20" fmla="*/ 2 w 39"/>
                <a:gd name="T21" fmla="*/ 1 h 101"/>
                <a:gd name="T22" fmla="*/ 2 w 39"/>
                <a:gd name="T23" fmla="*/ 1 h 101"/>
                <a:gd name="T24" fmla="*/ 2 w 39"/>
                <a:gd name="T25" fmla="*/ 1 h 101"/>
                <a:gd name="T26" fmla="*/ 2 w 39"/>
                <a:gd name="T27" fmla="*/ 1 h 101"/>
                <a:gd name="T28" fmla="*/ 2 w 39"/>
                <a:gd name="T29" fmla="*/ 0 h 101"/>
                <a:gd name="T30" fmla="*/ 2 w 39"/>
                <a:gd name="T31" fmla="*/ 1 h 101"/>
                <a:gd name="T32" fmla="*/ 2 w 39"/>
                <a:gd name="T33" fmla="*/ 1 h 101"/>
                <a:gd name="T34" fmla="*/ 2 w 39"/>
                <a:gd name="T35" fmla="*/ 0 h 101"/>
                <a:gd name="T36" fmla="*/ 2 w 39"/>
                <a:gd name="T37" fmla="*/ 1 h 101"/>
                <a:gd name="T38" fmla="*/ 2 w 39"/>
                <a:gd name="T39" fmla="*/ 1 h 101"/>
                <a:gd name="T40" fmla="*/ 2 w 39"/>
                <a:gd name="T41" fmla="*/ 0 h 101"/>
                <a:gd name="T42" fmla="*/ 2 w 39"/>
                <a:gd name="T43" fmla="*/ 0 h 101"/>
                <a:gd name="T44" fmla="*/ 2 w 39"/>
                <a:gd name="T45" fmla="*/ 1 h 101"/>
                <a:gd name="T46" fmla="*/ 0 w 39"/>
                <a:gd name="T47" fmla="*/ 1 h 101"/>
                <a:gd name="T48" fmla="*/ 2 w 39"/>
                <a:gd name="T49" fmla="*/ 0 h 101"/>
                <a:gd name="T50" fmla="*/ 2 w 39"/>
                <a:gd name="T51" fmla="*/ 1 h 101"/>
                <a:gd name="T52" fmla="*/ 0 w 39"/>
                <a:gd name="T53" fmla="*/ 1 h 101"/>
                <a:gd name="T54" fmla="*/ 2 w 39"/>
                <a:gd name="T55" fmla="*/ 1 h 101"/>
                <a:gd name="T56" fmla="*/ 2 w 39"/>
                <a:gd name="T57" fmla="*/ 1 h 101"/>
                <a:gd name="T58" fmla="*/ 2 w 39"/>
                <a:gd name="T59" fmla="*/ 1 h 101"/>
                <a:gd name="T60" fmla="*/ 0 w 39"/>
                <a:gd name="T61" fmla="*/ 1 h 101"/>
                <a:gd name="T62" fmla="*/ 2 w 39"/>
                <a:gd name="T63" fmla="*/ 1 h 101"/>
                <a:gd name="T64" fmla="*/ 2 w 39"/>
                <a:gd name="T65" fmla="*/ 1 h 101"/>
                <a:gd name="T66" fmla="*/ 2 w 39"/>
                <a:gd name="T67" fmla="*/ 1 h 101"/>
                <a:gd name="T68" fmla="*/ 2 w 39"/>
                <a:gd name="T69" fmla="*/ 1 h 101"/>
                <a:gd name="T70" fmla="*/ 2 w 39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01"/>
                <a:gd name="T110" fmla="*/ 39 w 39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01">
                  <a:moveTo>
                    <a:pt x="15" y="87"/>
                  </a:moveTo>
                  <a:lnTo>
                    <a:pt x="29" y="87"/>
                  </a:lnTo>
                  <a:lnTo>
                    <a:pt x="29" y="101"/>
                  </a:lnTo>
                  <a:lnTo>
                    <a:pt x="15" y="101"/>
                  </a:lnTo>
                  <a:lnTo>
                    <a:pt x="15" y="87"/>
                  </a:lnTo>
                  <a:close/>
                  <a:moveTo>
                    <a:pt x="39" y="96"/>
                  </a:moveTo>
                  <a:lnTo>
                    <a:pt x="29" y="101"/>
                  </a:lnTo>
                  <a:lnTo>
                    <a:pt x="29" y="96"/>
                  </a:lnTo>
                  <a:lnTo>
                    <a:pt x="39" y="96"/>
                  </a:lnTo>
                  <a:close/>
                  <a:moveTo>
                    <a:pt x="24" y="96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39" y="96"/>
                  </a:lnTo>
                  <a:lnTo>
                    <a:pt x="24" y="96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4" y="10"/>
                  </a:lnTo>
                  <a:lnTo>
                    <a:pt x="20" y="0"/>
                  </a:lnTo>
                  <a:close/>
                  <a:moveTo>
                    <a:pt x="24" y="15"/>
                  </a:moveTo>
                  <a:lnTo>
                    <a:pt x="10" y="15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24" y="96"/>
                  </a:lnTo>
                  <a:lnTo>
                    <a:pt x="10" y="96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15" y="101"/>
                  </a:moveTo>
                  <a:lnTo>
                    <a:pt x="10" y="96"/>
                  </a:lnTo>
                  <a:lnTo>
                    <a:pt x="15" y="96"/>
                  </a:lnTo>
                  <a:lnTo>
                    <a:pt x="15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9" name="Freeform 338"/>
            <p:cNvSpPr>
              <a:spLocks noChangeAspect="1"/>
            </p:cNvSpPr>
            <p:nvPr/>
          </p:nvSpPr>
          <p:spPr bwMode="auto">
            <a:xfrm>
              <a:off x="3892" y="7225"/>
              <a:ext cx="21" cy="60"/>
            </a:xfrm>
            <a:custGeom>
              <a:avLst/>
              <a:gdLst>
                <a:gd name="T0" fmla="*/ 4 w 24"/>
                <a:gd name="T1" fmla="*/ 1 h 91"/>
                <a:gd name="T2" fmla="*/ 4 w 24"/>
                <a:gd name="T3" fmla="*/ 1 h 91"/>
                <a:gd name="T4" fmla="*/ 4 w 24"/>
                <a:gd name="T5" fmla="*/ 0 h 91"/>
                <a:gd name="T6" fmla="*/ 0 w 24"/>
                <a:gd name="T7" fmla="*/ 1 h 91"/>
                <a:gd name="T8" fmla="*/ 4 w 24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1"/>
                <a:gd name="T17" fmla="*/ 24 w 24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1">
                  <a:moveTo>
                    <a:pt x="10" y="91"/>
                  </a:moveTo>
                  <a:lnTo>
                    <a:pt x="24" y="9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0" name="Freeform 339"/>
            <p:cNvSpPr>
              <a:spLocks noChangeAspect="1" noEditPoints="1"/>
            </p:cNvSpPr>
            <p:nvPr/>
          </p:nvSpPr>
          <p:spPr bwMode="auto">
            <a:xfrm>
              <a:off x="3889" y="7221"/>
              <a:ext cx="27" cy="69"/>
            </a:xfrm>
            <a:custGeom>
              <a:avLst/>
              <a:gdLst>
                <a:gd name="T0" fmla="*/ 2 w 33"/>
                <a:gd name="T1" fmla="*/ 1 h 101"/>
                <a:gd name="T2" fmla="*/ 2 w 33"/>
                <a:gd name="T3" fmla="*/ 1 h 101"/>
                <a:gd name="T4" fmla="*/ 2 w 33"/>
                <a:gd name="T5" fmla="*/ 1 h 101"/>
                <a:gd name="T6" fmla="*/ 2 w 33"/>
                <a:gd name="T7" fmla="*/ 1 h 101"/>
                <a:gd name="T8" fmla="*/ 2 w 33"/>
                <a:gd name="T9" fmla="*/ 1 h 101"/>
                <a:gd name="T10" fmla="*/ 2 w 33"/>
                <a:gd name="T11" fmla="*/ 1 h 101"/>
                <a:gd name="T12" fmla="*/ 2 w 33"/>
                <a:gd name="T13" fmla="*/ 1 h 101"/>
                <a:gd name="T14" fmla="*/ 2 w 33"/>
                <a:gd name="T15" fmla="*/ 1 h 101"/>
                <a:gd name="T16" fmla="*/ 2 w 33"/>
                <a:gd name="T17" fmla="*/ 1 h 101"/>
                <a:gd name="T18" fmla="*/ 2 w 33"/>
                <a:gd name="T19" fmla="*/ 1 h 101"/>
                <a:gd name="T20" fmla="*/ 2 w 33"/>
                <a:gd name="T21" fmla="*/ 1 h 101"/>
                <a:gd name="T22" fmla="*/ 2 w 33"/>
                <a:gd name="T23" fmla="*/ 1 h 101"/>
                <a:gd name="T24" fmla="*/ 2 w 33"/>
                <a:gd name="T25" fmla="*/ 1 h 101"/>
                <a:gd name="T26" fmla="*/ 2 w 33"/>
                <a:gd name="T27" fmla="*/ 1 h 101"/>
                <a:gd name="T28" fmla="*/ 2 w 33"/>
                <a:gd name="T29" fmla="*/ 0 h 101"/>
                <a:gd name="T30" fmla="*/ 2 w 33"/>
                <a:gd name="T31" fmla="*/ 1 h 101"/>
                <a:gd name="T32" fmla="*/ 2 w 33"/>
                <a:gd name="T33" fmla="*/ 1 h 101"/>
                <a:gd name="T34" fmla="*/ 2 w 33"/>
                <a:gd name="T35" fmla="*/ 0 h 101"/>
                <a:gd name="T36" fmla="*/ 2 w 33"/>
                <a:gd name="T37" fmla="*/ 1 h 101"/>
                <a:gd name="T38" fmla="*/ 2 w 33"/>
                <a:gd name="T39" fmla="*/ 1 h 101"/>
                <a:gd name="T40" fmla="*/ 2 w 33"/>
                <a:gd name="T41" fmla="*/ 0 h 101"/>
                <a:gd name="T42" fmla="*/ 2 w 33"/>
                <a:gd name="T43" fmla="*/ 0 h 101"/>
                <a:gd name="T44" fmla="*/ 2 w 33"/>
                <a:gd name="T45" fmla="*/ 1 h 101"/>
                <a:gd name="T46" fmla="*/ 0 w 33"/>
                <a:gd name="T47" fmla="*/ 1 h 101"/>
                <a:gd name="T48" fmla="*/ 2 w 33"/>
                <a:gd name="T49" fmla="*/ 0 h 101"/>
                <a:gd name="T50" fmla="*/ 2 w 33"/>
                <a:gd name="T51" fmla="*/ 1 h 101"/>
                <a:gd name="T52" fmla="*/ 0 w 33"/>
                <a:gd name="T53" fmla="*/ 1 h 101"/>
                <a:gd name="T54" fmla="*/ 2 w 33"/>
                <a:gd name="T55" fmla="*/ 1 h 101"/>
                <a:gd name="T56" fmla="*/ 2 w 33"/>
                <a:gd name="T57" fmla="*/ 1 h 101"/>
                <a:gd name="T58" fmla="*/ 2 w 33"/>
                <a:gd name="T59" fmla="*/ 1 h 101"/>
                <a:gd name="T60" fmla="*/ 0 w 33"/>
                <a:gd name="T61" fmla="*/ 1 h 101"/>
                <a:gd name="T62" fmla="*/ 2 w 33"/>
                <a:gd name="T63" fmla="*/ 1 h 101"/>
                <a:gd name="T64" fmla="*/ 2 w 33"/>
                <a:gd name="T65" fmla="*/ 1 h 101"/>
                <a:gd name="T66" fmla="*/ 2 w 33"/>
                <a:gd name="T67" fmla="*/ 1 h 101"/>
                <a:gd name="T68" fmla="*/ 2 w 33"/>
                <a:gd name="T69" fmla="*/ 1 h 101"/>
                <a:gd name="T70" fmla="*/ 2 w 3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101"/>
                <a:gd name="T110" fmla="*/ 33 w 3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101">
                  <a:moveTo>
                    <a:pt x="9" y="86"/>
                  </a:moveTo>
                  <a:lnTo>
                    <a:pt x="24" y="86"/>
                  </a:lnTo>
                  <a:lnTo>
                    <a:pt x="28" y="101"/>
                  </a:lnTo>
                  <a:lnTo>
                    <a:pt x="14" y="101"/>
                  </a:lnTo>
                  <a:lnTo>
                    <a:pt x="9" y="86"/>
                  </a:lnTo>
                  <a:close/>
                  <a:moveTo>
                    <a:pt x="33" y="96"/>
                  </a:moveTo>
                  <a:lnTo>
                    <a:pt x="28" y="101"/>
                  </a:lnTo>
                  <a:lnTo>
                    <a:pt x="28" y="96"/>
                  </a:lnTo>
                  <a:lnTo>
                    <a:pt x="33" y="96"/>
                  </a:lnTo>
                  <a:close/>
                  <a:moveTo>
                    <a:pt x="19" y="96"/>
                  </a:moveTo>
                  <a:lnTo>
                    <a:pt x="9" y="5"/>
                  </a:lnTo>
                  <a:lnTo>
                    <a:pt x="24" y="5"/>
                  </a:lnTo>
                  <a:lnTo>
                    <a:pt x="33" y="96"/>
                  </a:lnTo>
                  <a:lnTo>
                    <a:pt x="19" y="96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4" y="14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19" y="96"/>
                  </a:lnTo>
                  <a:lnTo>
                    <a:pt x="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14" y="101"/>
                  </a:moveTo>
                  <a:lnTo>
                    <a:pt x="4" y="96"/>
                  </a:lnTo>
                  <a:lnTo>
                    <a:pt x="14" y="96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" name="Freeform 340"/>
            <p:cNvSpPr>
              <a:spLocks noChangeAspect="1"/>
            </p:cNvSpPr>
            <p:nvPr/>
          </p:nvSpPr>
          <p:spPr bwMode="auto">
            <a:xfrm>
              <a:off x="3856" y="7122"/>
              <a:ext cx="48" cy="106"/>
            </a:xfrm>
            <a:custGeom>
              <a:avLst/>
              <a:gdLst>
                <a:gd name="T0" fmla="*/ 2 w 58"/>
                <a:gd name="T1" fmla="*/ 1 h 159"/>
                <a:gd name="T2" fmla="*/ 2 w 58"/>
                <a:gd name="T3" fmla="*/ 1 h 159"/>
                <a:gd name="T4" fmla="*/ 2 w 58"/>
                <a:gd name="T5" fmla="*/ 0 h 159"/>
                <a:gd name="T6" fmla="*/ 0 w 58"/>
                <a:gd name="T7" fmla="*/ 1 h 159"/>
                <a:gd name="T8" fmla="*/ 2 w 58"/>
                <a:gd name="T9" fmla="*/ 1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59"/>
                <a:gd name="T17" fmla="*/ 58 w 58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59">
                  <a:moveTo>
                    <a:pt x="43" y="159"/>
                  </a:moveTo>
                  <a:lnTo>
                    <a:pt x="58" y="154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3" y="15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2" name="Freeform 341"/>
            <p:cNvSpPr>
              <a:spLocks noChangeAspect="1" noEditPoints="1"/>
            </p:cNvSpPr>
            <p:nvPr/>
          </p:nvSpPr>
          <p:spPr bwMode="auto">
            <a:xfrm>
              <a:off x="3853" y="7117"/>
              <a:ext cx="56" cy="113"/>
            </a:xfrm>
            <a:custGeom>
              <a:avLst/>
              <a:gdLst>
                <a:gd name="T0" fmla="*/ 2 w 68"/>
                <a:gd name="T1" fmla="*/ 1 h 168"/>
                <a:gd name="T2" fmla="*/ 2 w 68"/>
                <a:gd name="T3" fmla="*/ 1 h 168"/>
                <a:gd name="T4" fmla="*/ 2 w 68"/>
                <a:gd name="T5" fmla="*/ 1 h 168"/>
                <a:gd name="T6" fmla="*/ 2 w 68"/>
                <a:gd name="T7" fmla="*/ 1 h 168"/>
                <a:gd name="T8" fmla="*/ 2 w 68"/>
                <a:gd name="T9" fmla="*/ 1 h 168"/>
                <a:gd name="T10" fmla="*/ 2 w 68"/>
                <a:gd name="T11" fmla="*/ 1 h 168"/>
                <a:gd name="T12" fmla="*/ 2 w 68"/>
                <a:gd name="T13" fmla="*/ 1 h 168"/>
                <a:gd name="T14" fmla="*/ 2 w 68"/>
                <a:gd name="T15" fmla="*/ 1 h 168"/>
                <a:gd name="T16" fmla="*/ 2 w 68"/>
                <a:gd name="T17" fmla="*/ 1 h 168"/>
                <a:gd name="T18" fmla="*/ 2 w 68"/>
                <a:gd name="T19" fmla="*/ 1 h 168"/>
                <a:gd name="T20" fmla="*/ 2 w 68"/>
                <a:gd name="T21" fmla="*/ 1 h 168"/>
                <a:gd name="T22" fmla="*/ 2 w 68"/>
                <a:gd name="T23" fmla="*/ 1 h 168"/>
                <a:gd name="T24" fmla="*/ 2 w 68"/>
                <a:gd name="T25" fmla="*/ 1 h 168"/>
                <a:gd name="T26" fmla="*/ 2 w 68"/>
                <a:gd name="T27" fmla="*/ 1 h 168"/>
                <a:gd name="T28" fmla="*/ 2 w 68"/>
                <a:gd name="T29" fmla="*/ 0 h 168"/>
                <a:gd name="T30" fmla="*/ 2 w 68"/>
                <a:gd name="T31" fmla="*/ 1 h 168"/>
                <a:gd name="T32" fmla="*/ 2 w 68"/>
                <a:gd name="T33" fmla="*/ 1 h 168"/>
                <a:gd name="T34" fmla="*/ 2 w 68"/>
                <a:gd name="T35" fmla="*/ 0 h 168"/>
                <a:gd name="T36" fmla="*/ 2 w 68"/>
                <a:gd name="T37" fmla="*/ 1 h 168"/>
                <a:gd name="T38" fmla="*/ 2 w 68"/>
                <a:gd name="T39" fmla="*/ 1 h 168"/>
                <a:gd name="T40" fmla="*/ 0 w 68"/>
                <a:gd name="T41" fmla="*/ 1 h 168"/>
                <a:gd name="T42" fmla="*/ 2 w 68"/>
                <a:gd name="T43" fmla="*/ 0 h 168"/>
                <a:gd name="T44" fmla="*/ 2 w 68"/>
                <a:gd name="T45" fmla="*/ 1 h 168"/>
                <a:gd name="T46" fmla="*/ 0 w 68"/>
                <a:gd name="T47" fmla="*/ 1 h 168"/>
                <a:gd name="T48" fmla="*/ 0 w 68"/>
                <a:gd name="T49" fmla="*/ 1 h 168"/>
                <a:gd name="T50" fmla="*/ 2 w 68"/>
                <a:gd name="T51" fmla="*/ 1 h 168"/>
                <a:gd name="T52" fmla="*/ 0 w 68"/>
                <a:gd name="T53" fmla="*/ 1 h 168"/>
                <a:gd name="T54" fmla="*/ 2 w 68"/>
                <a:gd name="T55" fmla="*/ 1 h 168"/>
                <a:gd name="T56" fmla="*/ 2 w 68"/>
                <a:gd name="T57" fmla="*/ 1 h 168"/>
                <a:gd name="T58" fmla="*/ 2 w 68"/>
                <a:gd name="T59" fmla="*/ 1 h 168"/>
                <a:gd name="T60" fmla="*/ 0 w 68"/>
                <a:gd name="T61" fmla="*/ 1 h 168"/>
                <a:gd name="T62" fmla="*/ 2 w 68"/>
                <a:gd name="T63" fmla="*/ 1 h 168"/>
                <a:gd name="T64" fmla="*/ 2 w 68"/>
                <a:gd name="T65" fmla="*/ 1 h 168"/>
                <a:gd name="T66" fmla="*/ 2 w 68"/>
                <a:gd name="T67" fmla="*/ 1 h 168"/>
                <a:gd name="T68" fmla="*/ 2 w 68"/>
                <a:gd name="T69" fmla="*/ 1 h 168"/>
                <a:gd name="T70" fmla="*/ 2 w 68"/>
                <a:gd name="T71" fmla="*/ 1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"/>
                <a:gd name="T109" fmla="*/ 0 h 168"/>
                <a:gd name="T110" fmla="*/ 68 w 68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" h="168">
                  <a:moveTo>
                    <a:pt x="48" y="154"/>
                  </a:moveTo>
                  <a:lnTo>
                    <a:pt x="63" y="154"/>
                  </a:lnTo>
                  <a:lnTo>
                    <a:pt x="63" y="168"/>
                  </a:lnTo>
                  <a:lnTo>
                    <a:pt x="48" y="168"/>
                  </a:lnTo>
                  <a:lnTo>
                    <a:pt x="48" y="154"/>
                  </a:lnTo>
                  <a:close/>
                  <a:moveTo>
                    <a:pt x="68" y="159"/>
                  </a:moveTo>
                  <a:lnTo>
                    <a:pt x="63" y="168"/>
                  </a:lnTo>
                  <a:lnTo>
                    <a:pt x="63" y="159"/>
                  </a:lnTo>
                  <a:lnTo>
                    <a:pt x="68" y="159"/>
                  </a:lnTo>
                  <a:close/>
                  <a:moveTo>
                    <a:pt x="58" y="164"/>
                  </a:moveTo>
                  <a:lnTo>
                    <a:pt x="10" y="10"/>
                  </a:lnTo>
                  <a:lnTo>
                    <a:pt x="24" y="5"/>
                  </a:lnTo>
                  <a:lnTo>
                    <a:pt x="68" y="159"/>
                  </a:lnTo>
                  <a:lnTo>
                    <a:pt x="58" y="164"/>
                  </a:lnTo>
                  <a:close/>
                  <a:moveTo>
                    <a:pt x="15" y="0"/>
                  </a:moveTo>
                  <a:lnTo>
                    <a:pt x="24" y="5"/>
                  </a:lnTo>
                  <a:lnTo>
                    <a:pt x="20" y="5"/>
                  </a:lnTo>
                  <a:lnTo>
                    <a:pt x="15" y="0"/>
                  </a:lnTo>
                  <a:close/>
                  <a:moveTo>
                    <a:pt x="20" y="15"/>
                  </a:moveTo>
                  <a:lnTo>
                    <a:pt x="10" y="20"/>
                  </a:lnTo>
                  <a:lnTo>
                    <a:pt x="0" y="5"/>
                  </a:lnTo>
                  <a:lnTo>
                    <a:pt x="15" y="0"/>
                  </a:lnTo>
                  <a:lnTo>
                    <a:pt x="20" y="15"/>
                  </a:lnTo>
                  <a:close/>
                  <a:moveTo>
                    <a:pt x="0" y="15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0" y="15"/>
                  </a:lnTo>
                  <a:close/>
                  <a:moveTo>
                    <a:pt x="10" y="10"/>
                  </a:moveTo>
                  <a:lnTo>
                    <a:pt x="53" y="164"/>
                  </a:lnTo>
                  <a:lnTo>
                    <a:pt x="44" y="164"/>
                  </a:lnTo>
                  <a:lnTo>
                    <a:pt x="0" y="15"/>
                  </a:lnTo>
                  <a:lnTo>
                    <a:pt x="10" y="10"/>
                  </a:lnTo>
                  <a:close/>
                  <a:moveTo>
                    <a:pt x="48" y="168"/>
                  </a:moveTo>
                  <a:lnTo>
                    <a:pt x="44" y="164"/>
                  </a:lnTo>
                  <a:lnTo>
                    <a:pt x="48" y="164"/>
                  </a:lnTo>
                  <a:lnTo>
                    <a:pt x="48" y="1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3" name="Freeform 342"/>
            <p:cNvSpPr>
              <a:spLocks noChangeAspect="1"/>
            </p:cNvSpPr>
            <p:nvPr/>
          </p:nvSpPr>
          <p:spPr bwMode="auto">
            <a:xfrm>
              <a:off x="3864" y="7622"/>
              <a:ext cx="60" cy="94"/>
            </a:xfrm>
            <a:custGeom>
              <a:avLst/>
              <a:gdLst>
                <a:gd name="T0" fmla="*/ 2 w 72"/>
                <a:gd name="T1" fmla="*/ 1 h 139"/>
                <a:gd name="T2" fmla="*/ 2 w 72"/>
                <a:gd name="T3" fmla="*/ 0 h 139"/>
                <a:gd name="T4" fmla="*/ 0 w 72"/>
                <a:gd name="T5" fmla="*/ 1 h 139"/>
                <a:gd name="T6" fmla="*/ 2 w 72"/>
                <a:gd name="T7" fmla="*/ 1 h 139"/>
                <a:gd name="T8" fmla="*/ 2 w 72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9"/>
                <a:gd name="T17" fmla="*/ 72 w 72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9">
                  <a:moveTo>
                    <a:pt x="57" y="62"/>
                  </a:moveTo>
                  <a:lnTo>
                    <a:pt x="72" y="0"/>
                  </a:lnTo>
                  <a:lnTo>
                    <a:pt x="0" y="134"/>
                  </a:lnTo>
                  <a:lnTo>
                    <a:pt x="14" y="139"/>
                  </a:lnTo>
                  <a:lnTo>
                    <a:pt x="57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4" name="Freeform 343"/>
            <p:cNvSpPr>
              <a:spLocks noChangeAspect="1" noEditPoints="1"/>
            </p:cNvSpPr>
            <p:nvPr/>
          </p:nvSpPr>
          <p:spPr bwMode="auto">
            <a:xfrm>
              <a:off x="3861" y="7619"/>
              <a:ext cx="71" cy="104"/>
            </a:xfrm>
            <a:custGeom>
              <a:avLst/>
              <a:gdLst>
                <a:gd name="T0" fmla="*/ 2 w 86"/>
                <a:gd name="T1" fmla="*/ 1 h 154"/>
                <a:gd name="T2" fmla="*/ 2 w 86"/>
                <a:gd name="T3" fmla="*/ 0 h 154"/>
                <a:gd name="T4" fmla="*/ 2 w 86"/>
                <a:gd name="T5" fmla="*/ 1 h 154"/>
                <a:gd name="T6" fmla="*/ 2 w 86"/>
                <a:gd name="T7" fmla="*/ 1 h 154"/>
                <a:gd name="T8" fmla="*/ 2 w 86"/>
                <a:gd name="T9" fmla="*/ 1 h 154"/>
                <a:gd name="T10" fmla="*/ 2 w 86"/>
                <a:gd name="T11" fmla="*/ 0 h 154"/>
                <a:gd name="T12" fmla="*/ 2 w 86"/>
                <a:gd name="T13" fmla="*/ 1 h 154"/>
                <a:gd name="T14" fmla="*/ 2 w 86"/>
                <a:gd name="T15" fmla="*/ 1 h 154"/>
                <a:gd name="T16" fmla="*/ 2 w 86"/>
                <a:gd name="T17" fmla="*/ 0 h 154"/>
                <a:gd name="T18" fmla="*/ 2 w 86"/>
                <a:gd name="T19" fmla="*/ 1 h 154"/>
                <a:gd name="T20" fmla="*/ 2 w 86"/>
                <a:gd name="T21" fmla="*/ 1 h 154"/>
                <a:gd name="T22" fmla="*/ 0 w 86"/>
                <a:gd name="T23" fmla="*/ 1 h 154"/>
                <a:gd name="T24" fmla="*/ 2 w 86"/>
                <a:gd name="T25" fmla="*/ 0 h 154"/>
                <a:gd name="T26" fmla="*/ 2 w 86"/>
                <a:gd name="T27" fmla="*/ 1 h 154"/>
                <a:gd name="T28" fmla="*/ 0 w 86"/>
                <a:gd name="T29" fmla="*/ 1 h 154"/>
                <a:gd name="T30" fmla="*/ 0 w 86"/>
                <a:gd name="T31" fmla="*/ 1 h 154"/>
                <a:gd name="T32" fmla="*/ 2 w 86"/>
                <a:gd name="T33" fmla="*/ 1 h 154"/>
                <a:gd name="T34" fmla="*/ 0 w 86"/>
                <a:gd name="T35" fmla="*/ 1 h 154"/>
                <a:gd name="T36" fmla="*/ 2 w 86"/>
                <a:gd name="T37" fmla="*/ 1 h 154"/>
                <a:gd name="T38" fmla="*/ 2 w 86"/>
                <a:gd name="T39" fmla="*/ 1 h 154"/>
                <a:gd name="T40" fmla="*/ 2 w 86"/>
                <a:gd name="T41" fmla="*/ 1 h 154"/>
                <a:gd name="T42" fmla="*/ 0 w 86"/>
                <a:gd name="T43" fmla="*/ 1 h 154"/>
                <a:gd name="T44" fmla="*/ 2 w 86"/>
                <a:gd name="T45" fmla="*/ 1 h 154"/>
                <a:gd name="T46" fmla="*/ 2 w 86"/>
                <a:gd name="T47" fmla="*/ 1 h 154"/>
                <a:gd name="T48" fmla="*/ 2 w 86"/>
                <a:gd name="T49" fmla="*/ 1 h 154"/>
                <a:gd name="T50" fmla="*/ 2 w 86"/>
                <a:gd name="T51" fmla="*/ 1 h 154"/>
                <a:gd name="T52" fmla="*/ 2 w 86"/>
                <a:gd name="T53" fmla="*/ 1 h 154"/>
                <a:gd name="T54" fmla="*/ 2 w 86"/>
                <a:gd name="T55" fmla="*/ 1 h 154"/>
                <a:gd name="T56" fmla="*/ 2 w 86"/>
                <a:gd name="T57" fmla="*/ 1 h 154"/>
                <a:gd name="T58" fmla="*/ 2 w 86"/>
                <a:gd name="T59" fmla="*/ 1 h 154"/>
                <a:gd name="T60" fmla="*/ 2 w 86"/>
                <a:gd name="T61" fmla="*/ 1 h 154"/>
                <a:gd name="T62" fmla="*/ 2 w 86"/>
                <a:gd name="T63" fmla="*/ 1 h 154"/>
                <a:gd name="T64" fmla="*/ 2 w 86"/>
                <a:gd name="T65" fmla="*/ 1 h 154"/>
                <a:gd name="T66" fmla="*/ 2 w 86"/>
                <a:gd name="T67" fmla="*/ 1 h 154"/>
                <a:gd name="T68" fmla="*/ 2 w 86"/>
                <a:gd name="T69" fmla="*/ 1 h 154"/>
                <a:gd name="T70" fmla="*/ 2 w 86"/>
                <a:gd name="T71" fmla="*/ 1 h 1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54"/>
                <a:gd name="T110" fmla="*/ 86 w 86"/>
                <a:gd name="T111" fmla="*/ 154 h 1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54">
                  <a:moveTo>
                    <a:pt x="53" y="67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67" y="67"/>
                  </a:lnTo>
                  <a:lnTo>
                    <a:pt x="53" y="67"/>
                  </a:lnTo>
                  <a:close/>
                  <a:moveTo>
                    <a:pt x="72" y="0"/>
                  </a:moveTo>
                  <a:lnTo>
                    <a:pt x="86" y="5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86" y="10"/>
                  </a:moveTo>
                  <a:lnTo>
                    <a:pt x="10" y="144"/>
                  </a:lnTo>
                  <a:lnTo>
                    <a:pt x="0" y="135"/>
                  </a:lnTo>
                  <a:lnTo>
                    <a:pt x="72" y="0"/>
                  </a:lnTo>
                  <a:lnTo>
                    <a:pt x="86" y="10"/>
                  </a:lnTo>
                  <a:close/>
                  <a:moveTo>
                    <a:pt x="0" y="144"/>
                  </a:moveTo>
                  <a:lnTo>
                    <a:pt x="0" y="135"/>
                  </a:lnTo>
                  <a:lnTo>
                    <a:pt x="5" y="139"/>
                  </a:lnTo>
                  <a:lnTo>
                    <a:pt x="0" y="144"/>
                  </a:lnTo>
                  <a:close/>
                  <a:moveTo>
                    <a:pt x="10" y="135"/>
                  </a:moveTo>
                  <a:lnTo>
                    <a:pt x="19" y="139"/>
                  </a:lnTo>
                  <a:lnTo>
                    <a:pt x="14" y="154"/>
                  </a:lnTo>
                  <a:lnTo>
                    <a:pt x="0" y="144"/>
                  </a:lnTo>
                  <a:lnTo>
                    <a:pt x="10" y="135"/>
                  </a:lnTo>
                  <a:close/>
                  <a:moveTo>
                    <a:pt x="24" y="149"/>
                  </a:moveTo>
                  <a:lnTo>
                    <a:pt x="14" y="154"/>
                  </a:lnTo>
                  <a:lnTo>
                    <a:pt x="19" y="144"/>
                  </a:lnTo>
                  <a:lnTo>
                    <a:pt x="24" y="149"/>
                  </a:lnTo>
                  <a:close/>
                  <a:moveTo>
                    <a:pt x="10" y="144"/>
                  </a:moveTo>
                  <a:lnTo>
                    <a:pt x="53" y="63"/>
                  </a:lnTo>
                  <a:lnTo>
                    <a:pt x="67" y="72"/>
                  </a:lnTo>
                  <a:lnTo>
                    <a:pt x="24" y="149"/>
                  </a:lnTo>
                  <a:lnTo>
                    <a:pt x="10" y="144"/>
                  </a:lnTo>
                  <a:close/>
                  <a:moveTo>
                    <a:pt x="67" y="67"/>
                  </a:moveTo>
                  <a:lnTo>
                    <a:pt x="67" y="72"/>
                  </a:lnTo>
                  <a:lnTo>
                    <a:pt x="62" y="67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5" name="Freeform 344"/>
            <p:cNvSpPr>
              <a:spLocks noChangeAspect="1"/>
            </p:cNvSpPr>
            <p:nvPr/>
          </p:nvSpPr>
          <p:spPr bwMode="auto">
            <a:xfrm>
              <a:off x="3825" y="7712"/>
              <a:ext cx="51" cy="53"/>
            </a:xfrm>
            <a:custGeom>
              <a:avLst/>
              <a:gdLst>
                <a:gd name="T0" fmla="*/ 2 w 62"/>
                <a:gd name="T1" fmla="*/ 1 h 77"/>
                <a:gd name="T2" fmla="*/ 2 w 62"/>
                <a:gd name="T3" fmla="*/ 0 h 77"/>
                <a:gd name="T4" fmla="*/ 0 w 62"/>
                <a:gd name="T5" fmla="*/ 1 h 77"/>
                <a:gd name="T6" fmla="*/ 2 w 62"/>
                <a:gd name="T7" fmla="*/ 1 h 77"/>
                <a:gd name="T8" fmla="*/ 2 w 62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7"/>
                <a:gd name="T17" fmla="*/ 62 w 62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7">
                  <a:moveTo>
                    <a:pt x="62" y="5"/>
                  </a:moveTo>
                  <a:lnTo>
                    <a:pt x="48" y="0"/>
                  </a:lnTo>
                  <a:lnTo>
                    <a:pt x="0" y="72"/>
                  </a:lnTo>
                  <a:lnTo>
                    <a:pt x="9" y="77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6" name="Freeform 345"/>
            <p:cNvSpPr>
              <a:spLocks noChangeAspect="1" noEditPoints="1"/>
            </p:cNvSpPr>
            <p:nvPr/>
          </p:nvSpPr>
          <p:spPr bwMode="auto">
            <a:xfrm>
              <a:off x="3816" y="7710"/>
              <a:ext cx="65" cy="61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0 h 91"/>
                <a:gd name="T6" fmla="*/ 3 w 77"/>
                <a:gd name="T7" fmla="*/ 1 h 91"/>
                <a:gd name="T8" fmla="*/ 3 w 77"/>
                <a:gd name="T9" fmla="*/ 1 h 91"/>
                <a:gd name="T10" fmla="*/ 3 w 77"/>
                <a:gd name="T11" fmla="*/ 0 h 91"/>
                <a:gd name="T12" fmla="*/ 3 w 77"/>
                <a:gd name="T13" fmla="*/ 0 h 91"/>
                <a:gd name="T14" fmla="*/ 3 w 77"/>
                <a:gd name="T15" fmla="*/ 1 h 91"/>
                <a:gd name="T16" fmla="*/ 3 w 77"/>
                <a:gd name="T17" fmla="*/ 0 h 91"/>
                <a:gd name="T18" fmla="*/ 3 w 77"/>
                <a:gd name="T19" fmla="*/ 1 h 91"/>
                <a:gd name="T20" fmla="*/ 3 w 77"/>
                <a:gd name="T21" fmla="*/ 1 h 91"/>
                <a:gd name="T22" fmla="*/ 0 w 77"/>
                <a:gd name="T23" fmla="*/ 1 h 91"/>
                <a:gd name="T24" fmla="*/ 3 w 77"/>
                <a:gd name="T25" fmla="*/ 0 h 91"/>
                <a:gd name="T26" fmla="*/ 3 w 77"/>
                <a:gd name="T27" fmla="*/ 1 h 91"/>
                <a:gd name="T28" fmla="*/ 3 w 77"/>
                <a:gd name="T29" fmla="*/ 1 h 91"/>
                <a:gd name="T30" fmla="*/ 0 w 77"/>
                <a:gd name="T31" fmla="*/ 1 h 91"/>
                <a:gd name="T32" fmla="*/ 3 w 77"/>
                <a:gd name="T33" fmla="*/ 1 h 91"/>
                <a:gd name="T34" fmla="*/ 3 w 77"/>
                <a:gd name="T35" fmla="*/ 1 h 91"/>
                <a:gd name="T36" fmla="*/ 3 w 77"/>
                <a:gd name="T37" fmla="*/ 1 h 91"/>
                <a:gd name="T38" fmla="*/ 3 w 77"/>
                <a:gd name="T39" fmla="*/ 1 h 91"/>
                <a:gd name="T40" fmla="*/ 3 w 77"/>
                <a:gd name="T41" fmla="*/ 1 h 91"/>
                <a:gd name="T42" fmla="*/ 3 w 77"/>
                <a:gd name="T43" fmla="*/ 1 h 91"/>
                <a:gd name="T44" fmla="*/ 3 w 77"/>
                <a:gd name="T45" fmla="*/ 1 h 91"/>
                <a:gd name="T46" fmla="*/ 3 w 77"/>
                <a:gd name="T47" fmla="*/ 1 h 91"/>
                <a:gd name="T48" fmla="*/ 3 w 77"/>
                <a:gd name="T49" fmla="*/ 1 h 91"/>
                <a:gd name="T50" fmla="*/ 3 w 77"/>
                <a:gd name="T51" fmla="*/ 1 h 91"/>
                <a:gd name="T52" fmla="*/ 3 w 77"/>
                <a:gd name="T53" fmla="*/ 1 h 91"/>
                <a:gd name="T54" fmla="*/ 3 w 77"/>
                <a:gd name="T55" fmla="*/ 1 h 91"/>
                <a:gd name="T56" fmla="*/ 3 w 77"/>
                <a:gd name="T57" fmla="*/ 1 h 91"/>
                <a:gd name="T58" fmla="*/ 3 w 77"/>
                <a:gd name="T59" fmla="*/ 1 h 91"/>
                <a:gd name="T60" fmla="*/ 3 w 77"/>
                <a:gd name="T61" fmla="*/ 1 h 91"/>
                <a:gd name="T62" fmla="*/ 3 w 77"/>
                <a:gd name="T63" fmla="*/ 1 h 91"/>
                <a:gd name="T64" fmla="*/ 3 w 77"/>
                <a:gd name="T65" fmla="*/ 1 h 91"/>
                <a:gd name="T66" fmla="*/ 3 w 77"/>
                <a:gd name="T67" fmla="*/ 1 h 91"/>
                <a:gd name="T68" fmla="*/ 3 w 77"/>
                <a:gd name="T69" fmla="*/ 1 h 91"/>
                <a:gd name="T70" fmla="*/ 3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67" y="19"/>
                  </a:moveTo>
                  <a:lnTo>
                    <a:pt x="53" y="9"/>
                  </a:lnTo>
                  <a:lnTo>
                    <a:pt x="63" y="0"/>
                  </a:lnTo>
                  <a:lnTo>
                    <a:pt x="72" y="4"/>
                  </a:lnTo>
                  <a:lnTo>
                    <a:pt x="67" y="19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4"/>
                  </a:lnTo>
                  <a:lnTo>
                    <a:pt x="53" y="0"/>
                  </a:lnTo>
                  <a:close/>
                  <a:moveTo>
                    <a:pt x="63" y="9"/>
                  </a:moveTo>
                  <a:lnTo>
                    <a:pt x="15" y="76"/>
                  </a:lnTo>
                  <a:lnTo>
                    <a:pt x="0" y="72"/>
                  </a:lnTo>
                  <a:lnTo>
                    <a:pt x="53" y="0"/>
                  </a:lnTo>
                  <a:lnTo>
                    <a:pt x="63" y="9"/>
                  </a:lnTo>
                  <a:close/>
                  <a:moveTo>
                    <a:pt x="5" y="81"/>
                  </a:moveTo>
                  <a:lnTo>
                    <a:pt x="0" y="72"/>
                  </a:lnTo>
                  <a:lnTo>
                    <a:pt x="10" y="76"/>
                  </a:lnTo>
                  <a:lnTo>
                    <a:pt x="5" y="81"/>
                  </a:lnTo>
                  <a:close/>
                  <a:moveTo>
                    <a:pt x="15" y="67"/>
                  </a:moveTo>
                  <a:lnTo>
                    <a:pt x="24" y="76"/>
                  </a:lnTo>
                  <a:lnTo>
                    <a:pt x="15" y="91"/>
                  </a:lnTo>
                  <a:lnTo>
                    <a:pt x="5" y="81"/>
                  </a:lnTo>
                  <a:lnTo>
                    <a:pt x="15" y="67"/>
                  </a:lnTo>
                  <a:close/>
                  <a:moveTo>
                    <a:pt x="24" y="86"/>
                  </a:moveTo>
                  <a:lnTo>
                    <a:pt x="15" y="91"/>
                  </a:lnTo>
                  <a:lnTo>
                    <a:pt x="19" y="81"/>
                  </a:lnTo>
                  <a:lnTo>
                    <a:pt x="24" y="86"/>
                  </a:lnTo>
                  <a:close/>
                  <a:moveTo>
                    <a:pt x="15" y="81"/>
                  </a:moveTo>
                  <a:lnTo>
                    <a:pt x="63" y="9"/>
                  </a:lnTo>
                  <a:lnTo>
                    <a:pt x="77" y="14"/>
                  </a:lnTo>
                  <a:lnTo>
                    <a:pt x="24" y="86"/>
                  </a:lnTo>
                  <a:lnTo>
                    <a:pt x="15" y="81"/>
                  </a:lnTo>
                  <a:close/>
                  <a:moveTo>
                    <a:pt x="72" y="4"/>
                  </a:moveTo>
                  <a:lnTo>
                    <a:pt x="77" y="14"/>
                  </a:lnTo>
                  <a:lnTo>
                    <a:pt x="72" y="9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7" name="Freeform 346"/>
            <p:cNvSpPr>
              <a:spLocks noChangeAspect="1"/>
            </p:cNvSpPr>
            <p:nvPr/>
          </p:nvSpPr>
          <p:spPr bwMode="auto">
            <a:xfrm>
              <a:off x="3782" y="7761"/>
              <a:ext cx="51" cy="42"/>
            </a:xfrm>
            <a:custGeom>
              <a:avLst/>
              <a:gdLst>
                <a:gd name="T0" fmla="*/ 2 w 62"/>
                <a:gd name="T1" fmla="*/ 1 h 63"/>
                <a:gd name="T2" fmla="*/ 2 w 62"/>
                <a:gd name="T3" fmla="*/ 0 h 63"/>
                <a:gd name="T4" fmla="*/ 0 w 62"/>
                <a:gd name="T5" fmla="*/ 1 h 63"/>
                <a:gd name="T6" fmla="*/ 2 w 62"/>
                <a:gd name="T7" fmla="*/ 1 h 63"/>
                <a:gd name="T8" fmla="*/ 2 w 62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63"/>
                <a:gd name="T17" fmla="*/ 62 w 6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63">
                  <a:moveTo>
                    <a:pt x="62" y="5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14" y="63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" name="Freeform 347"/>
            <p:cNvSpPr>
              <a:spLocks noChangeAspect="1" noEditPoints="1"/>
            </p:cNvSpPr>
            <p:nvPr/>
          </p:nvSpPr>
          <p:spPr bwMode="auto">
            <a:xfrm>
              <a:off x="3777" y="7755"/>
              <a:ext cx="60" cy="54"/>
            </a:xfrm>
            <a:custGeom>
              <a:avLst/>
              <a:gdLst>
                <a:gd name="T0" fmla="*/ 2 w 72"/>
                <a:gd name="T1" fmla="*/ 1 h 81"/>
                <a:gd name="T2" fmla="*/ 2 w 72"/>
                <a:gd name="T3" fmla="*/ 1 h 81"/>
                <a:gd name="T4" fmla="*/ 2 w 72"/>
                <a:gd name="T5" fmla="*/ 0 h 81"/>
                <a:gd name="T6" fmla="*/ 2 w 72"/>
                <a:gd name="T7" fmla="*/ 1 h 81"/>
                <a:gd name="T8" fmla="*/ 2 w 72"/>
                <a:gd name="T9" fmla="*/ 1 h 81"/>
                <a:gd name="T10" fmla="*/ 2 w 72"/>
                <a:gd name="T11" fmla="*/ 1 h 81"/>
                <a:gd name="T12" fmla="*/ 2 w 72"/>
                <a:gd name="T13" fmla="*/ 0 h 81"/>
                <a:gd name="T14" fmla="*/ 2 w 72"/>
                <a:gd name="T15" fmla="*/ 1 h 81"/>
                <a:gd name="T16" fmla="*/ 2 w 72"/>
                <a:gd name="T17" fmla="*/ 1 h 81"/>
                <a:gd name="T18" fmla="*/ 2 w 72"/>
                <a:gd name="T19" fmla="*/ 1 h 81"/>
                <a:gd name="T20" fmla="*/ 2 w 72"/>
                <a:gd name="T21" fmla="*/ 1 h 81"/>
                <a:gd name="T22" fmla="*/ 0 w 72"/>
                <a:gd name="T23" fmla="*/ 1 h 81"/>
                <a:gd name="T24" fmla="*/ 2 w 72"/>
                <a:gd name="T25" fmla="*/ 1 h 81"/>
                <a:gd name="T26" fmla="*/ 2 w 72"/>
                <a:gd name="T27" fmla="*/ 1 h 81"/>
                <a:gd name="T28" fmla="*/ 0 w 72"/>
                <a:gd name="T29" fmla="*/ 1 h 81"/>
                <a:gd name="T30" fmla="*/ 0 w 72"/>
                <a:gd name="T31" fmla="*/ 1 h 81"/>
                <a:gd name="T32" fmla="*/ 2 w 72"/>
                <a:gd name="T33" fmla="*/ 1 h 81"/>
                <a:gd name="T34" fmla="*/ 0 w 72"/>
                <a:gd name="T35" fmla="*/ 1 h 81"/>
                <a:gd name="T36" fmla="*/ 2 w 72"/>
                <a:gd name="T37" fmla="*/ 1 h 81"/>
                <a:gd name="T38" fmla="*/ 2 w 72"/>
                <a:gd name="T39" fmla="*/ 1 h 81"/>
                <a:gd name="T40" fmla="*/ 2 w 72"/>
                <a:gd name="T41" fmla="*/ 1 h 81"/>
                <a:gd name="T42" fmla="*/ 0 w 72"/>
                <a:gd name="T43" fmla="*/ 1 h 81"/>
                <a:gd name="T44" fmla="*/ 2 w 72"/>
                <a:gd name="T45" fmla="*/ 1 h 81"/>
                <a:gd name="T46" fmla="*/ 2 w 72"/>
                <a:gd name="T47" fmla="*/ 1 h 81"/>
                <a:gd name="T48" fmla="*/ 2 w 72"/>
                <a:gd name="T49" fmla="*/ 1 h 81"/>
                <a:gd name="T50" fmla="*/ 2 w 72"/>
                <a:gd name="T51" fmla="*/ 1 h 81"/>
                <a:gd name="T52" fmla="*/ 2 w 72"/>
                <a:gd name="T53" fmla="*/ 1 h 81"/>
                <a:gd name="T54" fmla="*/ 2 w 72"/>
                <a:gd name="T55" fmla="*/ 1 h 81"/>
                <a:gd name="T56" fmla="*/ 2 w 72"/>
                <a:gd name="T57" fmla="*/ 1 h 81"/>
                <a:gd name="T58" fmla="*/ 2 w 72"/>
                <a:gd name="T59" fmla="*/ 1 h 81"/>
                <a:gd name="T60" fmla="*/ 2 w 72"/>
                <a:gd name="T61" fmla="*/ 1 h 81"/>
                <a:gd name="T62" fmla="*/ 2 w 72"/>
                <a:gd name="T63" fmla="*/ 1 h 81"/>
                <a:gd name="T64" fmla="*/ 2 w 72"/>
                <a:gd name="T65" fmla="*/ 1 h 81"/>
                <a:gd name="T66" fmla="*/ 2 w 72"/>
                <a:gd name="T67" fmla="*/ 1 h 81"/>
                <a:gd name="T68" fmla="*/ 2 w 72"/>
                <a:gd name="T69" fmla="*/ 1 h 81"/>
                <a:gd name="T70" fmla="*/ 2 w 72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"/>
                <a:gd name="T109" fmla="*/ 0 h 81"/>
                <a:gd name="T110" fmla="*/ 72 w 72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" h="81">
                  <a:moveTo>
                    <a:pt x="63" y="24"/>
                  </a:moveTo>
                  <a:lnTo>
                    <a:pt x="53" y="14"/>
                  </a:lnTo>
                  <a:lnTo>
                    <a:pt x="63" y="0"/>
                  </a:lnTo>
                  <a:lnTo>
                    <a:pt x="72" y="9"/>
                  </a:lnTo>
                  <a:lnTo>
                    <a:pt x="63" y="24"/>
                  </a:lnTo>
                  <a:close/>
                  <a:moveTo>
                    <a:pt x="53" y="5"/>
                  </a:moveTo>
                  <a:lnTo>
                    <a:pt x="63" y="0"/>
                  </a:lnTo>
                  <a:lnTo>
                    <a:pt x="58" y="9"/>
                  </a:lnTo>
                  <a:lnTo>
                    <a:pt x="53" y="5"/>
                  </a:lnTo>
                  <a:close/>
                  <a:moveTo>
                    <a:pt x="63" y="14"/>
                  </a:moveTo>
                  <a:lnTo>
                    <a:pt x="15" y="67"/>
                  </a:lnTo>
                  <a:lnTo>
                    <a:pt x="0" y="57"/>
                  </a:lnTo>
                  <a:lnTo>
                    <a:pt x="53" y="5"/>
                  </a:lnTo>
                  <a:lnTo>
                    <a:pt x="63" y="14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  <a:moveTo>
                    <a:pt x="10" y="57"/>
                  </a:moveTo>
                  <a:lnTo>
                    <a:pt x="24" y="67"/>
                  </a:lnTo>
                  <a:lnTo>
                    <a:pt x="15" y="81"/>
                  </a:lnTo>
                  <a:lnTo>
                    <a:pt x="0" y="67"/>
                  </a:lnTo>
                  <a:lnTo>
                    <a:pt x="10" y="57"/>
                  </a:lnTo>
                  <a:close/>
                  <a:moveTo>
                    <a:pt x="24" y="77"/>
                  </a:moveTo>
                  <a:lnTo>
                    <a:pt x="15" y="81"/>
                  </a:lnTo>
                  <a:lnTo>
                    <a:pt x="19" y="72"/>
                  </a:lnTo>
                  <a:lnTo>
                    <a:pt x="24" y="77"/>
                  </a:lnTo>
                  <a:close/>
                  <a:moveTo>
                    <a:pt x="10" y="67"/>
                  </a:moveTo>
                  <a:lnTo>
                    <a:pt x="63" y="9"/>
                  </a:lnTo>
                  <a:lnTo>
                    <a:pt x="72" y="19"/>
                  </a:lnTo>
                  <a:lnTo>
                    <a:pt x="24" y="77"/>
                  </a:lnTo>
                  <a:lnTo>
                    <a:pt x="10" y="67"/>
                  </a:lnTo>
                  <a:close/>
                  <a:moveTo>
                    <a:pt x="72" y="9"/>
                  </a:moveTo>
                  <a:lnTo>
                    <a:pt x="72" y="19"/>
                  </a:lnTo>
                  <a:lnTo>
                    <a:pt x="67" y="14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9" name="Freeform 348"/>
            <p:cNvSpPr>
              <a:spLocks noChangeAspect="1"/>
            </p:cNvSpPr>
            <p:nvPr/>
          </p:nvSpPr>
          <p:spPr bwMode="auto">
            <a:xfrm>
              <a:off x="3737" y="7797"/>
              <a:ext cx="57" cy="42"/>
            </a:xfrm>
            <a:custGeom>
              <a:avLst/>
              <a:gdLst>
                <a:gd name="T0" fmla="*/ 3 w 67"/>
                <a:gd name="T1" fmla="*/ 1 h 63"/>
                <a:gd name="T2" fmla="*/ 3 w 67"/>
                <a:gd name="T3" fmla="*/ 0 h 63"/>
                <a:gd name="T4" fmla="*/ 0 w 67"/>
                <a:gd name="T5" fmla="*/ 1 h 63"/>
                <a:gd name="T6" fmla="*/ 3 w 67"/>
                <a:gd name="T7" fmla="*/ 1 h 63"/>
                <a:gd name="T8" fmla="*/ 3 w 67"/>
                <a:gd name="T9" fmla="*/ 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3"/>
                <a:gd name="T17" fmla="*/ 67 w 6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3">
                  <a:moveTo>
                    <a:pt x="67" y="10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10" y="63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0" name="Freeform 349"/>
            <p:cNvSpPr>
              <a:spLocks noChangeAspect="1" noEditPoints="1"/>
            </p:cNvSpPr>
            <p:nvPr/>
          </p:nvSpPr>
          <p:spPr bwMode="auto">
            <a:xfrm>
              <a:off x="3734" y="7793"/>
              <a:ext cx="63" cy="50"/>
            </a:xfrm>
            <a:custGeom>
              <a:avLst/>
              <a:gdLst>
                <a:gd name="T0" fmla="*/ 2 w 77"/>
                <a:gd name="T1" fmla="*/ 1 h 72"/>
                <a:gd name="T2" fmla="*/ 2 w 77"/>
                <a:gd name="T3" fmla="*/ 1 h 72"/>
                <a:gd name="T4" fmla="*/ 2 w 77"/>
                <a:gd name="T5" fmla="*/ 0 h 72"/>
                <a:gd name="T6" fmla="*/ 2 w 77"/>
                <a:gd name="T7" fmla="*/ 1 h 72"/>
                <a:gd name="T8" fmla="*/ 2 w 77"/>
                <a:gd name="T9" fmla="*/ 1 h 72"/>
                <a:gd name="T10" fmla="*/ 2 w 77"/>
                <a:gd name="T11" fmla="*/ 0 h 72"/>
                <a:gd name="T12" fmla="*/ 2 w 77"/>
                <a:gd name="T13" fmla="*/ 0 h 72"/>
                <a:gd name="T14" fmla="*/ 2 w 77"/>
                <a:gd name="T15" fmla="*/ 1 h 72"/>
                <a:gd name="T16" fmla="*/ 2 w 77"/>
                <a:gd name="T17" fmla="*/ 0 h 72"/>
                <a:gd name="T18" fmla="*/ 2 w 77"/>
                <a:gd name="T19" fmla="*/ 1 h 72"/>
                <a:gd name="T20" fmla="*/ 2 w 77"/>
                <a:gd name="T21" fmla="*/ 1 h 72"/>
                <a:gd name="T22" fmla="*/ 0 w 77"/>
                <a:gd name="T23" fmla="*/ 1 h 72"/>
                <a:gd name="T24" fmla="*/ 2 w 77"/>
                <a:gd name="T25" fmla="*/ 0 h 72"/>
                <a:gd name="T26" fmla="*/ 2 w 77"/>
                <a:gd name="T27" fmla="*/ 1 h 72"/>
                <a:gd name="T28" fmla="*/ 0 w 77"/>
                <a:gd name="T29" fmla="*/ 1 h 72"/>
                <a:gd name="T30" fmla="*/ 0 w 77"/>
                <a:gd name="T31" fmla="*/ 1 h 72"/>
                <a:gd name="T32" fmla="*/ 2 w 77"/>
                <a:gd name="T33" fmla="*/ 1 h 72"/>
                <a:gd name="T34" fmla="*/ 0 w 77"/>
                <a:gd name="T35" fmla="*/ 1 h 72"/>
                <a:gd name="T36" fmla="*/ 2 w 77"/>
                <a:gd name="T37" fmla="*/ 1 h 72"/>
                <a:gd name="T38" fmla="*/ 2 w 77"/>
                <a:gd name="T39" fmla="*/ 1 h 72"/>
                <a:gd name="T40" fmla="*/ 2 w 77"/>
                <a:gd name="T41" fmla="*/ 1 h 72"/>
                <a:gd name="T42" fmla="*/ 0 w 77"/>
                <a:gd name="T43" fmla="*/ 1 h 72"/>
                <a:gd name="T44" fmla="*/ 2 w 77"/>
                <a:gd name="T45" fmla="*/ 1 h 72"/>
                <a:gd name="T46" fmla="*/ 2 w 77"/>
                <a:gd name="T47" fmla="*/ 1 h 72"/>
                <a:gd name="T48" fmla="*/ 2 w 77"/>
                <a:gd name="T49" fmla="*/ 1 h 72"/>
                <a:gd name="T50" fmla="*/ 2 w 77"/>
                <a:gd name="T51" fmla="*/ 1 h 72"/>
                <a:gd name="T52" fmla="*/ 2 w 77"/>
                <a:gd name="T53" fmla="*/ 1 h 72"/>
                <a:gd name="T54" fmla="*/ 2 w 77"/>
                <a:gd name="T55" fmla="*/ 1 h 72"/>
                <a:gd name="T56" fmla="*/ 2 w 77"/>
                <a:gd name="T57" fmla="*/ 1 h 72"/>
                <a:gd name="T58" fmla="*/ 2 w 77"/>
                <a:gd name="T59" fmla="*/ 1 h 72"/>
                <a:gd name="T60" fmla="*/ 2 w 77"/>
                <a:gd name="T61" fmla="*/ 1 h 72"/>
                <a:gd name="T62" fmla="*/ 2 w 77"/>
                <a:gd name="T63" fmla="*/ 1 h 72"/>
                <a:gd name="T64" fmla="*/ 2 w 77"/>
                <a:gd name="T65" fmla="*/ 1 h 72"/>
                <a:gd name="T66" fmla="*/ 2 w 77"/>
                <a:gd name="T67" fmla="*/ 1 h 72"/>
                <a:gd name="T68" fmla="*/ 2 w 77"/>
                <a:gd name="T69" fmla="*/ 1 h 72"/>
                <a:gd name="T70" fmla="*/ 2 w 77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2"/>
                <a:gd name="T110" fmla="*/ 77 w 77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2">
                  <a:moveTo>
                    <a:pt x="68" y="24"/>
                  </a:moveTo>
                  <a:lnTo>
                    <a:pt x="53" y="10"/>
                  </a:lnTo>
                  <a:lnTo>
                    <a:pt x="63" y="0"/>
                  </a:lnTo>
                  <a:lnTo>
                    <a:pt x="77" y="10"/>
                  </a:lnTo>
                  <a:lnTo>
                    <a:pt x="68" y="24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58" y="5"/>
                  </a:lnTo>
                  <a:lnTo>
                    <a:pt x="53" y="0"/>
                  </a:lnTo>
                  <a:close/>
                  <a:moveTo>
                    <a:pt x="63" y="10"/>
                  </a:moveTo>
                  <a:lnTo>
                    <a:pt x="10" y="63"/>
                  </a:lnTo>
                  <a:lnTo>
                    <a:pt x="0" y="48"/>
                  </a:lnTo>
                  <a:lnTo>
                    <a:pt x="53" y="0"/>
                  </a:lnTo>
                  <a:lnTo>
                    <a:pt x="63" y="10"/>
                  </a:lnTo>
                  <a:close/>
                  <a:moveTo>
                    <a:pt x="0" y="58"/>
                  </a:moveTo>
                  <a:lnTo>
                    <a:pt x="0" y="48"/>
                  </a:lnTo>
                  <a:lnTo>
                    <a:pt x="5" y="58"/>
                  </a:lnTo>
                  <a:lnTo>
                    <a:pt x="0" y="58"/>
                  </a:lnTo>
                  <a:close/>
                  <a:moveTo>
                    <a:pt x="10" y="53"/>
                  </a:moveTo>
                  <a:lnTo>
                    <a:pt x="20" y="63"/>
                  </a:lnTo>
                  <a:lnTo>
                    <a:pt x="5" y="72"/>
                  </a:lnTo>
                  <a:lnTo>
                    <a:pt x="0" y="58"/>
                  </a:lnTo>
                  <a:lnTo>
                    <a:pt x="10" y="53"/>
                  </a:lnTo>
                  <a:close/>
                  <a:moveTo>
                    <a:pt x="20" y="72"/>
                  </a:moveTo>
                  <a:lnTo>
                    <a:pt x="5" y="72"/>
                  </a:lnTo>
                  <a:lnTo>
                    <a:pt x="15" y="68"/>
                  </a:lnTo>
                  <a:lnTo>
                    <a:pt x="20" y="72"/>
                  </a:lnTo>
                  <a:close/>
                  <a:moveTo>
                    <a:pt x="10" y="63"/>
                  </a:moveTo>
                  <a:lnTo>
                    <a:pt x="68" y="10"/>
                  </a:lnTo>
                  <a:lnTo>
                    <a:pt x="77" y="24"/>
                  </a:lnTo>
                  <a:lnTo>
                    <a:pt x="20" y="72"/>
                  </a:lnTo>
                  <a:lnTo>
                    <a:pt x="10" y="63"/>
                  </a:lnTo>
                  <a:close/>
                  <a:moveTo>
                    <a:pt x="77" y="10"/>
                  </a:moveTo>
                  <a:lnTo>
                    <a:pt x="77" y="24"/>
                  </a:lnTo>
                  <a:lnTo>
                    <a:pt x="72" y="15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1" name="Freeform 350"/>
            <p:cNvSpPr>
              <a:spLocks noChangeAspect="1"/>
            </p:cNvSpPr>
            <p:nvPr/>
          </p:nvSpPr>
          <p:spPr bwMode="auto">
            <a:xfrm>
              <a:off x="3689" y="7832"/>
              <a:ext cx="57" cy="29"/>
            </a:xfrm>
            <a:custGeom>
              <a:avLst/>
              <a:gdLst>
                <a:gd name="T0" fmla="*/ 3 w 68"/>
                <a:gd name="T1" fmla="*/ 1 h 43"/>
                <a:gd name="T2" fmla="*/ 3 w 68"/>
                <a:gd name="T3" fmla="*/ 0 h 43"/>
                <a:gd name="T4" fmla="*/ 0 w 68"/>
                <a:gd name="T5" fmla="*/ 1 h 43"/>
                <a:gd name="T6" fmla="*/ 3 w 68"/>
                <a:gd name="T7" fmla="*/ 1 h 43"/>
                <a:gd name="T8" fmla="*/ 3 w 68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3"/>
                <a:gd name="T17" fmla="*/ 68 w 6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3">
                  <a:moveTo>
                    <a:pt x="68" y="10"/>
                  </a:moveTo>
                  <a:lnTo>
                    <a:pt x="58" y="0"/>
                  </a:lnTo>
                  <a:lnTo>
                    <a:pt x="0" y="34"/>
                  </a:lnTo>
                  <a:lnTo>
                    <a:pt x="10" y="43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2" name="Freeform 351"/>
            <p:cNvSpPr>
              <a:spLocks noChangeAspect="1" noEditPoints="1"/>
            </p:cNvSpPr>
            <p:nvPr/>
          </p:nvSpPr>
          <p:spPr bwMode="auto">
            <a:xfrm>
              <a:off x="3686" y="7825"/>
              <a:ext cx="64" cy="43"/>
            </a:xfrm>
            <a:custGeom>
              <a:avLst/>
              <a:gdLst>
                <a:gd name="T0" fmla="*/ 2 w 77"/>
                <a:gd name="T1" fmla="*/ 1 h 63"/>
                <a:gd name="T2" fmla="*/ 2 w 77"/>
                <a:gd name="T3" fmla="*/ 1 h 63"/>
                <a:gd name="T4" fmla="*/ 2 w 77"/>
                <a:gd name="T5" fmla="*/ 1 h 63"/>
                <a:gd name="T6" fmla="*/ 2 w 77"/>
                <a:gd name="T7" fmla="*/ 1 h 63"/>
                <a:gd name="T8" fmla="*/ 2 w 77"/>
                <a:gd name="T9" fmla="*/ 1 h 63"/>
                <a:gd name="T10" fmla="*/ 2 w 77"/>
                <a:gd name="T11" fmla="*/ 0 h 63"/>
                <a:gd name="T12" fmla="*/ 2 w 77"/>
                <a:gd name="T13" fmla="*/ 1 h 63"/>
                <a:gd name="T14" fmla="*/ 2 w 77"/>
                <a:gd name="T15" fmla="*/ 1 h 63"/>
                <a:gd name="T16" fmla="*/ 2 w 77"/>
                <a:gd name="T17" fmla="*/ 0 h 63"/>
                <a:gd name="T18" fmla="*/ 2 w 77"/>
                <a:gd name="T19" fmla="*/ 1 h 63"/>
                <a:gd name="T20" fmla="*/ 2 w 77"/>
                <a:gd name="T21" fmla="*/ 1 h 63"/>
                <a:gd name="T22" fmla="*/ 0 w 77"/>
                <a:gd name="T23" fmla="*/ 1 h 63"/>
                <a:gd name="T24" fmla="*/ 2 w 77"/>
                <a:gd name="T25" fmla="*/ 0 h 63"/>
                <a:gd name="T26" fmla="*/ 2 w 77"/>
                <a:gd name="T27" fmla="*/ 1 h 63"/>
                <a:gd name="T28" fmla="*/ 0 w 77"/>
                <a:gd name="T29" fmla="*/ 1 h 63"/>
                <a:gd name="T30" fmla="*/ 0 w 77"/>
                <a:gd name="T31" fmla="*/ 1 h 63"/>
                <a:gd name="T32" fmla="*/ 2 w 77"/>
                <a:gd name="T33" fmla="*/ 1 h 63"/>
                <a:gd name="T34" fmla="*/ 0 w 77"/>
                <a:gd name="T35" fmla="*/ 1 h 63"/>
                <a:gd name="T36" fmla="*/ 2 w 77"/>
                <a:gd name="T37" fmla="*/ 1 h 63"/>
                <a:gd name="T38" fmla="*/ 2 w 77"/>
                <a:gd name="T39" fmla="*/ 1 h 63"/>
                <a:gd name="T40" fmla="*/ 2 w 77"/>
                <a:gd name="T41" fmla="*/ 1 h 63"/>
                <a:gd name="T42" fmla="*/ 0 w 77"/>
                <a:gd name="T43" fmla="*/ 1 h 63"/>
                <a:gd name="T44" fmla="*/ 2 w 77"/>
                <a:gd name="T45" fmla="*/ 1 h 63"/>
                <a:gd name="T46" fmla="*/ 2 w 77"/>
                <a:gd name="T47" fmla="*/ 1 h 63"/>
                <a:gd name="T48" fmla="*/ 2 w 77"/>
                <a:gd name="T49" fmla="*/ 1 h 63"/>
                <a:gd name="T50" fmla="*/ 2 w 77"/>
                <a:gd name="T51" fmla="*/ 1 h 63"/>
                <a:gd name="T52" fmla="*/ 2 w 77"/>
                <a:gd name="T53" fmla="*/ 1 h 63"/>
                <a:gd name="T54" fmla="*/ 2 w 77"/>
                <a:gd name="T55" fmla="*/ 1 h 63"/>
                <a:gd name="T56" fmla="*/ 2 w 77"/>
                <a:gd name="T57" fmla="*/ 1 h 63"/>
                <a:gd name="T58" fmla="*/ 2 w 77"/>
                <a:gd name="T59" fmla="*/ 1 h 63"/>
                <a:gd name="T60" fmla="*/ 2 w 77"/>
                <a:gd name="T61" fmla="*/ 1 h 63"/>
                <a:gd name="T62" fmla="*/ 2 w 77"/>
                <a:gd name="T63" fmla="*/ 1 h 63"/>
                <a:gd name="T64" fmla="*/ 2 w 77"/>
                <a:gd name="T65" fmla="*/ 1 h 63"/>
                <a:gd name="T66" fmla="*/ 2 w 77"/>
                <a:gd name="T67" fmla="*/ 1 h 63"/>
                <a:gd name="T68" fmla="*/ 2 w 77"/>
                <a:gd name="T69" fmla="*/ 1 h 63"/>
                <a:gd name="T70" fmla="*/ 2 w 77"/>
                <a:gd name="T71" fmla="*/ 1 h 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63"/>
                <a:gd name="T110" fmla="*/ 77 w 77"/>
                <a:gd name="T111" fmla="*/ 63 h 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63">
                  <a:moveTo>
                    <a:pt x="62" y="24"/>
                  </a:moveTo>
                  <a:lnTo>
                    <a:pt x="57" y="10"/>
                  </a:lnTo>
                  <a:lnTo>
                    <a:pt x="67" y="5"/>
                  </a:lnTo>
                  <a:lnTo>
                    <a:pt x="77" y="15"/>
                  </a:lnTo>
                  <a:lnTo>
                    <a:pt x="62" y="24"/>
                  </a:lnTo>
                  <a:close/>
                  <a:moveTo>
                    <a:pt x="57" y="0"/>
                  </a:moveTo>
                  <a:lnTo>
                    <a:pt x="67" y="5"/>
                  </a:lnTo>
                  <a:lnTo>
                    <a:pt x="62" y="10"/>
                  </a:lnTo>
                  <a:lnTo>
                    <a:pt x="57" y="0"/>
                  </a:lnTo>
                  <a:close/>
                  <a:moveTo>
                    <a:pt x="67" y="15"/>
                  </a:moveTo>
                  <a:lnTo>
                    <a:pt x="9" y="48"/>
                  </a:lnTo>
                  <a:lnTo>
                    <a:pt x="0" y="39"/>
                  </a:lnTo>
                  <a:lnTo>
                    <a:pt x="57" y="0"/>
                  </a:lnTo>
                  <a:lnTo>
                    <a:pt x="67" y="15"/>
                  </a:lnTo>
                  <a:close/>
                  <a:moveTo>
                    <a:pt x="0" y="48"/>
                  </a:moveTo>
                  <a:lnTo>
                    <a:pt x="0" y="39"/>
                  </a:lnTo>
                  <a:lnTo>
                    <a:pt x="4" y="44"/>
                  </a:lnTo>
                  <a:lnTo>
                    <a:pt x="0" y="48"/>
                  </a:lnTo>
                  <a:close/>
                  <a:moveTo>
                    <a:pt x="9" y="39"/>
                  </a:moveTo>
                  <a:lnTo>
                    <a:pt x="19" y="53"/>
                  </a:lnTo>
                  <a:lnTo>
                    <a:pt x="4" y="58"/>
                  </a:lnTo>
                  <a:lnTo>
                    <a:pt x="0" y="48"/>
                  </a:lnTo>
                  <a:lnTo>
                    <a:pt x="9" y="39"/>
                  </a:lnTo>
                  <a:close/>
                  <a:moveTo>
                    <a:pt x="14" y="63"/>
                  </a:moveTo>
                  <a:lnTo>
                    <a:pt x="4" y="58"/>
                  </a:lnTo>
                  <a:lnTo>
                    <a:pt x="14" y="53"/>
                  </a:lnTo>
                  <a:lnTo>
                    <a:pt x="14" y="63"/>
                  </a:lnTo>
                  <a:close/>
                  <a:moveTo>
                    <a:pt x="9" y="48"/>
                  </a:moveTo>
                  <a:lnTo>
                    <a:pt x="67" y="15"/>
                  </a:lnTo>
                  <a:lnTo>
                    <a:pt x="72" y="24"/>
                  </a:lnTo>
                  <a:lnTo>
                    <a:pt x="14" y="63"/>
                  </a:lnTo>
                  <a:lnTo>
                    <a:pt x="9" y="48"/>
                  </a:lnTo>
                  <a:close/>
                  <a:moveTo>
                    <a:pt x="77" y="15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3" name="Freeform 352"/>
            <p:cNvSpPr>
              <a:spLocks noChangeAspect="1"/>
            </p:cNvSpPr>
            <p:nvPr/>
          </p:nvSpPr>
          <p:spPr bwMode="auto">
            <a:xfrm>
              <a:off x="3646" y="7856"/>
              <a:ext cx="51" cy="25"/>
            </a:xfrm>
            <a:custGeom>
              <a:avLst/>
              <a:gdLst>
                <a:gd name="T0" fmla="*/ 2 w 62"/>
                <a:gd name="T1" fmla="*/ 1 h 38"/>
                <a:gd name="T2" fmla="*/ 2 w 62"/>
                <a:gd name="T3" fmla="*/ 0 h 38"/>
                <a:gd name="T4" fmla="*/ 0 w 62"/>
                <a:gd name="T5" fmla="*/ 1 h 38"/>
                <a:gd name="T6" fmla="*/ 2 w 62"/>
                <a:gd name="T7" fmla="*/ 1 h 38"/>
                <a:gd name="T8" fmla="*/ 2 w 62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8"/>
                <a:gd name="T17" fmla="*/ 62 w 6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8">
                  <a:moveTo>
                    <a:pt x="62" y="9"/>
                  </a:moveTo>
                  <a:lnTo>
                    <a:pt x="52" y="0"/>
                  </a:lnTo>
                  <a:lnTo>
                    <a:pt x="0" y="28"/>
                  </a:lnTo>
                  <a:lnTo>
                    <a:pt x="4" y="38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4" name="Freeform 353"/>
            <p:cNvSpPr>
              <a:spLocks noChangeAspect="1" noEditPoints="1"/>
            </p:cNvSpPr>
            <p:nvPr/>
          </p:nvSpPr>
          <p:spPr bwMode="auto">
            <a:xfrm>
              <a:off x="3638" y="7852"/>
              <a:ext cx="65" cy="36"/>
            </a:xfrm>
            <a:custGeom>
              <a:avLst/>
              <a:gdLst>
                <a:gd name="T0" fmla="*/ 3 w 77"/>
                <a:gd name="T1" fmla="*/ 1 h 53"/>
                <a:gd name="T2" fmla="*/ 3 w 77"/>
                <a:gd name="T3" fmla="*/ 1 h 53"/>
                <a:gd name="T4" fmla="*/ 3 w 77"/>
                <a:gd name="T5" fmla="*/ 0 h 53"/>
                <a:gd name="T6" fmla="*/ 3 w 77"/>
                <a:gd name="T7" fmla="*/ 1 h 53"/>
                <a:gd name="T8" fmla="*/ 3 w 77"/>
                <a:gd name="T9" fmla="*/ 1 h 53"/>
                <a:gd name="T10" fmla="*/ 3 w 77"/>
                <a:gd name="T11" fmla="*/ 0 h 53"/>
                <a:gd name="T12" fmla="*/ 3 w 77"/>
                <a:gd name="T13" fmla="*/ 0 h 53"/>
                <a:gd name="T14" fmla="*/ 3 w 77"/>
                <a:gd name="T15" fmla="*/ 1 h 53"/>
                <a:gd name="T16" fmla="*/ 3 w 77"/>
                <a:gd name="T17" fmla="*/ 0 h 53"/>
                <a:gd name="T18" fmla="*/ 3 w 77"/>
                <a:gd name="T19" fmla="*/ 1 h 53"/>
                <a:gd name="T20" fmla="*/ 3 w 77"/>
                <a:gd name="T21" fmla="*/ 1 h 53"/>
                <a:gd name="T22" fmla="*/ 3 w 77"/>
                <a:gd name="T23" fmla="*/ 1 h 53"/>
                <a:gd name="T24" fmla="*/ 3 w 77"/>
                <a:gd name="T25" fmla="*/ 0 h 53"/>
                <a:gd name="T26" fmla="*/ 3 w 77"/>
                <a:gd name="T27" fmla="*/ 1 h 53"/>
                <a:gd name="T28" fmla="*/ 0 w 77"/>
                <a:gd name="T29" fmla="*/ 1 h 53"/>
                <a:gd name="T30" fmla="*/ 3 w 77"/>
                <a:gd name="T31" fmla="*/ 1 h 53"/>
                <a:gd name="T32" fmla="*/ 3 w 77"/>
                <a:gd name="T33" fmla="*/ 1 h 53"/>
                <a:gd name="T34" fmla="*/ 0 w 77"/>
                <a:gd name="T35" fmla="*/ 1 h 53"/>
                <a:gd name="T36" fmla="*/ 3 w 77"/>
                <a:gd name="T37" fmla="*/ 1 h 53"/>
                <a:gd name="T38" fmla="*/ 3 w 77"/>
                <a:gd name="T39" fmla="*/ 1 h 53"/>
                <a:gd name="T40" fmla="*/ 3 w 77"/>
                <a:gd name="T41" fmla="*/ 1 h 53"/>
                <a:gd name="T42" fmla="*/ 0 w 77"/>
                <a:gd name="T43" fmla="*/ 1 h 53"/>
                <a:gd name="T44" fmla="*/ 3 w 77"/>
                <a:gd name="T45" fmla="*/ 1 h 53"/>
                <a:gd name="T46" fmla="*/ 3 w 77"/>
                <a:gd name="T47" fmla="*/ 1 h 53"/>
                <a:gd name="T48" fmla="*/ 3 w 77"/>
                <a:gd name="T49" fmla="*/ 1 h 53"/>
                <a:gd name="T50" fmla="*/ 3 w 77"/>
                <a:gd name="T51" fmla="*/ 1 h 53"/>
                <a:gd name="T52" fmla="*/ 3 w 77"/>
                <a:gd name="T53" fmla="*/ 1 h 53"/>
                <a:gd name="T54" fmla="*/ 3 w 77"/>
                <a:gd name="T55" fmla="*/ 1 h 53"/>
                <a:gd name="T56" fmla="*/ 3 w 77"/>
                <a:gd name="T57" fmla="*/ 1 h 53"/>
                <a:gd name="T58" fmla="*/ 3 w 77"/>
                <a:gd name="T59" fmla="*/ 1 h 53"/>
                <a:gd name="T60" fmla="*/ 3 w 77"/>
                <a:gd name="T61" fmla="*/ 1 h 53"/>
                <a:gd name="T62" fmla="*/ 3 w 77"/>
                <a:gd name="T63" fmla="*/ 1 h 53"/>
                <a:gd name="T64" fmla="*/ 3 w 77"/>
                <a:gd name="T65" fmla="*/ 1 h 53"/>
                <a:gd name="T66" fmla="*/ 3 w 77"/>
                <a:gd name="T67" fmla="*/ 1 h 53"/>
                <a:gd name="T68" fmla="*/ 3 w 77"/>
                <a:gd name="T69" fmla="*/ 1 h 53"/>
                <a:gd name="T70" fmla="*/ 3 w 77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53"/>
                <a:gd name="T110" fmla="*/ 77 w 77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53">
                  <a:moveTo>
                    <a:pt x="62" y="19"/>
                  </a:moveTo>
                  <a:lnTo>
                    <a:pt x="58" y="9"/>
                  </a:lnTo>
                  <a:lnTo>
                    <a:pt x="67" y="0"/>
                  </a:lnTo>
                  <a:lnTo>
                    <a:pt x="77" y="14"/>
                  </a:lnTo>
                  <a:lnTo>
                    <a:pt x="62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2" y="5"/>
                  </a:lnTo>
                  <a:lnTo>
                    <a:pt x="58" y="0"/>
                  </a:lnTo>
                  <a:close/>
                  <a:moveTo>
                    <a:pt x="67" y="9"/>
                  </a:moveTo>
                  <a:lnTo>
                    <a:pt x="10" y="38"/>
                  </a:lnTo>
                  <a:lnTo>
                    <a:pt x="5" y="24"/>
                  </a:lnTo>
                  <a:lnTo>
                    <a:pt x="58" y="0"/>
                  </a:lnTo>
                  <a:lnTo>
                    <a:pt x="67" y="9"/>
                  </a:lnTo>
                  <a:close/>
                  <a:moveTo>
                    <a:pt x="0" y="33"/>
                  </a:moveTo>
                  <a:lnTo>
                    <a:pt x="5" y="24"/>
                  </a:lnTo>
                  <a:lnTo>
                    <a:pt x="10" y="33"/>
                  </a:lnTo>
                  <a:lnTo>
                    <a:pt x="0" y="33"/>
                  </a:lnTo>
                  <a:close/>
                  <a:moveTo>
                    <a:pt x="14" y="29"/>
                  </a:moveTo>
                  <a:lnTo>
                    <a:pt x="19" y="43"/>
                  </a:lnTo>
                  <a:lnTo>
                    <a:pt x="5" y="48"/>
                  </a:lnTo>
                  <a:lnTo>
                    <a:pt x="0" y="33"/>
                  </a:lnTo>
                  <a:lnTo>
                    <a:pt x="14" y="29"/>
                  </a:lnTo>
                  <a:close/>
                  <a:moveTo>
                    <a:pt x="14" y="53"/>
                  </a:moveTo>
                  <a:lnTo>
                    <a:pt x="5" y="48"/>
                  </a:lnTo>
                  <a:lnTo>
                    <a:pt x="14" y="43"/>
                  </a:lnTo>
                  <a:lnTo>
                    <a:pt x="14" y="53"/>
                  </a:lnTo>
                  <a:close/>
                  <a:moveTo>
                    <a:pt x="10" y="38"/>
                  </a:moveTo>
                  <a:lnTo>
                    <a:pt x="67" y="9"/>
                  </a:lnTo>
                  <a:lnTo>
                    <a:pt x="72" y="24"/>
                  </a:lnTo>
                  <a:lnTo>
                    <a:pt x="14" y="53"/>
                  </a:lnTo>
                  <a:lnTo>
                    <a:pt x="10" y="38"/>
                  </a:lnTo>
                  <a:close/>
                  <a:moveTo>
                    <a:pt x="77" y="14"/>
                  </a:moveTo>
                  <a:lnTo>
                    <a:pt x="72" y="24"/>
                  </a:lnTo>
                  <a:lnTo>
                    <a:pt x="72" y="14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5" name="Freeform 354"/>
            <p:cNvSpPr>
              <a:spLocks noChangeAspect="1"/>
            </p:cNvSpPr>
            <p:nvPr/>
          </p:nvSpPr>
          <p:spPr bwMode="auto">
            <a:xfrm>
              <a:off x="3586" y="7875"/>
              <a:ext cx="63" cy="16"/>
            </a:xfrm>
            <a:custGeom>
              <a:avLst/>
              <a:gdLst>
                <a:gd name="T0" fmla="*/ 2 w 76"/>
                <a:gd name="T1" fmla="*/ 1 h 24"/>
                <a:gd name="T2" fmla="*/ 2 w 76"/>
                <a:gd name="T3" fmla="*/ 0 h 24"/>
                <a:gd name="T4" fmla="*/ 0 w 76"/>
                <a:gd name="T5" fmla="*/ 1 h 24"/>
                <a:gd name="T6" fmla="*/ 2 w 76"/>
                <a:gd name="T7" fmla="*/ 1 h 24"/>
                <a:gd name="T8" fmla="*/ 2 w 76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24"/>
                <a:gd name="T17" fmla="*/ 76 w 7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24">
                  <a:moveTo>
                    <a:pt x="76" y="10"/>
                  </a:moveTo>
                  <a:lnTo>
                    <a:pt x="72" y="0"/>
                  </a:lnTo>
                  <a:lnTo>
                    <a:pt x="0" y="15"/>
                  </a:lnTo>
                  <a:lnTo>
                    <a:pt x="4" y="24"/>
                  </a:lnTo>
                  <a:lnTo>
                    <a:pt x="76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" name="Freeform 355"/>
            <p:cNvSpPr>
              <a:spLocks noChangeAspect="1" noEditPoints="1"/>
            </p:cNvSpPr>
            <p:nvPr/>
          </p:nvSpPr>
          <p:spPr bwMode="auto">
            <a:xfrm>
              <a:off x="3583" y="7868"/>
              <a:ext cx="72" cy="30"/>
            </a:xfrm>
            <a:custGeom>
              <a:avLst/>
              <a:gdLst>
                <a:gd name="T0" fmla="*/ 3 w 86"/>
                <a:gd name="T1" fmla="*/ 1 h 43"/>
                <a:gd name="T2" fmla="*/ 3 w 86"/>
                <a:gd name="T3" fmla="*/ 1 h 43"/>
                <a:gd name="T4" fmla="*/ 3 w 86"/>
                <a:gd name="T5" fmla="*/ 1 h 43"/>
                <a:gd name="T6" fmla="*/ 3 w 86"/>
                <a:gd name="T7" fmla="*/ 1 h 43"/>
                <a:gd name="T8" fmla="*/ 3 w 86"/>
                <a:gd name="T9" fmla="*/ 1 h 43"/>
                <a:gd name="T10" fmla="*/ 3 w 86"/>
                <a:gd name="T11" fmla="*/ 0 h 43"/>
                <a:gd name="T12" fmla="*/ 3 w 86"/>
                <a:gd name="T13" fmla="*/ 1 h 43"/>
                <a:gd name="T14" fmla="*/ 3 w 86"/>
                <a:gd name="T15" fmla="*/ 1 h 43"/>
                <a:gd name="T16" fmla="*/ 3 w 86"/>
                <a:gd name="T17" fmla="*/ 0 h 43"/>
                <a:gd name="T18" fmla="*/ 3 w 86"/>
                <a:gd name="T19" fmla="*/ 1 h 43"/>
                <a:gd name="T20" fmla="*/ 3 w 86"/>
                <a:gd name="T21" fmla="*/ 1 h 43"/>
                <a:gd name="T22" fmla="*/ 3 w 86"/>
                <a:gd name="T23" fmla="*/ 1 h 43"/>
                <a:gd name="T24" fmla="*/ 3 w 86"/>
                <a:gd name="T25" fmla="*/ 0 h 43"/>
                <a:gd name="T26" fmla="*/ 3 w 86"/>
                <a:gd name="T27" fmla="*/ 1 h 43"/>
                <a:gd name="T28" fmla="*/ 0 w 86"/>
                <a:gd name="T29" fmla="*/ 1 h 43"/>
                <a:gd name="T30" fmla="*/ 3 w 86"/>
                <a:gd name="T31" fmla="*/ 1 h 43"/>
                <a:gd name="T32" fmla="*/ 3 w 86"/>
                <a:gd name="T33" fmla="*/ 1 h 43"/>
                <a:gd name="T34" fmla="*/ 0 w 86"/>
                <a:gd name="T35" fmla="*/ 1 h 43"/>
                <a:gd name="T36" fmla="*/ 3 w 86"/>
                <a:gd name="T37" fmla="*/ 1 h 43"/>
                <a:gd name="T38" fmla="*/ 3 w 86"/>
                <a:gd name="T39" fmla="*/ 1 h 43"/>
                <a:gd name="T40" fmla="*/ 0 w 86"/>
                <a:gd name="T41" fmla="*/ 1 h 43"/>
                <a:gd name="T42" fmla="*/ 0 w 86"/>
                <a:gd name="T43" fmla="*/ 1 h 43"/>
                <a:gd name="T44" fmla="*/ 3 w 86"/>
                <a:gd name="T45" fmla="*/ 1 h 43"/>
                <a:gd name="T46" fmla="*/ 3 w 86"/>
                <a:gd name="T47" fmla="*/ 1 h 43"/>
                <a:gd name="T48" fmla="*/ 0 w 86"/>
                <a:gd name="T49" fmla="*/ 1 h 43"/>
                <a:gd name="T50" fmla="*/ 3 w 86"/>
                <a:gd name="T51" fmla="*/ 1 h 43"/>
                <a:gd name="T52" fmla="*/ 3 w 86"/>
                <a:gd name="T53" fmla="*/ 1 h 43"/>
                <a:gd name="T54" fmla="*/ 3 w 86"/>
                <a:gd name="T55" fmla="*/ 1 h 43"/>
                <a:gd name="T56" fmla="*/ 3 w 86"/>
                <a:gd name="T57" fmla="*/ 1 h 43"/>
                <a:gd name="T58" fmla="*/ 3 w 86"/>
                <a:gd name="T59" fmla="*/ 1 h 43"/>
                <a:gd name="T60" fmla="*/ 3 w 86"/>
                <a:gd name="T61" fmla="*/ 1 h 43"/>
                <a:gd name="T62" fmla="*/ 3 w 86"/>
                <a:gd name="T63" fmla="*/ 1 h 43"/>
                <a:gd name="T64" fmla="*/ 3 w 86"/>
                <a:gd name="T65" fmla="*/ 1 h 43"/>
                <a:gd name="T66" fmla="*/ 3 w 86"/>
                <a:gd name="T67" fmla="*/ 1 h 43"/>
                <a:gd name="T68" fmla="*/ 3 w 86"/>
                <a:gd name="T69" fmla="*/ 1 h 43"/>
                <a:gd name="T70" fmla="*/ 3 w 8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43"/>
                <a:gd name="T110" fmla="*/ 86 w 8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43">
                  <a:moveTo>
                    <a:pt x="72" y="24"/>
                  </a:moveTo>
                  <a:lnTo>
                    <a:pt x="67" y="9"/>
                  </a:lnTo>
                  <a:lnTo>
                    <a:pt x="81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2" y="0"/>
                  </a:moveTo>
                  <a:lnTo>
                    <a:pt x="81" y="5"/>
                  </a:lnTo>
                  <a:lnTo>
                    <a:pt x="77" y="9"/>
                  </a:lnTo>
                  <a:lnTo>
                    <a:pt x="72" y="0"/>
                  </a:lnTo>
                  <a:close/>
                  <a:moveTo>
                    <a:pt x="77" y="14"/>
                  </a:moveTo>
                  <a:lnTo>
                    <a:pt x="5" y="29"/>
                  </a:lnTo>
                  <a:lnTo>
                    <a:pt x="5" y="14"/>
                  </a:lnTo>
                  <a:lnTo>
                    <a:pt x="72" y="0"/>
                  </a:lnTo>
                  <a:lnTo>
                    <a:pt x="77" y="14"/>
                  </a:lnTo>
                  <a:close/>
                  <a:moveTo>
                    <a:pt x="0" y="24"/>
                  </a:moveTo>
                  <a:lnTo>
                    <a:pt x="5" y="14"/>
                  </a:lnTo>
                  <a:lnTo>
                    <a:pt x="5" y="24"/>
                  </a:lnTo>
                  <a:lnTo>
                    <a:pt x="0" y="24"/>
                  </a:lnTo>
                  <a:close/>
                  <a:moveTo>
                    <a:pt x="14" y="19"/>
                  </a:moveTo>
                  <a:lnTo>
                    <a:pt x="14" y="3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14" y="19"/>
                  </a:lnTo>
                  <a:close/>
                  <a:moveTo>
                    <a:pt x="9" y="43"/>
                  </a:moveTo>
                  <a:lnTo>
                    <a:pt x="0" y="38"/>
                  </a:lnTo>
                  <a:lnTo>
                    <a:pt x="9" y="33"/>
                  </a:lnTo>
                  <a:lnTo>
                    <a:pt x="9" y="43"/>
                  </a:lnTo>
                  <a:close/>
                  <a:moveTo>
                    <a:pt x="5" y="29"/>
                  </a:moveTo>
                  <a:lnTo>
                    <a:pt x="77" y="14"/>
                  </a:lnTo>
                  <a:lnTo>
                    <a:pt x="81" y="29"/>
                  </a:lnTo>
                  <a:lnTo>
                    <a:pt x="9" y="43"/>
                  </a:lnTo>
                  <a:lnTo>
                    <a:pt x="5" y="29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" name="Freeform 356"/>
            <p:cNvSpPr>
              <a:spLocks noChangeAspect="1"/>
            </p:cNvSpPr>
            <p:nvPr/>
          </p:nvSpPr>
          <p:spPr bwMode="auto">
            <a:xfrm>
              <a:off x="3531" y="7884"/>
              <a:ext cx="59" cy="14"/>
            </a:xfrm>
            <a:custGeom>
              <a:avLst/>
              <a:gdLst>
                <a:gd name="T0" fmla="*/ 2 w 72"/>
                <a:gd name="T1" fmla="*/ 1 h 19"/>
                <a:gd name="T2" fmla="*/ 2 w 72"/>
                <a:gd name="T3" fmla="*/ 0 h 19"/>
                <a:gd name="T4" fmla="*/ 0 w 72"/>
                <a:gd name="T5" fmla="*/ 1 h 19"/>
                <a:gd name="T6" fmla="*/ 0 w 72"/>
                <a:gd name="T7" fmla="*/ 1 h 19"/>
                <a:gd name="T8" fmla="*/ 2 w 72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9"/>
                <a:gd name="T17" fmla="*/ 72 w 72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9">
                  <a:moveTo>
                    <a:pt x="72" y="9"/>
                  </a:moveTo>
                  <a:lnTo>
                    <a:pt x="68" y="0"/>
                  </a:lnTo>
                  <a:lnTo>
                    <a:pt x="0" y="5"/>
                  </a:lnTo>
                  <a:lnTo>
                    <a:pt x="0" y="19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" name="Freeform 357"/>
            <p:cNvSpPr>
              <a:spLocks noChangeAspect="1" noEditPoints="1"/>
            </p:cNvSpPr>
            <p:nvPr/>
          </p:nvSpPr>
          <p:spPr bwMode="auto">
            <a:xfrm>
              <a:off x="3524" y="7878"/>
              <a:ext cx="71" cy="23"/>
            </a:xfrm>
            <a:custGeom>
              <a:avLst/>
              <a:gdLst>
                <a:gd name="T0" fmla="*/ 2 w 86"/>
                <a:gd name="T1" fmla="*/ 1 h 34"/>
                <a:gd name="T2" fmla="*/ 2 w 86"/>
                <a:gd name="T3" fmla="*/ 1 h 34"/>
                <a:gd name="T4" fmla="*/ 2 w 86"/>
                <a:gd name="T5" fmla="*/ 1 h 34"/>
                <a:gd name="T6" fmla="*/ 2 w 86"/>
                <a:gd name="T7" fmla="*/ 1 h 34"/>
                <a:gd name="T8" fmla="*/ 2 w 86"/>
                <a:gd name="T9" fmla="*/ 1 h 34"/>
                <a:gd name="T10" fmla="*/ 2 w 86"/>
                <a:gd name="T11" fmla="*/ 0 h 34"/>
                <a:gd name="T12" fmla="*/ 2 w 86"/>
                <a:gd name="T13" fmla="*/ 1 h 34"/>
                <a:gd name="T14" fmla="*/ 2 w 86"/>
                <a:gd name="T15" fmla="*/ 1 h 34"/>
                <a:gd name="T16" fmla="*/ 2 w 86"/>
                <a:gd name="T17" fmla="*/ 0 h 34"/>
                <a:gd name="T18" fmla="*/ 2 w 86"/>
                <a:gd name="T19" fmla="*/ 1 h 34"/>
                <a:gd name="T20" fmla="*/ 2 w 86"/>
                <a:gd name="T21" fmla="*/ 1 h 34"/>
                <a:gd name="T22" fmla="*/ 2 w 86"/>
                <a:gd name="T23" fmla="*/ 1 h 34"/>
                <a:gd name="T24" fmla="*/ 2 w 86"/>
                <a:gd name="T25" fmla="*/ 0 h 34"/>
                <a:gd name="T26" fmla="*/ 2 w 86"/>
                <a:gd name="T27" fmla="*/ 1 h 34"/>
                <a:gd name="T28" fmla="*/ 0 w 86"/>
                <a:gd name="T29" fmla="*/ 1 h 34"/>
                <a:gd name="T30" fmla="*/ 2 w 86"/>
                <a:gd name="T31" fmla="*/ 1 h 34"/>
                <a:gd name="T32" fmla="*/ 2 w 86"/>
                <a:gd name="T33" fmla="*/ 1 h 34"/>
                <a:gd name="T34" fmla="*/ 0 w 86"/>
                <a:gd name="T35" fmla="*/ 1 h 34"/>
                <a:gd name="T36" fmla="*/ 2 w 86"/>
                <a:gd name="T37" fmla="*/ 1 h 34"/>
                <a:gd name="T38" fmla="*/ 2 w 86"/>
                <a:gd name="T39" fmla="*/ 1 h 34"/>
                <a:gd name="T40" fmla="*/ 0 w 86"/>
                <a:gd name="T41" fmla="*/ 1 h 34"/>
                <a:gd name="T42" fmla="*/ 0 w 86"/>
                <a:gd name="T43" fmla="*/ 1 h 34"/>
                <a:gd name="T44" fmla="*/ 2 w 86"/>
                <a:gd name="T45" fmla="*/ 1 h 34"/>
                <a:gd name="T46" fmla="*/ 2 w 86"/>
                <a:gd name="T47" fmla="*/ 1 h 34"/>
                <a:gd name="T48" fmla="*/ 0 w 86"/>
                <a:gd name="T49" fmla="*/ 1 h 34"/>
                <a:gd name="T50" fmla="*/ 2 w 86"/>
                <a:gd name="T51" fmla="*/ 1 h 34"/>
                <a:gd name="T52" fmla="*/ 2 w 86"/>
                <a:gd name="T53" fmla="*/ 1 h 34"/>
                <a:gd name="T54" fmla="*/ 2 w 86"/>
                <a:gd name="T55" fmla="*/ 1 h 34"/>
                <a:gd name="T56" fmla="*/ 2 w 86"/>
                <a:gd name="T57" fmla="*/ 1 h 34"/>
                <a:gd name="T58" fmla="*/ 2 w 86"/>
                <a:gd name="T59" fmla="*/ 1 h 34"/>
                <a:gd name="T60" fmla="*/ 2 w 86"/>
                <a:gd name="T61" fmla="*/ 1 h 34"/>
                <a:gd name="T62" fmla="*/ 2 w 86"/>
                <a:gd name="T63" fmla="*/ 1 h 34"/>
                <a:gd name="T64" fmla="*/ 2 w 86"/>
                <a:gd name="T65" fmla="*/ 1 h 34"/>
                <a:gd name="T66" fmla="*/ 2 w 86"/>
                <a:gd name="T67" fmla="*/ 1 h 34"/>
                <a:gd name="T68" fmla="*/ 2 w 86"/>
                <a:gd name="T69" fmla="*/ 1 h 34"/>
                <a:gd name="T70" fmla="*/ 2 w 8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34"/>
                <a:gd name="T110" fmla="*/ 86 w 8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34">
                  <a:moveTo>
                    <a:pt x="72" y="24"/>
                  </a:moveTo>
                  <a:lnTo>
                    <a:pt x="72" y="10"/>
                  </a:lnTo>
                  <a:lnTo>
                    <a:pt x="86" y="5"/>
                  </a:lnTo>
                  <a:lnTo>
                    <a:pt x="86" y="19"/>
                  </a:lnTo>
                  <a:lnTo>
                    <a:pt x="72" y="24"/>
                  </a:lnTo>
                  <a:close/>
                  <a:moveTo>
                    <a:pt x="77" y="0"/>
                  </a:moveTo>
                  <a:lnTo>
                    <a:pt x="86" y="5"/>
                  </a:lnTo>
                  <a:lnTo>
                    <a:pt x="77" y="10"/>
                  </a:lnTo>
                  <a:lnTo>
                    <a:pt x="77" y="0"/>
                  </a:lnTo>
                  <a:close/>
                  <a:moveTo>
                    <a:pt x="77" y="15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77" y="0"/>
                  </a:lnTo>
                  <a:lnTo>
                    <a:pt x="77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9" y="15"/>
                  </a:lnTo>
                  <a:lnTo>
                    <a:pt x="0" y="15"/>
                  </a:lnTo>
                  <a:close/>
                  <a:moveTo>
                    <a:pt x="14" y="15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4" y="15"/>
                  </a:lnTo>
                  <a:close/>
                  <a:moveTo>
                    <a:pt x="9" y="34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34"/>
                  </a:lnTo>
                  <a:close/>
                  <a:moveTo>
                    <a:pt x="5" y="19"/>
                  </a:moveTo>
                  <a:lnTo>
                    <a:pt x="77" y="15"/>
                  </a:lnTo>
                  <a:lnTo>
                    <a:pt x="81" y="29"/>
                  </a:lnTo>
                  <a:lnTo>
                    <a:pt x="9" y="34"/>
                  </a:lnTo>
                  <a:lnTo>
                    <a:pt x="5" y="19"/>
                  </a:lnTo>
                  <a:close/>
                  <a:moveTo>
                    <a:pt x="86" y="19"/>
                  </a:moveTo>
                  <a:lnTo>
                    <a:pt x="81" y="29"/>
                  </a:lnTo>
                  <a:lnTo>
                    <a:pt x="81" y="19"/>
                  </a:lnTo>
                  <a:lnTo>
                    <a:pt x="8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9" name="Freeform 358"/>
            <p:cNvSpPr>
              <a:spLocks noChangeAspect="1"/>
            </p:cNvSpPr>
            <p:nvPr/>
          </p:nvSpPr>
          <p:spPr bwMode="auto">
            <a:xfrm>
              <a:off x="3451" y="7884"/>
              <a:ext cx="80" cy="14"/>
            </a:xfrm>
            <a:custGeom>
              <a:avLst/>
              <a:gdLst>
                <a:gd name="T0" fmla="*/ 3 w 96"/>
                <a:gd name="T1" fmla="*/ 1 h 19"/>
                <a:gd name="T2" fmla="*/ 3 w 96"/>
                <a:gd name="T3" fmla="*/ 1 h 19"/>
                <a:gd name="T4" fmla="*/ 3 w 96"/>
                <a:gd name="T5" fmla="*/ 0 h 19"/>
                <a:gd name="T6" fmla="*/ 0 w 96"/>
                <a:gd name="T7" fmla="*/ 1 h 19"/>
                <a:gd name="T8" fmla="*/ 3 w 96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9"/>
                <a:gd name="T17" fmla="*/ 96 w 9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9">
                  <a:moveTo>
                    <a:pt x="96" y="19"/>
                  </a:moveTo>
                  <a:lnTo>
                    <a:pt x="96" y="5"/>
                  </a:lnTo>
                  <a:lnTo>
                    <a:pt x="5" y="0"/>
                  </a:lnTo>
                  <a:lnTo>
                    <a:pt x="0" y="9"/>
                  </a:lnTo>
                  <a:lnTo>
                    <a:pt x="96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0" name="Freeform 359"/>
            <p:cNvSpPr>
              <a:spLocks noChangeAspect="1" noEditPoints="1"/>
            </p:cNvSpPr>
            <p:nvPr/>
          </p:nvSpPr>
          <p:spPr bwMode="auto">
            <a:xfrm>
              <a:off x="3448" y="7878"/>
              <a:ext cx="87" cy="23"/>
            </a:xfrm>
            <a:custGeom>
              <a:avLst/>
              <a:gdLst>
                <a:gd name="T0" fmla="*/ 2 w 105"/>
                <a:gd name="T1" fmla="*/ 1 h 34"/>
                <a:gd name="T2" fmla="*/ 2 w 105"/>
                <a:gd name="T3" fmla="*/ 1 h 34"/>
                <a:gd name="T4" fmla="*/ 2 w 105"/>
                <a:gd name="T5" fmla="*/ 1 h 34"/>
                <a:gd name="T6" fmla="*/ 2 w 105"/>
                <a:gd name="T7" fmla="*/ 1 h 34"/>
                <a:gd name="T8" fmla="*/ 2 w 105"/>
                <a:gd name="T9" fmla="*/ 1 h 34"/>
                <a:gd name="T10" fmla="*/ 2 w 105"/>
                <a:gd name="T11" fmla="*/ 1 h 34"/>
                <a:gd name="T12" fmla="*/ 2 w 105"/>
                <a:gd name="T13" fmla="*/ 1 h 34"/>
                <a:gd name="T14" fmla="*/ 2 w 105"/>
                <a:gd name="T15" fmla="*/ 1 h 34"/>
                <a:gd name="T16" fmla="*/ 2 w 105"/>
                <a:gd name="T17" fmla="*/ 1 h 34"/>
                <a:gd name="T18" fmla="*/ 2 w 105"/>
                <a:gd name="T19" fmla="*/ 1 h 34"/>
                <a:gd name="T20" fmla="*/ 2 w 105"/>
                <a:gd name="T21" fmla="*/ 1 h 34"/>
                <a:gd name="T22" fmla="*/ 2 w 105"/>
                <a:gd name="T23" fmla="*/ 0 h 34"/>
                <a:gd name="T24" fmla="*/ 2 w 105"/>
                <a:gd name="T25" fmla="*/ 1 h 34"/>
                <a:gd name="T26" fmla="*/ 2 w 105"/>
                <a:gd name="T27" fmla="*/ 1 h 34"/>
                <a:gd name="T28" fmla="*/ 0 w 105"/>
                <a:gd name="T29" fmla="*/ 1 h 34"/>
                <a:gd name="T30" fmla="*/ 2 w 105"/>
                <a:gd name="T31" fmla="*/ 0 h 34"/>
                <a:gd name="T32" fmla="*/ 2 w 105"/>
                <a:gd name="T33" fmla="*/ 1 h 34"/>
                <a:gd name="T34" fmla="*/ 0 w 105"/>
                <a:gd name="T35" fmla="*/ 1 h 34"/>
                <a:gd name="T36" fmla="*/ 2 w 105"/>
                <a:gd name="T37" fmla="*/ 1 h 34"/>
                <a:gd name="T38" fmla="*/ 2 w 105"/>
                <a:gd name="T39" fmla="*/ 1 h 34"/>
                <a:gd name="T40" fmla="*/ 0 w 105"/>
                <a:gd name="T41" fmla="*/ 1 h 34"/>
                <a:gd name="T42" fmla="*/ 0 w 105"/>
                <a:gd name="T43" fmla="*/ 1 h 34"/>
                <a:gd name="T44" fmla="*/ 2 w 105"/>
                <a:gd name="T45" fmla="*/ 1 h 34"/>
                <a:gd name="T46" fmla="*/ 2 w 105"/>
                <a:gd name="T47" fmla="*/ 1 h 34"/>
                <a:gd name="T48" fmla="*/ 0 w 105"/>
                <a:gd name="T49" fmla="*/ 1 h 34"/>
                <a:gd name="T50" fmla="*/ 2 w 105"/>
                <a:gd name="T51" fmla="*/ 1 h 34"/>
                <a:gd name="T52" fmla="*/ 2 w 105"/>
                <a:gd name="T53" fmla="*/ 1 h 34"/>
                <a:gd name="T54" fmla="*/ 2 w 105"/>
                <a:gd name="T55" fmla="*/ 1 h 34"/>
                <a:gd name="T56" fmla="*/ 2 w 105"/>
                <a:gd name="T57" fmla="*/ 1 h 34"/>
                <a:gd name="T58" fmla="*/ 2 w 105"/>
                <a:gd name="T59" fmla="*/ 1 h 34"/>
                <a:gd name="T60" fmla="*/ 2 w 105"/>
                <a:gd name="T61" fmla="*/ 1 h 34"/>
                <a:gd name="T62" fmla="*/ 2 w 105"/>
                <a:gd name="T63" fmla="*/ 1 h 34"/>
                <a:gd name="T64" fmla="*/ 2 w 105"/>
                <a:gd name="T65" fmla="*/ 1 h 34"/>
                <a:gd name="T66" fmla="*/ 2 w 105"/>
                <a:gd name="T67" fmla="*/ 1 h 34"/>
                <a:gd name="T68" fmla="*/ 2 w 105"/>
                <a:gd name="T69" fmla="*/ 1 h 34"/>
                <a:gd name="T70" fmla="*/ 2 w 105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34"/>
                <a:gd name="T110" fmla="*/ 105 w 105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34">
                  <a:moveTo>
                    <a:pt x="91" y="29"/>
                  </a:moveTo>
                  <a:lnTo>
                    <a:pt x="91" y="15"/>
                  </a:lnTo>
                  <a:lnTo>
                    <a:pt x="105" y="15"/>
                  </a:lnTo>
                  <a:lnTo>
                    <a:pt x="105" y="29"/>
                  </a:lnTo>
                  <a:lnTo>
                    <a:pt x="91" y="29"/>
                  </a:lnTo>
                  <a:close/>
                  <a:moveTo>
                    <a:pt x="100" y="5"/>
                  </a:moveTo>
                  <a:lnTo>
                    <a:pt x="105" y="15"/>
                  </a:lnTo>
                  <a:lnTo>
                    <a:pt x="100" y="15"/>
                  </a:lnTo>
                  <a:lnTo>
                    <a:pt x="100" y="5"/>
                  </a:lnTo>
                  <a:close/>
                  <a:moveTo>
                    <a:pt x="96" y="19"/>
                  </a:moveTo>
                  <a:lnTo>
                    <a:pt x="4" y="15"/>
                  </a:lnTo>
                  <a:lnTo>
                    <a:pt x="9" y="0"/>
                  </a:lnTo>
                  <a:lnTo>
                    <a:pt x="100" y="5"/>
                  </a:lnTo>
                  <a:lnTo>
                    <a:pt x="96" y="19"/>
                  </a:lnTo>
                  <a:close/>
                  <a:moveTo>
                    <a:pt x="0" y="5"/>
                  </a:moveTo>
                  <a:lnTo>
                    <a:pt x="9" y="0"/>
                  </a:lnTo>
                  <a:lnTo>
                    <a:pt x="9" y="10"/>
                  </a:lnTo>
                  <a:lnTo>
                    <a:pt x="0" y="5"/>
                  </a:lnTo>
                  <a:close/>
                  <a:moveTo>
                    <a:pt x="14" y="10"/>
                  </a:moveTo>
                  <a:lnTo>
                    <a:pt x="14" y="2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14" y="10"/>
                  </a:lnTo>
                  <a:close/>
                  <a:moveTo>
                    <a:pt x="4" y="29"/>
                  </a:moveTo>
                  <a:lnTo>
                    <a:pt x="0" y="19"/>
                  </a:lnTo>
                  <a:lnTo>
                    <a:pt x="4" y="19"/>
                  </a:lnTo>
                  <a:lnTo>
                    <a:pt x="4" y="29"/>
                  </a:lnTo>
                  <a:close/>
                  <a:moveTo>
                    <a:pt x="4" y="15"/>
                  </a:moveTo>
                  <a:lnTo>
                    <a:pt x="100" y="19"/>
                  </a:lnTo>
                  <a:lnTo>
                    <a:pt x="100" y="34"/>
                  </a:lnTo>
                  <a:lnTo>
                    <a:pt x="4" y="29"/>
                  </a:lnTo>
                  <a:lnTo>
                    <a:pt x="4" y="15"/>
                  </a:lnTo>
                  <a:close/>
                  <a:moveTo>
                    <a:pt x="105" y="29"/>
                  </a:moveTo>
                  <a:lnTo>
                    <a:pt x="100" y="34"/>
                  </a:lnTo>
                  <a:lnTo>
                    <a:pt x="100" y="29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1" name="Freeform 360"/>
            <p:cNvSpPr>
              <a:spLocks noChangeAspect="1"/>
            </p:cNvSpPr>
            <p:nvPr/>
          </p:nvSpPr>
          <p:spPr bwMode="auto">
            <a:xfrm>
              <a:off x="3377" y="7868"/>
              <a:ext cx="79" cy="23"/>
            </a:xfrm>
            <a:custGeom>
              <a:avLst/>
              <a:gdLst>
                <a:gd name="T0" fmla="*/ 2 w 96"/>
                <a:gd name="T1" fmla="*/ 1 h 33"/>
                <a:gd name="T2" fmla="*/ 2 w 96"/>
                <a:gd name="T3" fmla="*/ 1 h 33"/>
                <a:gd name="T4" fmla="*/ 2 w 96"/>
                <a:gd name="T5" fmla="*/ 0 h 33"/>
                <a:gd name="T6" fmla="*/ 0 w 96"/>
                <a:gd name="T7" fmla="*/ 1 h 33"/>
                <a:gd name="T8" fmla="*/ 2 w 96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33"/>
                <a:gd name="T17" fmla="*/ 96 w 9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33">
                  <a:moveTo>
                    <a:pt x="91" y="33"/>
                  </a:moveTo>
                  <a:lnTo>
                    <a:pt x="96" y="2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91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2" name="Freeform 361"/>
            <p:cNvSpPr>
              <a:spLocks noChangeAspect="1" noEditPoints="1"/>
            </p:cNvSpPr>
            <p:nvPr/>
          </p:nvSpPr>
          <p:spPr bwMode="auto">
            <a:xfrm>
              <a:off x="3368" y="7865"/>
              <a:ext cx="91" cy="33"/>
            </a:xfrm>
            <a:custGeom>
              <a:avLst/>
              <a:gdLst>
                <a:gd name="T0" fmla="*/ 2 w 111"/>
                <a:gd name="T1" fmla="*/ 1 h 48"/>
                <a:gd name="T2" fmla="*/ 2 w 111"/>
                <a:gd name="T3" fmla="*/ 1 h 48"/>
                <a:gd name="T4" fmla="*/ 2 w 111"/>
                <a:gd name="T5" fmla="*/ 1 h 48"/>
                <a:gd name="T6" fmla="*/ 2 w 111"/>
                <a:gd name="T7" fmla="*/ 1 h 48"/>
                <a:gd name="T8" fmla="*/ 2 w 111"/>
                <a:gd name="T9" fmla="*/ 1 h 48"/>
                <a:gd name="T10" fmla="*/ 2 w 111"/>
                <a:gd name="T11" fmla="*/ 1 h 48"/>
                <a:gd name="T12" fmla="*/ 2 w 111"/>
                <a:gd name="T13" fmla="*/ 1 h 48"/>
                <a:gd name="T14" fmla="*/ 2 w 111"/>
                <a:gd name="T15" fmla="*/ 1 h 48"/>
                <a:gd name="T16" fmla="*/ 2 w 111"/>
                <a:gd name="T17" fmla="*/ 1 h 48"/>
                <a:gd name="T18" fmla="*/ 2 w 111"/>
                <a:gd name="T19" fmla="*/ 1 h 48"/>
                <a:gd name="T20" fmla="*/ 2 w 111"/>
                <a:gd name="T21" fmla="*/ 1 h 48"/>
                <a:gd name="T22" fmla="*/ 2 w 111"/>
                <a:gd name="T23" fmla="*/ 0 h 48"/>
                <a:gd name="T24" fmla="*/ 2 w 111"/>
                <a:gd name="T25" fmla="*/ 1 h 48"/>
                <a:gd name="T26" fmla="*/ 2 w 111"/>
                <a:gd name="T27" fmla="*/ 1 h 48"/>
                <a:gd name="T28" fmla="*/ 2 w 111"/>
                <a:gd name="T29" fmla="*/ 1 h 48"/>
                <a:gd name="T30" fmla="*/ 2 w 111"/>
                <a:gd name="T31" fmla="*/ 0 h 48"/>
                <a:gd name="T32" fmla="*/ 2 w 111"/>
                <a:gd name="T33" fmla="*/ 1 h 48"/>
                <a:gd name="T34" fmla="*/ 2 w 111"/>
                <a:gd name="T35" fmla="*/ 1 h 48"/>
                <a:gd name="T36" fmla="*/ 2 w 111"/>
                <a:gd name="T37" fmla="*/ 1 h 48"/>
                <a:gd name="T38" fmla="*/ 2 w 111"/>
                <a:gd name="T39" fmla="*/ 1 h 48"/>
                <a:gd name="T40" fmla="*/ 0 w 111"/>
                <a:gd name="T41" fmla="*/ 1 h 48"/>
                <a:gd name="T42" fmla="*/ 2 w 111"/>
                <a:gd name="T43" fmla="*/ 1 h 48"/>
                <a:gd name="T44" fmla="*/ 2 w 111"/>
                <a:gd name="T45" fmla="*/ 1 h 48"/>
                <a:gd name="T46" fmla="*/ 2 w 111"/>
                <a:gd name="T47" fmla="*/ 1 h 48"/>
                <a:gd name="T48" fmla="*/ 0 w 111"/>
                <a:gd name="T49" fmla="*/ 1 h 48"/>
                <a:gd name="T50" fmla="*/ 2 w 111"/>
                <a:gd name="T51" fmla="*/ 1 h 48"/>
                <a:gd name="T52" fmla="*/ 2 w 111"/>
                <a:gd name="T53" fmla="*/ 1 h 48"/>
                <a:gd name="T54" fmla="*/ 2 w 111"/>
                <a:gd name="T55" fmla="*/ 1 h 48"/>
                <a:gd name="T56" fmla="*/ 2 w 111"/>
                <a:gd name="T57" fmla="*/ 1 h 48"/>
                <a:gd name="T58" fmla="*/ 2 w 111"/>
                <a:gd name="T59" fmla="*/ 1 h 48"/>
                <a:gd name="T60" fmla="*/ 2 w 111"/>
                <a:gd name="T61" fmla="*/ 1 h 48"/>
                <a:gd name="T62" fmla="*/ 2 w 111"/>
                <a:gd name="T63" fmla="*/ 1 h 48"/>
                <a:gd name="T64" fmla="*/ 2 w 111"/>
                <a:gd name="T65" fmla="*/ 1 h 48"/>
                <a:gd name="T66" fmla="*/ 2 w 111"/>
                <a:gd name="T67" fmla="*/ 1 h 48"/>
                <a:gd name="T68" fmla="*/ 2 w 111"/>
                <a:gd name="T69" fmla="*/ 1 h 48"/>
                <a:gd name="T70" fmla="*/ 2 w 111"/>
                <a:gd name="T71" fmla="*/ 1 h 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48"/>
                <a:gd name="T110" fmla="*/ 111 w 111"/>
                <a:gd name="T111" fmla="*/ 48 h 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48">
                  <a:moveTo>
                    <a:pt x="97" y="38"/>
                  </a:moveTo>
                  <a:lnTo>
                    <a:pt x="97" y="24"/>
                  </a:lnTo>
                  <a:lnTo>
                    <a:pt x="111" y="29"/>
                  </a:lnTo>
                  <a:lnTo>
                    <a:pt x="111" y="43"/>
                  </a:lnTo>
                  <a:lnTo>
                    <a:pt x="97" y="38"/>
                  </a:lnTo>
                  <a:close/>
                  <a:moveTo>
                    <a:pt x="106" y="19"/>
                  </a:moveTo>
                  <a:lnTo>
                    <a:pt x="111" y="29"/>
                  </a:lnTo>
                  <a:lnTo>
                    <a:pt x="106" y="29"/>
                  </a:lnTo>
                  <a:lnTo>
                    <a:pt x="106" y="19"/>
                  </a:lnTo>
                  <a:close/>
                  <a:moveTo>
                    <a:pt x="101" y="34"/>
                  </a:moveTo>
                  <a:lnTo>
                    <a:pt x="10" y="14"/>
                  </a:lnTo>
                  <a:lnTo>
                    <a:pt x="15" y="0"/>
                  </a:lnTo>
                  <a:lnTo>
                    <a:pt x="106" y="19"/>
                  </a:lnTo>
                  <a:lnTo>
                    <a:pt x="101" y="34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20" y="10"/>
                  </a:moveTo>
                  <a:lnTo>
                    <a:pt x="15" y="19"/>
                  </a:lnTo>
                  <a:lnTo>
                    <a:pt x="0" y="14"/>
                  </a:lnTo>
                  <a:lnTo>
                    <a:pt x="5" y="5"/>
                  </a:lnTo>
                  <a:lnTo>
                    <a:pt x="20" y="10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0"/>
                  </a:moveTo>
                  <a:lnTo>
                    <a:pt x="101" y="34"/>
                  </a:lnTo>
                  <a:lnTo>
                    <a:pt x="101" y="48"/>
                  </a:lnTo>
                  <a:lnTo>
                    <a:pt x="5" y="24"/>
                  </a:lnTo>
                  <a:lnTo>
                    <a:pt x="10" y="10"/>
                  </a:lnTo>
                  <a:close/>
                  <a:moveTo>
                    <a:pt x="111" y="43"/>
                  </a:moveTo>
                  <a:lnTo>
                    <a:pt x="101" y="48"/>
                  </a:lnTo>
                  <a:lnTo>
                    <a:pt x="101" y="38"/>
                  </a:lnTo>
                  <a:lnTo>
                    <a:pt x="111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3" name="Freeform 362"/>
            <p:cNvSpPr>
              <a:spLocks noChangeAspect="1"/>
            </p:cNvSpPr>
            <p:nvPr/>
          </p:nvSpPr>
          <p:spPr bwMode="auto">
            <a:xfrm>
              <a:off x="3306" y="7839"/>
              <a:ext cx="74" cy="39"/>
            </a:xfrm>
            <a:custGeom>
              <a:avLst/>
              <a:gdLst>
                <a:gd name="T0" fmla="*/ 2 w 91"/>
                <a:gd name="T1" fmla="*/ 1 h 57"/>
                <a:gd name="T2" fmla="*/ 2 w 91"/>
                <a:gd name="T3" fmla="*/ 1 h 57"/>
                <a:gd name="T4" fmla="*/ 2 w 91"/>
                <a:gd name="T5" fmla="*/ 0 h 57"/>
                <a:gd name="T6" fmla="*/ 0 w 91"/>
                <a:gd name="T7" fmla="*/ 1 h 57"/>
                <a:gd name="T8" fmla="*/ 2 w 91"/>
                <a:gd name="T9" fmla="*/ 1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7"/>
                <a:gd name="T17" fmla="*/ 91 w 91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7">
                  <a:moveTo>
                    <a:pt x="86" y="57"/>
                  </a:moveTo>
                  <a:lnTo>
                    <a:pt x="91" y="43"/>
                  </a:lnTo>
                  <a:lnTo>
                    <a:pt x="4" y="0"/>
                  </a:lnTo>
                  <a:lnTo>
                    <a:pt x="0" y="14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" name="Freeform 363"/>
            <p:cNvSpPr>
              <a:spLocks noChangeAspect="1" noEditPoints="1"/>
            </p:cNvSpPr>
            <p:nvPr/>
          </p:nvSpPr>
          <p:spPr bwMode="auto">
            <a:xfrm>
              <a:off x="3297" y="7836"/>
              <a:ext cx="88" cy="45"/>
            </a:xfrm>
            <a:custGeom>
              <a:avLst/>
              <a:gdLst>
                <a:gd name="T0" fmla="*/ 2 w 106"/>
                <a:gd name="T1" fmla="*/ 1 h 67"/>
                <a:gd name="T2" fmla="*/ 2 w 106"/>
                <a:gd name="T3" fmla="*/ 1 h 67"/>
                <a:gd name="T4" fmla="*/ 2 w 106"/>
                <a:gd name="T5" fmla="*/ 1 h 67"/>
                <a:gd name="T6" fmla="*/ 2 w 106"/>
                <a:gd name="T7" fmla="*/ 1 h 67"/>
                <a:gd name="T8" fmla="*/ 2 w 106"/>
                <a:gd name="T9" fmla="*/ 1 h 67"/>
                <a:gd name="T10" fmla="*/ 2 w 106"/>
                <a:gd name="T11" fmla="*/ 1 h 67"/>
                <a:gd name="T12" fmla="*/ 2 w 106"/>
                <a:gd name="T13" fmla="*/ 1 h 67"/>
                <a:gd name="T14" fmla="*/ 2 w 106"/>
                <a:gd name="T15" fmla="*/ 1 h 67"/>
                <a:gd name="T16" fmla="*/ 2 w 106"/>
                <a:gd name="T17" fmla="*/ 1 h 67"/>
                <a:gd name="T18" fmla="*/ 2 w 106"/>
                <a:gd name="T19" fmla="*/ 1 h 67"/>
                <a:gd name="T20" fmla="*/ 2 w 106"/>
                <a:gd name="T21" fmla="*/ 1 h 67"/>
                <a:gd name="T22" fmla="*/ 2 w 106"/>
                <a:gd name="T23" fmla="*/ 0 h 67"/>
                <a:gd name="T24" fmla="*/ 2 w 106"/>
                <a:gd name="T25" fmla="*/ 1 h 67"/>
                <a:gd name="T26" fmla="*/ 2 w 106"/>
                <a:gd name="T27" fmla="*/ 1 h 67"/>
                <a:gd name="T28" fmla="*/ 2 w 106"/>
                <a:gd name="T29" fmla="*/ 1 h 67"/>
                <a:gd name="T30" fmla="*/ 2 w 106"/>
                <a:gd name="T31" fmla="*/ 0 h 67"/>
                <a:gd name="T32" fmla="*/ 2 w 106"/>
                <a:gd name="T33" fmla="*/ 1 h 67"/>
                <a:gd name="T34" fmla="*/ 2 w 106"/>
                <a:gd name="T35" fmla="*/ 1 h 67"/>
                <a:gd name="T36" fmla="*/ 2 w 106"/>
                <a:gd name="T37" fmla="*/ 1 h 67"/>
                <a:gd name="T38" fmla="*/ 2 w 106"/>
                <a:gd name="T39" fmla="*/ 1 h 67"/>
                <a:gd name="T40" fmla="*/ 0 w 106"/>
                <a:gd name="T41" fmla="*/ 1 h 67"/>
                <a:gd name="T42" fmla="*/ 2 w 106"/>
                <a:gd name="T43" fmla="*/ 1 h 67"/>
                <a:gd name="T44" fmla="*/ 2 w 106"/>
                <a:gd name="T45" fmla="*/ 1 h 67"/>
                <a:gd name="T46" fmla="*/ 2 w 106"/>
                <a:gd name="T47" fmla="*/ 1 h 67"/>
                <a:gd name="T48" fmla="*/ 0 w 106"/>
                <a:gd name="T49" fmla="*/ 1 h 67"/>
                <a:gd name="T50" fmla="*/ 2 w 106"/>
                <a:gd name="T51" fmla="*/ 1 h 67"/>
                <a:gd name="T52" fmla="*/ 2 w 106"/>
                <a:gd name="T53" fmla="*/ 1 h 67"/>
                <a:gd name="T54" fmla="*/ 2 w 106"/>
                <a:gd name="T55" fmla="*/ 1 h 67"/>
                <a:gd name="T56" fmla="*/ 2 w 106"/>
                <a:gd name="T57" fmla="*/ 1 h 67"/>
                <a:gd name="T58" fmla="*/ 2 w 106"/>
                <a:gd name="T59" fmla="*/ 1 h 67"/>
                <a:gd name="T60" fmla="*/ 2 w 106"/>
                <a:gd name="T61" fmla="*/ 1 h 67"/>
                <a:gd name="T62" fmla="*/ 2 w 106"/>
                <a:gd name="T63" fmla="*/ 1 h 67"/>
                <a:gd name="T64" fmla="*/ 2 w 106"/>
                <a:gd name="T65" fmla="*/ 1 h 67"/>
                <a:gd name="T66" fmla="*/ 2 w 106"/>
                <a:gd name="T67" fmla="*/ 1 h 67"/>
                <a:gd name="T68" fmla="*/ 2 w 106"/>
                <a:gd name="T69" fmla="*/ 1 h 67"/>
                <a:gd name="T70" fmla="*/ 2 w 106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67"/>
                <a:gd name="T110" fmla="*/ 106 w 106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67">
                  <a:moveTo>
                    <a:pt x="86" y="57"/>
                  </a:moveTo>
                  <a:lnTo>
                    <a:pt x="91" y="48"/>
                  </a:lnTo>
                  <a:lnTo>
                    <a:pt x="106" y="53"/>
                  </a:lnTo>
                  <a:lnTo>
                    <a:pt x="101" y="62"/>
                  </a:lnTo>
                  <a:lnTo>
                    <a:pt x="86" y="57"/>
                  </a:lnTo>
                  <a:close/>
                  <a:moveTo>
                    <a:pt x="101" y="43"/>
                  </a:moveTo>
                  <a:lnTo>
                    <a:pt x="106" y="53"/>
                  </a:lnTo>
                  <a:lnTo>
                    <a:pt x="101" y="48"/>
                  </a:lnTo>
                  <a:lnTo>
                    <a:pt x="101" y="43"/>
                  </a:lnTo>
                  <a:close/>
                  <a:moveTo>
                    <a:pt x="96" y="53"/>
                  </a:moveTo>
                  <a:lnTo>
                    <a:pt x="10" y="14"/>
                  </a:lnTo>
                  <a:lnTo>
                    <a:pt x="19" y="0"/>
                  </a:lnTo>
                  <a:lnTo>
                    <a:pt x="101" y="43"/>
                  </a:lnTo>
                  <a:lnTo>
                    <a:pt x="96" y="53"/>
                  </a:lnTo>
                  <a:close/>
                  <a:moveTo>
                    <a:pt x="10" y="5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5"/>
                  </a:lnTo>
                  <a:close/>
                  <a:moveTo>
                    <a:pt x="19" y="9"/>
                  </a:moveTo>
                  <a:lnTo>
                    <a:pt x="14" y="24"/>
                  </a:lnTo>
                  <a:lnTo>
                    <a:pt x="0" y="14"/>
                  </a:lnTo>
                  <a:lnTo>
                    <a:pt x="10" y="5"/>
                  </a:lnTo>
                  <a:lnTo>
                    <a:pt x="19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96" y="57"/>
                  </a:lnTo>
                  <a:lnTo>
                    <a:pt x="91" y="67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101" y="62"/>
                  </a:moveTo>
                  <a:lnTo>
                    <a:pt x="91" y="67"/>
                  </a:lnTo>
                  <a:lnTo>
                    <a:pt x="96" y="62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" name="Freeform 364"/>
            <p:cNvSpPr>
              <a:spLocks noChangeAspect="1"/>
            </p:cNvSpPr>
            <p:nvPr/>
          </p:nvSpPr>
          <p:spPr bwMode="auto">
            <a:xfrm>
              <a:off x="3233" y="7806"/>
              <a:ext cx="76" cy="44"/>
            </a:xfrm>
            <a:custGeom>
              <a:avLst/>
              <a:gdLst>
                <a:gd name="T0" fmla="*/ 3 w 91"/>
                <a:gd name="T1" fmla="*/ 1 h 62"/>
                <a:gd name="T2" fmla="*/ 3 w 91"/>
                <a:gd name="T3" fmla="*/ 1 h 62"/>
                <a:gd name="T4" fmla="*/ 3 w 91"/>
                <a:gd name="T5" fmla="*/ 0 h 62"/>
                <a:gd name="T6" fmla="*/ 0 w 91"/>
                <a:gd name="T7" fmla="*/ 1 h 62"/>
                <a:gd name="T8" fmla="*/ 3 w 91"/>
                <a:gd name="T9" fmla="*/ 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62"/>
                <a:gd name="T17" fmla="*/ 91 w 9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62">
                  <a:moveTo>
                    <a:pt x="87" y="62"/>
                  </a:moveTo>
                  <a:lnTo>
                    <a:pt x="91" y="48"/>
                  </a:lnTo>
                  <a:lnTo>
                    <a:pt x="5" y="0"/>
                  </a:lnTo>
                  <a:lnTo>
                    <a:pt x="0" y="9"/>
                  </a:lnTo>
                  <a:lnTo>
                    <a:pt x="87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6" name="Freeform 365"/>
            <p:cNvSpPr>
              <a:spLocks noChangeAspect="1" noEditPoints="1"/>
            </p:cNvSpPr>
            <p:nvPr/>
          </p:nvSpPr>
          <p:spPr bwMode="auto">
            <a:xfrm>
              <a:off x="3226" y="7803"/>
              <a:ext cx="86" cy="49"/>
            </a:xfrm>
            <a:custGeom>
              <a:avLst/>
              <a:gdLst>
                <a:gd name="T0" fmla="*/ 2 w 105"/>
                <a:gd name="T1" fmla="*/ 1 h 72"/>
                <a:gd name="T2" fmla="*/ 2 w 105"/>
                <a:gd name="T3" fmla="*/ 1 h 72"/>
                <a:gd name="T4" fmla="*/ 2 w 105"/>
                <a:gd name="T5" fmla="*/ 1 h 72"/>
                <a:gd name="T6" fmla="*/ 2 w 105"/>
                <a:gd name="T7" fmla="*/ 1 h 72"/>
                <a:gd name="T8" fmla="*/ 2 w 105"/>
                <a:gd name="T9" fmla="*/ 1 h 72"/>
                <a:gd name="T10" fmla="*/ 2 w 105"/>
                <a:gd name="T11" fmla="*/ 1 h 72"/>
                <a:gd name="T12" fmla="*/ 2 w 105"/>
                <a:gd name="T13" fmla="*/ 1 h 72"/>
                <a:gd name="T14" fmla="*/ 2 w 105"/>
                <a:gd name="T15" fmla="*/ 1 h 72"/>
                <a:gd name="T16" fmla="*/ 2 w 105"/>
                <a:gd name="T17" fmla="*/ 1 h 72"/>
                <a:gd name="T18" fmla="*/ 2 w 105"/>
                <a:gd name="T19" fmla="*/ 1 h 72"/>
                <a:gd name="T20" fmla="*/ 2 w 105"/>
                <a:gd name="T21" fmla="*/ 1 h 72"/>
                <a:gd name="T22" fmla="*/ 2 w 105"/>
                <a:gd name="T23" fmla="*/ 0 h 72"/>
                <a:gd name="T24" fmla="*/ 2 w 105"/>
                <a:gd name="T25" fmla="*/ 1 h 72"/>
                <a:gd name="T26" fmla="*/ 2 w 105"/>
                <a:gd name="T27" fmla="*/ 1 h 72"/>
                <a:gd name="T28" fmla="*/ 2 w 105"/>
                <a:gd name="T29" fmla="*/ 0 h 72"/>
                <a:gd name="T30" fmla="*/ 2 w 105"/>
                <a:gd name="T31" fmla="*/ 0 h 72"/>
                <a:gd name="T32" fmla="*/ 2 w 105"/>
                <a:gd name="T33" fmla="*/ 1 h 72"/>
                <a:gd name="T34" fmla="*/ 2 w 105"/>
                <a:gd name="T35" fmla="*/ 0 h 72"/>
                <a:gd name="T36" fmla="*/ 2 w 105"/>
                <a:gd name="T37" fmla="*/ 1 h 72"/>
                <a:gd name="T38" fmla="*/ 2 w 105"/>
                <a:gd name="T39" fmla="*/ 1 h 72"/>
                <a:gd name="T40" fmla="*/ 0 w 105"/>
                <a:gd name="T41" fmla="*/ 1 h 72"/>
                <a:gd name="T42" fmla="*/ 2 w 105"/>
                <a:gd name="T43" fmla="*/ 0 h 72"/>
                <a:gd name="T44" fmla="*/ 2 w 105"/>
                <a:gd name="T45" fmla="*/ 1 h 72"/>
                <a:gd name="T46" fmla="*/ 2 w 105"/>
                <a:gd name="T47" fmla="*/ 1 h 72"/>
                <a:gd name="T48" fmla="*/ 0 w 105"/>
                <a:gd name="T49" fmla="*/ 1 h 72"/>
                <a:gd name="T50" fmla="*/ 2 w 105"/>
                <a:gd name="T51" fmla="*/ 1 h 72"/>
                <a:gd name="T52" fmla="*/ 2 w 105"/>
                <a:gd name="T53" fmla="*/ 1 h 72"/>
                <a:gd name="T54" fmla="*/ 2 w 105"/>
                <a:gd name="T55" fmla="*/ 1 h 72"/>
                <a:gd name="T56" fmla="*/ 2 w 105"/>
                <a:gd name="T57" fmla="*/ 1 h 72"/>
                <a:gd name="T58" fmla="*/ 2 w 105"/>
                <a:gd name="T59" fmla="*/ 1 h 72"/>
                <a:gd name="T60" fmla="*/ 2 w 105"/>
                <a:gd name="T61" fmla="*/ 1 h 72"/>
                <a:gd name="T62" fmla="*/ 2 w 105"/>
                <a:gd name="T63" fmla="*/ 1 h 72"/>
                <a:gd name="T64" fmla="*/ 2 w 105"/>
                <a:gd name="T65" fmla="*/ 1 h 72"/>
                <a:gd name="T66" fmla="*/ 2 w 105"/>
                <a:gd name="T67" fmla="*/ 1 h 72"/>
                <a:gd name="T68" fmla="*/ 2 w 105"/>
                <a:gd name="T69" fmla="*/ 1 h 72"/>
                <a:gd name="T70" fmla="*/ 2 w 105"/>
                <a:gd name="T71" fmla="*/ 1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72"/>
                <a:gd name="T110" fmla="*/ 105 w 105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72">
                  <a:moveTo>
                    <a:pt x="86" y="62"/>
                  </a:moveTo>
                  <a:lnTo>
                    <a:pt x="96" y="53"/>
                  </a:lnTo>
                  <a:lnTo>
                    <a:pt x="105" y="57"/>
                  </a:lnTo>
                  <a:lnTo>
                    <a:pt x="100" y="72"/>
                  </a:lnTo>
                  <a:lnTo>
                    <a:pt x="86" y="62"/>
                  </a:lnTo>
                  <a:close/>
                  <a:moveTo>
                    <a:pt x="105" y="48"/>
                  </a:moveTo>
                  <a:lnTo>
                    <a:pt x="105" y="57"/>
                  </a:lnTo>
                  <a:lnTo>
                    <a:pt x="100" y="53"/>
                  </a:lnTo>
                  <a:lnTo>
                    <a:pt x="105" y="48"/>
                  </a:lnTo>
                  <a:close/>
                  <a:moveTo>
                    <a:pt x="96" y="62"/>
                  </a:moveTo>
                  <a:lnTo>
                    <a:pt x="14" y="9"/>
                  </a:lnTo>
                  <a:lnTo>
                    <a:pt x="19" y="0"/>
                  </a:lnTo>
                  <a:lnTo>
                    <a:pt x="105" y="48"/>
                  </a:lnTo>
                  <a:lnTo>
                    <a:pt x="96" y="62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0"/>
                  </a:lnTo>
                  <a:close/>
                  <a:moveTo>
                    <a:pt x="24" y="9"/>
                  </a:moveTo>
                  <a:lnTo>
                    <a:pt x="14" y="19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4" y="9"/>
                  </a:lnTo>
                  <a:close/>
                  <a:moveTo>
                    <a:pt x="4" y="24"/>
                  </a:moveTo>
                  <a:lnTo>
                    <a:pt x="0" y="14"/>
                  </a:lnTo>
                  <a:lnTo>
                    <a:pt x="9" y="14"/>
                  </a:lnTo>
                  <a:lnTo>
                    <a:pt x="4" y="24"/>
                  </a:lnTo>
                  <a:close/>
                  <a:moveTo>
                    <a:pt x="9" y="9"/>
                  </a:moveTo>
                  <a:lnTo>
                    <a:pt x="96" y="62"/>
                  </a:lnTo>
                  <a:lnTo>
                    <a:pt x="91" y="72"/>
                  </a:lnTo>
                  <a:lnTo>
                    <a:pt x="4" y="24"/>
                  </a:lnTo>
                  <a:lnTo>
                    <a:pt x="9" y="9"/>
                  </a:lnTo>
                  <a:close/>
                  <a:moveTo>
                    <a:pt x="100" y="72"/>
                  </a:moveTo>
                  <a:lnTo>
                    <a:pt x="91" y="72"/>
                  </a:lnTo>
                  <a:lnTo>
                    <a:pt x="96" y="67"/>
                  </a:lnTo>
                  <a:lnTo>
                    <a:pt x="10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7" name="Freeform 366"/>
            <p:cNvSpPr>
              <a:spLocks noChangeAspect="1"/>
            </p:cNvSpPr>
            <p:nvPr/>
          </p:nvSpPr>
          <p:spPr bwMode="auto">
            <a:xfrm>
              <a:off x="3167" y="7758"/>
              <a:ext cx="70" cy="55"/>
            </a:xfrm>
            <a:custGeom>
              <a:avLst/>
              <a:gdLst>
                <a:gd name="T0" fmla="*/ 2 w 86"/>
                <a:gd name="T1" fmla="*/ 1 h 81"/>
                <a:gd name="T2" fmla="*/ 2 w 86"/>
                <a:gd name="T3" fmla="*/ 1 h 81"/>
                <a:gd name="T4" fmla="*/ 2 w 86"/>
                <a:gd name="T5" fmla="*/ 0 h 81"/>
                <a:gd name="T6" fmla="*/ 0 w 86"/>
                <a:gd name="T7" fmla="*/ 1 h 81"/>
                <a:gd name="T8" fmla="*/ 2 w 8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81"/>
                <a:gd name="T17" fmla="*/ 86 w 8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81">
                  <a:moveTo>
                    <a:pt x="81" y="81"/>
                  </a:moveTo>
                  <a:lnTo>
                    <a:pt x="86" y="72"/>
                  </a:lnTo>
                  <a:lnTo>
                    <a:pt x="9" y="0"/>
                  </a:lnTo>
                  <a:lnTo>
                    <a:pt x="0" y="9"/>
                  </a:lnTo>
                  <a:lnTo>
                    <a:pt x="81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" name="Freeform 367"/>
            <p:cNvSpPr>
              <a:spLocks noChangeAspect="1" noEditPoints="1"/>
            </p:cNvSpPr>
            <p:nvPr/>
          </p:nvSpPr>
          <p:spPr bwMode="auto">
            <a:xfrm>
              <a:off x="3161" y="7755"/>
              <a:ext cx="85" cy="64"/>
            </a:xfrm>
            <a:custGeom>
              <a:avLst/>
              <a:gdLst>
                <a:gd name="T0" fmla="*/ 3 w 101"/>
                <a:gd name="T1" fmla="*/ 1 h 96"/>
                <a:gd name="T2" fmla="*/ 3 w 101"/>
                <a:gd name="T3" fmla="*/ 1 h 96"/>
                <a:gd name="T4" fmla="*/ 3 w 101"/>
                <a:gd name="T5" fmla="*/ 1 h 96"/>
                <a:gd name="T6" fmla="*/ 3 w 101"/>
                <a:gd name="T7" fmla="*/ 1 h 96"/>
                <a:gd name="T8" fmla="*/ 3 w 101"/>
                <a:gd name="T9" fmla="*/ 1 h 96"/>
                <a:gd name="T10" fmla="*/ 3 w 101"/>
                <a:gd name="T11" fmla="*/ 1 h 96"/>
                <a:gd name="T12" fmla="*/ 3 w 101"/>
                <a:gd name="T13" fmla="*/ 1 h 96"/>
                <a:gd name="T14" fmla="*/ 3 w 101"/>
                <a:gd name="T15" fmla="*/ 1 h 96"/>
                <a:gd name="T16" fmla="*/ 3 w 101"/>
                <a:gd name="T17" fmla="*/ 1 h 96"/>
                <a:gd name="T18" fmla="*/ 3 w 101"/>
                <a:gd name="T19" fmla="*/ 1 h 96"/>
                <a:gd name="T20" fmla="*/ 3 w 101"/>
                <a:gd name="T21" fmla="*/ 1 h 96"/>
                <a:gd name="T22" fmla="*/ 3 w 101"/>
                <a:gd name="T23" fmla="*/ 0 h 96"/>
                <a:gd name="T24" fmla="*/ 3 w 101"/>
                <a:gd name="T25" fmla="*/ 1 h 96"/>
                <a:gd name="T26" fmla="*/ 3 w 101"/>
                <a:gd name="T27" fmla="*/ 1 h 96"/>
                <a:gd name="T28" fmla="*/ 3 w 101"/>
                <a:gd name="T29" fmla="*/ 0 h 96"/>
                <a:gd name="T30" fmla="*/ 3 w 101"/>
                <a:gd name="T31" fmla="*/ 0 h 96"/>
                <a:gd name="T32" fmla="*/ 3 w 101"/>
                <a:gd name="T33" fmla="*/ 1 h 96"/>
                <a:gd name="T34" fmla="*/ 3 w 101"/>
                <a:gd name="T35" fmla="*/ 0 h 96"/>
                <a:gd name="T36" fmla="*/ 3 w 101"/>
                <a:gd name="T37" fmla="*/ 1 h 96"/>
                <a:gd name="T38" fmla="*/ 3 w 101"/>
                <a:gd name="T39" fmla="*/ 1 h 96"/>
                <a:gd name="T40" fmla="*/ 0 w 101"/>
                <a:gd name="T41" fmla="*/ 1 h 96"/>
                <a:gd name="T42" fmla="*/ 3 w 101"/>
                <a:gd name="T43" fmla="*/ 0 h 96"/>
                <a:gd name="T44" fmla="*/ 3 w 101"/>
                <a:gd name="T45" fmla="*/ 1 h 96"/>
                <a:gd name="T46" fmla="*/ 0 w 101"/>
                <a:gd name="T47" fmla="*/ 1 h 96"/>
                <a:gd name="T48" fmla="*/ 0 w 101"/>
                <a:gd name="T49" fmla="*/ 1 h 96"/>
                <a:gd name="T50" fmla="*/ 3 w 101"/>
                <a:gd name="T51" fmla="*/ 1 h 96"/>
                <a:gd name="T52" fmla="*/ 0 w 101"/>
                <a:gd name="T53" fmla="*/ 1 h 96"/>
                <a:gd name="T54" fmla="*/ 3 w 101"/>
                <a:gd name="T55" fmla="*/ 1 h 96"/>
                <a:gd name="T56" fmla="*/ 3 w 101"/>
                <a:gd name="T57" fmla="*/ 1 h 96"/>
                <a:gd name="T58" fmla="*/ 3 w 101"/>
                <a:gd name="T59" fmla="*/ 1 h 96"/>
                <a:gd name="T60" fmla="*/ 0 w 101"/>
                <a:gd name="T61" fmla="*/ 1 h 96"/>
                <a:gd name="T62" fmla="*/ 3 w 101"/>
                <a:gd name="T63" fmla="*/ 1 h 96"/>
                <a:gd name="T64" fmla="*/ 3 w 101"/>
                <a:gd name="T65" fmla="*/ 1 h 96"/>
                <a:gd name="T66" fmla="*/ 3 w 101"/>
                <a:gd name="T67" fmla="*/ 1 h 96"/>
                <a:gd name="T68" fmla="*/ 3 w 101"/>
                <a:gd name="T69" fmla="*/ 1 h 96"/>
                <a:gd name="T70" fmla="*/ 3 w 101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6"/>
                <a:gd name="T110" fmla="*/ 101 w 101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6">
                  <a:moveTo>
                    <a:pt x="77" y="86"/>
                  </a:moveTo>
                  <a:lnTo>
                    <a:pt x="86" y="72"/>
                  </a:lnTo>
                  <a:lnTo>
                    <a:pt x="101" y="81"/>
                  </a:lnTo>
                  <a:lnTo>
                    <a:pt x="91" y="91"/>
                  </a:lnTo>
                  <a:lnTo>
                    <a:pt x="77" y="86"/>
                  </a:lnTo>
                  <a:close/>
                  <a:moveTo>
                    <a:pt x="96" y="72"/>
                  </a:moveTo>
                  <a:lnTo>
                    <a:pt x="101" y="81"/>
                  </a:lnTo>
                  <a:lnTo>
                    <a:pt x="91" y="77"/>
                  </a:lnTo>
                  <a:lnTo>
                    <a:pt x="96" y="72"/>
                  </a:lnTo>
                  <a:close/>
                  <a:moveTo>
                    <a:pt x="86" y="81"/>
                  </a:moveTo>
                  <a:lnTo>
                    <a:pt x="9" y="14"/>
                  </a:lnTo>
                  <a:lnTo>
                    <a:pt x="19" y="0"/>
                  </a:lnTo>
                  <a:lnTo>
                    <a:pt x="96" y="72"/>
                  </a:lnTo>
                  <a:lnTo>
                    <a:pt x="86" y="81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9" y="0"/>
                  </a:lnTo>
                  <a:close/>
                  <a:moveTo>
                    <a:pt x="19" y="9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9"/>
                  </a:lnTo>
                  <a:close/>
                  <a:moveTo>
                    <a:pt x="0" y="24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24"/>
                  </a:lnTo>
                  <a:close/>
                  <a:moveTo>
                    <a:pt x="9" y="9"/>
                  </a:moveTo>
                  <a:lnTo>
                    <a:pt x="91" y="81"/>
                  </a:lnTo>
                  <a:lnTo>
                    <a:pt x="81" y="96"/>
                  </a:lnTo>
                  <a:lnTo>
                    <a:pt x="0" y="24"/>
                  </a:lnTo>
                  <a:lnTo>
                    <a:pt x="9" y="9"/>
                  </a:lnTo>
                  <a:close/>
                  <a:moveTo>
                    <a:pt x="91" y="91"/>
                  </a:moveTo>
                  <a:lnTo>
                    <a:pt x="81" y="96"/>
                  </a:lnTo>
                  <a:lnTo>
                    <a:pt x="86" y="86"/>
                  </a:lnTo>
                  <a:lnTo>
                    <a:pt x="91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9" name="Freeform 368"/>
            <p:cNvSpPr>
              <a:spLocks noChangeAspect="1"/>
            </p:cNvSpPr>
            <p:nvPr/>
          </p:nvSpPr>
          <p:spPr bwMode="auto">
            <a:xfrm>
              <a:off x="3113" y="7706"/>
              <a:ext cx="60" cy="59"/>
            </a:xfrm>
            <a:custGeom>
              <a:avLst/>
              <a:gdLst>
                <a:gd name="T0" fmla="*/ 2 w 72"/>
                <a:gd name="T1" fmla="*/ 1 h 86"/>
                <a:gd name="T2" fmla="*/ 2 w 72"/>
                <a:gd name="T3" fmla="*/ 1 h 86"/>
                <a:gd name="T4" fmla="*/ 2 w 72"/>
                <a:gd name="T5" fmla="*/ 0 h 86"/>
                <a:gd name="T6" fmla="*/ 0 w 72"/>
                <a:gd name="T7" fmla="*/ 1 h 86"/>
                <a:gd name="T8" fmla="*/ 2 w 72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86"/>
                <a:gd name="T17" fmla="*/ 72 w 7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86">
                  <a:moveTo>
                    <a:pt x="63" y="86"/>
                  </a:moveTo>
                  <a:lnTo>
                    <a:pt x="72" y="7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63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0" name="Freeform 369"/>
            <p:cNvSpPr>
              <a:spLocks noChangeAspect="1" noEditPoints="1"/>
            </p:cNvSpPr>
            <p:nvPr/>
          </p:nvSpPr>
          <p:spPr bwMode="auto">
            <a:xfrm>
              <a:off x="3109" y="7703"/>
              <a:ext cx="70" cy="68"/>
            </a:xfrm>
            <a:custGeom>
              <a:avLst/>
              <a:gdLst>
                <a:gd name="T0" fmla="*/ 3 w 82"/>
                <a:gd name="T1" fmla="*/ 1 h 101"/>
                <a:gd name="T2" fmla="*/ 3 w 82"/>
                <a:gd name="T3" fmla="*/ 1 h 101"/>
                <a:gd name="T4" fmla="*/ 3 w 82"/>
                <a:gd name="T5" fmla="*/ 1 h 101"/>
                <a:gd name="T6" fmla="*/ 3 w 82"/>
                <a:gd name="T7" fmla="*/ 1 h 101"/>
                <a:gd name="T8" fmla="*/ 3 w 82"/>
                <a:gd name="T9" fmla="*/ 1 h 101"/>
                <a:gd name="T10" fmla="*/ 3 w 82"/>
                <a:gd name="T11" fmla="*/ 1 h 101"/>
                <a:gd name="T12" fmla="*/ 3 w 82"/>
                <a:gd name="T13" fmla="*/ 1 h 101"/>
                <a:gd name="T14" fmla="*/ 3 w 82"/>
                <a:gd name="T15" fmla="*/ 1 h 101"/>
                <a:gd name="T16" fmla="*/ 3 w 82"/>
                <a:gd name="T17" fmla="*/ 1 h 101"/>
                <a:gd name="T18" fmla="*/ 3 w 82"/>
                <a:gd name="T19" fmla="*/ 1 h 101"/>
                <a:gd name="T20" fmla="*/ 3 w 82"/>
                <a:gd name="T21" fmla="*/ 1 h 101"/>
                <a:gd name="T22" fmla="*/ 3 w 82"/>
                <a:gd name="T23" fmla="*/ 0 h 101"/>
                <a:gd name="T24" fmla="*/ 3 w 82"/>
                <a:gd name="T25" fmla="*/ 1 h 101"/>
                <a:gd name="T26" fmla="*/ 3 w 82"/>
                <a:gd name="T27" fmla="*/ 1 h 101"/>
                <a:gd name="T28" fmla="*/ 3 w 82"/>
                <a:gd name="T29" fmla="*/ 0 h 101"/>
                <a:gd name="T30" fmla="*/ 3 w 82"/>
                <a:gd name="T31" fmla="*/ 0 h 101"/>
                <a:gd name="T32" fmla="*/ 3 w 82"/>
                <a:gd name="T33" fmla="*/ 1 h 101"/>
                <a:gd name="T34" fmla="*/ 3 w 82"/>
                <a:gd name="T35" fmla="*/ 0 h 101"/>
                <a:gd name="T36" fmla="*/ 3 w 82"/>
                <a:gd name="T37" fmla="*/ 1 h 101"/>
                <a:gd name="T38" fmla="*/ 3 w 82"/>
                <a:gd name="T39" fmla="*/ 1 h 101"/>
                <a:gd name="T40" fmla="*/ 0 w 82"/>
                <a:gd name="T41" fmla="*/ 1 h 101"/>
                <a:gd name="T42" fmla="*/ 3 w 82"/>
                <a:gd name="T43" fmla="*/ 0 h 101"/>
                <a:gd name="T44" fmla="*/ 3 w 82"/>
                <a:gd name="T45" fmla="*/ 1 h 101"/>
                <a:gd name="T46" fmla="*/ 0 w 82"/>
                <a:gd name="T47" fmla="*/ 1 h 101"/>
                <a:gd name="T48" fmla="*/ 0 w 82"/>
                <a:gd name="T49" fmla="*/ 1 h 101"/>
                <a:gd name="T50" fmla="*/ 3 w 82"/>
                <a:gd name="T51" fmla="*/ 1 h 101"/>
                <a:gd name="T52" fmla="*/ 0 w 82"/>
                <a:gd name="T53" fmla="*/ 1 h 101"/>
                <a:gd name="T54" fmla="*/ 3 w 82"/>
                <a:gd name="T55" fmla="*/ 1 h 101"/>
                <a:gd name="T56" fmla="*/ 3 w 82"/>
                <a:gd name="T57" fmla="*/ 1 h 101"/>
                <a:gd name="T58" fmla="*/ 3 w 82"/>
                <a:gd name="T59" fmla="*/ 1 h 101"/>
                <a:gd name="T60" fmla="*/ 0 w 82"/>
                <a:gd name="T61" fmla="*/ 1 h 101"/>
                <a:gd name="T62" fmla="*/ 3 w 82"/>
                <a:gd name="T63" fmla="*/ 1 h 101"/>
                <a:gd name="T64" fmla="*/ 3 w 82"/>
                <a:gd name="T65" fmla="*/ 1 h 101"/>
                <a:gd name="T66" fmla="*/ 3 w 82"/>
                <a:gd name="T67" fmla="*/ 1 h 101"/>
                <a:gd name="T68" fmla="*/ 3 w 82"/>
                <a:gd name="T69" fmla="*/ 1 h 101"/>
                <a:gd name="T70" fmla="*/ 3 w 82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01"/>
                <a:gd name="T110" fmla="*/ 82 w 82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01">
                  <a:moveTo>
                    <a:pt x="63" y="86"/>
                  </a:moveTo>
                  <a:lnTo>
                    <a:pt x="72" y="77"/>
                  </a:lnTo>
                  <a:lnTo>
                    <a:pt x="82" y="86"/>
                  </a:lnTo>
                  <a:lnTo>
                    <a:pt x="72" y="101"/>
                  </a:lnTo>
                  <a:lnTo>
                    <a:pt x="63" y="86"/>
                  </a:lnTo>
                  <a:close/>
                  <a:moveTo>
                    <a:pt x="82" y="77"/>
                  </a:moveTo>
                  <a:lnTo>
                    <a:pt x="82" y="86"/>
                  </a:lnTo>
                  <a:lnTo>
                    <a:pt x="77" y="82"/>
                  </a:lnTo>
                  <a:lnTo>
                    <a:pt x="82" y="77"/>
                  </a:lnTo>
                  <a:close/>
                  <a:moveTo>
                    <a:pt x="72" y="86"/>
                  </a:moveTo>
                  <a:lnTo>
                    <a:pt x="10" y="10"/>
                  </a:lnTo>
                  <a:lnTo>
                    <a:pt x="20" y="0"/>
                  </a:lnTo>
                  <a:lnTo>
                    <a:pt x="82" y="77"/>
                  </a:lnTo>
                  <a:lnTo>
                    <a:pt x="72" y="8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0"/>
                  </a:lnTo>
                  <a:close/>
                  <a:moveTo>
                    <a:pt x="20" y="10"/>
                  </a:moveTo>
                  <a:lnTo>
                    <a:pt x="10" y="19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20" y="10"/>
                  </a:lnTo>
                  <a:close/>
                  <a:moveTo>
                    <a:pt x="0" y="19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10"/>
                  </a:moveTo>
                  <a:lnTo>
                    <a:pt x="72" y="86"/>
                  </a:lnTo>
                  <a:lnTo>
                    <a:pt x="63" y="96"/>
                  </a:lnTo>
                  <a:lnTo>
                    <a:pt x="0" y="19"/>
                  </a:lnTo>
                  <a:lnTo>
                    <a:pt x="10" y="10"/>
                  </a:lnTo>
                  <a:close/>
                  <a:moveTo>
                    <a:pt x="72" y="101"/>
                  </a:moveTo>
                  <a:lnTo>
                    <a:pt x="63" y="96"/>
                  </a:lnTo>
                  <a:lnTo>
                    <a:pt x="68" y="91"/>
                  </a:lnTo>
                  <a:lnTo>
                    <a:pt x="72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1" name="Freeform 370"/>
            <p:cNvSpPr>
              <a:spLocks noChangeAspect="1"/>
            </p:cNvSpPr>
            <p:nvPr/>
          </p:nvSpPr>
          <p:spPr bwMode="auto">
            <a:xfrm>
              <a:off x="3066" y="7645"/>
              <a:ext cx="56" cy="67"/>
            </a:xfrm>
            <a:custGeom>
              <a:avLst/>
              <a:gdLst>
                <a:gd name="T0" fmla="*/ 3 w 67"/>
                <a:gd name="T1" fmla="*/ 1 h 100"/>
                <a:gd name="T2" fmla="*/ 3 w 67"/>
                <a:gd name="T3" fmla="*/ 1 h 100"/>
                <a:gd name="T4" fmla="*/ 3 w 67"/>
                <a:gd name="T5" fmla="*/ 0 h 100"/>
                <a:gd name="T6" fmla="*/ 0 w 67"/>
                <a:gd name="T7" fmla="*/ 1 h 100"/>
                <a:gd name="T8" fmla="*/ 3 w 67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00"/>
                <a:gd name="T17" fmla="*/ 67 w 67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00">
                  <a:moveTo>
                    <a:pt x="57" y="100"/>
                  </a:moveTo>
                  <a:lnTo>
                    <a:pt x="67" y="91"/>
                  </a:lnTo>
                  <a:lnTo>
                    <a:pt x="9" y="0"/>
                  </a:lnTo>
                  <a:lnTo>
                    <a:pt x="0" y="4"/>
                  </a:lnTo>
                  <a:lnTo>
                    <a:pt x="57" y="1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2" name="Freeform 371"/>
            <p:cNvSpPr>
              <a:spLocks noChangeAspect="1" noEditPoints="1"/>
            </p:cNvSpPr>
            <p:nvPr/>
          </p:nvSpPr>
          <p:spPr bwMode="auto">
            <a:xfrm>
              <a:off x="3058" y="7642"/>
              <a:ext cx="69" cy="74"/>
            </a:xfrm>
            <a:custGeom>
              <a:avLst/>
              <a:gdLst>
                <a:gd name="T0" fmla="*/ 3 w 82"/>
                <a:gd name="T1" fmla="*/ 1 h 110"/>
                <a:gd name="T2" fmla="*/ 3 w 82"/>
                <a:gd name="T3" fmla="*/ 1 h 110"/>
                <a:gd name="T4" fmla="*/ 3 w 82"/>
                <a:gd name="T5" fmla="*/ 1 h 110"/>
                <a:gd name="T6" fmla="*/ 3 w 82"/>
                <a:gd name="T7" fmla="*/ 1 h 110"/>
                <a:gd name="T8" fmla="*/ 3 w 82"/>
                <a:gd name="T9" fmla="*/ 1 h 110"/>
                <a:gd name="T10" fmla="*/ 3 w 82"/>
                <a:gd name="T11" fmla="*/ 1 h 110"/>
                <a:gd name="T12" fmla="*/ 3 w 82"/>
                <a:gd name="T13" fmla="*/ 1 h 110"/>
                <a:gd name="T14" fmla="*/ 3 w 82"/>
                <a:gd name="T15" fmla="*/ 1 h 110"/>
                <a:gd name="T16" fmla="*/ 3 w 82"/>
                <a:gd name="T17" fmla="*/ 1 h 110"/>
                <a:gd name="T18" fmla="*/ 3 w 82"/>
                <a:gd name="T19" fmla="*/ 1 h 110"/>
                <a:gd name="T20" fmla="*/ 3 w 82"/>
                <a:gd name="T21" fmla="*/ 1 h 110"/>
                <a:gd name="T22" fmla="*/ 3 w 82"/>
                <a:gd name="T23" fmla="*/ 0 h 110"/>
                <a:gd name="T24" fmla="*/ 3 w 82"/>
                <a:gd name="T25" fmla="*/ 1 h 110"/>
                <a:gd name="T26" fmla="*/ 3 w 82"/>
                <a:gd name="T27" fmla="*/ 1 h 110"/>
                <a:gd name="T28" fmla="*/ 3 w 82"/>
                <a:gd name="T29" fmla="*/ 0 h 110"/>
                <a:gd name="T30" fmla="*/ 3 w 82"/>
                <a:gd name="T31" fmla="*/ 0 h 110"/>
                <a:gd name="T32" fmla="*/ 3 w 82"/>
                <a:gd name="T33" fmla="*/ 1 h 110"/>
                <a:gd name="T34" fmla="*/ 3 w 82"/>
                <a:gd name="T35" fmla="*/ 0 h 110"/>
                <a:gd name="T36" fmla="*/ 3 w 82"/>
                <a:gd name="T37" fmla="*/ 1 h 110"/>
                <a:gd name="T38" fmla="*/ 3 w 82"/>
                <a:gd name="T39" fmla="*/ 1 h 110"/>
                <a:gd name="T40" fmla="*/ 3 w 82"/>
                <a:gd name="T41" fmla="*/ 1 h 110"/>
                <a:gd name="T42" fmla="*/ 3 w 82"/>
                <a:gd name="T43" fmla="*/ 0 h 110"/>
                <a:gd name="T44" fmla="*/ 3 w 82"/>
                <a:gd name="T45" fmla="*/ 1 h 110"/>
                <a:gd name="T46" fmla="*/ 0 w 82"/>
                <a:gd name="T47" fmla="*/ 1 h 110"/>
                <a:gd name="T48" fmla="*/ 3 w 82"/>
                <a:gd name="T49" fmla="*/ 1 h 110"/>
                <a:gd name="T50" fmla="*/ 3 w 82"/>
                <a:gd name="T51" fmla="*/ 1 h 110"/>
                <a:gd name="T52" fmla="*/ 0 w 82"/>
                <a:gd name="T53" fmla="*/ 1 h 110"/>
                <a:gd name="T54" fmla="*/ 3 w 82"/>
                <a:gd name="T55" fmla="*/ 1 h 110"/>
                <a:gd name="T56" fmla="*/ 3 w 82"/>
                <a:gd name="T57" fmla="*/ 1 h 110"/>
                <a:gd name="T58" fmla="*/ 3 w 82"/>
                <a:gd name="T59" fmla="*/ 1 h 110"/>
                <a:gd name="T60" fmla="*/ 0 w 82"/>
                <a:gd name="T61" fmla="*/ 1 h 110"/>
                <a:gd name="T62" fmla="*/ 3 w 82"/>
                <a:gd name="T63" fmla="*/ 1 h 110"/>
                <a:gd name="T64" fmla="*/ 3 w 82"/>
                <a:gd name="T65" fmla="*/ 1 h 110"/>
                <a:gd name="T66" fmla="*/ 3 w 82"/>
                <a:gd name="T67" fmla="*/ 1 h 110"/>
                <a:gd name="T68" fmla="*/ 3 w 82"/>
                <a:gd name="T69" fmla="*/ 1 h 110"/>
                <a:gd name="T70" fmla="*/ 3 w 82"/>
                <a:gd name="T71" fmla="*/ 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10"/>
                <a:gd name="T110" fmla="*/ 82 w 82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10">
                  <a:moveTo>
                    <a:pt x="62" y="101"/>
                  </a:moveTo>
                  <a:lnTo>
                    <a:pt x="72" y="91"/>
                  </a:lnTo>
                  <a:lnTo>
                    <a:pt x="82" y="101"/>
                  </a:lnTo>
                  <a:lnTo>
                    <a:pt x="72" y="110"/>
                  </a:lnTo>
                  <a:lnTo>
                    <a:pt x="62" y="101"/>
                  </a:lnTo>
                  <a:close/>
                  <a:moveTo>
                    <a:pt x="82" y="91"/>
                  </a:moveTo>
                  <a:lnTo>
                    <a:pt x="82" y="101"/>
                  </a:lnTo>
                  <a:lnTo>
                    <a:pt x="77" y="96"/>
                  </a:lnTo>
                  <a:lnTo>
                    <a:pt x="82" y="91"/>
                  </a:lnTo>
                  <a:close/>
                  <a:moveTo>
                    <a:pt x="72" y="101"/>
                  </a:moveTo>
                  <a:lnTo>
                    <a:pt x="14" y="9"/>
                  </a:lnTo>
                  <a:lnTo>
                    <a:pt x="24" y="0"/>
                  </a:lnTo>
                  <a:lnTo>
                    <a:pt x="82" y="91"/>
                  </a:lnTo>
                  <a:lnTo>
                    <a:pt x="72" y="101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24" y="9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24" y="9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10" y="9"/>
                  </a:lnTo>
                  <a:lnTo>
                    <a:pt x="0" y="14"/>
                  </a:lnTo>
                  <a:close/>
                  <a:moveTo>
                    <a:pt x="14" y="9"/>
                  </a:moveTo>
                  <a:lnTo>
                    <a:pt x="72" y="101"/>
                  </a:lnTo>
                  <a:lnTo>
                    <a:pt x="58" y="110"/>
                  </a:lnTo>
                  <a:lnTo>
                    <a:pt x="0" y="14"/>
                  </a:lnTo>
                  <a:lnTo>
                    <a:pt x="14" y="9"/>
                  </a:lnTo>
                  <a:close/>
                  <a:moveTo>
                    <a:pt x="72" y="110"/>
                  </a:moveTo>
                  <a:lnTo>
                    <a:pt x="58" y="110"/>
                  </a:lnTo>
                  <a:lnTo>
                    <a:pt x="67" y="105"/>
                  </a:lnTo>
                  <a:lnTo>
                    <a:pt x="72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3" name="Freeform 372"/>
            <p:cNvSpPr>
              <a:spLocks noChangeAspect="1"/>
            </p:cNvSpPr>
            <p:nvPr/>
          </p:nvSpPr>
          <p:spPr bwMode="auto">
            <a:xfrm>
              <a:off x="3022" y="7578"/>
              <a:ext cx="52" cy="70"/>
            </a:xfrm>
            <a:custGeom>
              <a:avLst/>
              <a:gdLst>
                <a:gd name="T0" fmla="*/ 3 w 62"/>
                <a:gd name="T1" fmla="*/ 1 h 105"/>
                <a:gd name="T2" fmla="*/ 3 w 62"/>
                <a:gd name="T3" fmla="*/ 1 h 105"/>
                <a:gd name="T4" fmla="*/ 3 w 62"/>
                <a:gd name="T5" fmla="*/ 0 h 105"/>
                <a:gd name="T6" fmla="*/ 0 w 62"/>
                <a:gd name="T7" fmla="*/ 1 h 105"/>
                <a:gd name="T8" fmla="*/ 3 w 62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5"/>
                <a:gd name="T17" fmla="*/ 62 w 6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5">
                  <a:moveTo>
                    <a:pt x="53" y="105"/>
                  </a:moveTo>
                  <a:lnTo>
                    <a:pt x="62" y="101"/>
                  </a:lnTo>
                  <a:lnTo>
                    <a:pt x="14" y="0"/>
                  </a:lnTo>
                  <a:lnTo>
                    <a:pt x="0" y="5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4" name="Freeform 373"/>
            <p:cNvSpPr>
              <a:spLocks noChangeAspect="1" noEditPoints="1"/>
            </p:cNvSpPr>
            <p:nvPr/>
          </p:nvSpPr>
          <p:spPr bwMode="auto">
            <a:xfrm>
              <a:off x="3018" y="7573"/>
              <a:ext cx="64" cy="82"/>
            </a:xfrm>
            <a:custGeom>
              <a:avLst/>
              <a:gdLst>
                <a:gd name="T0" fmla="*/ 2 w 77"/>
                <a:gd name="T1" fmla="*/ 1 h 120"/>
                <a:gd name="T2" fmla="*/ 2 w 77"/>
                <a:gd name="T3" fmla="*/ 1 h 120"/>
                <a:gd name="T4" fmla="*/ 2 w 77"/>
                <a:gd name="T5" fmla="*/ 1 h 120"/>
                <a:gd name="T6" fmla="*/ 2 w 77"/>
                <a:gd name="T7" fmla="*/ 1 h 120"/>
                <a:gd name="T8" fmla="*/ 2 w 77"/>
                <a:gd name="T9" fmla="*/ 1 h 120"/>
                <a:gd name="T10" fmla="*/ 2 w 77"/>
                <a:gd name="T11" fmla="*/ 1 h 120"/>
                <a:gd name="T12" fmla="*/ 2 w 77"/>
                <a:gd name="T13" fmla="*/ 1 h 120"/>
                <a:gd name="T14" fmla="*/ 2 w 77"/>
                <a:gd name="T15" fmla="*/ 1 h 120"/>
                <a:gd name="T16" fmla="*/ 2 w 77"/>
                <a:gd name="T17" fmla="*/ 1 h 120"/>
                <a:gd name="T18" fmla="*/ 2 w 77"/>
                <a:gd name="T19" fmla="*/ 1 h 120"/>
                <a:gd name="T20" fmla="*/ 2 w 77"/>
                <a:gd name="T21" fmla="*/ 1 h 120"/>
                <a:gd name="T22" fmla="*/ 2 w 77"/>
                <a:gd name="T23" fmla="*/ 1 h 120"/>
                <a:gd name="T24" fmla="*/ 2 w 77"/>
                <a:gd name="T25" fmla="*/ 1 h 120"/>
                <a:gd name="T26" fmla="*/ 2 w 77"/>
                <a:gd name="T27" fmla="*/ 1 h 120"/>
                <a:gd name="T28" fmla="*/ 2 w 77"/>
                <a:gd name="T29" fmla="*/ 0 h 120"/>
                <a:gd name="T30" fmla="*/ 2 w 77"/>
                <a:gd name="T31" fmla="*/ 1 h 120"/>
                <a:gd name="T32" fmla="*/ 2 w 77"/>
                <a:gd name="T33" fmla="*/ 1 h 120"/>
                <a:gd name="T34" fmla="*/ 2 w 77"/>
                <a:gd name="T35" fmla="*/ 0 h 120"/>
                <a:gd name="T36" fmla="*/ 2 w 77"/>
                <a:gd name="T37" fmla="*/ 1 h 120"/>
                <a:gd name="T38" fmla="*/ 2 w 77"/>
                <a:gd name="T39" fmla="*/ 1 h 120"/>
                <a:gd name="T40" fmla="*/ 2 w 77"/>
                <a:gd name="T41" fmla="*/ 1 h 120"/>
                <a:gd name="T42" fmla="*/ 2 w 77"/>
                <a:gd name="T43" fmla="*/ 0 h 120"/>
                <a:gd name="T44" fmla="*/ 2 w 77"/>
                <a:gd name="T45" fmla="*/ 1 h 120"/>
                <a:gd name="T46" fmla="*/ 0 w 77"/>
                <a:gd name="T47" fmla="*/ 1 h 120"/>
                <a:gd name="T48" fmla="*/ 2 w 77"/>
                <a:gd name="T49" fmla="*/ 1 h 120"/>
                <a:gd name="T50" fmla="*/ 2 w 77"/>
                <a:gd name="T51" fmla="*/ 1 h 120"/>
                <a:gd name="T52" fmla="*/ 0 w 77"/>
                <a:gd name="T53" fmla="*/ 1 h 120"/>
                <a:gd name="T54" fmla="*/ 2 w 77"/>
                <a:gd name="T55" fmla="*/ 1 h 120"/>
                <a:gd name="T56" fmla="*/ 2 w 77"/>
                <a:gd name="T57" fmla="*/ 1 h 120"/>
                <a:gd name="T58" fmla="*/ 2 w 77"/>
                <a:gd name="T59" fmla="*/ 1 h 120"/>
                <a:gd name="T60" fmla="*/ 0 w 77"/>
                <a:gd name="T61" fmla="*/ 1 h 120"/>
                <a:gd name="T62" fmla="*/ 2 w 77"/>
                <a:gd name="T63" fmla="*/ 1 h 120"/>
                <a:gd name="T64" fmla="*/ 2 w 77"/>
                <a:gd name="T65" fmla="*/ 1 h 120"/>
                <a:gd name="T66" fmla="*/ 2 w 77"/>
                <a:gd name="T67" fmla="*/ 1 h 120"/>
                <a:gd name="T68" fmla="*/ 2 w 77"/>
                <a:gd name="T69" fmla="*/ 1 h 120"/>
                <a:gd name="T70" fmla="*/ 2 w 77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20"/>
                <a:gd name="T110" fmla="*/ 77 w 77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20">
                  <a:moveTo>
                    <a:pt x="53" y="106"/>
                  </a:moveTo>
                  <a:lnTo>
                    <a:pt x="62" y="101"/>
                  </a:lnTo>
                  <a:lnTo>
                    <a:pt x="72" y="110"/>
                  </a:lnTo>
                  <a:lnTo>
                    <a:pt x="58" y="120"/>
                  </a:lnTo>
                  <a:lnTo>
                    <a:pt x="53" y="106"/>
                  </a:lnTo>
                  <a:close/>
                  <a:moveTo>
                    <a:pt x="77" y="101"/>
                  </a:moveTo>
                  <a:lnTo>
                    <a:pt x="72" y="110"/>
                  </a:lnTo>
                  <a:lnTo>
                    <a:pt x="67" y="106"/>
                  </a:lnTo>
                  <a:lnTo>
                    <a:pt x="77" y="101"/>
                  </a:lnTo>
                  <a:close/>
                  <a:moveTo>
                    <a:pt x="62" y="110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77" y="101"/>
                  </a:lnTo>
                  <a:lnTo>
                    <a:pt x="62" y="110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4" y="0"/>
                  </a:lnTo>
                  <a:close/>
                  <a:moveTo>
                    <a:pt x="19" y="14"/>
                  </a:moveTo>
                  <a:lnTo>
                    <a:pt x="9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62" y="110"/>
                  </a:lnTo>
                  <a:lnTo>
                    <a:pt x="48" y="115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58" y="120"/>
                  </a:moveTo>
                  <a:lnTo>
                    <a:pt x="48" y="115"/>
                  </a:lnTo>
                  <a:lnTo>
                    <a:pt x="58" y="110"/>
                  </a:lnTo>
                  <a:lnTo>
                    <a:pt x="58" y="12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5" name="Freeform 374"/>
            <p:cNvSpPr>
              <a:spLocks noChangeAspect="1"/>
            </p:cNvSpPr>
            <p:nvPr/>
          </p:nvSpPr>
          <p:spPr bwMode="auto">
            <a:xfrm>
              <a:off x="2998" y="7525"/>
              <a:ext cx="36" cy="55"/>
            </a:xfrm>
            <a:custGeom>
              <a:avLst/>
              <a:gdLst>
                <a:gd name="T0" fmla="*/ 3 w 43"/>
                <a:gd name="T1" fmla="*/ 1 h 82"/>
                <a:gd name="T2" fmla="*/ 3 w 43"/>
                <a:gd name="T3" fmla="*/ 1 h 82"/>
                <a:gd name="T4" fmla="*/ 3 w 43"/>
                <a:gd name="T5" fmla="*/ 0 h 82"/>
                <a:gd name="T6" fmla="*/ 0 w 43"/>
                <a:gd name="T7" fmla="*/ 1 h 82"/>
                <a:gd name="T8" fmla="*/ 3 w 43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29" y="82"/>
                  </a:moveTo>
                  <a:lnTo>
                    <a:pt x="43" y="77"/>
                  </a:lnTo>
                  <a:lnTo>
                    <a:pt x="14" y="0"/>
                  </a:lnTo>
                  <a:lnTo>
                    <a:pt x="0" y="5"/>
                  </a:lnTo>
                  <a:lnTo>
                    <a:pt x="29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6" name="Freeform 375"/>
            <p:cNvSpPr>
              <a:spLocks noChangeAspect="1" noEditPoints="1"/>
            </p:cNvSpPr>
            <p:nvPr/>
          </p:nvSpPr>
          <p:spPr bwMode="auto">
            <a:xfrm>
              <a:off x="2995" y="7522"/>
              <a:ext cx="42" cy="65"/>
            </a:xfrm>
            <a:custGeom>
              <a:avLst/>
              <a:gdLst>
                <a:gd name="T0" fmla="*/ 2 w 53"/>
                <a:gd name="T1" fmla="*/ 1 h 96"/>
                <a:gd name="T2" fmla="*/ 2 w 53"/>
                <a:gd name="T3" fmla="*/ 1 h 96"/>
                <a:gd name="T4" fmla="*/ 2 w 53"/>
                <a:gd name="T5" fmla="*/ 1 h 96"/>
                <a:gd name="T6" fmla="*/ 2 w 53"/>
                <a:gd name="T7" fmla="*/ 1 h 96"/>
                <a:gd name="T8" fmla="*/ 2 w 53"/>
                <a:gd name="T9" fmla="*/ 1 h 96"/>
                <a:gd name="T10" fmla="*/ 2 w 53"/>
                <a:gd name="T11" fmla="*/ 1 h 96"/>
                <a:gd name="T12" fmla="*/ 2 w 53"/>
                <a:gd name="T13" fmla="*/ 1 h 96"/>
                <a:gd name="T14" fmla="*/ 2 w 53"/>
                <a:gd name="T15" fmla="*/ 1 h 96"/>
                <a:gd name="T16" fmla="*/ 2 w 53"/>
                <a:gd name="T17" fmla="*/ 1 h 96"/>
                <a:gd name="T18" fmla="*/ 2 w 53"/>
                <a:gd name="T19" fmla="*/ 1 h 96"/>
                <a:gd name="T20" fmla="*/ 2 w 53"/>
                <a:gd name="T21" fmla="*/ 1 h 96"/>
                <a:gd name="T22" fmla="*/ 2 w 53"/>
                <a:gd name="T23" fmla="*/ 1 h 96"/>
                <a:gd name="T24" fmla="*/ 2 w 53"/>
                <a:gd name="T25" fmla="*/ 1 h 96"/>
                <a:gd name="T26" fmla="*/ 2 w 53"/>
                <a:gd name="T27" fmla="*/ 1 h 96"/>
                <a:gd name="T28" fmla="*/ 2 w 53"/>
                <a:gd name="T29" fmla="*/ 0 h 96"/>
                <a:gd name="T30" fmla="*/ 2 w 53"/>
                <a:gd name="T31" fmla="*/ 1 h 96"/>
                <a:gd name="T32" fmla="*/ 2 w 53"/>
                <a:gd name="T33" fmla="*/ 1 h 96"/>
                <a:gd name="T34" fmla="*/ 2 w 53"/>
                <a:gd name="T35" fmla="*/ 0 h 96"/>
                <a:gd name="T36" fmla="*/ 2 w 53"/>
                <a:gd name="T37" fmla="*/ 1 h 96"/>
                <a:gd name="T38" fmla="*/ 2 w 53"/>
                <a:gd name="T39" fmla="*/ 1 h 96"/>
                <a:gd name="T40" fmla="*/ 2 w 53"/>
                <a:gd name="T41" fmla="*/ 0 h 96"/>
                <a:gd name="T42" fmla="*/ 2 w 53"/>
                <a:gd name="T43" fmla="*/ 0 h 96"/>
                <a:gd name="T44" fmla="*/ 2 w 53"/>
                <a:gd name="T45" fmla="*/ 1 h 96"/>
                <a:gd name="T46" fmla="*/ 0 w 53"/>
                <a:gd name="T47" fmla="*/ 1 h 96"/>
                <a:gd name="T48" fmla="*/ 2 w 53"/>
                <a:gd name="T49" fmla="*/ 0 h 96"/>
                <a:gd name="T50" fmla="*/ 2 w 53"/>
                <a:gd name="T51" fmla="*/ 1 h 96"/>
                <a:gd name="T52" fmla="*/ 0 w 53"/>
                <a:gd name="T53" fmla="*/ 1 h 96"/>
                <a:gd name="T54" fmla="*/ 2 w 53"/>
                <a:gd name="T55" fmla="*/ 1 h 96"/>
                <a:gd name="T56" fmla="*/ 2 w 53"/>
                <a:gd name="T57" fmla="*/ 1 h 96"/>
                <a:gd name="T58" fmla="*/ 2 w 53"/>
                <a:gd name="T59" fmla="*/ 1 h 96"/>
                <a:gd name="T60" fmla="*/ 0 w 53"/>
                <a:gd name="T61" fmla="*/ 1 h 96"/>
                <a:gd name="T62" fmla="*/ 2 w 53"/>
                <a:gd name="T63" fmla="*/ 1 h 96"/>
                <a:gd name="T64" fmla="*/ 2 w 53"/>
                <a:gd name="T65" fmla="*/ 1 h 96"/>
                <a:gd name="T66" fmla="*/ 2 w 53"/>
                <a:gd name="T67" fmla="*/ 1 h 96"/>
                <a:gd name="T68" fmla="*/ 2 w 53"/>
                <a:gd name="T69" fmla="*/ 1 h 96"/>
                <a:gd name="T70" fmla="*/ 2 w 53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96"/>
                <a:gd name="T110" fmla="*/ 53 w 53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96">
                  <a:moveTo>
                    <a:pt x="34" y="82"/>
                  </a:moveTo>
                  <a:lnTo>
                    <a:pt x="43" y="77"/>
                  </a:lnTo>
                  <a:lnTo>
                    <a:pt x="48" y="91"/>
                  </a:lnTo>
                  <a:lnTo>
                    <a:pt x="38" y="96"/>
                  </a:lnTo>
                  <a:lnTo>
                    <a:pt x="34" y="82"/>
                  </a:lnTo>
                  <a:close/>
                  <a:moveTo>
                    <a:pt x="53" y="82"/>
                  </a:moveTo>
                  <a:lnTo>
                    <a:pt x="48" y="91"/>
                  </a:lnTo>
                  <a:lnTo>
                    <a:pt x="48" y="82"/>
                  </a:lnTo>
                  <a:lnTo>
                    <a:pt x="53" y="82"/>
                  </a:lnTo>
                  <a:close/>
                  <a:moveTo>
                    <a:pt x="38" y="87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53" y="82"/>
                  </a:lnTo>
                  <a:lnTo>
                    <a:pt x="38" y="87"/>
                  </a:lnTo>
                  <a:close/>
                  <a:moveTo>
                    <a:pt x="19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9" y="0"/>
                  </a:lnTo>
                  <a:close/>
                  <a:moveTo>
                    <a:pt x="19" y="15"/>
                  </a:moveTo>
                  <a:lnTo>
                    <a:pt x="10" y="15"/>
                  </a:lnTo>
                  <a:lnTo>
                    <a:pt x="5" y="0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4" y="5"/>
                  </a:moveTo>
                  <a:lnTo>
                    <a:pt x="43" y="87"/>
                  </a:lnTo>
                  <a:lnTo>
                    <a:pt x="29" y="91"/>
                  </a:lnTo>
                  <a:lnTo>
                    <a:pt x="0" y="10"/>
                  </a:lnTo>
                  <a:lnTo>
                    <a:pt x="14" y="5"/>
                  </a:lnTo>
                  <a:close/>
                  <a:moveTo>
                    <a:pt x="38" y="96"/>
                  </a:moveTo>
                  <a:lnTo>
                    <a:pt x="29" y="91"/>
                  </a:lnTo>
                  <a:lnTo>
                    <a:pt x="34" y="87"/>
                  </a:lnTo>
                  <a:lnTo>
                    <a:pt x="38" y="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7" name="Freeform 376"/>
            <p:cNvSpPr>
              <a:spLocks noChangeAspect="1"/>
            </p:cNvSpPr>
            <p:nvPr/>
          </p:nvSpPr>
          <p:spPr bwMode="auto">
            <a:xfrm>
              <a:off x="2986" y="7471"/>
              <a:ext cx="24" cy="58"/>
            </a:xfrm>
            <a:custGeom>
              <a:avLst/>
              <a:gdLst>
                <a:gd name="T0" fmla="*/ 2 w 29"/>
                <a:gd name="T1" fmla="*/ 1 h 86"/>
                <a:gd name="T2" fmla="*/ 2 w 29"/>
                <a:gd name="T3" fmla="*/ 1 h 86"/>
                <a:gd name="T4" fmla="*/ 2 w 29"/>
                <a:gd name="T5" fmla="*/ 0 h 86"/>
                <a:gd name="T6" fmla="*/ 0 w 29"/>
                <a:gd name="T7" fmla="*/ 0 h 86"/>
                <a:gd name="T8" fmla="*/ 2 w 29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15" y="86"/>
                  </a:moveTo>
                  <a:lnTo>
                    <a:pt x="29" y="8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" name="Freeform 377"/>
            <p:cNvSpPr>
              <a:spLocks noChangeAspect="1" noEditPoints="1"/>
            </p:cNvSpPr>
            <p:nvPr/>
          </p:nvSpPr>
          <p:spPr bwMode="auto">
            <a:xfrm>
              <a:off x="2983" y="7465"/>
              <a:ext cx="32" cy="67"/>
            </a:xfrm>
            <a:custGeom>
              <a:avLst/>
              <a:gdLst>
                <a:gd name="T0" fmla="*/ 3 w 38"/>
                <a:gd name="T1" fmla="*/ 1 h 101"/>
                <a:gd name="T2" fmla="*/ 3 w 38"/>
                <a:gd name="T3" fmla="*/ 1 h 101"/>
                <a:gd name="T4" fmla="*/ 3 w 38"/>
                <a:gd name="T5" fmla="*/ 1 h 101"/>
                <a:gd name="T6" fmla="*/ 3 w 38"/>
                <a:gd name="T7" fmla="*/ 1 h 101"/>
                <a:gd name="T8" fmla="*/ 3 w 38"/>
                <a:gd name="T9" fmla="*/ 1 h 101"/>
                <a:gd name="T10" fmla="*/ 3 w 38"/>
                <a:gd name="T11" fmla="*/ 1 h 101"/>
                <a:gd name="T12" fmla="*/ 3 w 38"/>
                <a:gd name="T13" fmla="*/ 1 h 101"/>
                <a:gd name="T14" fmla="*/ 3 w 38"/>
                <a:gd name="T15" fmla="*/ 1 h 101"/>
                <a:gd name="T16" fmla="*/ 3 w 38"/>
                <a:gd name="T17" fmla="*/ 1 h 101"/>
                <a:gd name="T18" fmla="*/ 3 w 38"/>
                <a:gd name="T19" fmla="*/ 1 h 101"/>
                <a:gd name="T20" fmla="*/ 3 w 38"/>
                <a:gd name="T21" fmla="*/ 1 h 101"/>
                <a:gd name="T22" fmla="*/ 3 w 38"/>
                <a:gd name="T23" fmla="*/ 1 h 101"/>
                <a:gd name="T24" fmla="*/ 3 w 38"/>
                <a:gd name="T25" fmla="*/ 1 h 101"/>
                <a:gd name="T26" fmla="*/ 3 w 38"/>
                <a:gd name="T27" fmla="*/ 1 h 101"/>
                <a:gd name="T28" fmla="*/ 3 w 38"/>
                <a:gd name="T29" fmla="*/ 0 h 101"/>
                <a:gd name="T30" fmla="*/ 3 w 38"/>
                <a:gd name="T31" fmla="*/ 1 h 101"/>
                <a:gd name="T32" fmla="*/ 3 w 38"/>
                <a:gd name="T33" fmla="*/ 1 h 101"/>
                <a:gd name="T34" fmla="*/ 3 w 38"/>
                <a:gd name="T35" fmla="*/ 0 h 101"/>
                <a:gd name="T36" fmla="*/ 3 w 38"/>
                <a:gd name="T37" fmla="*/ 1 h 101"/>
                <a:gd name="T38" fmla="*/ 3 w 38"/>
                <a:gd name="T39" fmla="*/ 1 h 101"/>
                <a:gd name="T40" fmla="*/ 3 w 38"/>
                <a:gd name="T41" fmla="*/ 0 h 101"/>
                <a:gd name="T42" fmla="*/ 3 w 38"/>
                <a:gd name="T43" fmla="*/ 0 h 101"/>
                <a:gd name="T44" fmla="*/ 3 w 38"/>
                <a:gd name="T45" fmla="*/ 1 h 101"/>
                <a:gd name="T46" fmla="*/ 0 w 38"/>
                <a:gd name="T47" fmla="*/ 1 h 101"/>
                <a:gd name="T48" fmla="*/ 3 w 38"/>
                <a:gd name="T49" fmla="*/ 0 h 101"/>
                <a:gd name="T50" fmla="*/ 3 w 38"/>
                <a:gd name="T51" fmla="*/ 1 h 101"/>
                <a:gd name="T52" fmla="*/ 0 w 38"/>
                <a:gd name="T53" fmla="*/ 1 h 101"/>
                <a:gd name="T54" fmla="*/ 3 w 38"/>
                <a:gd name="T55" fmla="*/ 1 h 101"/>
                <a:gd name="T56" fmla="*/ 3 w 38"/>
                <a:gd name="T57" fmla="*/ 1 h 101"/>
                <a:gd name="T58" fmla="*/ 3 w 38"/>
                <a:gd name="T59" fmla="*/ 1 h 101"/>
                <a:gd name="T60" fmla="*/ 0 w 38"/>
                <a:gd name="T61" fmla="*/ 1 h 101"/>
                <a:gd name="T62" fmla="*/ 3 w 38"/>
                <a:gd name="T63" fmla="*/ 1 h 101"/>
                <a:gd name="T64" fmla="*/ 3 w 38"/>
                <a:gd name="T65" fmla="*/ 1 h 101"/>
                <a:gd name="T66" fmla="*/ 3 w 38"/>
                <a:gd name="T67" fmla="*/ 1 h 101"/>
                <a:gd name="T68" fmla="*/ 3 w 38"/>
                <a:gd name="T69" fmla="*/ 1 h 101"/>
                <a:gd name="T70" fmla="*/ 3 w 38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01"/>
                <a:gd name="T110" fmla="*/ 38 w 38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01">
                  <a:moveTo>
                    <a:pt x="19" y="86"/>
                  </a:moveTo>
                  <a:lnTo>
                    <a:pt x="33" y="86"/>
                  </a:lnTo>
                  <a:lnTo>
                    <a:pt x="33" y="101"/>
                  </a:lnTo>
                  <a:lnTo>
                    <a:pt x="24" y="101"/>
                  </a:lnTo>
                  <a:lnTo>
                    <a:pt x="19" y="86"/>
                  </a:lnTo>
                  <a:close/>
                  <a:moveTo>
                    <a:pt x="38" y="91"/>
                  </a:moveTo>
                  <a:lnTo>
                    <a:pt x="33" y="101"/>
                  </a:lnTo>
                  <a:lnTo>
                    <a:pt x="33" y="91"/>
                  </a:lnTo>
                  <a:lnTo>
                    <a:pt x="38" y="91"/>
                  </a:lnTo>
                  <a:close/>
                  <a:moveTo>
                    <a:pt x="28" y="91"/>
                  </a:moveTo>
                  <a:lnTo>
                    <a:pt x="14" y="10"/>
                  </a:lnTo>
                  <a:lnTo>
                    <a:pt x="28" y="5"/>
                  </a:lnTo>
                  <a:lnTo>
                    <a:pt x="38" y="91"/>
                  </a:lnTo>
                  <a:lnTo>
                    <a:pt x="28" y="91"/>
                  </a:lnTo>
                  <a:close/>
                  <a:moveTo>
                    <a:pt x="19" y="0"/>
                  </a:moveTo>
                  <a:lnTo>
                    <a:pt x="28" y="5"/>
                  </a:lnTo>
                  <a:lnTo>
                    <a:pt x="19" y="10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4" y="14"/>
                  </a:lnTo>
                  <a:lnTo>
                    <a:pt x="4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close/>
                  <a:moveTo>
                    <a:pt x="14" y="10"/>
                  </a:moveTo>
                  <a:lnTo>
                    <a:pt x="28" y="96"/>
                  </a:lnTo>
                  <a:lnTo>
                    <a:pt x="14" y="96"/>
                  </a:lnTo>
                  <a:lnTo>
                    <a:pt x="0" y="10"/>
                  </a:lnTo>
                  <a:lnTo>
                    <a:pt x="14" y="10"/>
                  </a:lnTo>
                  <a:close/>
                  <a:moveTo>
                    <a:pt x="24" y="101"/>
                  </a:moveTo>
                  <a:lnTo>
                    <a:pt x="14" y="96"/>
                  </a:lnTo>
                  <a:lnTo>
                    <a:pt x="19" y="96"/>
                  </a:lnTo>
                  <a:lnTo>
                    <a:pt x="24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" name="Freeform 378"/>
            <p:cNvSpPr>
              <a:spLocks noChangeAspect="1"/>
            </p:cNvSpPr>
            <p:nvPr/>
          </p:nvSpPr>
          <p:spPr bwMode="auto">
            <a:xfrm>
              <a:off x="2983" y="7416"/>
              <a:ext cx="15" cy="55"/>
            </a:xfrm>
            <a:custGeom>
              <a:avLst/>
              <a:gdLst>
                <a:gd name="T0" fmla="*/ 2 w 19"/>
                <a:gd name="T1" fmla="*/ 1 h 82"/>
                <a:gd name="T2" fmla="*/ 2 w 19"/>
                <a:gd name="T3" fmla="*/ 1 h 82"/>
                <a:gd name="T4" fmla="*/ 2 w 19"/>
                <a:gd name="T5" fmla="*/ 0 h 82"/>
                <a:gd name="T6" fmla="*/ 0 w 19"/>
                <a:gd name="T7" fmla="*/ 0 h 82"/>
                <a:gd name="T8" fmla="*/ 2 w 19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2"/>
                <a:gd name="T17" fmla="*/ 19 w 1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2">
                  <a:moveTo>
                    <a:pt x="4" y="82"/>
                  </a:moveTo>
                  <a:lnTo>
                    <a:pt x="19" y="8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0" name="Freeform 379"/>
            <p:cNvSpPr>
              <a:spLocks noChangeAspect="1" noEditPoints="1"/>
            </p:cNvSpPr>
            <p:nvPr/>
          </p:nvSpPr>
          <p:spPr bwMode="auto">
            <a:xfrm>
              <a:off x="2975" y="7412"/>
              <a:ext cx="31" cy="62"/>
            </a:xfrm>
            <a:custGeom>
              <a:avLst/>
              <a:gdLst>
                <a:gd name="T0" fmla="*/ 2 w 38"/>
                <a:gd name="T1" fmla="*/ 1 h 91"/>
                <a:gd name="T2" fmla="*/ 2 w 38"/>
                <a:gd name="T3" fmla="*/ 1 h 91"/>
                <a:gd name="T4" fmla="*/ 2 w 38"/>
                <a:gd name="T5" fmla="*/ 1 h 91"/>
                <a:gd name="T6" fmla="*/ 2 w 38"/>
                <a:gd name="T7" fmla="*/ 1 h 91"/>
                <a:gd name="T8" fmla="*/ 2 w 38"/>
                <a:gd name="T9" fmla="*/ 1 h 91"/>
                <a:gd name="T10" fmla="*/ 2 w 38"/>
                <a:gd name="T11" fmla="*/ 1 h 91"/>
                <a:gd name="T12" fmla="*/ 2 w 38"/>
                <a:gd name="T13" fmla="*/ 1 h 91"/>
                <a:gd name="T14" fmla="*/ 2 w 38"/>
                <a:gd name="T15" fmla="*/ 1 h 91"/>
                <a:gd name="T16" fmla="*/ 2 w 38"/>
                <a:gd name="T17" fmla="*/ 1 h 91"/>
                <a:gd name="T18" fmla="*/ 2 w 38"/>
                <a:gd name="T19" fmla="*/ 1 h 91"/>
                <a:gd name="T20" fmla="*/ 2 w 38"/>
                <a:gd name="T21" fmla="*/ 1 h 91"/>
                <a:gd name="T22" fmla="*/ 2 w 38"/>
                <a:gd name="T23" fmla="*/ 1 h 91"/>
                <a:gd name="T24" fmla="*/ 2 w 38"/>
                <a:gd name="T25" fmla="*/ 1 h 91"/>
                <a:gd name="T26" fmla="*/ 2 w 38"/>
                <a:gd name="T27" fmla="*/ 1 h 91"/>
                <a:gd name="T28" fmla="*/ 2 w 38"/>
                <a:gd name="T29" fmla="*/ 0 h 91"/>
                <a:gd name="T30" fmla="*/ 2 w 38"/>
                <a:gd name="T31" fmla="*/ 1 h 91"/>
                <a:gd name="T32" fmla="*/ 2 w 38"/>
                <a:gd name="T33" fmla="*/ 1 h 91"/>
                <a:gd name="T34" fmla="*/ 2 w 38"/>
                <a:gd name="T35" fmla="*/ 0 h 91"/>
                <a:gd name="T36" fmla="*/ 2 w 38"/>
                <a:gd name="T37" fmla="*/ 1 h 91"/>
                <a:gd name="T38" fmla="*/ 2 w 38"/>
                <a:gd name="T39" fmla="*/ 1 h 91"/>
                <a:gd name="T40" fmla="*/ 2 w 38"/>
                <a:gd name="T41" fmla="*/ 0 h 91"/>
                <a:gd name="T42" fmla="*/ 2 w 38"/>
                <a:gd name="T43" fmla="*/ 0 h 91"/>
                <a:gd name="T44" fmla="*/ 2 w 38"/>
                <a:gd name="T45" fmla="*/ 1 h 91"/>
                <a:gd name="T46" fmla="*/ 0 w 38"/>
                <a:gd name="T47" fmla="*/ 1 h 91"/>
                <a:gd name="T48" fmla="*/ 2 w 38"/>
                <a:gd name="T49" fmla="*/ 0 h 91"/>
                <a:gd name="T50" fmla="*/ 2 w 38"/>
                <a:gd name="T51" fmla="*/ 1 h 91"/>
                <a:gd name="T52" fmla="*/ 0 w 38"/>
                <a:gd name="T53" fmla="*/ 1 h 91"/>
                <a:gd name="T54" fmla="*/ 2 w 38"/>
                <a:gd name="T55" fmla="*/ 1 h 91"/>
                <a:gd name="T56" fmla="*/ 2 w 38"/>
                <a:gd name="T57" fmla="*/ 1 h 91"/>
                <a:gd name="T58" fmla="*/ 2 w 38"/>
                <a:gd name="T59" fmla="*/ 1 h 91"/>
                <a:gd name="T60" fmla="*/ 0 w 38"/>
                <a:gd name="T61" fmla="*/ 1 h 91"/>
                <a:gd name="T62" fmla="*/ 2 w 38"/>
                <a:gd name="T63" fmla="*/ 1 h 91"/>
                <a:gd name="T64" fmla="*/ 2 w 38"/>
                <a:gd name="T65" fmla="*/ 1 h 91"/>
                <a:gd name="T66" fmla="*/ 2 w 38"/>
                <a:gd name="T67" fmla="*/ 1 h 91"/>
                <a:gd name="T68" fmla="*/ 2 w 38"/>
                <a:gd name="T69" fmla="*/ 1 h 91"/>
                <a:gd name="T70" fmla="*/ 2 w 3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91"/>
                <a:gd name="T110" fmla="*/ 38 w 3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91">
                  <a:moveTo>
                    <a:pt x="14" y="77"/>
                  </a:moveTo>
                  <a:lnTo>
                    <a:pt x="29" y="77"/>
                  </a:lnTo>
                  <a:lnTo>
                    <a:pt x="29" y="91"/>
                  </a:lnTo>
                  <a:lnTo>
                    <a:pt x="14" y="91"/>
                  </a:lnTo>
                  <a:lnTo>
                    <a:pt x="14" y="77"/>
                  </a:lnTo>
                  <a:close/>
                  <a:moveTo>
                    <a:pt x="38" y="82"/>
                  </a:moveTo>
                  <a:lnTo>
                    <a:pt x="29" y="91"/>
                  </a:lnTo>
                  <a:lnTo>
                    <a:pt x="29" y="87"/>
                  </a:lnTo>
                  <a:lnTo>
                    <a:pt x="38" y="82"/>
                  </a:lnTo>
                  <a:close/>
                  <a:moveTo>
                    <a:pt x="24" y="87"/>
                  </a:moveTo>
                  <a:lnTo>
                    <a:pt x="14" y="5"/>
                  </a:lnTo>
                  <a:lnTo>
                    <a:pt x="29" y="5"/>
                  </a:lnTo>
                  <a:lnTo>
                    <a:pt x="38" y="82"/>
                  </a:lnTo>
                  <a:lnTo>
                    <a:pt x="24" y="87"/>
                  </a:lnTo>
                  <a:close/>
                  <a:moveTo>
                    <a:pt x="24" y="0"/>
                  </a:moveTo>
                  <a:lnTo>
                    <a:pt x="29" y="5"/>
                  </a:lnTo>
                  <a:lnTo>
                    <a:pt x="24" y="5"/>
                  </a:lnTo>
                  <a:lnTo>
                    <a:pt x="24" y="0"/>
                  </a:lnTo>
                  <a:close/>
                  <a:moveTo>
                    <a:pt x="24" y="15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5"/>
                  </a:lnTo>
                  <a:close/>
                  <a:moveTo>
                    <a:pt x="0" y="1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10"/>
                  </a:lnTo>
                  <a:close/>
                  <a:moveTo>
                    <a:pt x="14" y="5"/>
                  </a:moveTo>
                  <a:lnTo>
                    <a:pt x="24" y="87"/>
                  </a:lnTo>
                  <a:lnTo>
                    <a:pt x="10" y="87"/>
                  </a:lnTo>
                  <a:lnTo>
                    <a:pt x="0" y="10"/>
                  </a:lnTo>
                  <a:lnTo>
                    <a:pt x="14" y="5"/>
                  </a:lnTo>
                  <a:close/>
                  <a:moveTo>
                    <a:pt x="14" y="91"/>
                  </a:moveTo>
                  <a:lnTo>
                    <a:pt x="10" y="87"/>
                  </a:lnTo>
                  <a:lnTo>
                    <a:pt x="14" y="87"/>
                  </a:lnTo>
                  <a:lnTo>
                    <a:pt x="14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" name="Freeform 380"/>
            <p:cNvSpPr>
              <a:spLocks noChangeAspect="1"/>
            </p:cNvSpPr>
            <p:nvPr/>
          </p:nvSpPr>
          <p:spPr bwMode="auto">
            <a:xfrm>
              <a:off x="2983" y="7358"/>
              <a:ext cx="12" cy="58"/>
            </a:xfrm>
            <a:custGeom>
              <a:avLst/>
              <a:gdLst>
                <a:gd name="T0" fmla="*/ 0 w 14"/>
                <a:gd name="T1" fmla="*/ 1 h 86"/>
                <a:gd name="T2" fmla="*/ 3 w 14"/>
                <a:gd name="T3" fmla="*/ 1 h 86"/>
                <a:gd name="T4" fmla="*/ 3 w 14"/>
                <a:gd name="T5" fmla="*/ 1 h 86"/>
                <a:gd name="T6" fmla="*/ 0 w 14"/>
                <a:gd name="T7" fmla="*/ 0 h 86"/>
                <a:gd name="T8" fmla="*/ 0 w 14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86"/>
                <a:gd name="T17" fmla="*/ 14 w 14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86">
                  <a:moveTo>
                    <a:pt x="0" y="86"/>
                  </a:moveTo>
                  <a:lnTo>
                    <a:pt x="14" y="86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" name="Freeform 381"/>
            <p:cNvSpPr>
              <a:spLocks noChangeAspect="1" noEditPoints="1"/>
            </p:cNvSpPr>
            <p:nvPr/>
          </p:nvSpPr>
          <p:spPr bwMode="auto">
            <a:xfrm>
              <a:off x="2975" y="7354"/>
              <a:ext cx="23" cy="69"/>
            </a:xfrm>
            <a:custGeom>
              <a:avLst/>
              <a:gdLst>
                <a:gd name="T0" fmla="*/ 2 w 29"/>
                <a:gd name="T1" fmla="*/ 1 h 101"/>
                <a:gd name="T2" fmla="*/ 2 w 29"/>
                <a:gd name="T3" fmla="*/ 1 h 101"/>
                <a:gd name="T4" fmla="*/ 2 w 29"/>
                <a:gd name="T5" fmla="*/ 1 h 101"/>
                <a:gd name="T6" fmla="*/ 2 w 29"/>
                <a:gd name="T7" fmla="*/ 1 h 101"/>
                <a:gd name="T8" fmla="*/ 2 w 29"/>
                <a:gd name="T9" fmla="*/ 1 h 101"/>
                <a:gd name="T10" fmla="*/ 2 w 29"/>
                <a:gd name="T11" fmla="*/ 1 h 101"/>
                <a:gd name="T12" fmla="*/ 2 w 29"/>
                <a:gd name="T13" fmla="*/ 1 h 101"/>
                <a:gd name="T14" fmla="*/ 2 w 29"/>
                <a:gd name="T15" fmla="*/ 1 h 101"/>
                <a:gd name="T16" fmla="*/ 2 w 29"/>
                <a:gd name="T17" fmla="*/ 1 h 101"/>
                <a:gd name="T18" fmla="*/ 2 w 29"/>
                <a:gd name="T19" fmla="*/ 1 h 101"/>
                <a:gd name="T20" fmla="*/ 2 w 29"/>
                <a:gd name="T21" fmla="*/ 1 h 101"/>
                <a:gd name="T22" fmla="*/ 2 w 29"/>
                <a:gd name="T23" fmla="*/ 1 h 101"/>
                <a:gd name="T24" fmla="*/ 2 w 29"/>
                <a:gd name="T25" fmla="*/ 1 h 101"/>
                <a:gd name="T26" fmla="*/ 2 w 29"/>
                <a:gd name="T27" fmla="*/ 1 h 101"/>
                <a:gd name="T28" fmla="*/ 2 w 29"/>
                <a:gd name="T29" fmla="*/ 0 h 101"/>
                <a:gd name="T30" fmla="*/ 2 w 29"/>
                <a:gd name="T31" fmla="*/ 1 h 101"/>
                <a:gd name="T32" fmla="*/ 2 w 29"/>
                <a:gd name="T33" fmla="*/ 1 h 101"/>
                <a:gd name="T34" fmla="*/ 2 w 29"/>
                <a:gd name="T35" fmla="*/ 0 h 101"/>
                <a:gd name="T36" fmla="*/ 2 w 29"/>
                <a:gd name="T37" fmla="*/ 1 h 101"/>
                <a:gd name="T38" fmla="*/ 2 w 29"/>
                <a:gd name="T39" fmla="*/ 1 h 101"/>
                <a:gd name="T40" fmla="*/ 2 w 29"/>
                <a:gd name="T41" fmla="*/ 0 h 101"/>
                <a:gd name="T42" fmla="*/ 2 w 29"/>
                <a:gd name="T43" fmla="*/ 0 h 101"/>
                <a:gd name="T44" fmla="*/ 2 w 29"/>
                <a:gd name="T45" fmla="*/ 1 h 101"/>
                <a:gd name="T46" fmla="*/ 0 w 29"/>
                <a:gd name="T47" fmla="*/ 1 h 101"/>
                <a:gd name="T48" fmla="*/ 2 w 29"/>
                <a:gd name="T49" fmla="*/ 0 h 101"/>
                <a:gd name="T50" fmla="*/ 2 w 29"/>
                <a:gd name="T51" fmla="*/ 1 h 101"/>
                <a:gd name="T52" fmla="*/ 0 w 29"/>
                <a:gd name="T53" fmla="*/ 1 h 101"/>
                <a:gd name="T54" fmla="*/ 2 w 29"/>
                <a:gd name="T55" fmla="*/ 1 h 101"/>
                <a:gd name="T56" fmla="*/ 2 w 29"/>
                <a:gd name="T57" fmla="*/ 1 h 101"/>
                <a:gd name="T58" fmla="*/ 0 w 29"/>
                <a:gd name="T59" fmla="*/ 1 h 101"/>
                <a:gd name="T60" fmla="*/ 0 w 29"/>
                <a:gd name="T61" fmla="*/ 1 h 101"/>
                <a:gd name="T62" fmla="*/ 2 w 29"/>
                <a:gd name="T63" fmla="*/ 1 h 101"/>
                <a:gd name="T64" fmla="*/ 2 w 29"/>
                <a:gd name="T65" fmla="*/ 1 h 101"/>
                <a:gd name="T66" fmla="*/ 0 w 29"/>
                <a:gd name="T67" fmla="*/ 1 h 101"/>
                <a:gd name="T68" fmla="*/ 2 w 29"/>
                <a:gd name="T69" fmla="*/ 1 h 101"/>
                <a:gd name="T70" fmla="*/ 2 w 29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101"/>
                <a:gd name="T110" fmla="*/ 29 w 29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101">
                  <a:moveTo>
                    <a:pt x="10" y="86"/>
                  </a:moveTo>
                  <a:lnTo>
                    <a:pt x="24" y="86"/>
                  </a:lnTo>
                  <a:lnTo>
                    <a:pt x="24" y="101"/>
                  </a:lnTo>
                  <a:lnTo>
                    <a:pt x="10" y="101"/>
                  </a:lnTo>
                  <a:lnTo>
                    <a:pt x="10" y="86"/>
                  </a:lnTo>
                  <a:close/>
                  <a:moveTo>
                    <a:pt x="29" y="91"/>
                  </a:moveTo>
                  <a:lnTo>
                    <a:pt x="24" y="101"/>
                  </a:lnTo>
                  <a:lnTo>
                    <a:pt x="24" y="91"/>
                  </a:lnTo>
                  <a:lnTo>
                    <a:pt x="29" y="91"/>
                  </a:lnTo>
                  <a:close/>
                  <a:moveTo>
                    <a:pt x="14" y="91"/>
                  </a:moveTo>
                  <a:lnTo>
                    <a:pt x="14" y="9"/>
                  </a:lnTo>
                  <a:lnTo>
                    <a:pt x="29" y="9"/>
                  </a:lnTo>
                  <a:lnTo>
                    <a:pt x="29" y="91"/>
                  </a:lnTo>
                  <a:lnTo>
                    <a:pt x="14" y="91"/>
                  </a:lnTo>
                  <a:close/>
                  <a:moveTo>
                    <a:pt x="24" y="0"/>
                  </a:moveTo>
                  <a:lnTo>
                    <a:pt x="29" y="9"/>
                  </a:lnTo>
                  <a:lnTo>
                    <a:pt x="24" y="9"/>
                  </a:lnTo>
                  <a:lnTo>
                    <a:pt x="24" y="0"/>
                  </a:lnTo>
                  <a:close/>
                  <a:moveTo>
                    <a:pt x="19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19" y="14"/>
                  </a:lnTo>
                  <a:close/>
                  <a:moveTo>
                    <a:pt x="0" y="5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close/>
                  <a:moveTo>
                    <a:pt x="14" y="5"/>
                  </a:moveTo>
                  <a:lnTo>
                    <a:pt x="14" y="91"/>
                  </a:lnTo>
                  <a:lnTo>
                    <a:pt x="0" y="91"/>
                  </a:lnTo>
                  <a:lnTo>
                    <a:pt x="0" y="5"/>
                  </a:lnTo>
                  <a:lnTo>
                    <a:pt x="14" y="5"/>
                  </a:lnTo>
                  <a:close/>
                  <a:moveTo>
                    <a:pt x="10" y="101"/>
                  </a:moveTo>
                  <a:lnTo>
                    <a:pt x="0" y="91"/>
                  </a:lnTo>
                  <a:lnTo>
                    <a:pt x="10" y="91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3" name="Freeform 382"/>
            <p:cNvSpPr>
              <a:spLocks noChangeAspect="1"/>
            </p:cNvSpPr>
            <p:nvPr/>
          </p:nvSpPr>
          <p:spPr bwMode="auto">
            <a:xfrm>
              <a:off x="2983" y="7299"/>
              <a:ext cx="23" cy="62"/>
            </a:xfrm>
            <a:custGeom>
              <a:avLst/>
              <a:gdLst>
                <a:gd name="T0" fmla="*/ 0 w 28"/>
                <a:gd name="T1" fmla="*/ 1 h 91"/>
                <a:gd name="T2" fmla="*/ 2 w 28"/>
                <a:gd name="T3" fmla="*/ 1 h 91"/>
                <a:gd name="T4" fmla="*/ 2 w 28"/>
                <a:gd name="T5" fmla="*/ 1 h 91"/>
                <a:gd name="T6" fmla="*/ 2 w 28"/>
                <a:gd name="T7" fmla="*/ 0 h 91"/>
                <a:gd name="T8" fmla="*/ 0 w 28"/>
                <a:gd name="T9" fmla="*/ 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1"/>
                <a:gd name="T17" fmla="*/ 28 w 28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1">
                  <a:moveTo>
                    <a:pt x="0" y="87"/>
                  </a:moveTo>
                  <a:lnTo>
                    <a:pt x="14" y="91"/>
                  </a:lnTo>
                  <a:lnTo>
                    <a:pt x="28" y="5"/>
                  </a:lnTo>
                  <a:lnTo>
                    <a:pt x="14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4" name="Freeform 383"/>
            <p:cNvSpPr>
              <a:spLocks noChangeAspect="1" noEditPoints="1"/>
            </p:cNvSpPr>
            <p:nvPr/>
          </p:nvSpPr>
          <p:spPr bwMode="auto">
            <a:xfrm>
              <a:off x="2975" y="7296"/>
              <a:ext cx="35" cy="68"/>
            </a:xfrm>
            <a:custGeom>
              <a:avLst/>
              <a:gdLst>
                <a:gd name="T0" fmla="*/ 2 w 43"/>
                <a:gd name="T1" fmla="*/ 1 h 101"/>
                <a:gd name="T2" fmla="*/ 2 w 43"/>
                <a:gd name="T3" fmla="*/ 1 h 101"/>
                <a:gd name="T4" fmla="*/ 2 w 43"/>
                <a:gd name="T5" fmla="*/ 1 h 101"/>
                <a:gd name="T6" fmla="*/ 2 w 43"/>
                <a:gd name="T7" fmla="*/ 1 h 101"/>
                <a:gd name="T8" fmla="*/ 2 w 43"/>
                <a:gd name="T9" fmla="*/ 1 h 101"/>
                <a:gd name="T10" fmla="*/ 2 w 43"/>
                <a:gd name="T11" fmla="*/ 1 h 101"/>
                <a:gd name="T12" fmla="*/ 2 w 43"/>
                <a:gd name="T13" fmla="*/ 1 h 101"/>
                <a:gd name="T14" fmla="*/ 2 w 43"/>
                <a:gd name="T15" fmla="*/ 1 h 101"/>
                <a:gd name="T16" fmla="*/ 2 w 43"/>
                <a:gd name="T17" fmla="*/ 1 h 101"/>
                <a:gd name="T18" fmla="*/ 2 w 43"/>
                <a:gd name="T19" fmla="*/ 1 h 101"/>
                <a:gd name="T20" fmla="*/ 2 w 43"/>
                <a:gd name="T21" fmla="*/ 1 h 101"/>
                <a:gd name="T22" fmla="*/ 2 w 43"/>
                <a:gd name="T23" fmla="*/ 1 h 101"/>
                <a:gd name="T24" fmla="*/ 2 w 43"/>
                <a:gd name="T25" fmla="*/ 1 h 101"/>
                <a:gd name="T26" fmla="*/ 2 w 43"/>
                <a:gd name="T27" fmla="*/ 1 h 101"/>
                <a:gd name="T28" fmla="*/ 2 w 43"/>
                <a:gd name="T29" fmla="*/ 1 h 101"/>
                <a:gd name="T30" fmla="*/ 2 w 43"/>
                <a:gd name="T31" fmla="*/ 1 h 101"/>
                <a:gd name="T32" fmla="*/ 2 w 43"/>
                <a:gd name="T33" fmla="*/ 1 h 101"/>
                <a:gd name="T34" fmla="*/ 2 w 43"/>
                <a:gd name="T35" fmla="*/ 1 h 101"/>
                <a:gd name="T36" fmla="*/ 2 w 43"/>
                <a:gd name="T37" fmla="*/ 1 h 101"/>
                <a:gd name="T38" fmla="*/ 2 w 43"/>
                <a:gd name="T39" fmla="*/ 1 h 101"/>
                <a:gd name="T40" fmla="*/ 2 w 43"/>
                <a:gd name="T41" fmla="*/ 0 h 101"/>
                <a:gd name="T42" fmla="*/ 2 w 43"/>
                <a:gd name="T43" fmla="*/ 1 h 101"/>
                <a:gd name="T44" fmla="*/ 2 w 43"/>
                <a:gd name="T45" fmla="*/ 1 h 101"/>
                <a:gd name="T46" fmla="*/ 2 w 43"/>
                <a:gd name="T47" fmla="*/ 1 h 101"/>
                <a:gd name="T48" fmla="*/ 2 w 43"/>
                <a:gd name="T49" fmla="*/ 0 h 101"/>
                <a:gd name="T50" fmla="*/ 2 w 43"/>
                <a:gd name="T51" fmla="*/ 1 h 101"/>
                <a:gd name="T52" fmla="*/ 2 w 43"/>
                <a:gd name="T53" fmla="*/ 1 h 101"/>
                <a:gd name="T54" fmla="*/ 2 w 43"/>
                <a:gd name="T55" fmla="*/ 1 h 101"/>
                <a:gd name="T56" fmla="*/ 2 w 43"/>
                <a:gd name="T57" fmla="*/ 1 h 101"/>
                <a:gd name="T58" fmla="*/ 0 w 43"/>
                <a:gd name="T59" fmla="*/ 1 h 101"/>
                <a:gd name="T60" fmla="*/ 2 w 43"/>
                <a:gd name="T61" fmla="*/ 1 h 101"/>
                <a:gd name="T62" fmla="*/ 2 w 43"/>
                <a:gd name="T63" fmla="*/ 1 h 101"/>
                <a:gd name="T64" fmla="*/ 2 w 43"/>
                <a:gd name="T65" fmla="*/ 1 h 101"/>
                <a:gd name="T66" fmla="*/ 0 w 43"/>
                <a:gd name="T67" fmla="*/ 1 h 101"/>
                <a:gd name="T68" fmla="*/ 2 w 43"/>
                <a:gd name="T69" fmla="*/ 1 h 101"/>
                <a:gd name="T70" fmla="*/ 2 w 43"/>
                <a:gd name="T71" fmla="*/ 1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101"/>
                <a:gd name="T110" fmla="*/ 43 w 43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101">
                  <a:moveTo>
                    <a:pt x="10" y="87"/>
                  </a:moveTo>
                  <a:lnTo>
                    <a:pt x="24" y="87"/>
                  </a:lnTo>
                  <a:lnTo>
                    <a:pt x="19" y="101"/>
                  </a:lnTo>
                  <a:lnTo>
                    <a:pt x="10" y="101"/>
                  </a:lnTo>
                  <a:lnTo>
                    <a:pt x="10" y="87"/>
                  </a:lnTo>
                  <a:close/>
                  <a:moveTo>
                    <a:pt x="29" y="96"/>
                  </a:moveTo>
                  <a:lnTo>
                    <a:pt x="19" y="101"/>
                  </a:lnTo>
                  <a:lnTo>
                    <a:pt x="24" y="96"/>
                  </a:lnTo>
                  <a:lnTo>
                    <a:pt x="29" y="96"/>
                  </a:lnTo>
                  <a:close/>
                  <a:moveTo>
                    <a:pt x="14" y="92"/>
                  </a:moveTo>
                  <a:lnTo>
                    <a:pt x="29" y="10"/>
                  </a:lnTo>
                  <a:lnTo>
                    <a:pt x="43" y="10"/>
                  </a:lnTo>
                  <a:lnTo>
                    <a:pt x="29" y="96"/>
                  </a:lnTo>
                  <a:lnTo>
                    <a:pt x="14" y="92"/>
                  </a:lnTo>
                  <a:close/>
                  <a:moveTo>
                    <a:pt x="38" y="5"/>
                  </a:moveTo>
                  <a:lnTo>
                    <a:pt x="43" y="10"/>
                  </a:lnTo>
                  <a:lnTo>
                    <a:pt x="38" y="10"/>
                  </a:lnTo>
                  <a:lnTo>
                    <a:pt x="38" y="5"/>
                  </a:lnTo>
                  <a:close/>
                  <a:moveTo>
                    <a:pt x="34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8" y="5"/>
                  </a:lnTo>
                  <a:lnTo>
                    <a:pt x="34" y="15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24" y="5"/>
                  </a:lnTo>
                  <a:lnTo>
                    <a:pt x="14" y="5"/>
                  </a:lnTo>
                  <a:close/>
                  <a:moveTo>
                    <a:pt x="29" y="10"/>
                  </a:moveTo>
                  <a:lnTo>
                    <a:pt x="14" y="96"/>
                  </a:lnTo>
                  <a:lnTo>
                    <a:pt x="0" y="92"/>
                  </a:lnTo>
                  <a:lnTo>
                    <a:pt x="14" y="5"/>
                  </a:lnTo>
                  <a:lnTo>
                    <a:pt x="29" y="10"/>
                  </a:lnTo>
                  <a:close/>
                  <a:moveTo>
                    <a:pt x="10" y="101"/>
                  </a:moveTo>
                  <a:lnTo>
                    <a:pt x="0" y="92"/>
                  </a:lnTo>
                  <a:lnTo>
                    <a:pt x="10" y="92"/>
                  </a:lnTo>
                  <a:lnTo>
                    <a:pt x="10" y="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5" name="Freeform 384"/>
            <p:cNvSpPr>
              <a:spLocks noChangeAspect="1"/>
            </p:cNvSpPr>
            <p:nvPr/>
          </p:nvSpPr>
          <p:spPr bwMode="auto">
            <a:xfrm>
              <a:off x="2995" y="7247"/>
              <a:ext cx="27" cy="56"/>
            </a:xfrm>
            <a:custGeom>
              <a:avLst/>
              <a:gdLst>
                <a:gd name="T0" fmla="*/ 0 w 34"/>
                <a:gd name="T1" fmla="*/ 1 h 82"/>
                <a:gd name="T2" fmla="*/ 2 w 34"/>
                <a:gd name="T3" fmla="*/ 1 h 82"/>
                <a:gd name="T4" fmla="*/ 2 w 34"/>
                <a:gd name="T5" fmla="*/ 1 h 82"/>
                <a:gd name="T6" fmla="*/ 2 w 34"/>
                <a:gd name="T7" fmla="*/ 0 h 82"/>
                <a:gd name="T8" fmla="*/ 0 w 34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82"/>
                <a:gd name="T17" fmla="*/ 34 w 34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82">
                  <a:moveTo>
                    <a:pt x="0" y="77"/>
                  </a:moveTo>
                  <a:lnTo>
                    <a:pt x="14" y="82"/>
                  </a:lnTo>
                  <a:lnTo>
                    <a:pt x="34" y="5"/>
                  </a:lnTo>
                  <a:lnTo>
                    <a:pt x="19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" name="Freeform 385"/>
            <p:cNvSpPr>
              <a:spLocks noChangeAspect="1" noEditPoints="1"/>
            </p:cNvSpPr>
            <p:nvPr/>
          </p:nvSpPr>
          <p:spPr bwMode="auto">
            <a:xfrm>
              <a:off x="2986" y="7244"/>
              <a:ext cx="40" cy="62"/>
            </a:xfrm>
            <a:custGeom>
              <a:avLst/>
              <a:gdLst>
                <a:gd name="T0" fmla="*/ 3 w 48"/>
                <a:gd name="T1" fmla="*/ 1 h 91"/>
                <a:gd name="T2" fmla="*/ 3 w 48"/>
                <a:gd name="T3" fmla="*/ 1 h 91"/>
                <a:gd name="T4" fmla="*/ 3 w 48"/>
                <a:gd name="T5" fmla="*/ 1 h 91"/>
                <a:gd name="T6" fmla="*/ 3 w 48"/>
                <a:gd name="T7" fmla="*/ 1 h 91"/>
                <a:gd name="T8" fmla="*/ 3 w 48"/>
                <a:gd name="T9" fmla="*/ 1 h 91"/>
                <a:gd name="T10" fmla="*/ 3 w 48"/>
                <a:gd name="T11" fmla="*/ 1 h 91"/>
                <a:gd name="T12" fmla="*/ 3 w 48"/>
                <a:gd name="T13" fmla="*/ 1 h 91"/>
                <a:gd name="T14" fmla="*/ 3 w 48"/>
                <a:gd name="T15" fmla="*/ 1 h 91"/>
                <a:gd name="T16" fmla="*/ 3 w 48"/>
                <a:gd name="T17" fmla="*/ 1 h 91"/>
                <a:gd name="T18" fmla="*/ 3 w 48"/>
                <a:gd name="T19" fmla="*/ 1 h 91"/>
                <a:gd name="T20" fmla="*/ 3 w 48"/>
                <a:gd name="T21" fmla="*/ 1 h 91"/>
                <a:gd name="T22" fmla="*/ 3 w 48"/>
                <a:gd name="T23" fmla="*/ 1 h 91"/>
                <a:gd name="T24" fmla="*/ 3 w 48"/>
                <a:gd name="T25" fmla="*/ 1 h 91"/>
                <a:gd name="T26" fmla="*/ 3 w 48"/>
                <a:gd name="T27" fmla="*/ 1 h 91"/>
                <a:gd name="T28" fmla="*/ 3 w 48"/>
                <a:gd name="T29" fmla="*/ 0 h 91"/>
                <a:gd name="T30" fmla="*/ 3 w 48"/>
                <a:gd name="T31" fmla="*/ 1 h 91"/>
                <a:gd name="T32" fmla="*/ 3 w 48"/>
                <a:gd name="T33" fmla="*/ 1 h 91"/>
                <a:gd name="T34" fmla="*/ 3 w 48"/>
                <a:gd name="T35" fmla="*/ 0 h 91"/>
                <a:gd name="T36" fmla="*/ 3 w 48"/>
                <a:gd name="T37" fmla="*/ 1 h 91"/>
                <a:gd name="T38" fmla="*/ 3 w 48"/>
                <a:gd name="T39" fmla="*/ 1 h 91"/>
                <a:gd name="T40" fmla="*/ 3 w 48"/>
                <a:gd name="T41" fmla="*/ 0 h 91"/>
                <a:gd name="T42" fmla="*/ 3 w 48"/>
                <a:gd name="T43" fmla="*/ 0 h 91"/>
                <a:gd name="T44" fmla="*/ 3 w 48"/>
                <a:gd name="T45" fmla="*/ 1 h 91"/>
                <a:gd name="T46" fmla="*/ 3 w 48"/>
                <a:gd name="T47" fmla="*/ 1 h 91"/>
                <a:gd name="T48" fmla="*/ 3 w 48"/>
                <a:gd name="T49" fmla="*/ 0 h 91"/>
                <a:gd name="T50" fmla="*/ 3 w 48"/>
                <a:gd name="T51" fmla="*/ 1 h 91"/>
                <a:gd name="T52" fmla="*/ 3 w 48"/>
                <a:gd name="T53" fmla="*/ 1 h 91"/>
                <a:gd name="T54" fmla="*/ 3 w 48"/>
                <a:gd name="T55" fmla="*/ 1 h 91"/>
                <a:gd name="T56" fmla="*/ 3 w 48"/>
                <a:gd name="T57" fmla="*/ 1 h 91"/>
                <a:gd name="T58" fmla="*/ 0 w 48"/>
                <a:gd name="T59" fmla="*/ 1 h 91"/>
                <a:gd name="T60" fmla="*/ 3 w 48"/>
                <a:gd name="T61" fmla="*/ 1 h 91"/>
                <a:gd name="T62" fmla="*/ 3 w 48"/>
                <a:gd name="T63" fmla="*/ 1 h 91"/>
                <a:gd name="T64" fmla="*/ 3 w 48"/>
                <a:gd name="T65" fmla="*/ 1 h 91"/>
                <a:gd name="T66" fmla="*/ 0 w 48"/>
                <a:gd name="T67" fmla="*/ 1 h 91"/>
                <a:gd name="T68" fmla="*/ 3 w 48"/>
                <a:gd name="T69" fmla="*/ 1 h 91"/>
                <a:gd name="T70" fmla="*/ 3 w 48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91"/>
                <a:gd name="T110" fmla="*/ 48 w 48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91">
                  <a:moveTo>
                    <a:pt x="10" y="76"/>
                  </a:moveTo>
                  <a:lnTo>
                    <a:pt x="24" y="81"/>
                  </a:lnTo>
                  <a:lnTo>
                    <a:pt x="20" y="91"/>
                  </a:lnTo>
                  <a:lnTo>
                    <a:pt x="5" y="91"/>
                  </a:lnTo>
                  <a:lnTo>
                    <a:pt x="10" y="76"/>
                  </a:lnTo>
                  <a:close/>
                  <a:moveTo>
                    <a:pt x="29" y="86"/>
                  </a:moveTo>
                  <a:lnTo>
                    <a:pt x="20" y="91"/>
                  </a:lnTo>
                  <a:lnTo>
                    <a:pt x="24" y="86"/>
                  </a:lnTo>
                  <a:lnTo>
                    <a:pt x="29" y="86"/>
                  </a:lnTo>
                  <a:close/>
                  <a:moveTo>
                    <a:pt x="15" y="86"/>
                  </a:moveTo>
                  <a:lnTo>
                    <a:pt x="34" y="9"/>
                  </a:lnTo>
                  <a:lnTo>
                    <a:pt x="48" y="9"/>
                  </a:lnTo>
                  <a:lnTo>
                    <a:pt x="29" y="86"/>
                  </a:lnTo>
                  <a:lnTo>
                    <a:pt x="15" y="86"/>
                  </a:lnTo>
                  <a:close/>
                  <a:moveTo>
                    <a:pt x="44" y="0"/>
                  </a:moveTo>
                  <a:lnTo>
                    <a:pt x="48" y="9"/>
                  </a:lnTo>
                  <a:lnTo>
                    <a:pt x="44" y="9"/>
                  </a:lnTo>
                  <a:lnTo>
                    <a:pt x="44" y="0"/>
                  </a:lnTo>
                  <a:close/>
                  <a:moveTo>
                    <a:pt x="39" y="14"/>
                  </a:moveTo>
                  <a:lnTo>
                    <a:pt x="29" y="9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39" y="14"/>
                  </a:lnTo>
                  <a:close/>
                  <a:moveTo>
                    <a:pt x="24" y="4"/>
                  </a:moveTo>
                  <a:lnTo>
                    <a:pt x="34" y="0"/>
                  </a:lnTo>
                  <a:lnTo>
                    <a:pt x="29" y="4"/>
                  </a:lnTo>
                  <a:lnTo>
                    <a:pt x="24" y="4"/>
                  </a:lnTo>
                  <a:close/>
                  <a:moveTo>
                    <a:pt x="39" y="4"/>
                  </a:moveTo>
                  <a:lnTo>
                    <a:pt x="15" y="86"/>
                  </a:lnTo>
                  <a:lnTo>
                    <a:pt x="0" y="81"/>
                  </a:lnTo>
                  <a:lnTo>
                    <a:pt x="24" y="4"/>
                  </a:lnTo>
                  <a:lnTo>
                    <a:pt x="39" y="4"/>
                  </a:lnTo>
                  <a:close/>
                  <a:moveTo>
                    <a:pt x="5" y="91"/>
                  </a:moveTo>
                  <a:lnTo>
                    <a:pt x="0" y="81"/>
                  </a:lnTo>
                  <a:lnTo>
                    <a:pt x="10" y="81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" name="Freeform 386"/>
            <p:cNvSpPr>
              <a:spLocks noChangeAspect="1"/>
            </p:cNvSpPr>
            <p:nvPr/>
          </p:nvSpPr>
          <p:spPr bwMode="auto">
            <a:xfrm>
              <a:off x="3010" y="7193"/>
              <a:ext cx="39" cy="58"/>
            </a:xfrm>
            <a:custGeom>
              <a:avLst/>
              <a:gdLst>
                <a:gd name="T0" fmla="*/ 0 w 48"/>
                <a:gd name="T1" fmla="*/ 1 h 86"/>
                <a:gd name="T2" fmla="*/ 2 w 48"/>
                <a:gd name="T3" fmla="*/ 1 h 86"/>
                <a:gd name="T4" fmla="*/ 2 w 48"/>
                <a:gd name="T5" fmla="*/ 1 h 86"/>
                <a:gd name="T6" fmla="*/ 2 w 48"/>
                <a:gd name="T7" fmla="*/ 0 h 86"/>
                <a:gd name="T8" fmla="*/ 0 w 48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86"/>
                <a:gd name="T17" fmla="*/ 48 w 4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86">
                  <a:moveTo>
                    <a:pt x="0" y="81"/>
                  </a:moveTo>
                  <a:lnTo>
                    <a:pt x="15" y="86"/>
                  </a:lnTo>
                  <a:lnTo>
                    <a:pt x="48" y="9"/>
                  </a:lnTo>
                  <a:lnTo>
                    <a:pt x="3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" name="Freeform 387"/>
            <p:cNvSpPr>
              <a:spLocks noChangeAspect="1" noEditPoints="1"/>
            </p:cNvSpPr>
            <p:nvPr/>
          </p:nvSpPr>
          <p:spPr bwMode="auto">
            <a:xfrm>
              <a:off x="3006" y="7189"/>
              <a:ext cx="52" cy="65"/>
            </a:xfrm>
            <a:custGeom>
              <a:avLst/>
              <a:gdLst>
                <a:gd name="T0" fmla="*/ 2 w 63"/>
                <a:gd name="T1" fmla="*/ 1 h 96"/>
                <a:gd name="T2" fmla="*/ 2 w 63"/>
                <a:gd name="T3" fmla="*/ 1 h 96"/>
                <a:gd name="T4" fmla="*/ 2 w 63"/>
                <a:gd name="T5" fmla="*/ 1 h 96"/>
                <a:gd name="T6" fmla="*/ 2 w 63"/>
                <a:gd name="T7" fmla="*/ 1 h 96"/>
                <a:gd name="T8" fmla="*/ 2 w 63"/>
                <a:gd name="T9" fmla="*/ 1 h 96"/>
                <a:gd name="T10" fmla="*/ 2 w 63"/>
                <a:gd name="T11" fmla="*/ 1 h 96"/>
                <a:gd name="T12" fmla="*/ 2 w 63"/>
                <a:gd name="T13" fmla="*/ 1 h 96"/>
                <a:gd name="T14" fmla="*/ 2 w 63"/>
                <a:gd name="T15" fmla="*/ 1 h 96"/>
                <a:gd name="T16" fmla="*/ 2 w 63"/>
                <a:gd name="T17" fmla="*/ 1 h 96"/>
                <a:gd name="T18" fmla="*/ 2 w 63"/>
                <a:gd name="T19" fmla="*/ 1 h 96"/>
                <a:gd name="T20" fmla="*/ 2 w 63"/>
                <a:gd name="T21" fmla="*/ 1 h 96"/>
                <a:gd name="T22" fmla="*/ 2 w 63"/>
                <a:gd name="T23" fmla="*/ 1 h 96"/>
                <a:gd name="T24" fmla="*/ 2 w 63"/>
                <a:gd name="T25" fmla="*/ 1 h 96"/>
                <a:gd name="T26" fmla="*/ 2 w 63"/>
                <a:gd name="T27" fmla="*/ 1 h 96"/>
                <a:gd name="T28" fmla="*/ 2 w 63"/>
                <a:gd name="T29" fmla="*/ 1 h 96"/>
                <a:gd name="T30" fmla="*/ 2 w 63"/>
                <a:gd name="T31" fmla="*/ 1 h 96"/>
                <a:gd name="T32" fmla="*/ 2 w 63"/>
                <a:gd name="T33" fmla="*/ 1 h 96"/>
                <a:gd name="T34" fmla="*/ 2 w 63"/>
                <a:gd name="T35" fmla="*/ 1 h 96"/>
                <a:gd name="T36" fmla="*/ 2 w 63"/>
                <a:gd name="T37" fmla="*/ 1 h 96"/>
                <a:gd name="T38" fmla="*/ 2 w 63"/>
                <a:gd name="T39" fmla="*/ 1 h 96"/>
                <a:gd name="T40" fmla="*/ 2 w 63"/>
                <a:gd name="T41" fmla="*/ 0 h 96"/>
                <a:gd name="T42" fmla="*/ 2 w 63"/>
                <a:gd name="T43" fmla="*/ 1 h 96"/>
                <a:gd name="T44" fmla="*/ 2 w 63"/>
                <a:gd name="T45" fmla="*/ 1 h 96"/>
                <a:gd name="T46" fmla="*/ 2 w 63"/>
                <a:gd name="T47" fmla="*/ 1 h 96"/>
                <a:gd name="T48" fmla="*/ 2 w 63"/>
                <a:gd name="T49" fmla="*/ 0 h 96"/>
                <a:gd name="T50" fmla="*/ 2 w 63"/>
                <a:gd name="T51" fmla="*/ 1 h 96"/>
                <a:gd name="T52" fmla="*/ 2 w 63"/>
                <a:gd name="T53" fmla="*/ 1 h 96"/>
                <a:gd name="T54" fmla="*/ 2 w 63"/>
                <a:gd name="T55" fmla="*/ 1 h 96"/>
                <a:gd name="T56" fmla="*/ 2 w 63"/>
                <a:gd name="T57" fmla="*/ 1 h 96"/>
                <a:gd name="T58" fmla="*/ 0 w 63"/>
                <a:gd name="T59" fmla="*/ 1 h 96"/>
                <a:gd name="T60" fmla="*/ 2 w 63"/>
                <a:gd name="T61" fmla="*/ 1 h 96"/>
                <a:gd name="T62" fmla="*/ 2 w 63"/>
                <a:gd name="T63" fmla="*/ 1 h 96"/>
                <a:gd name="T64" fmla="*/ 2 w 63"/>
                <a:gd name="T65" fmla="*/ 1 h 96"/>
                <a:gd name="T66" fmla="*/ 0 w 63"/>
                <a:gd name="T67" fmla="*/ 1 h 96"/>
                <a:gd name="T68" fmla="*/ 2 w 63"/>
                <a:gd name="T69" fmla="*/ 1 h 96"/>
                <a:gd name="T70" fmla="*/ 2 w 63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"/>
                <a:gd name="T109" fmla="*/ 0 h 96"/>
                <a:gd name="T110" fmla="*/ 63 w 63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" h="96">
                  <a:moveTo>
                    <a:pt x="10" y="82"/>
                  </a:moveTo>
                  <a:lnTo>
                    <a:pt x="20" y="82"/>
                  </a:lnTo>
                  <a:lnTo>
                    <a:pt x="15" y="96"/>
                  </a:lnTo>
                  <a:lnTo>
                    <a:pt x="5" y="91"/>
                  </a:lnTo>
                  <a:lnTo>
                    <a:pt x="10" y="82"/>
                  </a:lnTo>
                  <a:close/>
                  <a:moveTo>
                    <a:pt x="24" y="96"/>
                  </a:moveTo>
                  <a:lnTo>
                    <a:pt x="15" y="96"/>
                  </a:lnTo>
                  <a:lnTo>
                    <a:pt x="20" y="91"/>
                  </a:lnTo>
                  <a:lnTo>
                    <a:pt x="24" y="96"/>
                  </a:lnTo>
                  <a:close/>
                  <a:moveTo>
                    <a:pt x="15" y="86"/>
                  </a:moveTo>
                  <a:lnTo>
                    <a:pt x="48" y="10"/>
                  </a:lnTo>
                  <a:lnTo>
                    <a:pt x="63" y="14"/>
                  </a:lnTo>
                  <a:lnTo>
                    <a:pt x="24" y="96"/>
                  </a:lnTo>
                  <a:lnTo>
                    <a:pt x="15" y="86"/>
                  </a:lnTo>
                  <a:close/>
                  <a:moveTo>
                    <a:pt x="58" y="5"/>
                  </a:moveTo>
                  <a:lnTo>
                    <a:pt x="63" y="14"/>
                  </a:lnTo>
                  <a:lnTo>
                    <a:pt x="53" y="14"/>
                  </a:lnTo>
                  <a:lnTo>
                    <a:pt x="58" y="5"/>
                  </a:lnTo>
                  <a:close/>
                  <a:moveTo>
                    <a:pt x="53" y="19"/>
                  </a:moveTo>
                  <a:lnTo>
                    <a:pt x="39" y="14"/>
                  </a:lnTo>
                  <a:lnTo>
                    <a:pt x="44" y="0"/>
                  </a:lnTo>
                  <a:lnTo>
                    <a:pt x="58" y="5"/>
                  </a:lnTo>
                  <a:lnTo>
                    <a:pt x="53" y="19"/>
                  </a:lnTo>
                  <a:close/>
                  <a:moveTo>
                    <a:pt x="34" y="5"/>
                  </a:moveTo>
                  <a:lnTo>
                    <a:pt x="44" y="0"/>
                  </a:lnTo>
                  <a:lnTo>
                    <a:pt x="44" y="5"/>
                  </a:lnTo>
                  <a:lnTo>
                    <a:pt x="34" y="5"/>
                  </a:lnTo>
                  <a:close/>
                  <a:moveTo>
                    <a:pt x="48" y="10"/>
                  </a:moveTo>
                  <a:lnTo>
                    <a:pt x="15" y="91"/>
                  </a:lnTo>
                  <a:lnTo>
                    <a:pt x="0" y="82"/>
                  </a:lnTo>
                  <a:lnTo>
                    <a:pt x="34" y="5"/>
                  </a:lnTo>
                  <a:lnTo>
                    <a:pt x="4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5" y="86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" name="Freeform 388"/>
            <p:cNvSpPr>
              <a:spLocks noChangeAspect="1"/>
            </p:cNvSpPr>
            <p:nvPr/>
          </p:nvSpPr>
          <p:spPr bwMode="auto">
            <a:xfrm>
              <a:off x="3043" y="7141"/>
              <a:ext cx="42" cy="58"/>
            </a:xfrm>
            <a:custGeom>
              <a:avLst/>
              <a:gdLst>
                <a:gd name="T0" fmla="*/ 0 w 53"/>
                <a:gd name="T1" fmla="*/ 1 h 86"/>
                <a:gd name="T2" fmla="*/ 2 w 53"/>
                <a:gd name="T3" fmla="*/ 1 h 86"/>
                <a:gd name="T4" fmla="*/ 2 w 53"/>
                <a:gd name="T5" fmla="*/ 1 h 86"/>
                <a:gd name="T6" fmla="*/ 2 w 53"/>
                <a:gd name="T7" fmla="*/ 0 h 86"/>
                <a:gd name="T8" fmla="*/ 0 w 53"/>
                <a:gd name="T9" fmla="*/ 1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6"/>
                <a:gd name="T17" fmla="*/ 53 w 53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6">
                  <a:moveTo>
                    <a:pt x="0" y="77"/>
                  </a:moveTo>
                  <a:lnTo>
                    <a:pt x="9" y="86"/>
                  </a:lnTo>
                  <a:lnTo>
                    <a:pt x="53" y="10"/>
                  </a:lnTo>
                  <a:lnTo>
                    <a:pt x="43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0" name="Freeform 389"/>
            <p:cNvSpPr>
              <a:spLocks noChangeAspect="1" noEditPoints="1"/>
            </p:cNvSpPr>
            <p:nvPr/>
          </p:nvSpPr>
          <p:spPr bwMode="auto">
            <a:xfrm>
              <a:off x="3034" y="7137"/>
              <a:ext cx="55" cy="66"/>
            </a:xfrm>
            <a:custGeom>
              <a:avLst/>
              <a:gdLst>
                <a:gd name="T0" fmla="*/ 2 w 67"/>
                <a:gd name="T1" fmla="*/ 1 h 96"/>
                <a:gd name="T2" fmla="*/ 2 w 67"/>
                <a:gd name="T3" fmla="*/ 1 h 96"/>
                <a:gd name="T4" fmla="*/ 2 w 67"/>
                <a:gd name="T5" fmla="*/ 1 h 96"/>
                <a:gd name="T6" fmla="*/ 2 w 67"/>
                <a:gd name="T7" fmla="*/ 1 h 96"/>
                <a:gd name="T8" fmla="*/ 2 w 67"/>
                <a:gd name="T9" fmla="*/ 1 h 96"/>
                <a:gd name="T10" fmla="*/ 2 w 67"/>
                <a:gd name="T11" fmla="*/ 1 h 96"/>
                <a:gd name="T12" fmla="*/ 2 w 67"/>
                <a:gd name="T13" fmla="*/ 1 h 96"/>
                <a:gd name="T14" fmla="*/ 2 w 67"/>
                <a:gd name="T15" fmla="*/ 1 h 96"/>
                <a:gd name="T16" fmla="*/ 2 w 67"/>
                <a:gd name="T17" fmla="*/ 1 h 96"/>
                <a:gd name="T18" fmla="*/ 2 w 67"/>
                <a:gd name="T19" fmla="*/ 1 h 96"/>
                <a:gd name="T20" fmla="*/ 2 w 67"/>
                <a:gd name="T21" fmla="*/ 1 h 96"/>
                <a:gd name="T22" fmla="*/ 2 w 67"/>
                <a:gd name="T23" fmla="*/ 1 h 96"/>
                <a:gd name="T24" fmla="*/ 2 w 67"/>
                <a:gd name="T25" fmla="*/ 1 h 96"/>
                <a:gd name="T26" fmla="*/ 2 w 67"/>
                <a:gd name="T27" fmla="*/ 1 h 96"/>
                <a:gd name="T28" fmla="*/ 2 w 67"/>
                <a:gd name="T29" fmla="*/ 1 h 96"/>
                <a:gd name="T30" fmla="*/ 2 w 67"/>
                <a:gd name="T31" fmla="*/ 1 h 96"/>
                <a:gd name="T32" fmla="*/ 2 w 67"/>
                <a:gd name="T33" fmla="*/ 1 h 96"/>
                <a:gd name="T34" fmla="*/ 2 w 67"/>
                <a:gd name="T35" fmla="*/ 1 h 96"/>
                <a:gd name="T36" fmla="*/ 2 w 67"/>
                <a:gd name="T37" fmla="*/ 1 h 96"/>
                <a:gd name="T38" fmla="*/ 2 w 67"/>
                <a:gd name="T39" fmla="*/ 1 h 96"/>
                <a:gd name="T40" fmla="*/ 2 w 67"/>
                <a:gd name="T41" fmla="*/ 0 h 96"/>
                <a:gd name="T42" fmla="*/ 2 w 67"/>
                <a:gd name="T43" fmla="*/ 1 h 96"/>
                <a:gd name="T44" fmla="*/ 2 w 67"/>
                <a:gd name="T45" fmla="*/ 1 h 96"/>
                <a:gd name="T46" fmla="*/ 2 w 67"/>
                <a:gd name="T47" fmla="*/ 0 h 96"/>
                <a:gd name="T48" fmla="*/ 2 w 67"/>
                <a:gd name="T49" fmla="*/ 0 h 96"/>
                <a:gd name="T50" fmla="*/ 2 w 67"/>
                <a:gd name="T51" fmla="*/ 1 h 96"/>
                <a:gd name="T52" fmla="*/ 2 w 67"/>
                <a:gd name="T53" fmla="*/ 0 h 96"/>
                <a:gd name="T54" fmla="*/ 2 w 67"/>
                <a:gd name="T55" fmla="*/ 1 h 96"/>
                <a:gd name="T56" fmla="*/ 2 w 67"/>
                <a:gd name="T57" fmla="*/ 1 h 96"/>
                <a:gd name="T58" fmla="*/ 0 w 67"/>
                <a:gd name="T59" fmla="*/ 1 h 96"/>
                <a:gd name="T60" fmla="*/ 2 w 67"/>
                <a:gd name="T61" fmla="*/ 0 h 96"/>
                <a:gd name="T62" fmla="*/ 2 w 67"/>
                <a:gd name="T63" fmla="*/ 1 h 96"/>
                <a:gd name="T64" fmla="*/ 2 w 67"/>
                <a:gd name="T65" fmla="*/ 1 h 96"/>
                <a:gd name="T66" fmla="*/ 0 w 67"/>
                <a:gd name="T67" fmla="*/ 1 h 96"/>
                <a:gd name="T68" fmla="*/ 2 w 67"/>
                <a:gd name="T69" fmla="*/ 1 h 96"/>
                <a:gd name="T70" fmla="*/ 2 w 67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6"/>
                <a:gd name="T110" fmla="*/ 67 w 67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6">
                  <a:moveTo>
                    <a:pt x="10" y="77"/>
                  </a:moveTo>
                  <a:lnTo>
                    <a:pt x="24" y="82"/>
                  </a:lnTo>
                  <a:lnTo>
                    <a:pt x="19" y="96"/>
                  </a:lnTo>
                  <a:lnTo>
                    <a:pt x="5" y="91"/>
                  </a:lnTo>
                  <a:lnTo>
                    <a:pt x="10" y="77"/>
                  </a:lnTo>
                  <a:close/>
                  <a:moveTo>
                    <a:pt x="29" y="91"/>
                  </a:moveTo>
                  <a:lnTo>
                    <a:pt x="19" y="96"/>
                  </a:lnTo>
                  <a:lnTo>
                    <a:pt x="19" y="91"/>
                  </a:lnTo>
                  <a:lnTo>
                    <a:pt x="29" y="91"/>
                  </a:lnTo>
                  <a:close/>
                  <a:moveTo>
                    <a:pt x="14" y="87"/>
                  </a:moveTo>
                  <a:lnTo>
                    <a:pt x="58" y="10"/>
                  </a:lnTo>
                  <a:lnTo>
                    <a:pt x="67" y="15"/>
                  </a:lnTo>
                  <a:lnTo>
                    <a:pt x="29" y="91"/>
                  </a:lnTo>
                  <a:lnTo>
                    <a:pt x="14" y="87"/>
                  </a:lnTo>
                  <a:close/>
                  <a:moveTo>
                    <a:pt x="67" y="5"/>
                  </a:moveTo>
                  <a:lnTo>
                    <a:pt x="67" y="15"/>
                  </a:lnTo>
                  <a:lnTo>
                    <a:pt x="63" y="15"/>
                  </a:lnTo>
                  <a:lnTo>
                    <a:pt x="67" y="5"/>
                  </a:lnTo>
                  <a:close/>
                  <a:moveTo>
                    <a:pt x="58" y="19"/>
                  </a:moveTo>
                  <a:lnTo>
                    <a:pt x="48" y="10"/>
                  </a:lnTo>
                  <a:lnTo>
                    <a:pt x="58" y="0"/>
                  </a:lnTo>
                  <a:lnTo>
                    <a:pt x="67" y="5"/>
                  </a:lnTo>
                  <a:lnTo>
                    <a:pt x="58" y="19"/>
                  </a:lnTo>
                  <a:close/>
                  <a:moveTo>
                    <a:pt x="43" y="0"/>
                  </a:moveTo>
                  <a:lnTo>
                    <a:pt x="58" y="0"/>
                  </a:lnTo>
                  <a:lnTo>
                    <a:pt x="53" y="5"/>
                  </a:lnTo>
                  <a:lnTo>
                    <a:pt x="43" y="0"/>
                  </a:lnTo>
                  <a:close/>
                  <a:moveTo>
                    <a:pt x="58" y="10"/>
                  </a:moveTo>
                  <a:lnTo>
                    <a:pt x="14" y="87"/>
                  </a:lnTo>
                  <a:lnTo>
                    <a:pt x="0" y="82"/>
                  </a:lnTo>
                  <a:lnTo>
                    <a:pt x="43" y="0"/>
                  </a:lnTo>
                  <a:lnTo>
                    <a:pt x="58" y="10"/>
                  </a:lnTo>
                  <a:close/>
                  <a:moveTo>
                    <a:pt x="5" y="91"/>
                  </a:moveTo>
                  <a:lnTo>
                    <a:pt x="0" y="82"/>
                  </a:lnTo>
                  <a:lnTo>
                    <a:pt x="10" y="82"/>
                  </a:lnTo>
                  <a:lnTo>
                    <a:pt x="5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1" name="Freeform 390"/>
            <p:cNvSpPr>
              <a:spLocks noChangeAspect="1"/>
            </p:cNvSpPr>
            <p:nvPr/>
          </p:nvSpPr>
          <p:spPr bwMode="auto">
            <a:xfrm>
              <a:off x="3077" y="7092"/>
              <a:ext cx="57" cy="56"/>
            </a:xfrm>
            <a:custGeom>
              <a:avLst/>
              <a:gdLst>
                <a:gd name="T0" fmla="*/ 0 w 67"/>
                <a:gd name="T1" fmla="*/ 1 h 82"/>
                <a:gd name="T2" fmla="*/ 3 w 67"/>
                <a:gd name="T3" fmla="*/ 1 h 82"/>
                <a:gd name="T4" fmla="*/ 3 w 67"/>
                <a:gd name="T5" fmla="*/ 1 h 82"/>
                <a:gd name="T6" fmla="*/ 3 w 67"/>
                <a:gd name="T7" fmla="*/ 0 h 82"/>
                <a:gd name="T8" fmla="*/ 0 w 67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2"/>
                <a:gd name="T17" fmla="*/ 67 w 6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2">
                  <a:moveTo>
                    <a:pt x="0" y="72"/>
                  </a:moveTo>
                  <a:lnTo>
                    <a:pt x="10" y="82"/>
                  </a:lnTo>
                  <a:lnTo>
                    <a:pt x="67" y="10"/>
                  </a:lnTo>
                  <a:lnTo>
                    <a:pt x="5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2" name="Freeform 391"/>
            <p:cNvSpPr>
              <a:spLocks noChangeAspect="1" noEditPoints="1"/>
            </p:cNvSpPr>
            <p:nvPr/>
          </p:nvSpPr>
          <p:spPr bwMode="auto">
            <a:xfrm>
              <a:off x="3074" y="7089"/>
              <a:ext cx="65" cy="61"/>
            </a:xfrm>
            <a:custGeom>
              <a:avLst/>
              <a:gdLst>
                <a:gd name="T0" fmla="*/ 3 w 77"/>
                <a:gd name="T1" fmla="*/ 1 h 91"/>
                <a:gd name="T2" fmla="*/ 3 w 77"/>
                <a:gd name="T3" fmla="*/ 1 h 91"/>
                <a:gd name="T4" fmla="*/ 3 w 77"/>
                <a:gd name="T5" fmla="*/ 1 h 91"/>
                <a:gd name="T6" fmla="*/ 0 w 77"/>
                <a:gd name="T7" fmla="*/ 1 h 91"/>
                <a:gd name="T8" fmla="*/ 3 w 77"/>
                <a:gd name="T9" fmla="*/ 1 h 91"/>
                <a:gd name="T10" fmla="*/ 3 w 77"/>
                <a:gd name="T11" fmla="*/ 1 h 91"/>
                <a:gd name="T12" fmla="*/ 3 w 77"/>
                <a:gd name="T13" fmla="*/ 1 h 91"/>
                <a:gd name="T14" fmla="*/ 3 w 77"/>
                <a:gd name="T15" fmla="*/ 1 h 91"/>
                <a:gd name="T16" fmla="*/ 3 w 77"/>
                <a:gd name="T17" fmla="*/ 1 h 91"/>
                <a:gd name="T18" fmla="*/ 3 w 77"/>
                <a:gd name="T19" fmla="*/ 1 h 91"/>
                <a:gd name="T20" fmla="*/ 3 w 77"/>
                <a:gd name="T21" fmla="*/ 1 h 91"/>
                <a:gd name="T22" fmla="*/ 3 w 77"/>
                <a:gd name="T23" fmla="*/ 1 h 91"/>
                <a:gd name="T24" fmla="*/ 3 w 77"/>
                <a:gd name="T25" fmla="*/ 1 h 91"/>
                <a:gd name="T26" fmla="*/ 3 w 77"/>
                <a:gd name="T27" fmla="*/ 1 h 91"/>
                <a:gd name="T28" fmla="*/ 3 w 77"/>
                <a:gd name="T29" fmla="*/ 1 h 91"/>
                <a:gd name="T30" fmla="*/ 3 w 77"/>
                <a:gd name="T31" fmla="*/ 1 h 91"/>
                <a:gd name="T32" fmla="*/ 3 w 77"/>
                <a:gd name="T33" fmla="*/ 1 h 91"/>
                <a:gd name="T34" fmla="*/ 3 w 77"/>
                <a:gd name="T35" fmla="*/ 1 h 91"/>
                <a:gd name="T36" fmla="*/ 3 w 77"/>
                <a:gd name="T37" fmla="*/ 1 h 91"/>
                <a:gd name="T38" fmla="*/ 3 w 77"/>
                <a:gd name="T39" fmla="*/ 1 h 91"/>
                <a:gd name="T40" fmla="*/ 3 w 77"/>
                <a:gd name="T41" fmla="*/ 0 h 91"/>
                <a:gd name="T42" fmla="*/ 3 w 77"/>
                <a:gd name="T43" fmla="*/ 1 h 91"/>
                <a:gd name="T44" fmla="*/ 3 w 77"/>
                <a:gd name="T45" fmla="*/ 1 h 91"/>
                <a:gd name="T46" fmla="*/ 3 w 77"/>
                <a:gd name="T47" fmla="*/ 0 h 91"/>
                <a:gd name="T48" fmla="*/ 3 w 77"/>
                <a:gd name="T49" fmla="*/ 0 h 91"/>
                <a:gd name="T50" fmla="*/ 3 w 77"/>
                <a:gd name="T51" fmla="*/ 1 h 91"/>
                <a:gd name="T52" fmla="*/ 3 w 77"/>
                <a:gd name="T53" fmla="*/ 0 h 91"/>
                <a:gd name="T54" fmla="*/ 3 w 77"/>
                <a:gd name="T55" fmla="*/ 1 h 91"/>
                <a:gd name="T56" fmla="*/ 3 w 77"/>
                <a:gd name="T57" fmla="*/ 1 h 91"/>
                <a:gd name="T58" fmla="*/ 0 w 77"/>
                <a:gd name="T59" fmla="*/ 1 h 91"/>
                <a:gd name="T60" fmla="*/ 3 w 77"/>
                <a:gd name="T61" fmla="*/ 0 h 91"/>
                <a:gd name="T62" fmla="*/ 3 w 77"/>
                <a:gd name="T63" fmla="*/ 1 h 91"/>
                <a:gd name="T64" fmla="*/ 0 w 77"/>
                <a:gd name="T65" fmla="*/ 1 h 91"/>
                <a:gd name="T66" fmla="*/ 0 w 77"/>
                <a:gd name="T67" fmla="*/ 1 h 91"/>
                <a:gd name="T68" fmla="*/ 3 w 77"/>
                <a:gd name="T69" fmla="*/ 1 h 91"/>
                <a:gd name="T70" fmla="*/ 0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10" y="72"/>
                  </a:moveTo>
                  <a:lnTo>
                    <a:pt x="19" y="77"/>
                  </a:lnTo>
                  <a:lnTo>
                    <a:pt x="10" y="91"/>
                  </a:lnTo>
                  <a:lnTo>
                    <a:pt x="0" y="82"/>
                  </a:lnTo>
                  <a:lnTo>
                    <a:pt x="10" y="72"/>
                  </a:lnTo>
                  <a:close/>
                  <a:moveTo>
                    <a:pt x="19" y="87"/>
                  </a:moveTo>
                  <a:lnTo>
                    <a:pt x="10" y="91"/>
                  </a:lnTo>
                  <a:lnTo>
                    <a:pt x="15" y="87"/>
                  </a:lnTo>
                  <a:lnTo>
                    <a:pt x="19" y="87"/>
                  </a:lnTo>
                  <a:close/>
                  <a:moveTo>
                    <a:pt x="10" y="82"/>
                  </a:moveTo>
                  <a:lnTo>
                    <a:pt x="67" y="10"/>
                  </a:lnTo>
                  <a:lnTo>
                    <a:pt x="77" y="19"/>
                  </a:lnTo>
                  <a:lnTo>
                    <a:pt x="19" y="87"/>
                  </a:lnTo>
                  <a:lnTo>
                    <a:pt x="10" y="82"/>
                  </a:lnTo>
                  <a:close/>
                  <a:moveTo>
                    <a:pt x="77" y="10"/>
                  </a:moveTo>
                  <a:lnTo>
                    <a:pt x="77" y="19"/>
                  </a:lnTo>
                  <a:lnTo>
                    <a:pt x="72" y="15"/>
                  </a:lnTo>
                  <a:lnTo>
                    <a:pt x="77" y="10"/>
                  </a:lnTo>
                  <a:close/>
                  <a:moveTo>
                    <a:pt x="67" y="19"/>
                  </a:moveTo>
                  <a:lnTo>
                    <a:pt x="58" y="10"/>
                  </a:lnTo>
                  <a:lnTo>
                    <a:pt x="67" y="0"/>
                  </a:lnTo>
                  <a:lnTo>
                    <a:pt x="77" y="10"/>
                  </a:lnTo>
                  <a:lnTo>
                    <a:pt x="67" y="19"/>
                  </a:lnTo>
                  <a:close/>
                  <a:moveTo>
                    <a:pt x="58" y="0"/>
                  </a:moveTo>
                  <a:lnTo>
                    <a:pt x="67" y="0"/>
                  </a:lnTo>
                  <a:lnTo>
                    <a:pt x="63" y="5"/>
                  </a:lnTo>
                  <a:lnTo>
                    <a:pt x="58" y="0"/>
                  </a:lnTo>
                  <a:close/>
                  <a:moveTo>
                    <a:pt x="67" y="10"/>
                  </a:moveTo>
                  <a:lnTo>
                    <a:pt x="10" y="82"/>
                  </a:lnTo>
                  <a:lnTo>
                    <a:pt x="0" y="72"/>
                  </a:lnTo>
                  <a:lnTo>
                    <a:pt x="58" y="0"/>
                  </a:lnTo>
                  <a:lnTo>
                    <a:pt x="67" y="10"/>
                  </a:lnTo>
                  <a:close/>
                  <a:moveTo>
                    <a:pt x="0" y="82"/>
                  </a:moveTo>
                  <a:lnTo>
                    <a:pt x="0" y="72"/>
                  </a:lnTo>
                  <a:lnTo>
                    <a:pt x="5" y="7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3" name="Freeform 392"/>
            <p:cNvSpPr>
              <a:spLocks noChangeAspect="1"/>
            </p:cNvSpPr>
            <p:nvPr/>
          </p:nvSpPr>
          <p:spPr bwMode="auto">
            <a:xfrm>
              <a:off x="3127" y="7053"/>
              <a:ext cx="55" cy="46"/>
            </a:xfrm>
            <a:custGeom>
              <a:avLst/>
              <a:gdLst>
                <a:gd name="T0" fmla="*/ 0 w 67"/>
                <a:gd name="T1" fmla="*/ 1 h 68"/>
                <a:gd name="T2" fmla="*/ 2 w 67"/>
                <a:gd name="T3" fmla="*/ 1 h 68"/>
                <a:gd name="T4" fmla="*/ 2 w 67"/>
                <a:gd name="T5" fmla="*/ 1 h 68"/>
                <a:gd name="T6" fmla="*/ 2 w 67"/>
                <a:gd name="T7" fmla="*/ 0 h 68"/>
                <a:gd name="T8" fmla="*/ 0 w 67"/>
                <a:gd name="T9" fmla="*/ 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8"/>
                <a:gd name="T17" fmla="*/ 67 w 67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8">
                  <a:moveTo>
                    <a:pt x="0" y="58"/>
                  </a:moveTo>
                  <a:lnTo>
                    <a:pt x="9" y="68"/>
                  </a:lnTo>
                  <a:lnTo>
                    <a:pt x="67" y="10"/>
                  </a:lnTo>
                  <a:lnTo>
                    <a:pt x="57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4" name="Freeform 393"/>
            <p:cNvSpPr>
              <a:spLocks noChangeAspect="1" noEditPoints="1"/>
            </p:cNvSpPr>
            <p:nvPr/>
          </p:nvSpPr>
          <p:spPr bwMode="auto">
            <a:xfrm>
              <a:off x="3122" y="7050"/>
              <a:ext cx="64" cy="51"/>
            </a:xfrm>
            <a:custGeom>
              <a:avLst/>
              <a:gdLst>
                <a:gd name="T0" fmla="*/ 2 w 77"/>
                <a:gd name="T1" fmla="*/ 1 h 76"/>
                <a:gd name="T2" fmla="*/ 2 w 77"/>
                <a:gd name="T3" fmla="*/ 1 h 76"/>
                <a:gd name="T4" fmla="*/ 2 w 77"/>
                <a:gd name="T5" fmla="*/ 1 h 76"/>
                <a:gd name="T6" fmla="*/ 0 w 77"/>
                <a:gd name="T7" fmla="*/ 1 h 76"/>
                <a:gd name="T8" fmla="*/ 2 w 77"/>
                <a:gd name="T9" fmla="*/ 1 h 76"/>
                <a:gd name="T10" fmla="*/ 2 w 77"/>
                <a:gd name="T11" fmla="*/ 1 h 76"/>
                <a:gd name="T12" fmla="*/ 2 w 77"/>
                <a:gd name="T13" fmla="*/ 1 h 76"/>
                <a:gd name="T14" fmla="*/ 2 w 77"/>
                <a:gd name="T15" fmla="*/ 1 h 76"/>
                <a:gd name="T16" fmla="*/ 2 w 77"/>
                <a:gd name="T17" fmla="*/ 1 h 76"/>
                <a:gd name="T18" fmla="*/ 2 w 77"/>
                <a:gd name="T19" fmla="*/ 1 h 76"/>
                <a:gd name="T20" fmla="*/ 2 w 77"/>
                <a:gd name="T21" fmla="*/ 1 h 76"/>
                <a:gd name="T22" fmla="*/ 2 w 77"/>
                <a:gd name="T23" fmla="*/ 1 h 76"/>
                <a:gd name="T24" fmla="*/ 2 w 77"/>
                <a:gd name="T25" fmla="*/ 1 h 76"/>
                <a:gd name="T26" fmla="*/ 2 w 77"/>
                <a:gd name="T27" fmla="*/ 1 h 76"/>
                <a:gd name="T28" fmla="*/ 2 w 77"/>
                <a:gd name="T29" fmla="*/ 1 h 76"/>
                <a:gd name="T30" fmla="*/ 2 w 77"/>
                <a:gd name="T31" fmla="*/ 1 h 76"/>
                <a:gd name="T32" fmla="*/ 2 w 77"/>
                <a:gd name="T33" fmla="*/ 1 h 76"/>
                <a:gd name="T34" fmla="*/ 2 w 77"/>
                <a:gd name="T35" fmla="*/ 1 h 76"/>
                <a:gd name="T36" fmla="*/ 2 w 77"/>
                <a:gd name="T37" fmla="*/ 1 h 76"/>
                <a:gd name="T38" fmla="*/ 2 w 77"/>
                <a:gd name="T39" fmla="*/ 1 h 76"/>
                <a:gd name="T40" fmla="*/ 2 w 77"/>
                <a:gd name="T41" fmla="*/ 0 h 76"/>
                <a:gd name="T42" fmla="*/ 2 w 77"/>
                <a:gd name="T43" fmla="*/ 1 h 76"/>
                <a:gd name="T44" fmla="*/ 2 w 77"/>
                <a:gd name="T45" fmla="*/ 1 h 76"/>
                <a:gd name="T46" fmla="*/ 2 w 77"/>
                <a:gd name="T47" fmla="*/ 0 h 76"/>
                <a:gd name="T48" fmla="*/ 2 w 77"/>
                <a:gd name="T49" fmla="*/ 0 h 76"/>
                <a:gd name="T50" fmla="*/ 2 w 77"/>
                <a:gd name="T51" fmla="*/ 1 h 76"/>
                <a:gd name="T52" fmla="*/ 2 w 77"/>
                <a:gd name="T53" fmla="*/ 0 h 76"/>
                <a:gd name="T54" fmla="*/ 2 w 77"/>
                <a:gd name="T55" fmla="*/ 1 h 76"/>
                <a:gd name="T56" fmla="*/ 2 w 77"/>
                <a:gd name="T57" fmla="*/ 1 h 76"/>
                <a:gd name="T58" fmla="*/ 0 w 77"/>
                <a:gd name="T59" fmla="*/ 1 h 76"/>
                <a:gd name="T60" fmla="*/ 2 w 77"/>
                <a:gd name="T61" fmla="*/ 0 h 76"/>
                <a:gd name="T62" fmla="*/ 2 w 77"/>
                <a:gd name="T63" fmla="*/ 1 h 76"/>
                <a:gd name="T64" fmla="*/ 0 w 77"/>
                <a:gd name="T65" fmla="*/ 1 h 76"/>
                <a:gd name="T66" fmla="*/ 0 w 77"/>
                <a:gd name="T67" fmla="*/ 1 h 76"/>
                <a:gd name="T68" fmla="*/ 2 w 77"/>
                <a:gd name="T69" fmla="*/ 1 h 76"/>
                <a:gd name="T70" fmla="*/ 0 w 77"/>
                <a:gd name="T71" fmla="*/ 1 h 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76"/>
                <a:gd name="T110" fmla="*/ 77 w 77"/>
                <a:gd name="T111" fmla="*/ 76 h 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76">
                  <a:moveTo>
                    <a:pt x="9" y="57"/>
                  </a:moveTo>
                  <a:lnTo>
                    <a:pt x="19" y="67"/>
                  </a:lnTo>
                  <a:lnTo>
                    <a:pt x="9" y="76"/>
                  </a:lnTo>
                  <a:lnTo>
                    <a:pt x="0" y="67"/>
                  </a:lnTo>
                  <a:lnTo>
                    <a:pt x="9" y="57"/>
                  </a:lnTo>
                  <a:close/>
                  <a:moveTo>
                    <a:pt x="19" y="76"/>
                  </a:moveTo>
                  <a:lnTo>
                    <a:pt x="9" y="76"/>
                  </a:lnTo>
                  <a:lnTo>
                    <a:pt x="14" y="72"/>
                  </a:lnTo>
                  <a:lnTo>
                    <a:pt x="19" y="76"/>
                  </a:lnTo>
                  <a:close/>
                  <a:moveTo>
                    <a:pt x="9" y="67"/>
                  </a:moveTo>
                  <a:lnTo>
                    <a:pt x="67" y="9"/>
                  </a:lnTo>
                  <a:lnTo>
                    <a:pt x="77" y="19"/>
                  </a:lnTo>
                  <a:lnTo>
                    <a:pt x="19" y="76"/>
                  </a:lnTo>
                  <a:lnTo>
                    <a:pt x="9" y="67"/>
                  </a:lnTo>
                  <a:close/>
                  <a:moveTo>
                    <a:pt x="77" y="9"/>
                  </a:moveTo>
                  <a:lnTo>
                    <a:pt x="77" y="19"/>
                  </a:lnTo>
                  <a:lnTo>
                    <a:pt x="72" y="14"/>
                  </a:lnTo>
                  <a:lnTo>
                    <a:pt x="77" y="9"/>
                  </a:lnTo>
                  <a:close/>
                  <a:moveTo>
                    <a:pt x="62" y="19"/>
                  </a:moveTo>
                  <a:lnTo>
                    <a:pt x="57" y="9"/>
                  </a:lnTo>
                  <a:lnTo>
                    <a:pt x="67" y="0"/>
                  </a:lnTo>
                  <a:lnTo>
                    <a:pt x="77" y="9"/>
                  </a:lnTo>
                  <a:lnTo>
                    <a:pt x="62" y="19"/>
                  </a:lnTo>
                  <a:close/>
                  <a:moveTo>
                    <a:pt x="57" y="0"/>
                  </a:moveTo>
                  <a:lnTo>
                    <a:pt x="67" y="0"/>
                  </a:lnTo>
                  <a:lnTo>
                    <a:pt x="62" y="4"/>
                  </a:lnTo>
                  <a:lnTo>
                    <a:pt x="57" y="0"/>
                  </a:lnTo>
                  <a:close/>
                  <a:moveTo>
                    <a:pt x="67" y="9"/>
                  </a:moveTo>
                  <a:lnTo>
                    <a:pt x="9" y="67"/>
                  </a:lnTo>
                  <a:lnTo>
                    <a:pt x="0" y="57"/>
                  </a:lnTo>
                  <a:lnTo>
                    <a:pt x="57" y="0"/>
                  </a:lnTo>
                  <a:lnTo>
                    <a:pt x="67" y="9"/>
                  </a:lnTo>
                  <a:close/>
                  <a:moveTo>
                    <a:pt x="0" y="67"/>
                  </a:moveTo>
                  <a:lnTo>
                    <a:pt x="0" y="57"/>
                  </a:lnTo>
                  <a:lnTo>
                    <a:pt x="5" y="6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5" name="Freeform 394"/>
            <p:cNvSpPr>
              <a:spLocks noChangeAspect="1"/>
            </p:cNvSpPr>
            <p:nvPr/>
          </p:nvSpPr>
          <p:spPr bwMode="auto">
            <a:xfrm>
              <a:off x="3173" y="7015"/>
              <a:ext cx="64" cy="45"/>
            </a:xfrm>
            <a:custGeom>
              <a:avLst/>
              <a:gdLst>
                <a:gd name="T0" fmla="*/ 0 w 77"/>
                <a:gd name="T1" fmla="*/ 1 h 67"/>
                <a:gd name="T2" fmla="*/ 2 w 77"/>
                <a:gd name="T3" fmla="*/ 1 h 67"/>
                <a:gd name="T4" fmla="*/ 2 w 77"/>
                <a:gd name="T5" fmla="*/ 1 h 67"/>
                <a:gd name="T6" fmla="*/ 2 w 77"/>
                <a:gd name="T7" fmla="*/ 0 h 67"/>
                <a:gd name="T8" fmla="*/ 0 w 77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67"/>
                <a:gd name="T17" fmla="*/ 77 w 7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67">
                  <a:moveTo>
                    <a:pt x="0" y="57"/>
                  </a:moveTo>
                  <a:lnTo>
                    <a:pt x="10" y="67"/>
                  </a:lnTo>
                  <a:lnTo>
                    <a:pt x="77" y="9"/>
                  </a:lnTo>
                  <a:lnTo>
                    <a:pt x="7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6" name="Freeform 395"/>
            <p:cNvSpPr>
              <a:spLocks noChangeAspect="1" noEditPoints="1"/>
            </p:cNvSpPr>
            <p:nvPr/>
          </p:nvSpPr>
          <p:spPr bwMode="auto">
            <a:xfrm>
              <a:off x="3170" y="7011"/>
              <a:ext cx="71" cy="53"/>
            </a:xfrm>
            <a:custGeom>
              <a:avLst/>
              <a:gdLst>
                <a:gd name="T0" fmla="*/ 2 w 87"/>
                <a:gd name="T1" fmla="*/ 1 h 77"/>
                <a:gd name="T2" fmla="*/ 2 w 87"/>
                <a:gd name="T3" fmla="*/ 1 h 77"/>
                <a:gd name="T4" fmla="*/ 2 w 87"/>
                <a:gd name="T5" fmla="*/ 1 h 77"/>
                <a:gd name="T6" fmla="*/ 0 w 87"/>
                <a:gd name="T7" fmla="*/ 1 h 77"/>
                <a:gd name="T8" fmla="*/ 2 w 87"/>
                <a:gd name="T9" fmla="*/ 1 h 77"/>
                <a:gd name="T10" fmla="*/ 2 w 87"/>
                <a:gd name="T11" fmla="*/ 1 h 77"/>
                <a:gd name="T12" fmla="*/ 2 w 87"/>
                <a:gd name="T13" fmla="*/ 1 h 77"/>
                <a:gd name="T14" fmla="*/ 2 w 87"/>
                <a:gd name="T15" fmla="*/ 1 h 77"/>
                <a:gd name="T16" fmla="*/ 2 w 87"/>
                <a:gd name="T17" fmla="*/ 1 h 77"/>
                <a:gd name="T18" fmla="*/ 2 w 87"/>
                <a:gd name="T19" fmla="*/ 1 h 77"/>
                <a:gd name="T20" fmla="*/ 2 w 87"/>
                <a:gd name="T21" fmla="*/ 1 h 77"/>
                <a:gd name="T22" fmla="*/ 2 w 87"/>
                <a:gd name="T23" fmla="*/ 1 h 77"/>
                <a:gd name="T24" fmla="*/ 2 w 87"/>
                <a:gd name="T25" fmla="*/ 1 h 77"/>
                <a:gd name="T26" fmla="*/ 2 w 87"/>
                <a:gd name="T27" fmla="*/ 1 h 77"/>
                <a:gd name="T28" fmla="*/ 2 w 87"/>
                <a:gd name="T29" fmla="*/ 1 h 77"/>
                <a:gd name="T30" fmla="*/ 2 w 87"/>
                <a:gd name="T31" fmla="*/ 1 h 77"/>
                <a:gd name="T32" fmla="*/ 2 w 87"/>
                <a:gd name="T33" fmla="*/ 1 h 77"/>
                <a:gd name="T34" fmla="*/ 2 w 87"/>
                <a:gd name="T35" fmla="*/ 1 h 77"/>
                <a:gd name="T36" fmla="*/ 2 w 87"/>
                <a:gd name="T37" fmla="*/ 1 h 77"/>
                <a:gd name="T38" fmla="*/ 2 w 87"/>
                <a:gd name="T39" fmla="*/ 1 h 77"/>
                <a:gd name="T40" fmla="*/ 2 w 87"/>
                <a:gd name="T41" fmla="*/ 0 h 77"/>
                <a:gd name="T42" fmla="*/ 2 w 87"/>
                <a:gd name="T43" fmla="*/ 1 h 77"/>
                <a:gd name="T44" fmla="*/ 2 w 87"/>
                <a:gd name="T45" fmla="*/ 1 h 77"/>
                <a:gd name="T46" fmla="*/ 2 w 87"/>
                <a:gd name="T47" fmla="*/ 0 h 77"/>
                <a:gd name="T48" fmla="*/ 2 w 87"/>
                <a:gd name="T49" fmla="*/ 0 h 77"/>
                <a:gd name="T50" fmla="*/ 2 w 87"/>
                <a:gd name="T51" fmla="*/ 1 h 77"/>
                <a:gd name="T52" fmla="*/ 2 w 87"/>
                <a:gd name="T53" fmla="*/ 0 h 77"/>
                <a:gd name="T54" fmla="*/ 2 w 87"/>
                <a:gd name="T55" fmla="*/ 1 h 77"/>
                <a:gd name="T56" fmla="*/ 2 w 87"/>
                <a:gd name="T57" fmla="*/ 1 h 77"/>
                <a:gd name="T58" fmla="*/ 0 w 87"/>
                <a:gd name="T59" fmla="*/ 1 h 77"/>
                <a:gd name="T60" fmla="*/ 2 w 87"/>
                <a:gd name="T61" fmla="*/ 0 h 77"/>
                <a:gd name="T62" fmla="*/ 2 w 87"/>
                <a:gd name="T63" fmla="*/ 1 h 77"/>
                <a:gd name="T64" fmla="*/ 0 w 87"/>
                <a:gd name="T65" fmla="*/ 1 h 77"/>
                <a:gd name="T66" fmla="*/ 0 w 87"/>
                <a:gd name="T67" fmla="*/ 1 h 77"/>
                <a:gd name="T68" fmla="*/ 2 w 87"/>
                <a:gd name="T69" fmla="*/ 1 h 77"/>
                <a:gd name="T70" fmla="*/ 0 w 87"/>
                <a:gd name="T71" fmla="*/ 1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77"/>
                <a:gd name="T110" fmla="*/ 87 w 87"/>
                <a:gd name="T111" fmla="*/ 77 h 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77">
                  <a:moveTo>
                    <a:pt x="10" y="58"/>
                  </a:moveTo>
                  <a:lnTo>
                    <a:pt x="20" y="67"/>
                  </a:lnTo>
                  <a:lnTo>
                    <a:pt x="5" y="77"/>
                  </a:lnTo>
                  <a:lnTo>
                    <a:pt x="0" y="67"/>
                  </a:lnTo>
                  <a:lnTo>
                    <a:pt x="10" y="58"/>
                  </a:lnTo>
                  <a:close/>
                  <a:moveTo>
                    <a:pt x="20" y="77"/>
                  </a:moveTo>
                  <a:lnTo>
                    <a:pt x="5" y="77"/>
                  </a:lnTo>
                  <a:lnTo>
                    <a:pt x="15" y="72"/>
                  </a:lnTo>
                  <a:lnTo>
                    <a:pt x="20" y="77"/>
                  </a:lnTo>
                  <a:close/>
                  <a:moveTo>
                    <a:pt x="10" y="67"/>
                  </a:moveTo>
                  <a:lnTo>
                    <a:pt x="77" y="10"/>
                  </a:lnTo>
                  <a:lnTo>
                    <a:pt x="87" y="24"/>
                  </a:lnTo>
                  <a:lnTo>
                    <a:pt x="20" y="77"/>
                  </a:lnTo>
                  <a:lnTo>
                    <a:pt x="10" y="67"/>
                  </a:lnTo>
                  <a:close/>
                  <a:moveTo>
                    <a:pt x="87" y="14"/>
                  </a:moveTo>
                  <a:lnTo>
                    <a:pt x="87" y="24"/>
                  </a:lnTo>
                  <a:lnTo>
                    <a:pt x="82" y="14"/>
                  </a:lnTo>
                  <a:lnTo>
                    <a:pt x="87" y="14"/>
                  </a:lnTo>
                  <a:close/>
                  <a:moveTo>
                    <a:pt x="77" y="19"/>
                  </a:moveTo>
                  <a:lnTo>
                    <a:pt x="68" y="10"/>
                  </a:lnTo>
                  <a:lnTo>
                    <a:pt x="82" y="0"/>
                  </a:lnTo>
                  <a:lnTo>
                    <a:pt x="87" y="14"/>
                  </a:lnTo>
                  <a:lnTo>
                    <a:pt x="77" y="19"/>
                  </a:lnTo>
                  <a:close/>
                  <a:moveTo>
                    <a:pt x="72" y="0"/>
                  </a:moveTo>
                  <a:lnTo>
                    <a:pt x="82" y="0"/>
                  </a:lnTo>
                  <a:lnTo>
                    <a:pt x="77" y="5"/>
                  </a:lnTo>
                  <a:lnTo>
                    <a:pt x="72" y="0"/>
                  </a:lnTo>
                  <a:close/>
                  <a:moveTo>
                    <a:pt x="82" y="10"/>
                  </a:moveTo>
                  <a:lnTo>
                    <a:pt x="10" y="67"/>
                  </a:lnTo>
                  <a:lnTo>
                    <a:pt x="0" y="58"/>
                  </a:lnTo>
                  <a:lnTo>
                    <a:pt x="72" y="0"/>
                  </a:lnTo>
                  <a:lnTo>
                    <a:pt x="82" y="10"/>
                  </a:lnTo>
                  <a:close/>
                  <a:moveTo>
                    <a:pt x="0" y="67"/>
                  </a:moveTo>
                  <a:lnTo>
                    <a:pt x="0" y="58"/>
                  </a:lnTo>
                  <a:lnTo>
                    <a:pt x="5" y="6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7" name="Freeform 396"/>
            <p:cNvSpPr>
              <a:spLocks noChangeAspect="1"/>
            </p:cNvSpPr>
            <p:nvPr/>
          </p:nvSpPr>
          <p:spPr bwMode="auto">
            <a:xfrm>
              <a:off x="3233" y="6986"/>
              <a:ext cx="68" cy="35"/>
            </a:xfrm>
            <a:custGeom>
              <a:avLst/>
              <a:gdLst>
                <a:gd name="T0" fmla="*/ 0 w 82"/>
                <a:gd name="T1" fmla="*/ 1 h 52"/>
                <a:gd name="T2" fmla="*/ 2 w 82"/>
                <a:gd name="T3" fmla="*/ 1 h 52"/>
                <a:gd name="T4" fmla="*/ 2 w 82"/>
                <a:gd name="T5" fmla="*/ 1 h 52"/>
                <a:gd name="T6" fmla="*/ 2 w 82"/>
                <a:gd name="T7" fmla="*/ 0 h 52"/>
                <a:gd name="T8" fmla="*/ 0 w 82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52"/>
                <a:gd name="T17" fmla="*/ 82 w 8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52">
                  <a:moveTo>
                    <a:pt x="0" y="43"/>
                  </a:moveTo>
                  <a:lnTo>
                    <a:pt x="5" y="52"/>
                  </a:lnTo>
                  <a:lnTo>
                    <a:pt x="82" y="14"/>
                  </a:lnTo>
                  <a:lnTo>
                    <a:pt x="7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8" name="Freeform 397"/>
            <p:cNvSpPr>
              <a:spLocks noChangeAspect="1" noEditPoints="1"/>
            </p:cNvSpPr>
            <p:nvPr/>
          </p:nvSpPr>
          <p:spPr bwMode="auto">
            <a:xfrm>
              <a:off x="3226" y="6983"/>
              <a:ext cx="83" cy="45"/>
            </a:xfrm>
            <a:custGeom>
              <a:avLst/>
              <a:gdLst>
                <a:gd name="T0" fmla="*/ 2 w 100"/>
                <a:gd name="T1" fmla="*/ 1 h 67"/>
                <a:gd name="T2" fmla="*/ 2 w 100"/>
                <a:gd name="T3" fmla="*/ 1 h 67"/>
                <a:gd name="T4" fmla="*/ 2 w 100"/>
                <a:gd name="T5" fmla="*/ 1 h 67"/>
                <a:gd name="T6" fmla="*/ 0 w 100"/>
                <a:gd name="T7" fmla="*/ 1 h 67"/>
                <a:gd name="T8" fmla="*/ 2 w 100"/>
                <a:gd name="T9" fmla="*/ 1 h 67"/>
                <a:gd name="T10" fmla="*/ 2 w 100"/>
                <a:gd name="T11" fmla="*/ 1 h 67"/>
                <a:gd name="T12" fmla="*/ 2 w 100"/>
                <a:gd name="T13" fmla="*/ 1 h 67"/>
                <a:gd name="T14" fmla="*/ 2 w 100"/>
                <a:gd name="T15" fmla="*/ 1 h 67"/>
                <a:gd name="T16" fmla="*/ 2 w 100"/>
                <a:gd name="T17" fmla="*/ 1 h 67"/>
                <a:gd name="T18" fmla="*/ 2 w 100"/>
                <a:gd name="T19" fmla="*/ 1 h 67"/>
                <a:gd name="T20" fmla="*/ 2 w 100"/>
                <a:gd name="T21" fmla="*/ 1 h 67"/>
                <a:gd name="T22" fmla="*/ 2 w 100"/>
                <a:gd name="T23" fmla="*/ 1 h 67"/>
                <a:gd name="T24" fmla="*/ 2 w 100"/>
                <a:gd name="T25" fmla="*/ 1 h 67"/>
                <a:gd name="T26" fmla="*/ 2 w 100"/>
                <a:gd name="T27" fmla="*/ 1 h 67"/>
                <a:gd name="T28" fmla="*/ 2 w 100"/>
                <a:gd name="T29" fmla="*/ 1 h 67"/>
                <a:gd name="T30" fmla="*/ 2 w 100"/>
                <a:gd name="T31" fmla="*/ 1 h 67"/>
                <a:gd name="T32" fmla="*/ 2 w 100"/>
                <a:gd name="T33" fmla="*/ 1 h 67"/>
                <a:gd name="T34" fmla="*/ 2 w 100"/>
                <a:gd name="T35" fmla="*/ 1 h 67"/>
                <a:gd name="T36" fmla="*/ 2 w 100"/>
                <a:gd name="T37" fmla="*/ 1 h 67"/>
                <a:gd name="T38" fmla="*/ 2 w 100"/>
                <a:gd name="T39" fmla="*/ 1 h 67"/>
                <a:gd name="T40" fmla="*/ 2 w 100"/>
                <a:gd name="T41" fmla="*/ 0 h 67"/>
                <a:gd name="T42" fmla="*/ 2 w 100"/>
                <a:gd name="T43" fmla="*/ 1 h 67"/>
                <a:gd name="T44" fmla="*/ 2 w 100"/>
                <a:gd name="T45" fmla="*/ 1 h 67"/>
                <a:gd name="T46" fmla="*/ 2 w 100"/>
                <a:gd name="T47" fmla="*/ 0 h 67"/>
                <a:gd name="T48" fmla="*/ 2 w 100"/>
                <a:gd name="T49" fmla="*/ 0 h 67"/>
                <a:gd name="T50" fmla="*/ 2 w 100"/>
                <a:gd name="T51" fmla="*/ 1 h 67"/>
                <a:gd name="T52" fmla="*/ 2 w 100"/>
                <a:gd name="T53" fmla="*/ 0 h 67"/>
                <a:gd name="T54" fmla="*/ 2 w 100"/>
                <a:gd name="T55" fmla="*/ 1 h 67"/>
                <a:gd name="T56" fmla="*/ 2 w 100"/>
                <a:gd name="T57" fmla="*/ 1 h 67"/>
                <a:gd name="T58" fmla="*/ 2 w 100"/>
                <a:gd name="T59" fmla="*/ 1 h 67"/>
                <a:gd name="T60" fmla="*/ 2 w 100"/>
                <a:gd name="T61" fmla="*/ 0 h 67"/>
                <a:gd name="T62" fmla="*/ 2 w 100"/>
                <a:gd name="T63" fmla="*/ 1 h 67"/>
                <a:gd name="T64" fmla="*/ 0 w 100"/>
                <a:gd name="T65" fmla="*/ 1 h 67"/>
                <a:gd name="T66" fmla="*/ 2 w 100"/>
                <a:gd name="T67" fmla="*/ 1 h 67"/>
                <a:gd name="T68" fmla="*/ 2 w 100"/>
                <a:gd name="T69" fmla="*/ 1 h 67"/>
                <a:gd name="T70" fmla="*/ 0 w 100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"/>
                <a:gd name="T109" fmla="*/ 0 h 67"/>
                <a:gd name="T110" fmla="*/ 100 w 100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" h="67">
                  <a:moveTo>
                    <a:pt x="14" y="43"/>
                  </a:moveTo>
                  <a:lnTo>
                    <a:pt x="19" y="57"/>
                  </a:lnTo>
                  <a:lnTo>
                    <a:pt x="9" y="62"/>
                  </a:lnTo>
                  <a:lnTo>
                    <a:pt x="0" y="53"/>
                  </a:lnTo>
                  <a:lnTo>
                    <a:pt x="14" y="43"/>
                  </a:lnTo>
                  <a:close/>
                  <a:moveTo>
                    <a:pt x="19" y="67"/>
                  </a:moveTo>
                  <a:lnTo>
                    <a:pt x="9" y="62"/>
                  </a:lnTo>
                  <a:lnTo>
                    <a:pt x="14" y="57"/>
                  </a:lnTo>
                  <a:lnTo>
                    <a:pt x="19" y="67"/>
                  </a:lnTo>
                  <a:close/>
                  <a:moveTo>
                    <a:pt x="14" y="53"/>
                  </a:moveTo>
                  <a:lnTo>
                    <a:pt x="91" y="10"/>
                  </a:lnTo>
                  <a:lnTo>
                    <a:pt x="96" y="24"/>
                  </a:lnTo>
                  <a:lnTo>
                    <a:pt x="19" y="67"/>
                  </a:lnTo>
                  <a:lnTo>
                    <a:pt x="14" y="53"/>
                  </a:lnTo>
                  <a:close/>
                  <a:moveTo>
                    <a:pt x="100" y="14"/>
                  </a:moveTo>
                  <a:lnTo>
                    <a:pt x="96" y="24"/>
                  </a:lnTo>
                  <a:lnTo>
                    <a:pt x="91" y="19"/>
                  </a:lnTo>
                  <a:lnTo>
                    <a:pt x="100" y="14"/>
                  </a:lnTo>
                  <a:close/>
                  <a:moveTo>
                    <a:pt x="86" y="19"/>
                  </a:moveTo>
                  <a:lnTo>
                    <a:pt x="81" y="10"/>
                  </a:lnTo>
                  <a:lnTo>
                    <a:pt x="96" y="0"/>
                  </a:lnTo>
                  <a:lnTo>
                    <a:pt x="100" y="14"/>
                  </a:lnTo>
                  <a:lnTo>
                    <a:pt x="86" y="19"/>
                  </a:lnTo>
                  <a:close/>
                  <a:moveTo>
                    <a:pt x="81" y="0"/>
                  </a:moveTo>
                  <a:lnTo>
                    <a:pt x="96" y="0"/>
                  </a:lnTo>
                  <a:lnTo>
                    <a:pt x="86" y="5"/>
                  </a:lnTo>
                  <a:lnTo>
                    <a:pt x="81" y="0"/>
                  </a:lnTo>
                  <a:close/>
                  <a:moveTo>
                    <a:pt x="91" y="10"/>
                  </a:moveTo>
                  <a:lnTo>
                    <a:pt x="9" y="53"/>
                  </a:lnTo>
                  <a:lnTo>
                    <a:pt x="4" y="43"/>
                  </a:lnTo>
                  <a:lnTo>
                    <a:pt x="81" y="0"/>
                  </a:lnTo>
                  <a:lnTo>
                    <a:pt x="91" y="10"/>
                  </a:lnTo>
                  <a:close/>
                  <a:moveTo>
                    <a:pt x="0" y="53"/>
                  </a:moveTo>
                  <a:lnTo>
                    <a:pt x="4" y="43"/>
                  </a:lnTo>
                  <a:lnTo>
                    <a:pt x="9" y="4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" name="Freeform 398"/>
            <p:cNvSpPr>
              <a:spLocks noChangeAspect="1"/>
            </p:cNvSpPr>
            <p:nvPr/>
          </p:nvSpPr>
          <p:spPr bwMode="auto">
            <a:xfrm>
              <a:off x="3297" y="6960"/>
              <a:ext cx="74" cy="35"/>
            </a:xfrm>
            <a:custGeom>
              <a:avLst/>
              <a:gdLst>
                <a:gd name="T0" fmla="*/ 0 w 91"/>
                <a:gd name="T1" fmla="*/ 1 h 53"/>
                <a:gd name="T2" fmla="*/ 2 w 91"/>
                <a:gd name="T3" fmla="*/ 1 h 53"/>
                <a:gd name="T4" fmla="*/ 2 w 91"/>
                <a:gd name="T5" fmla="*/ 1 h 53"/>
                <a:gd name="T6" fmla="*/ 2 w 91"/>
                <a:gd name="T7" fmla="*/ 0 h 53"/>
                <a:gd name="T8" fmla="*/ 0 w 91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53"/>
                <a:gd name="T17" fmla="*/ 91 w 91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53">
                  <a:moveTo>
                    <a:pt x="0" y="39"/>
                  </a:moveTo>
                  <a:lnTo>
                    <a:pt x="5" y="53"/>
                  </a:lnTo>
                  <a:lnTo>
                    <a:pt x="91" y="15"/>
                  </a:lnTo>
                  <a:lnTo>
                    <a:pt x="86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0" name="Freeform 399"/>
            <p:cNvSpPr>
              <a:spLocks noChangeAspect="1" noEditPoints="1"/>
            </p:cNvSpPr>
            <p:nvPr/>
          </p:nvSpPr>
          <p:spPr bwMode="auto">
            <a:xfrm>
              <a:off x="3292" y="6958"/>
              <a:ext cx="85" cy="41"/>
            </a:xfrm>
            <a:custGeom>
              <a:avLst/>
              <a:gdLst>
                <a:gd name="T0" fmla="*/ 3 w 101"/>
                <a:gd name="T1" fmla="*/ 1 h 62"/>
                <a:gd name="T2" fmla="*/ 3 w 101"/>
                <a:gd name="T3" fmla="*/ 1 h 62"/>
                <a:gd name="T4" fmla="*/ 3 w 101"/>
                <a:gd name="T5" fmla="*/ 1 h 62"/>
                <a:gd name="T6" fmla="*/ 0 w 101"/>
                <a:gd name="T7" fmla="*/ 1 h 62"/>
                <a:gd name="T8" fmla="*/ 3 w 101"/>
                <a:gd name="T9" fmla="*/ 1 h 62"/>
                <a:gd name="T10" fmla="*/ 3 w 101"/>
                <a:gd name="T11" fmla="*/ 1 h 62"/>
                <a:gd name="T12" fmla="*/ 3 w 101"/>
                <a:gd name="T13" fmla="*/ 1 h 62"/>
                <a:gd name="T14" fmla="*/ 3 w 101"/>
                <a:gd name="T15" fmla="*/ 1 h 62"/>
                <a:gd name="T16" fmla="*/ 3 w 101"/>
                <a:gd name="T17" fmla="*/ 1 h 62"/>
                <a:gd name="T18" fmla="*/ 3 w 101"/>
                <a:gd name="T19" fmla="*/ 1 h 62"/>
                <a:gd name="T20" fmla="*/ 3 w 101"/>
                <a:gd name="T21" fmla="*/ 1 h 62"/>
                <a:gd name="T22" fmla="*/ 3 w 101"/>
                <a:gd name="T23" fmla="*/ 1 h 62"/>
                <a:gd name="T24" fmla="*/ 3 w 101"/>
                <a:gd name="T25" fmla="*/ 1 h 62"/>
                <a:gd name="T26" fmla="*/ 3 w 101"/>
                <a:gd name="T27" fmla="*/ 1 h 62"/>
                <a:gd name="T28" fmla="*/ 3 w 101"/>
                <a:gd name="T29" fmla="*/ 1 h 62"/>
                <a:gd name="T30" fmla="*/ 3 w 101"/>
                <a:gd name="T31" fmla="*/ 1 h 62"/>
                <a:gd name="T32" fmla="*/ 3 w 101"/>
                <a:gd name="T33" fmla="*/ 1 h 62"/>
                <a:gd name="T34" fmla="*/ 3 w 101"/>
                <a:gd name="T35" fmla="*/ 1 h 62"/>
                <a:gd name="T36" fmla="*/ 3 w 101"/>
                <a:gd name="T37" fmla="*/ 1 h 62"/>
                <a:gd name="T38" fmla="*/ 3 w 101"/>
                <a:gd name="T39" fmla="*/ 1 h 62"/>
                <a:gd name="T40" fmla="*/ 3 w 101"/>
                <a:gd name="T41" fmla="*/ 1 h 62"/>
                <a:gd name="T42" fmla="*/ 3 w 101"/>
                <a:gd name="T43" fmla="*/ 1 h 62"/>
                <a:gd name="T44" fmla="*/ 3 w 101"/>
                <a:gd name="T45" fmla="*/ 1 h 62"/>
                <a:gd name="T46" fmla="*/ 3 w 101"/>
                <a:gd name="T47" fmla="*/ 0 h 62"/>
                <a:gd name="T48" fmla="*/ 3 w 101"/>
                <a:gd name="T49" fmla="*/ 1 h 62"/>
                <a:gd name="T50" fmla="*/ 3 w 101"/>
                <a:gd name="T51" fmla="*/ 1 h 62"/>
                <a:gd name="T52" fmla="*/ 3 w 101"/>
                <a:gd name="T53" fmla="*/ 0 h 62"/>
                <a:gd name="T54" fmla="*/ 3 w 101"/>
                <a:gd name="T55" fmla="*/ 1 h 62"/>
                <a:gd name="T56" fmla="*/ 3 w 101"/>
                <a:gd name="T57" fmla="*/ 1 h 62"/>
                <a:gd name="T58" fmla="*/ 3 w 101"/>
                <a:gd name="T59" fmla="*/ 1 h 62"/>
                <a:gd name="T60" fmla="*/ 3 w 101"/>
                <a:gd name="T61" fmla="*/ 0 h 62"/>
                <a:gd name="T62" fmla="*/ 3 w 101"/>
                <a:gd name="T63" fmla="*/ 1 h 62"/>
                <a:gd name="T64" fmla="*/ 0 w 101"/>
                <a:gd name="T65" fmla="*/ 1 h 62"/>
                <a:gd name="T66" fmla="*/ 3 w 101"/>
                <a:gd name="T67" fmla="*/ 1 h 62"/>
                <a:gd name="T68" fmla="*/ 3 w 101"/>
                <a:gd name="T69" fmla="*/ 1 h 62"/>
                <a:gd name="T70" fmla="*/ 0 w 101"/>
                <a:gd name="T71" fmla="*/ 1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62"/>
                <a:gd name="T110" fmla="*/ 101 w 101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62">
                  <a:moveTo>
                    <a:pt x="15" y="38"/>
                  </a:moveTo>
                  <a:lnTo>
                    <a:pt x="19" y="52"/>
                  </a:lnTo>
                  <a:lnTo>
                    <a:pt x="5" y="57"/>
                  </a:lnTo>
                  <a:lnTo>
                    <a:pt x="0" y="48"/>
                  </a:lnTo>
                  <a:lnTo>
                    <a:pt x="15" y="38"/>
                  </a:lnTo>
                  <a:close/>
                  <a:moveTo>
                    <a:pt x="15" y="62"/>
                  </a:moveTo>
                  <a:lnTo>
                    <a:pt x="5" y="57"/>
                  </a:lnTo>
                  <a:lnTo>
                    <a:pt x="10" y="57"/>
                  </a:lnTo>
                  <a:lnTo>
                    <a:pt x="15" y="62"/>
                  </a:lnTo>
                  <a:close/>
                  <a:moveTo>
                    <a:pt x="10" y="48"/>
                  </a:moveTo>
                  <a:lnTo>
                    <a:pt x="91" y="14"/>
                  </a:lnTo>
                  <a:lnTo>
                    <a:pt x="101" y="28"/>
                  </a:lnTo>
                  <a:lnTo>
                    <a:pt x="15" y="62"/>
                  </a:lnTo>
                  <a:lnTo>
                    <a:pt x="10" y="48"/>
                  </a:lnTo>
                  <a:close/>
                  <a:moveTo>
                    <a:pt x="101" y="19"/>
                  </a:moveTo>
                  <a:lnTo>
                    <a:pt x="101" y="28"/>
                  </a:lnTo>
                  <a:lnTo>
                    <a:pt x="96" y="19"/>
                  </a:lnTo>
                  <a:lnTo>
                    <a:pt x="101" y="19"/>
                  </a:lnTo>
                  <a:close/>
                  <a:moveTo>
                    <a:pt x="91" y="24"/>
                  </a:moveTo>
                  <a:lnTo>
                    <a:pt x="87" y="9"/>
                  </a:lnTo>
                  <a:lnTo>
                    <a:pt x="101" y="4"/>
                  </a:lnTo>
                  <a:lnTo>
                    <a:pt x="101" y="19"/>
                  </a:lnTo>
                  <a:lnTo>
                    <a:pt x="91" y="24"/>
                  </a:lnTo>
                  <a:close/>
                  <a:moveTo>
                    <a:pt x="91" y="0"/>
                  </a:moveTo>
                  <a:lnTo>
                    <a:pt x="101" y="4"/>
                  </a:lnTo>
                  <a:lnTo>
                    <a:pt x="91" y="4"/>
                  </a:lnTo>
                  <a:lnTo>
                    <a:pt x="91" y="0"/>
                  </a:lnTo>
                  <a:close/>
                  <a:moveTo>
                    <a:pt x="96" y="14"/>
                  </a:moveTo>
                  <a:lnTo>
                    <a:pt x="10" y="48"/>
                  </a:lnTo>
                  <a:lnTo>
                    <a:pt x="5" y="38"/>
                  </a:lnTo>
                  <a:lnTo>
                    <a:pt x="91" y="0"/>
                  </a:lnTo>
                  <a:lnTo>
                    <a:pt x="96" y="14"/>
                  </a:lnTo>
                  <a:close/>
                  <a:moveTo>
                    <a:pt x="0" y="48"/>
                  </a:moveTo>
                  <a:lnTo>
                    <a:pt x="5" y="38"/>
                  </a:lnTo>
                  <a:lnTo>
                    <a:pt x="5" y="4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1" name="Freeform 400"/>
            <p:cNvSpPr>
              <a:spLocks noChangeAspect="1"/>
            </p:cNvSpPr>
            <p:nvPr/>
          </p:nvSpPr>
          <p:spPr bwMode="auto">
            <a:xfrm>
              <a:off x="3368" y="6947"/>
              <a:ext cx="76" cy="22"/>
            </a:xfrm>
            <a:custGeom>
              <a:avLst/>
              <a:gdLst>
                <a:gd name="T0" fmla="*/ 0 w 92"/>
                <a:gd name="T1" fmla="*/ 1 h 34"/>
                <a:gd name="T2" fmla="*/ 2 w 92"/>
                <a:gd name="T3" fmla="*/ 1 h 34"/>
                <a:gd name="T4" fmla="*/ 2 w 92"/>
                <a:gd name="T5" fmla="*/ 1 h 34"/>
                <a:gd name="T6" fmla="*/ 2 w 92"/>
                <a:gd name="T7" fmla="*/ 0 h 34"/>
                <a:gd name="T8" fmla="*/ 0 w 92"/>
                <a:gd name="T9" fmla="*/ 1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34"/>
                <a:gd name="T17" fmla="*/ 92 w 9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34">
                  <a:moveTo>
                    <a:pt x="0" y="19"/>
                  </a:moveTo>
                  <a:lnTo>
                    <a:pt x="5" y="34"/>
                  </a:lnTo>
                  <a:lnTo>
                    <a:pt x="92" y="15"/>
                  </a:lnTo>
                  <a:lnTo>
                    <a:pt x="8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2" name="Freeform 401"/>
            <p:cNvSpPr>
              <a:spLocks noChangeAspect="1" noEditPoints="1"/>
            </p:cNvSpPr>
            <p:nvPr/>
          </p:nvSpPr>
          <p:spPr bwMode="auto">
            <a:xfrm>
              <a:off x="3365" y="6942"/>
              <a:ext cx="83" cy="34"/>
            </a:xfrm>
            <a:custGeom>
              <a:avLst/>
              <a:gdLst>
                <a:gd name="T0" fmla="*/ 2 w 101"/>
                <a:gd name="T1" fmla="*/ 1 h 52"/>
                <a:gd name="T2" fmla="*/ 2 w 101"/>
                <a:gd name="T3" fmla="*/ 1 h 52"/>
                <a:gd name="T4" fmla="*/ 2 w 101"/>
                <a:gd name="T5" fmla="*/ 1 h 52"/>
                <a:gd name="T6" fmla="*/ 0 w 101"/>
                <a:gd name="T7" fmla="*/ 1 h 52"/>
                <a:gd name="T8" fmla="*/ 2 w 101"/>
                <a:gd name="T9" fmla="*/ 1 h 52"/>
                <a:gd name="T10" fmla="*/ 2 w 101"/>
                <a:gd name="T11" fmla="*/ 1 h 52"/>
                <a:gd name="T12" fmla="*/ 2 w 101"/>
                <a:gd name="T13" fmla="*/ 1 h 52"/>
                <a:gd name="T14" fmla="*/ 2 w 101"/>
                <a:gd name="T15" fmla="*/ 1 h 52"/>
                <a:gd name="T16" fmla="*/ 2 w 101"/>
                <a:gd name="T17" fmla="*/ 1 h 52"/>
                <a:gd name="T18" fmla="*/ 2 w 101"/>
                <a:gd name="T19" fmla="*/ 1 h 52"/>
                <a:gd name="T20" fmla="*/ 2 w 101"/>
                <a:gd name="T21" fmla="*/ 1 h 52"/>
                <a:gd name="T22" fmla="*/ 2 w 101"/>
                <a:gd name="T23" fmla="*/ 1 h 52"/>
                <a:gd name="T24" fmla="*/ 2 w 101"/>
                <a:gd name="T25" fmla="*/ 1 h 52"/>
                <a:gd name="T26" fmla="*/ 2 w 101"/>
                <a:gd name="T27" fmla="*/ 1 h 52"/>
                <a:gd name="T28" fmla="*/ 2 w 101"/>
                <a:gd name="T29" fmla="*/ 1 h 52"/>
                <a:gd name="T30" fmla="*/ 2 w 101"/>
                <a:gd name="T31" fmla="*/ 1 h 52"/>
                <a:gd name="T32" fmla="*/ 2 w 101"/>
                <a:gd name="T33" fmla="*/ 1 h 52"/>
                <a:gd name="T34" fmla="*/ 2 w 101"/>
                <a:gd name="T35" fmla="*/ 1 h 52"/>
                <a:gd name="T36" fmla="*/ 2 w 101"/>
                <a:gd name="T37" fmla="*/ 1 h 52"/>
                <a:gd name="T38" fmla="*/ 2 w 101"/>
                <a:gd name="T39" fmla="*/ 1 h 52"/>
                <a:gd name="T40" fmla="*/ 2 w 101"/>
                <a:gd name="T41" fmla="*/ 1 h 52"/>
                <a:gd name="T42" fmla="*/ 2 w 101"/>
                <a:gd name="T43" fmla="*/ 1 h 52"/>
                <a:gd name="T44" fmla="*/ 2 w 101"/>
                <a:gd name="T45" fmla="*/ 1 h 52"/>
                <a:gd name="T46" fmla="*/ 2 w 101"/>
                <a:gd name="T47" fmla="*/ 0 h 52"/>
                <a:gd name="T48" fmla="*/ 2 w 101"/>
                <a:gd name="T49" fmla="*/ 1 h 52"/>
                <a:gd name="T50" fmla="*/ 2 w 101"/>
                <a:gd name="T51" fmla="*/ 1 h 52"/>
                <a:gd name="T52" fmla="*/ 2 w 101"/>
                <a:gd name="T53" fmla="*/ 0 h 52"/>
                <a:gd name="T54" fmla="*/ 2 w 101"/>
                <a:gd name="T55" fmla="*/ 1 h 52"/>
                <a:gd name="T56" fmla="*/ 2 w 101"/>
                <a:gd name="T57" fmla="*/ 1 h 52"/>
                <a:gd name="T58" fmla="*/ 2 w 101"/>
                <a:gd name="T59" fmla="*/ 1 h 52"/>
                <a:gd name="T60" fmla="*/ 2 w 101"/>
                <a:gd name="T61" fmla="*/ 0 h 52"/>
                <a:gd name="T62" fmla="*/ 2 w 101"/>
                <a:gd name="T63" fmla="*/ 1 h 52"/>
                <a:gd name="T64" fmla="*/ 0 w 101"/>
                <a:gd name="T65" fmla="*/ 1 h 52"/>
                <a:gd name="T66" fmla="*/ 2 w 101"/>
                <a:gd name="T67" fmla="*/ 1 h 52"/>
                <a:gd name="T68" fmla="*/ 2 w 101"/>
                <a:gd name="T69" fmla="*/ 1 h 52"/>
                <a:gd name="T70" fmla="*/ 0 w 101"/>
                <a:gd name="T71" fmla="*/ 1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52"/>
                <a:gd name="T110" fmla="*/ 101 w 101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52">
                  <a:moveTo>
                    <a:pt x="14" y="28"/>
                  </a:moveTo>
                  <a:lnTo>
                    <a:pt x="14" y="43"/>
                  </a:lnTo>
                  <a:lnTo>
                    <a:pt x="4" y="48"/>
                  </a:lnTo>
                  <a:lnTo>
                    <a:pt x="0" y="33"/>
                  </a:lnTo>
                  <a:lnTo>
                    <a:pt x="14" y="28"/>
                  </a:lnTo>
                  <a:close/>
                  <a:moveTo>
                    <a:pt x="9" y="52"/>
                  </a:moveTo>
                  <a:lnTo>
                    <a:pt x="4" y="48"/>
                  </a:lnTo>
                  <a:lnTo>
                    <a:pt x="9" y="43"/>
                  </a:lnTo>
                  <a:lnTo>
                    <a:pt x="9" y="52"/>
                  </a:lnTo>
                  <a:close/>
                  <a:moveTo>
                    <a:pt x="9" y="38"/>
                  </a:moveTo>
                  <a:lnTo>
                    <a:pt x="91" y="14"/>
                  </a:lnTo>
                  <a:lnTo>
                    <a:pt x="96" y="28"/>
                  </a:lnTo>
                  <a:lnTo>
                    <a:pt x="9" y="52"/>
                  </a:lnTo>
                  <a:lnTo>
                    <a:pt x="9" y="38"/>
                  </a:lnTo>
                  <a:close/>
                  <a:moveTo>
                    <a:pt x="101" y="24"/>
                  </a:moveTo>
                  <a:lnTo>
                    <a:pt x="96" y="28"/>
                  </a:lnTo>
                  <a:lnTo>
                    <a:pt x="96" y="24"/>
                  </a:lnTo>
                  <a:lnTo>
                    <a:pt x="101" y="24"/>
                  </a:lnTo>
                  <a:close/>
                  <a:moveTo>
                    <a:pt x="86" y="24"/>
                  </a:moveTo>
                  <a:lnTo>
                    <a:pt x="86" y="9"/>
                  </a:lnTo>
                  <a:lnTo>
                    <a:pt x="101" y="9"/>
                  </a:lnTo>
                  <a:lnTo>
                    <a:pt x="101" y="24"/>
                  </a:lnTo>
                  <a:lnTo>
                    <a:pt x="86" y="24"/>
                  </a:lnTo>
                  <a:close/>
                  <a:moveTo>
                    <a:pt x="91" y="0"/>
                  </a:moveTo>
                  <a:lnTo>
                    <a:pt x="101" y="9"/>
                  </a:lnTo>
                  <a:lnTo>
                    <a:pt x="91" y="9"/>
                  </a:lnTo>
                  <a:lnTo>
                    <a:pt x="91" y="0"/>
                  </a:lnTo>
                  <a:close/>
                  <a:moveTo>
                    <a:pt x="91" y="14"/>
                  </a:moveTo>
                  <a:lnTo>
                    <a:pt x="9" y="38"/>
                  </a:lnTo>
                  <a:lnTo>
                    <a:pt x="4" y="24"/>
                  </a:lnTo>
                  <a:lnTo>
                    <a:pt x="91" y="0"/>
                  </a:lnTo>
                  <a:lnTo>
                    <a:pt x="91" y="14"/>
                  </a:lnTo>
                  <a:close/>
                  <a:moveTo>
                    <a:pt x="0" y="33"/>
                  </a:moveTo>
                  <a:lnTo>
                    <a:pt x="4" y="24"/>
                  </a:lnTo>
                  <a:lnTo>
                    <a:pt x="4" y="2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3" name="Freeform 402"/>
            <p:cNvSpPr>
              <a:spLocks noChangeAspect="1"/>
            </p:cNvSpPr>
            <p:nvPr/>
          </p:nvSpPr>
          <p:spPr bwMode="auto">
            <a:xfrm>
              <a:off x="3440" y="6937"/>
              <a:ext cx="79" cy="21"/>
            </a:xfrm>
            <a:custGeom>
              <a:avLst/>
              <a:gdLst>
                <a:gd name="T0" fmla="*/ 0 w 96"/>
                <a:gd name="T1" fmla="*/ 1 h 29"/>
                <a:gd name="T2" fmla="*/ 2 w 96"/>
                <a:gd name="T3" fmla="*/ 1 h 29"/>
                <a:gd name="T4" fmla="*/ 2 w 96"/>
                <a:gd name="T5" fmla="*/ 1 h 29"/>
                <a:gd name="T6" fmla="*/ 2 w 96"/>
                <a:gd name="T7" fmla="*/ 0 h 29"/>
                <a:gd name="T8" fmla="*/ 0 w 96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9"/>
                <a:gd name="T17" fmla="*/ 96 w 9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9">
                  <a:moveTo>
                    <a:pt x="0" y="14"/>
                  </a:moveTo>
                  <a:lnTo>
                    <a:pt x="5" y="29"/>
                  </a:lnTo>
                  <a:lnTo>
                    <a:pt x="96" y="14"/>
                  </a:lnTo>
                  <a:lnTo>
                    <a:pt x="96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4" name="Freeform 403"/>
            <p:cNvSpPr>
              <a:spLocks noChangeAspect="1" noEditPoints="1"/>
            </p:cNvSpPr>
            <p:nvPr/>
          </p:nvSpPr>
          <p:spPr bwMode="auto">
            <a:xfrm>
              <a:off x="3436" y="6931"/>
              <a:ext cx="88" cy="29"/>
            </a:xfrm>
            <a:custGeom>
              <a:avLst/>
              <a:gdLst>
                <a:gd name="T0" fmla="*/ 2 w 106"/>
                <a:gd name="T1" fmla="*/ 1 h 43"/>
                <a:gd name="T2" fmla="*/ 2 w 106"/>
                <a:gd name="T3" fmla="*/ 1 h 43"/>
                <a:gd name="T4" fmla="*/ 0 w 106"/>
                <a:gd name="T5" fmla="*/ 1 h 43"/>
                <a:gd name="T6" fmla="*/ 0 w 106"/>
                <a:gd name="T7" fmla="*/ 1 h 43"/>
                <a:gd name="T8" fmla="*/ 2 w 106"/>
                <a:gd name="T9" fmla="*/ 1 h 43"/>
                <a:gd name="T10" fmla="*/ 2 w 106"/>
                <a:gd name="T11" fmla="*/ 1 h 43"/>
                <a:gd name="T12" fmla="*/ 0 w 106"/>
                <a:gd name="T13" fmla="*/ 1 h 43"/>
                <a:gd name="T14" fmla="*/ 2 w 106"/>
                <a:gd name="T15" fmla="*/ 1 h 43"/>
                <a:gd name="T16" fmla="*/ 2 w 106"/>
                <a:gd name="T17" fmla="*/ 1 h 43"/>
                <a:gd name="T18" fmla="*/ 2 w 106"/>
                <a:gd name="T19" fmla="*/ 1 h 43"/>
                <a:gd name="T20" fmla="*/ 2 w 106"/>
                <a:gd name="T21" fmla="*/ 1 h 43"/>
                <a:gd name="T22" fmla="*/ 2 w 106"/>
                <a:gd name="T23" fmla="*/ 1 h 43"/>
                <a:gd name="T24" fmla="*/ 2 w 106"/>
                <a:gd name="T25" fmla="*/ 1 h 43"/>
                <a:gd name="T26" fmla="*/ 2 w 106"/>
                <a:gd name="T27" fmla="*/ 1 h 43"/>
                <a:gd name="T28" fmla="*/ 2 w 106"/>
                <a:gd name="T29" fmla="*/ 1 h 43"/>
                <a:gd name="T30" fmla="*/ 2 w 106"/>
                <a:gd name="T31" fmla="*/ 1 h 43"/>
                <a:gd name="T32" fmla="*/ 2 w 106"/>
                <a:gd name="T33" fmla="*/ 1 h 43"/>
                <a:gd name="T34" fmla="*/ 2 w 106"/>
                <a:gd name="T35" fmla="*/ 1 h 43"/>
                <a:gd name="T36" fmla="*/ 2 w 106"/>
                <a:gd name="T37" fmla="*/ 1 h 43"/>
                <a:gd name="T38" fmla="*/ 2 w 106"/>
                <a:gd name="T39" fmla="*/ 1 h 43"/>
                <a:gd name="T40" fmla="*/ 2 w 106"/>
                <a:gd name="T41" fmla="*/ 1 h 43"/>
                <a:gd name="T42" fmla="*/ 2 w 106"/>
                <a:gd name="T43" fmla="*/ 1 h 43"/>
                <a:gd name="T44" fmla="*/ 2 w 106"/>
                <a:gd name="T45" fmla="*/ 1 h 43"/>
                <a:gd name="T46" fmla="*/ 2 w 106"/>
                <a:gd name="T47" fmla="*/ 0 h 43"/>
                <a:gd name="T48" fmla="*/ 2 w 106"/>
                <a:gd name="T49" fmla="*/ 1 h 43"/>
                <a:gd name="T50" fmla="*/ 2 w 106"/>
                <a:gd name="T51" fmla="*/ 1 h 43"/>
                <a:gd name="T52" fmla="*/ 2 w 106"/>
                <a:gd name="T53" fmla="*/ 0 h 43"/>
                <a:gd name="T54" fmla="*/ 2 w 106"/>
                <a:gd name="T55" fmla="*/ 1 h 43"/>
                <a:gd name="T56" fmla="*/ 2 w 106"/>
                <a:gd name="T57" fmla="*/ 1 h 43"/>
                <a:gd name="T58" fmla="*/ 2 w 106"/>
                <a:gd name="T59" fmla="*/ 1 h 43"/>
                <a:gd name="T60" fmla="*/ 2 w 106"/>
                <a:gd name="T61" fmla="*/ 0 h 43"/>
                <a:gd name="T62" fmla="*/ 2 w 106"/>
                <a:gd name="T63" fmla="*/ 1 h 43"/>
                <a:gd name="T64" fmla="*/ 0 w 106"/>
                <a:gd name="T65" fmla="*/ 1 h 43"/>
                <a:gd name="T66" fmla="*/ 2 w 106"/>
                <a:gd name="T67" fmla="*/ 1 h 43"/>
                <a:gd name="T68" fmla="*/ 2 w 106"/>
                <a:gd name="T69" fmla="*/ 1 h 43"/>
                <a:gd name="T70" fmla="*/ 0 w 106"/>
                <a:gd name="T71" fmla="*/ 1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43"/>
                <a:gd name="T110" fmla="*/ 106 w 106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43">
                  <a:moveTo>
                    <a:pt x="15" y="24"/>
                  </a:moveTo>
                  <a:lnTo>
                    <a:pt x="15" y="39"/>
                  </a:lnTo>
                  <a:lnTo>
                    <a:pt x="0" y="39"/>
                  </a:lnTo>
                  <a:lnTo>
                    <a:pt x="0" y="24"/>
                  </a:lnTo>
                  <a:lnTo>
                    <a:pt x="15" y="24"/>
                  </a:lnTo>
                  <a:close/>
                  <a:moveTo>
                    <a:pt x="10" y="43"/>
                  </a:moveTo>
                  <a:lnTo>
                    <a:pt x="0" y="39"/>
                  </a:lnTo>
                  <a:lnTo>
                    <a:pt x="10" y="39"/>
                  </a:lnTo>
                  <a:lnTo>
                    <a:pt x="10" y="43"/>
                  </a:lnTo>
                  <a:close/>
                  <a:moveTo>
                    <a:pt x="5" y="29"/>
                  </a:moveTo>
                  <a:lnTo>
                    <a:pt x="101" y="15"/>
                  </a:lnTo>
                  <a:lnTo>
                    <a:pt x="101" y="29"/>
                  </a:lnTo>
                  <a:lnTo>
                    <a:pt x="10" y="43"/>
                  </a:lnTo>
                  <a:lnTo>
                    <a:pt x="5" y="29"/>
                  </a:lnTo>
                  <a:close/>
                  <a:moveTo>
                    <a:pt x="106" y="24"/>
                  </a:moveTo>
                  <a:lnTo>
                    <a:pt x="101" y="29"/>
                  </a:lnTo>
                  <a:lnTo>
                    <a:pt x="101" y="24"/>
                  </a:lnTo>
                  <a:lnTo>
                    <a:pt x="106" y="24"/>
                  </a:lnTo>
                  <a:close/>
                  <a:moveTo>
                    <a:pt x="91" y="24"/>
                  </a:moveTo>
                  <a:lnTo>
                    <a:pt x="91" y="10"/>
                  </a:lnTo>
                  <a:lnTo>
                    <a:pt x="106" y="10"/>
                  </a:lnTo>
                  <a:lnTo>
                    <a:pt x="106" y="24"/>
                  </a:lnTo>
                  <a:lnTo>
                    <a:pt x="91" y="24"/>
                  </a:lnTo>
                  <a:close/>
                  <a:moveTo>
                    <a:pt x="96" y="0"/>
                  </a:moveTo>
                  <a:lnTo>
                    <a:pt x="106" y="10"/>
                  </a:lnTo>
                  <a:lnTo>
                    <a:pt x="101" y="10"/>
                  </a:lnTo>
                  <a:lnTo>
                    <a:pt x="96" y="0"/>
                  </a:lnTo>
                  <a:close/>
                  <a:moveTo>
                    <a:pt x="101" y="15"/>
                  </a:moveTo>
                  <a:lnTo>
                    <a:pt x="5" y="29"/>
                  </a:lnTo>
                  <a:lnTo>
                    <a:pt x="5" y="15"/>
                  </a:lnTo>
                  <a:lnTo>
                    <a:pt x="96" y="0"/>
                  </a:lnTo>
                  <a:lnTo>
                    <a:pt x="101" y="15"/>
                  </a:lnTo>
                  <a:close/>
                  <a:moveTo>
                    <a:pt x="0" y="24"/>
                  </a:moveTo>
                  <a:lnTo>
                    <a:pt x="5" y="15"/>
                  </a:lnTo>
                  <a:lnTo>
                    <a:pt x="5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5" name="Freeform 404"/>
            <p:cNvSpPr>
              <a:spLocks noChangeAspect="1"/>
            </p:cNvSpPr>
            <p:nvPr/>
          </p:nvSpPr>
          <p:spPr bwMode="auto">
            <a:xfrm>
              <a:off x="3519" y="6931"/>
              <a:ext cx="76" cy="16"/>
            </a:xfrm>
            <a:custGeom>
              <a:avLst/>
              <a:gdLst>
                <a:gd name="T0" fmla="*/ 0 w 91"/>
                <a:gd name="T1" fmla="*/ 1 h 24"/>
                <a:gd name="T2" fmla="*/ 0 w 91"/>
                <a:gd name="T3" fmla="*/ 1 h 24"/>
                <a:gd name="T4" fmla="*/ 3 w 91"/>
                <a:gd name="T5" fmla="*/ 1 h 24"/>
                <a:gd name="T6" fmla="*/ 3 w 91"/>
                <a:gd name="T7" fmla="*/ 0 h 24"/>
                <a:gd name="T8" fmla="*/ 0 w 9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24"/>
                <a:gd name="T17" fmla="*/ 91 w 9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24">
                  <a:moveTo>
                    <a:pt x="0" y="10"/>
                  </a:moveTo>
                  <a:lnTo>
                    <a:pt x="0" y="24"/>
                  </a:lnTo>
                  <a:lnTo>
                    <a:pt x="91" y="15"/>
                  </a:lnTo>
                  <a:lnTo>
                    <a:pt x="9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6" name="Freeform 405"/>
            <p:cNvSpPr>
              <a:spLocks noChangeAspect="1" noEditPoints="1"/>
            </p:cNvSpPr>
            <p:nvPr/>
          </p:nvSpPr>
          <p:spPr bwMode="auto">
            <a:xfrm>
              <a:off x="3510" y="6928"/>
              <a:ext cx="93" cy="23"/>
            </a:xfrm>
            <a:custGeom>
              <a:avLst/>
              <a:gdLst>
                <a:gd name="T0" fmla="*/ 3 w 111"/>
                <a:gd name="T1" fmla="*/ 1 h 34"/>
                <a:gd name="T2" fmla="*/ 3 w 111"/>
                <a:gd name="T3" fmla="*/ 1 h 34"/>
                <a:gd name="T4" fmla="*/ 0 w 111"/>
                <a:gd name="T5" fmla="*/ 1 h 34"/>
                <a:gd name="T6" fmla="*/ 0 w 111"/>
                <a:gd name="T7" fmla="*/ 1 h 34"/>
                <a:gd name="T8" fmla="*/ 3 w 111"/>
                <a:gd name="T9" fmla="*/ 1 h 34"/>
                <a:gd name="T10" fmla="*/ 3 w 111"/>
                <a:gd name="T11" fmla="*/ 1 h 34"/>
                <a:gd name="T12" fmla="*/ 0 w 111"/>
                <a:gd name="T13" fmla="*/ 1 h 34"/>
                <a:gd name="T14" fmla="*/ 3 w 111"/>
                <a:gd name="T15" fmla="*/ 1 h 34"/>
                <a:gd name="T16" fmla="*/ 3 w 111"/>
                <a:gd name="T17" fmla="*/ 1 h 34"/>
                <a:gd name="T18" fmla="*/ 3 w 111"/>
                <a:gd name="T19" fmla="*/ 1 h 34"/>
                <a:gd name="T20" fmla="*/ 3 w 111"/>
                <a:gd name="T21" fmla="*/ 1 h 34"/>
                <a:gd name="T22" fmla="*/ 3 w 111"/>
                <a:gd name="T23" fmla="*/ 1 h 34"/>
                <a:gd name="T24" fmla="*/ 3 w 111"/>
                <a:gd name="T25" fmla="*/ 1 h 34"/>
                <a:gd name="T26" fmla="*/ 3 w 111"/>
                <a:gd name="T27" fmla="*/ 1 h 34"/>
                <a:gd name="T28" fmla="*/ 3 w 111"/>
                <a:gd name="T29" fmla="*/ 1 h 34"/>
                <a:gd name="T30" fmla="*/ 3 w 111"/>
                <a:gd name="T31" fmla="*/ 1 h 34"/>
                <a:gd name="T32" fmla="*/ 3 w 111"/>
                <a:gd name="T33" fmla="*/ 1 h 34"/>
                <a:gd name="T34" fmla="*/ 3 w 111"/>
                <a:gd name="T35" fmla="*/ 1 h 34"/>
                <a:gd name="T36" fmla="*/ 3 w 111"/>
                <a:gd name="T37" fmla="*/ 1 h 34"/>
                <a:gd name="T38" fmla="*/ 3 w 111"/>
                <a:gd name="T39" fmla="*/ 1 h 34"/>
                <a:gd name="T40" fmla="*/ 3 w 111"/>
                <a:gd name="T41" fmla="*/ 1 h 34"/>
                <a:gd name="T42" fmla="*/ 3 w 111"/>
                <a:gd name="T43" fmla="*/ 1 h 34"/>
                <a:gd name="T44" fmla="*/ 3 w 111"/>
                <a:gd name="T45" fmla="*/ 1 h 34"/>
                <a:gd name="T46" fmla="*/ 3 w 111"/>
                <a:gd name="T47" fmla="*/ 0 h 34"/>
                <a:gd name="T48" fmla="*/ 3 w 111"/>
                <a:gd name="T49" fmla="*/ 1 h 34"/>
                <a:gd name="T50" fmla="*/ 3 w 111"/>
                <a:gd name="T51" fmla="*/ 1 h 34"/>
                <a:gd name="T52" fmla="*/ 3 w 111"/>
                <a:gd name="T53" fmla="*/ 0 h 34"/>
                <a:gd name="T54" fmla="*/ 3 w 111"/>
                <a:gd name="T55" fmla="*/ 1 h 34"/>
                <a:gd name="T56" fmla="*/ 3 w 111"/>
                <a:gd name="T57" fmla="*/ 1 h 34"/>
                <a:gd name="T58" fmla="*/ 3 w 111"/>
                <a:gd name="T59" fmla="*/ 1 h 34"/>
                <a:gd name="T60" fmla="*/ 3 w 111"/>
                <a:gd name="T61" fmla="*/ 0 h 34"/>
                <a:gd name="T62" fmla="*/ 3 w 111"/>
                <a:gd name="T63" fmla="*/ 1 h 34"/>
                <a:gd name="T64" fmla="*/ 0 w 111"/>
                <a:gd name="T65" fmla="*/ 1 h 34"/>
                <a:gd name="T66" fmla="*/ 3 w 111"/>
                <a:gd name="T67" fmla="*/ 1 h 34"/>
                <a:gd name="T68" fmla="*/ 3 w 111"/>
                <a:gd name="T69" fmla="*/ 1 h 34"/>
                <a:gd name="T70" fmla="*/ 0 w 111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34"/>
                <a:gd name="T110" fmla="*/ 111 w 111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34">
                  <a:moveTo>
                    <a:pt x="15" y="15"/>
                  </a:moveTo>
                  <a:lnTo>
                    <a:pt x="15" y="29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15" y="15"/>
                  </a:lnTo>
                  <a:close/>
                  <a:moveTo>
                    <a:pt x="10" y="34"/>
                  </a:moveTo>
                  <a:lnTo>
                    <a:pt x="0" y="29"/>
                  </a:lnTo>
                  <a:lnTo>
                    <a:pt x="10" y="29"/>
                  </a:lnTo>
                  <a:lnTo>
                    <a:pt x="10" y="34"/>
                  </a:lnTo>
                  <a:close/>
                  <a:moveTo>
                    <a:pt x="10" y="20"/>
                  </a:moveTo>
                  <a:lnTo>
                    <a:pt x="101" y="15"/>
                  </a:lnTo>
                  <a:lnTo>
                    <a:pt x="101" y="29"/>
                  </a:lnTo>
                  <a:lnTo>
                    <a:pt x="10" y="34"/>
                  </a:lnTo>
                  <a:lnTo>
                    <a:pt x="10" y="20"/>
                  </a:lnTo>
                  <a:close/>
                  <a:moveTo>
                    <a:pt x="111" y="20"/>
                  </a:moveTo>
                  <a:lnTo>
                    <a:pt x="101" y="29"/>
                  </a:lnTo>
                  <a:lnTo>
                    <a:pt x="101" y="20"/>
                  </a:lnTo>
                  <a:lnTo>
                    <a:pt x="111" y="20"/>
                  </a:lnTo>
                  <a:close/>
                  <a:moveTo>
                    <a:pt x="96" y="20"/>
                  </a:moveTo>
                  <a:lnTo>
                    <a:pt x="96" y="5"/>
                  </a:lnTo>
                  <a:lnTo>
                    <a:pt x="111" y="5"/>
                  </a:lnTo>
                  <a:lnTo>
                    <a:pt x="111" y="20"/>
                  </a:lnTo>
                  <a:lnTo>
                    <a:pt x="96" y="20"/>
                  </a:lnTo>
                  <a:close/>
                  <a:moveTo>
                    <a:pt x="101" y="0"/>
                  </a:moveTo>
                  <a:lnTo>
                    <a:pt x="111" y="5"/>
                  </a:lnTo>
                  <a:lnTo>
                    <a:pt x="101" y="5"/>
                  </a:lnTo>
                  <a:lnTo>
                    <a:pt x="101" y="0"/>
                  </a:lnTo>
                  <a:close/>
                  <a:moveTo>
                    <a:pt x="101" y="15"/>
                  </a:moveTo>
                  <a:lnTo>
                    <a:pt x="10" y="20"/>
                  </a:lnTo>
                  <a:lnTo>
                    <a:pt x="10" y="5"/>
                  </a:lnTo>
                  <a:lnTo>
                    <a:pt x="101" y="0"/>
                  </a:lnTo>
                  <a:lnTo>
                    <a:pt x="101" y="15"/>
                  </a:lnTo>
                  <a:close/>
                  <a:moveTo>
                    <a:pt x="0" y="15"/>
                  </a:moveTo>
                  <a:lnTo>
                    <a:pt x="10" y="5"/>
                  </a:lnTo>
                  <a:lnTo>
                    <a:pt x="1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7" name="Freeform 406"/>
            <p:cNvSpPr>
              <a:spLocks noChangeAspect="1"/>
            </p:cNvSpPr>
            <p:nvPr/>
          </p:nvSpPr>
          <p:spPr bwMode="auto">
            <a:xfrm>
              <a:off x="3595" y="6931"/>
              <a:ext cx="82" cy="16"/>
            </a:xfrm>
            <a:custGeom>
              <a:avLst/>
              <a:gdLst>
                <a:gd name="T0" fmla="*/ 0 w 101"/>
                <a:gd name="T1" fmla="*/ 0 h 24"/>
                <a:gd name="T2" fmla="*/ 0 w 101"/>
                <a:gd name="T3" fmla="*/ 1 h 24"/>
                <a:gd name="T4" fmla="*/ 2 w 101"/>
                <a:gd name="T5" fmla="*/ 1 h 24"/>
                <a:gd name="T6" fmla="*/ 2 w 101"/>
                <a:gd name="T7" fmla="*/ 1 h 24"/>
                <a:gd name="T8" fmla="*/ 0 w 10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4"/>
                <a:gd name="T17" fmla="*/ 101 w 10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4">
                  <a:moveTo>
                    <a:pt x="0" y="0"/>
                  </a:moveTo>
                  <a:lnTo>
                    <a:pt x="0" y="15"/>
                  </a:lnTo>
                  <a:lnTo>
                    <a:pt x="101" y="24"/>
                  </a:lnTo>
                  <a:lnTo>
                    <a:pt x="10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8" name="Freeform 407"/>
            <p:cNvSpPr>
              <a:spLocks noChangeAspect="1" noEditPoints="1"/>
            </p:cNvSpPr>
            <p:nvPr/>
          </p:nvSpPr>
          <p:spPr bwMode="auto">
            <a:xfrm>
              <a:off x="3590" y="6928"/>
              <a:ext cx="96" cy="23"/>
            </a:xfrm>
            <a:custGeom>
              <a:avLst/>
              <a:gdLst>
                <a:gd name="T0" fmla="*/ 2 w 116"/>
                <a:gd name="T1" fmla="*/ 1 h 34"/>
                <a:gd name="T2" fmla="*/ 2 w 116"/>
                <a:gd name="T3" fmla="*/ 1 h 34"/>
                <a:gd name="T4" fmla="*/ 0 w 116"/>
                <a:gd name="T5" fmla="*/ 1 h 34"/>
                <a:gd name="T6" fmla="*/ 0 w 116"/>
                <a:gd name="T7" fmla="*/ 1 h 34"/>
                <a:gd name="T8" fmla="*/ 2 w 116"/>
                <a:gd name="T9" fmla="*/ 1 h 34"/>
                <a:gd name="T10" fmla="*/ 2 w 116"/>
                <a:gd name="T11" fmla="*/ 1 h 34"/>
                <a:gd name="T12" fmla="*/ 0 w 116"/>
                <a:gd name="T13" fmla="*/ 1 h 34"/>
                <a:gd name="T14" fmla="*/ 2 w 116"/>
                <a:gd name="T15" fmla="*/ 1 h 34"/>
                <a:gd name="T16" fmla="*/ 2 w 116"/>
                <a:gd name="T17" fmla="*/ 1 h 34"/>
                <a:gd name="T18" fmla="*/ 2 w 116"/>
                <a:gd name="T19" fmla="*/ 1 h 34"/>
                <a:gd name="T20" fmla="*/ 2 w 116"/>
                <a:gd name="T21" fmla="*/ 1 h 34"/>
                <a:gd name="T22" fmla="*/ 2 w 116"/>
                <a:gd name="T23" fmla="*/ 1 h 34"/>
                <a:gd name="T24" fmla="*/ 2 w 116"/>
                <a:gd name="T25" fmla="*/ 1 h 34"/>
                <a:gd name="T26" fmla="*/ 2 w 116"/>
                <a:gd name="T27" fmla="*/ 1 h 34"/>
                <a:gd name="T28" fmla="*/ 2 w 116"/>
                <a:gd name="T29" fmla="*/ 1 h 34"/>
                <a:gd name="T30" fmla="*/ 2 w 116"/>
                <a:gd name="T31" fmla="*/ 1 h 34"/>
                <a:gd name="T32" fmla="*/ 2 w 116"/>
                <a:gd name="T33" fmla="*/ 1 h 34"/>
                <a:gd name="T34" fmla="*/ 2 w 116"/>
                <a:gd name="T35" fmla="*/ 1 h 34"/>
                <a:gd name="T36" fmla="*/ 2 w 116"/>
                <a:gd name="T37" fmla="*/ 1 h 34"/>
                <a:gd name="T38" fmla="*/ 2 w 116"/>
                <a:gd name="T39" fmla="*/ 1 h 34"/>
                <a:gd name="T40" fmla="*/ 2 w 116"/>
                <a:gd name="T41" fmla="*/ 1 h 34"/>
                <a:gd name="T42" fmla="*/ 2 w 116"/>
                <a:gd name="T43" fmla="*/ 1 h 34"/>
                <a:gd name="T44" fmla="*/ 2 w 116"/>
                <a:gd name="T45" fmla="*/ 1 h 34"/>
                <a:gd name="T46" fmla="*/ 2 w 116"/>
                <a:gd name="T47" fmla="*/ 1 h 34"/>
                <a:gd name="T48" fmla="*/ 2 w 116"/>
                <a:gd name="T49" fmla="*/ 1 h 34"/>
                <a:gd name="T50" fmla="*/ 2 w 116"/>
                <a:gd name="T51" fmla="*/ 1 h 34"/>
                <a:gd name="T52" fmla="*/ 2 w 116"/>
                <a:gd name="T53" fmla="*/ 1 h 34"/>
                <a:gd name="T54" fmla="*/ 2 w 116"/>
                <a:gd name="T55" fmla="*/ 1 h 34"/>
                <a:gd name="T56" fmla="*/ 2 w 116"/>
                <a:gd name="T57" fmla="*/ 1 h 34"/>
                <a:gd name="T58" fmla="*/ 2 w 116"/>
                <a:gd name="T59" fmla="*/ 0 h 34"/>
                <a:gd name="T60" fmla="*/ 2 w 116"/>
                <a:gd name="T61" fmla="*/ 1 h 34"/>
                <a:gd name="T62" fmla="*/ 2 w 116"/>
                <a:gd name="T63" fmla="*/ 1 h 34"/>
                <a:gd name="T64" fmla="*/ 0 w 116"/>
                <a:gd name="T65" fmla="*/ 1 h 34"/>
                <a:gd name="T66" fmla="*/ 2 w 116"/>
                <a:gd name="T67" fmla="*/ 0 h 34"/>
                <a:gd name="T68" fmla="*/ 2 w 116"/>
                <a:gd name="T69" fmla="*/ 1 h 34"/>
                <a:gd name="T70" fmla="*/ 0 w 116"/>
                <a:gd name="T71" fmla="*/ 1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34"/>
                <a:gd name="T110" fmla="*/ 116 w 116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34">
                  <a:moveTo>
                    <a:pt x="15" y="5"/>
                  </a:moveTo>
                  <a:lnTo>
                    <a:pt x="15" y="20"/>
                  </a:lnTo>
                  <a:lnTo>
                    <a:pt x="0" y="20"/>
                  </a:lnTo>
                  <a:lnTo>
                    <a:pt x="0" y="5"/>
                  </a:lnTo>
                  <a:lnTo>
                    <a:pt x="15" y="5"/>
                  </a:lnTo>
                  <a:close/>
                  <a:moveTo>
                    <a:pt x="5" y="29"/>
                  </a:moveTo>
                  <a:lnTo>
                    <a:pt x="0" y="20"/>
                  </a:lnTo>
                  <a:lnTo>
                    <a:pt x="5" y="20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106" y="20"/>
                  </a:lnTo>
                  <a:lnTo>
                    <a:pt x="101" y="34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111" y="29"/>
                  </a:moveTo>
                  <a:lnTo>
                    <a:pt x="101" y="34"/>
                  </a:lnTo>
                  <a:lnTo>
                    <a:pt x="106" y="29"/>
                  </a:lnTo>
                  <a:lnTo>
                    <a:pt x="111" y="29"/>
                  </a:lnTo>
                  <a:close/>
                  <a:moveTo>
                    <a:pt x="96" y="29"/>
                  </a:moveTo>
                  <a:lnTo>
                    <a:pt x="101" y="15"/>
                  </a:lnTo>
                  <a:lnTo>
                    <a:pt x="116" y="15"/>
                  </a:lnTo>
                  <a:lnTo>
                    <a:pt x="111" y="29"/>
                  </a:lnTo>
                  <a:lnTo>
                    <a:pt x="96" y="29"/>
                  </a:lnTo>
                  <a:close/>
                  <a:moveTo>
                    <a:pt x="106" y="5"/>
                  </a:moveTo>
                  <a:lnTo>
                    <a:pt x="116" y="15"/>
                  </a:lnTo>
                  <a:lnTo>
                    <a:pt x="106" y="15"/>
                  </a:lnTo>
                  <a:lnTo>
                    <a:pt x="106" y="5"/>
                  </a:lnTo>
                  <a:close/>
                  <a:moveTo>
                    <a:pt x="106" y="20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106" y="5"/>
                  </a:lnTo>
                  <a:lnTo>
                    <a:pt x="106" y="20"/>
                  </a:lnTo>
                  <a:close/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" name="Freeform 408"/>
            <p:cNvSpPr>
              <a:spLocks noChangeAspect="1"/>
            </p:cNvSpPr>
            <p:nvPr/>
          </p:nvSpPr>
          <p:spPr bwMode="auto">
            <a:xfrm>
              <a:off x="3677" y="6937"/>
              <a:ext cx="85" cy="30"/>
            </a:xfrm>
            <a:custGeom>
              <a:avLst/>
              <a:gdLst>
                <a:gd name="T0" fmla="*/ 0 w 101"/>
                <a:gd name="T1" fmla="*/ 0 h 43"/>
                <a:gd name="T2" fmla="*/ 0 w 101"/>
                <a:gd name="T3" fmla="*/ 1 h 43"/>
                <a:gd name="T4" fmla="*/ 3 w 101"/>
                <a:gd name="T5" fmla="*/ 1 h 43"/>
                <a:gd name="T6" fmla="*/ 3 w 101"/>
                <a:gd name="T7" fmla="*/ 1 h 43"/>
                <a:gd name="T8" fmla="*/ 0 w 101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43"/>
                <a:gd name="T17" fmla="*/ 101 w 101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43">
                  <a:moveTo>
                    <a:pt x="0" y="0"/>
                  </a:moveTo>
                  <a:lnTo>
                    <a:pt x="0" y="14"/>
                  </a:lnTo>
                  <a:lnTo>
                    <a:pt x="96" y="43"/>
                  </a:lnTo>
                  <a:lnTo>
                    <a:pt x="101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" name="Freeform 409"/>
            <p:cNvSpPr>
              <a:spLocks noChangeAspect="1" noEditPoints="1"/>
            </p:cNvSpPr>
            <p:nvPr/>
          </p:nvSpPr>
          <p:spPr bwMode="auto">
            <a:xfrm>
              <a:off x="3670" y="6931"/>
              <a:ext cx="95" cy="38"/>
            </a:xfrm>
            <a:custGeom>
              <a:avLst/>
              <a:gdLst>
                <a:gd name="T0" fmla="*/ 2 w 116"/>
                <a:gd name="T1" fmla="*/ 1 h 58"/>
                <a:gd name="T2" fmla="*/ 2 w 116"/>
                <a:gd name="T3" fmla="*/ 1 h 58"/>
                <a:gd name="T4" fmla="*/ 0 w 116"/>
                <a:gd name="T5" fmla="*/ 1 h 58"/>
                <a:gd name="T6" fmla="*/ 2 w 116"/>
                <a:gd name="T7" fmla="*/ 1 h 58"/>
                <a:gd name="T8" fmla="*/ 2 w 116"/>
                <a:gd name="T9" fmla="*/ 1 h 58"/>
                <a:gd name="T10" fmla="*/ 2 w 116"/>
                <a:gd name="T11" fmla="*/ 1 h 58"/>
                <a:gd name="T12" fmla="*/ 0 w 116"/>
                <a:gd name="T13" fmla="*/ 1 h 58"/>
                <a:gd name="T14" fmla="*/ 2 w 116"/>
                <a:gd name="T15" fmla="*/ 1 h 58"/>
                <a:gd name="T16" fmla="*/ 2 w 116"/>
                <a:gd name="T17" fmla="*/ 1 h 58"/>
                <a:gd name="T18" fmla="*/ 2 w 116"/>
                <a:gd name="T19" fmla="*/ 1 h 58"/>
                <a:gd name="T20" fmla="*/ 2 w 116"/>
                <a:gd name="T21" fmla="*/ 1 h 58"/>
                <a:gd name="T22" fmla="*/ 2 w 116"/>
                <a:gd name="T23" fmla="*/ 1 h 58"/>
                <a:gd name="T24" fmla="*/ 2 w 116"/>
                <a:gd name="T25" fmla="*/ 1 h 58"/>
                <a:gd name="T26" fmla="*/ 2 w 116"/>
                <a:gd name="T27" fmla="*/ 1 h 58"/>
                <a:gd name="T28" fmla="*/ 2 w 116"/>
                <a:gd name="T29" fmla="*/ 1 h 58"/>
                <a:gd name="T30" fmla="*/ 2 w 116"/>
                <a:gd name="T31" fmla="*/ 1 h 58"/>
                <a:gd name="T32" fmla="*/ 2 w 116"/>
                <a:gd name="T33" fmla="*/ 1 h 58"/>
                <a:gd name="T34" fmla="*/ 2 w 116"/>
                <a:gd name="T35" fmla="*/ 1 h 58"/>
                <a:gd name="T36" fmla="*/ 2 w 116"/>
                <a:gd name="T37" fmla="*/ 1 h 58"/>
                <a:gd name="T38" fmla="*/ 2 w 116"/>
                <a:gd name="T39" fmla="*/ 1 h 58"/>
                <a:gd name="T40" fmla="*/ 2 w 116"/>
                <a:gd name="T41" fmla="*/ 1 h 58"/>
                <a:gd name="T42" fmla="*/ 2 w 116"/>
                <a:gd name="T43" fmla="*/ 1 h 58"/>
                <a:gd name="T44" fmla="*/ 2 w 116"/>
                <a:gd name="T45" fmla="*/ 1 h 58"/>
                <a:gd name="T46" fmla="*/ 2 w 116"/>
                <a:gd name="T47" fmla="*/ 1 h 58"/>
                <a:gd name="T48" fmla="*/ 2 w 116"/>
                <a:gd name="T49" fmla="*/ 1 h 58"/>
                <a:gd name="T50" fmla="*/ 2 w 116"/>
                <a:gd name="T51" fmla="*/ 1 h 58"/>
                <a:gd name="T52" fmla="*/ 2 w 116"/>
                <a:gd name="T53" fmla="*/ 1 h 58"/>
                <a:gd name="T54" fmla="*/ 2 w 116"/>
                <a:gd name="T55" fmla="*/ 1 h 58"/>
                <a:gd name="T56" fmla="*/ 2 w 116"/>
                <a:gd name="T57" fmla="*/ 1 h 58"/>
                <a:gd name="T58" fmla="*/ 2 w 116"/>
                <a:gd name="T59" fmla="*/ 0 h 58"/>
                <a:gd name="T60" fmla="*/ 2 w 116"/>
                <a:gd name="T61" fmla="*/ 1 h 58"/>
                <a:gd name="T62" fmla="*/ 2 w 116"/>
                <a:gd name="T63" fmla="*/ 1 h 58"/>
                <a:gd name="T64" fmla="*/ 2 w 116"/>
                <a:gd name="T65" fmla="*/ 1 h 58"/>
                <a:gd name="T66" fmla="*/ 2 w 116"/>
                <a:gd name="T67" fmla="*/ 0 h 58"/>
                <a:gd name="T68" fmla="*/ 2 w 116"/>
                <a:gd name="T69" fmla="*/ 1 h 58"/>
                <a:gd name="T70" fmla="*/ 2 w 116"/>
                <a:gd name="T71" fmla="*/ 1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58"/>
                <a:gd name="T110" fmla="*/ 116 w 116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58">
                  <a:moveTo>
                    <a:pt x="20" y="10"/>
                  </a:moveTo>
                  <a:lnTo>
                    <a:pt x="15" y="24"/>
                  </a:lnTo>
                  <a:lnTo>
                    <a:pt x="0" y="24"/>
                  </a:lnTo>
                  <a:lnTo>
                    <a:pt x="5" y="10"/>
                  </a:lnTo>
                  <a:lnTo>
                    <a:pt x="20" y="10"/>
                  </a:lnTo>
                  <a:close/>
                  <a:moveTo>
                    <a:pt x="5" y="29"/>
                  </a:moveTo>
                  <a:lnTo>
                    <a:pt x="0" y="24"/>
                  </a:lnTo>
                  <a:lnTo>
                    <a:pt x="10" y="24"/>
                  </a:lnTo>
                  <a:lnTo>
                    <a:pt x="5" y="29"/>
                  </a:lnTo>
                  <a:close/>
                  <a:moveTo>
                    <a:pt x="10" y="15"/>
                  </a:moveTo>
                  <a:lnTo>
                    <a:pt x="106" y="43"/>
                  </a:lnTo>
                  <a:lnTo>
                    <a:pt x="106" y="58"/>
                  </a:lnTo>
                  <a:lnTo>
                    <a:pt x="5" y="29"/>
                  </a:lnTo>
                  <a:lnTo>
                    <a:pt x="10" y="15"/>
                  </a:lnTo>
                  <a:close/>
                  <a:moveTo>
                    <a:pt x="111" y="53"/>
                  </a:moveTo>
                  <a:lnTo>
                    <a:pt x="106" y="58"/>
                  </a:lnTo>
                  <a:lnTo>
                    <a:pt x="106" y="53"/>
                  </a:lnTo>
                  <a:lnTo>
                    <a:pt x="111" y="53"/>
                  </a:lnTo>
                  <a:close/>
                  <a:moveTo>
                    <a:pt x="101" y="48"/>
                  </a:moveTo>
                  <a:lnTo>
                    <a:pt x="106" y="34"/>
                  </a:lnTo>
                  <a:lnTo>
                    <a:pt x="116" y="39"/>
                  </a:lnTo>
                  <a:lnTo>
                    <a:pt x="111" y="53"/>
                  </a:lnTo>
                  <a:lnTo>
                    <a:pt x="101" y="48"/>
                  </a:lnTo>
                  <a:close/>
                  <a:moveTo>
                    <a:pt x="111" y="29"/>
                  </a:moveTo>
                  <a:lnTo>
                    <a:pt x="116" y="39"/>
                  </a:lnTo>
                  <a:lnTo>
                    <a:pt x="111" y="39"/>
                  </a:lnTo>
                  <a:lnTo>
                    <a:pt x="111" y="29"/>
                  </a:lnTo>
                  <a:close/>
                  <a:moveTo>
                    <a:pt x="111" y="43"/>
                  </a:moveTo>
                  <a:lnTo>
                    <a:pt x="10" y="15"/>
                  </a:lnTo>
                  <a:lnTo>
                    <a:pt x="10" y="0"/>
                  </a:lnTo>
                  <a:lnTo>
                    <a:pt x="111" y="29"/>
                  </a:lnTo>
                  <a:lnTo>
                    <a:pt x="111" y="43"/>
                  </a:lnTo>
                  <a:close/>
                  <a:moveTo>
                    <a:pt x="5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" name="Freeform 410"/>
            <p:cNvSpPr>
              <a:spLocks noChangeAspect="1"/>
            </p:cNvSpPr>
            <p:nvPr/>
          </p:nvSpPr>
          <p:spPr bwMode="auto">
            <a:xfrm>
              <a:off x="3757" y="6958"/>
              <a:ext cx="87" cy="41"/>
            </a:xfrm>
            <a:custGeom>
              <a:avLst/>
              <a:gdLst>
                <a:gd name="T0" fmla="*/ 2 w 106"/>
                <a:gd name="T1" fmla="*/ 0 h 62"/>
                <a:gd name="T2" fmla="*/ 0 w 106"/>
                <a:gd name="T3" fmla="*/ 1 h 62"/>
                <a:gd name="T4" fmla="*/ 2 w 106"/>
                <a:gd name="T5" fmla="*/ 1 h 62"/>
                <a:gd name="T6" fmla="*/ 2 w 106"/>
                <a:gd name="T7" fmla="*/ 1 h 62"/>
                <a:gd name="T8" fmla="*/ 2 w 106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62"/>
                <a:gd name="T17" fmla="*/ 106 w 106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62">
                  <a:moveTo>
                    <a:pt x="5" y="0"/>
                  </a:moveTo>
                  <a:lnTo>
                    <a:pt x="0" y="14"/>
                  </a:lnTo>
                  <a:lnTo>
                    <a:pt x="101" y="62"/>
                  </a:lnTo>
                  <a:lnTo>
                    <a:pt x="106" y="4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" name="Freeform 411"/>
            <p:cNvSpPr>
              <a:spLocks noChangeAspect="1" noEditPoints="1"/>
            </p:cNvSpPr>
            <p:nvPr/>
          </p:nvSpPr>
          <p:spPr bwMode="auto">
            <a:xfrm>
              <a:off x="3754" y="6953"/>
              <a:ext cx="95" cy="49"/>
            </a:xfrm>
            <a:custGeom>
              <a:avLst/>
              <a:gdLst>
                <a:gd name="T0" fmla="*/ 2 w 116"/>
                <a:gd name="T1" fmla="*/ 1 h 72"/>
                <a:gd name="T2" fmla="*/ 2 w 116"/>
                <a:gd name="T3" fmla="*/ 1 h 72"/>
                <a:gd name="T4" fmla="*/ 0 w 116"/>
                <a:gd name="T5" fmla="*/ 1 h 72"/>
                <a:gd name="T6" fmla="*/ 2 w 116"/>
                <a:gd name="T7" fmla="*/ 0 h 72"/>
                <a:gd name="T8" fmla="*/ 2 w 116"/>
                <a:gd name="T9" fmla="*/ 1 h 72"/>
                <a:gd name="T10" fmla="*/ 0 w 116"/>
                <a:gd name="T11" fmla="*/ 1 h 72"/>
                <a:gd name="T12" fmla="*/ 0 w 116"/>
                <a:gd name="T13" fmla="*/ 1 h 72"/>
                <a:gd name="T14" fmla="*/ 2 w 116"/>
                <a:gd name="T15" fmla="*/ 1 h 72"/>
                <a:gd name="T16" fmla="*/ 0 w 116"/>
                <a:gd name="T17" fmla="*/ 1 h 72"/>
                <a:gd name="T18" fmla="*/ 2 w 116"/>
                <a:gd name="T19" fmla="*/ 1 h 72"/>
                <a:gd name="T20" fmla="*/ 2 w 116"/>
                <a:gd name="T21" fmla="*/ 1 h 72"/>
                <a:gd name="T22" fmla="*/ 2 w 116"/>
                <a:gd name="T23" fmla="*/ 1 h 72"/>
                <a:gd name="T24" fmla="*/ 0 w 116"/>
                <a:gd name="T25" fmla="*/ 1 h 72"/>
                <a:gd name="T26" fmla="*/ 2 w 116"/>
                <a:gd name="T27" fmla="*/ 1 h 72"/>
                <a:gd name="T28" fmla="*/ 2 w 116"/>
                <a:gd name="T29" fmla="*/ 1 h 72"/>
                <a:gd name="T30" fmla="*/ 2 w 116"/>
                <a:gd name="T31" fmla="*/ 1 h 72"/>
                <a:gd name="T32" fmla="*/ 2 w 116"/>
                <a:gd name="T33" fmla="*/ 1 h 72"/>
                <a:gd name="T34" fmla="*/ 2 w 116"/>
                <a:gd name="T35" fmla="*/ 1 h 72"/>
                <a:gd name="T36" fmla="*/ 2 w 116"/>
                <a:gd name="T37" fmla="*/ 1 h 72"/>
                <a:gd name="T38" fmla="*/ 2 w 116"/>
                <a:gd name="T39" fmla="*/ 1 h 72"/>
                <a:gd name="T40" fmla="*/ 2 w 116"/>
                <a:gd name="T41" fmla="*/ 1 h 72"/>
                <a:gd name="T42" fmla="*/ 2 w 116"/>
                <a:gd name="T43" fmla="*/ 1 h 72"/>
                <a:gd name="T44" fmla="*/ 2 w 116"/>
                <a:gd name="T45" fmla="*/ 1 h 72"/>
                <a:gd name="T46" fmla="*/ 2 w 116"/>
                <a:gd name="T47" fmla="*/ 1 h 72"/>
                <a:gd name="T48" fmla="*/ 2 w 116"/>
                <a:gd name="T49" fmla="*/ 1 h 72"/>
                <a:gd name="T50" fmla="*/ 2 w 116"/>
                <a:gd name="T51" fmla="*/ 1 h 72"/>
                <a:gd name="T52" fmla="*/ 2 w 116"/>
                <a:gd name="T53" fmla="*/ 1 h 72"/>
                <a:gd name="T54" fmla="*/ 2 w 116"/>
                <a:gd name="T55" fmla="*/ 1 h 72"/>
                <a:gd name="T56" fmla="*/ 2 w 116"/>
                <a:gd name="T57" fmla="*/ 1 h 72"/>
                <a:gd name="T58" fmla="*/ 2 w 116"/>
                <a:gd name="T59" fmla="*/ 0 h 72"/>
                <a:gd name="T60" fmla="*/ 2 w 116"/>
                <a:gd name="T61" fmla="*/ 1 h 72"/>
                <a:gd name="T62" fmla="*/ 2 w 116"/>
                <a:gd name="T63" fmla="*/ 1 h 72"/>
                <a:gd name="T64" fmla="*/ 2 w 116"/>
                <a:gd name="T65" fmla="*/ 0 h 72"/>
                <a:gd name="T66" fmla="*/ 2 w 116"/>
                <a:gd name="T67" fmla="*/ 0 h 72"/>
                <a:gd name="T68" fmla="*/ 2 w 116"/>
                <a:gd name="T69" fmla="*/ 1 h 72"/>
                <a:gd name="T70" fmla="*/ 2 w 116"/>
                <a:gd name="T71" fmla="*/ 0 h 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6"/>
                <a:gd name="T109" fmla="*/ 0 h 72"/>
                <a:gd name="T110" fmla="*/ 116 w 116"/>
                <a:gd name="T111" fmla="*/ 72 h 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6" h="72">
                  <a:moveTo>
                    <a:pt x="15" y="5"/>
                  </a:moveTo>
                  <a:lnTo>
                    <a:pt x="10" y="19"/>
                  </a:lnTo>
                  <a:lnTo>
                    <a:pt x="0" y="14"/>
                  </a:lnTo>
                  <a:lnTo>
                    <a:pt x="5" y="0"/>
                  </a:lnTo>
                  <a:lnTo>
                    <a:pt x="15" y="5"/>
                  </a:lnTo>
                  <a:close/>
                  <a:moveTo>
                    <a:pt x="0" y="24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0" y="24"/>
                  </a:lnTo>
                  <a:close/>
                  <a:moveTo>
                    <a:pt x="10" y="9"/>
                  </a:moveTo>
                  <a:lnTo>
                    <a:pt x="106" y="62"/>
                  </a:lnTo>
                  <a:lnTo>
                    <a:pt x="101" y="72"/>
                  </a:lnTo>
                  <a:lnTo>
                    <a:pt x="0" y="24"/>
                  </a:lnTo>
                  <a:lnTo>
                    <a:pt x="10" y="9"/>
                  </a:lnTo>
                  <a:close/>
                  <a:moveTo>
                    <a:pt x="111" y="72"/>
                  </a:moveTo>
                  <a:lnTo>
                    <a:pt x="101" y="72"/>
                  </a:lnTo>
                  <a:lnTo>
                    <a:pt x="106" y="67"/>
                  </a:lnTo>
                  <a:lnTo>
                    <a:pt x="111" y="72"/>
                  </a:lnTo>
                  <a:close/>
                  <a:moveTo>
                    <a:pt x="96" y="62"/>
                  </a:moveTo>
                  <a:lnTo>
                    <a:pt x="106" y="53"/>
                  </a:lnTo>
                  <a:lnTo>
                    <a:pt x="116" y="57"/>
                  </a:lnTo>
                  <a:lnTo>
                    <a:pt x="111" y="72"/>
                  </a:lnTo>
                  <a:lnTo>
                    <a:pt x="96" y="62"/>
                  </a:lnTo>
                  <a:close/>
                  <a:moveTo>
                    <a:pt x="116" y="48"/>
                  </a:moveTo>
                  <a:lnTo>
                    <a:pt x="116" y="57"/>
                  </a:lnTo>
                  <a:lnTo>
                    <a:pt x="111" y="53"/>
                  </a:lnTo>
                  <a:lnTo>
                    <a:pt x="116" y="48"/>
                  </a:lnTo>
                  <a:close/>
                  <a:moveTo>
                    <a:pt x="106" y="62"/>
                  </a:moveTo>
                  <a:lnTo>
                    <a:pt x="5" y="9"/>
                  </a:lnTo>
                  <a:lnTo>
                    <a:pt x="15" y="0"/>
                  </a:lnTo>
                  <a:lnTo>
                    <a:pt x="116" y="48"/>
                  </a:lnTo>
                  <a:lnTo>
                    <a:pt x="106" y="62"/>
                  </a:lnTo>
                  <a:close/>
                  <a:moveTo>
                    <a:pt x="5" y="0"/>
                  </a:moveTo>
                  <a:lnTo>
                    <a:pt x="15" y="0"/>
                  </a:lnTo>
                  <a:lnTo>
                    <a:pt x="1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" name="Freeform 412"/>
            <p:cNvSpPr>
              <a:spLocks noChangeAspect="1"/>
            </p:cNvSpPr>
            <p:nvPr/>
          </p:nvSpPr>
          <p:spPr bwMode="auto">
            <a:xfrm>
              <a:off x="3841" y="6990"/>
              <a:ext cx="88" cy="51"/>
            </a:xfrm>
            <a:custGeom>
              <a:avLst/>
              <a:gdLst>
                <a:gd name="T0" fmla="*/ 2 w 106"/>
                <a:gd name="T1" fmla="*/ 0 h 76"/>
                <a:gd name="T2" fmla="*/ 0 w 106"/>
                <a:gd name="T3" fmla="*/ 1 h 76"/>
                <a:gd name="T4" fmla="*/ 2 w 106"/>
                <a:gd name="T5" fmla="*/ 1 h 76"/>
                <a:gd name="T6" fmla="*/ 2 w 106"/>
                <a:gd name="T7" fmla="*/ 1 h 76"/>
                <a:gd name="T8" fmla="*/ 2 w 106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76"/>
                <a:gd name="T17" fmla="*/ 106 w 106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76">
                  <a:moveTo>
                    <a:pt x="5" y="0"/>
                  </a:moveTo>
                  <a:lnTo>
                    <a:pt x="0" y="14"/>
                  </a:lnTo>
                  <a:lnTo>
                    <a:pt x="96" y="76"/>
                  </a:lnTo>
                  <a:lnTo>
                    <a:pt x="106" y="6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" name="Freeform 413"/>
            <p:cNvSpPr>
              <a:spLocks noChangeAspect="1" noEditPoints="1"/>
            </p:cNvSpPr>
            <p:nvPr/>
          </p:nvSpPr>
          <p:spPr bwMode="auto">
            <a:xfrm>
              <a:off x="3833" y="6986"/>
              <a:ext cx="99" cy="58"/>
            </a:xfrm>
            <a:custGeom>
              <a:avLst/>
              <a:gdLst>
                <a:gd name="T0" fmla="*/ 2 w 120"/>
                <a:gd name="T1" fmla="*/ 1 h 86"/>
                <a:gd name="T2" fmla="*/ 2 w 120"/>
                <a:gd name="T3" fmla="*/ 1 h 86"/>
                <a:gd name="T4" fmla="*/ 0 w 120"/>
                <a:gd name="T5" fmla="*/ 1 h 86"/>
                <a:gd name="T6" fmla="*/ 2 w 120"/>
                <a:gd name="T7" fmla="*/ 1 h 86"/>
                <a:gd name="T8" fmla="*/ 2 w 120"/>
                <a:gd name="T9" fmla="*/ 1 h 86"/>
                <a:gd name="T10" fmla="*/ 2 w 120"/>
                <a:gd name="T11" fmla="*/ 1 h 86"/>
                <a:gd name="T12" fmla="*/ 0 w 120"/>
                <a:gd name="T13" fmla="*/ 1 h 86"/>
                <a:gd name="T14" fmla="*/ 2 w 120"/>
                <a:gd name="T15" fmla="*/ 1 h 86"/>
                <a:gd name="T16" fmla="*/ 2 w 120"/>
                <a:gd name="T17" fmla="*/ 1 h 86"/>
                <a:gd name="T18" fmla="*/ 2 w 120"/>
                <a:gd name="T19" fmla="*/ 1 h 86"/>
                <a:gd name="T20" fmla="*/ 2 w 120"/>
                <a:gd name="T21" fmla="*/ 1 h 86"/>
                <a:gd name="T22" fmla="*/ 2 w 120"/>
                <a:gd name="T23" fmla="*/ 1 h 86"/>
                <a:gd name="T24" fmla="*/ 2 w 120"/>
                <a:gd name="T25" fmla="*/ 1 h 86"/>
                <a:gd name="T26" fmla="*/ 2 w 120"/>
                <a:gd name="T27" fmla="*/ 1 h 86"/>
                <a:gd name="T28" fmla="*/ 2 w 120"/>
                <a:gd name="T29" fmla="*/ 1 h 86"/>
                <a:gd name="T30" fmla="*/ 2 w 120"/>
                <a:gd name="T31" fmla="*/ 1 h 86"/>
                <a:gd name="T32" fmla="*/ 2 w 120"/>
                <a:gd name="T33" fmla="*/ 1 h 86"/>
                <a:gd name="T34" fmla="*/ 2 w 120"/>
                <a:gd name="T35" fmla="*/ 1 h 86"/>
                <a:gd name="T36" fmla="*/ 2 w 120"/>
                <a:gd name="T37" fmla="*/ 1 h 86"/>
                <a:gd name="T38" fmla="*/ 2 w 120"/>
                <a:gd name="T39" fmla="*/ 1 h 86"/>
                <a:gd name="T40" fmla="*/ 2 w 120"/>
                <a:gd name="T41" fmla="*/ 1 h 86"/>
                <a:gd name="T42" fmla="*/ 2 w 120"/>
                <a:gd name="T43" fmla="*/ 1 h 86"/>
                <a:gd name="T44" fmla="*/ 2 w 120"/>
                <a:gd name="T45" fmla="*/ 1 h 86"/>
                <a:gd name="T46" fmla="*/ 2 w 120"/>
                <a:gd name="T47" fmla="*/ 1 h 86"/>
                <a:gd name="T48" fmla="*/ 2 w 120"/>
                <a:gd name="T49" fmla="*/ 1 h 86"/>
                <a:gd name="T50" fmla="*/ 2 w 120"/>
                <a:gd name="T51" fmla="*/ 1 h 86"/>
                <a:gd name="T52" fmla="*/ 2 w 120"/>
                <a:gd name="T53" fmla="*/ 1 h 86"/>
                <a:gd name="T54" fmla="*/ 2 w 120"/>
                <a:gd name="T55" fmla="*/ 1 h 86"/>
                <a:gd name="T56" fmla="*/ 2 w 120"/>
                <a:gd name="T57" fmla="*/ 1 h 86"/>
                <a:gd name="T58" fmla="*/ 2 w 120"/>
                <a:gd name="T59" fmla="*/ 0 h 86"/>
                <a:gd name="T60" fmla="*/ 2 w 120"/>
                <a:gd name="T61" fmla="*/ 1 h 86"/>
                <a:gd name="T62" fmla="*/ 2 w 120"/>
                <a:gd name="T63" fmla="*/ 1 h 86"/>
                <a:gd name="T64" fmla="*/ 2 w 120"/>
                <a:gd name="T65" fmla="*/ 1 h 86"/>
                <a:gd name="T66" fmla="*/ 2 w 120"/>
                <a:gd name="T67" fmla="*/ 0 h 86"/>
                <a:gd name="T68" fmla="*/ 2 w 120"/>
                <a:gd name="T69" fmla="*/ 1 h 86"/>
                <a:gd name="T70" fmla="*/ 2 w 120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86"/>
                <a:gd name="T110" fmla="*/ 120 w 120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86">
                  <a:moveTo>
                    <a:pt x="20" y="9"/>
                  </a:moveTo>
                  <a:lnTo>
                    <a:pt x="15" y="24"/>
                  </a:lnTo>
                  <a:lnTo>
                    <a:pt x="0" y="14"/>
                  </a:lnTo>
                  <a:lnTo>
                    <a:pt x="10" y="5"/>
                  </a:lnTo>
                  <a:lnTo>
                    <a:pt x="20" y="9"/>
                  </a:lnTo>
                  <a:close/>
                  <a:moveTo>
                    <a:pt x="5" y="24"/>
                  </a:moveTo>
                  <a:lnTo>
                    <a:pt x="0" y="14"/>
                  </a:lnTo>
                  <a:lnTo>
                    <a:pt x="10" y="19"/>
                  </a:lnTo>
                  <a:lnTo>
                    <a:pt x="5" y="24"/>
                  </a:lnTo>
                  <a:close/>
                  <a:moveTo>
                    <a:pt x="10" y="14"/>
                  </a:moveTo>
                  <a:lnTo>
                    <a:pt x="111" y="76"/>
                  </a:lnTo>
                  <a:lnTo>
                    <a:pt x="101" y="86"/>
                  </a:lnTo>
                  <a:lnTo>
                    <a:pt x="5" y="24"/>
                  </a:lnTo>
                  <a:lnTo>
                    <a:pt x="10" y="14"/>
                  </a:lnTo>
                  <a:close/>
                  <a:moveTo>
                    <a:pt x="111" y="86"/>
                  </a:moveTo>
                  <a:lnTo>
                    <a:pt x="101" y="86"/>
                  </a:lnTo>
                  <a:lnTo>
                    <a:pt x="106" y="81"/>
                  </a:lnTo>
                  <a:lnTo>
                    <a:pt x="111" y="86"/>
                  </a:lnTo>
                  <a:close/>
                  <a:moveTo>
                    <a:pt x="101" y="76"/>
                  </a:moveTo>
                  <a:lnTo>
                    <a:pt x="111" y="67"/>
                  </a:lnTo>
                  <a:lnTo>
                    <a:pt x="120" y="76"/>
                  </a:lnTo>
                  <a:lnTo>
                    <a:pt x="111" y="86"/>
                  </a:lnTo>
                  <a:lnTo>
                    <a:pt x="101" y="76"/>
                  </a:lnTo>
                  <a:close/>
                  <a:moveTo>
                    <a:pt x="120" y="67"/>
                  </a:moveTo>
                  <a:lnTo>
                    <a:pt x="120" y="76"/>
                  </a:lnTo>
                  <a:lnTo>
                    <a:pt x="116" y="72"/>
                  </a:lnTo>
                  <a:lnTo>
                    <a:pt x="120" y="67"/>
                  </a:lnTo>
                  <a:close/>
                  <a:moveTo>
                    <a:pt x="111" y="76"/>
                  </a:moveTo>
                  <a:lnTo>
                    <a:pt x="10" y="14"/>
                  </a:lnTo>
                  <a:lnTo>
                    <a:pt x="20" y="0"/>
                  </a:lnTo>
                  <a:lnTo>
                    <a:pt x="120" y="67"/>
                  </a:lnTo>
                  <a:lnTo>
                    <a:pt x="111" y="76"/>
                  </a:lnTo>
                  <a:close/>
                  <a:moveTo>
                    <a:pt x="10" y="5"/>
                  </a:moveTo>
                  <a:lnTo>
                    <a:pt x="20" y="0"/>
                  </a:lnTo>
                  <a:lnTo>
                    <a:pt x="15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" name="Freeform 414"/>
            <p:cNvSpPr>
              <a:spLocks noChangeAspect="1"/>
            </p:cNvSpPr>
            <p:nvPr/>
          </p:nvSpPr>
          <p:spPr bwMode="auto">
            <a:xfrm>
              <a:off x="3921" y="7035"/>
              <a:ext cx="79" cy="57"/>
            </a:xfrm>
            <a:custGeom>
              <a:avLst/>
              <a:gdLst>
                <a:gd name="T0" fmla="*/ 2 w 96"/>
                <a:gd name="T1" fmla="*/ 0 h 86"/>
                <a:gd name="T2" fmla="*/ 0 w 96"/>
                <a:gd name="T3" fmla="*/ 1 h 86"/>
                <a:gd name="T4" fmla="*/ 2 w 96"/>
                <a:gd name="T5" fmla="*/ 1 h 86"/>
                <a:gd name="T6" fmla="*/ 2 w 96"/>
                <a:gd name="T7" fmla="*/ 1 h 86"/>
                <a:gd name="T8" fmla="*/ 2 w 9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6"/>
                <a:gd name="T17" fmla="*/ 96 w 9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6">
                  <a:moveTo>
                    <a:pt x="10" y="0"/>
                  </a:moveTo>
                  <a:lnTo>
                    <a:pt x="0" y="9"/>
                  </a:lnTo>
                  <a:lnTo>
                    <a:pt x="86" y="86"/>
                  </a:lnTo>
                  <a:lnTo>
                    <a:pt x="96" y="7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" name="Freeform 415"/>
            <p:cNvSpPr>
              <a:spLocks noChangeAspect="1" noEditPoints="1"/>
            </p:cNvSpPr>
            <p:nvPr/>
          </p:nvSpPr>
          <p:spPr bwMode="auto">
            <a:xfrm>
              <a:off x="3916" y="7031"/>
              <a:ext cx="89" cy="68"/>
            </a:xfrm>
            <a:custGeom>
              <a:avLst/>
              <a:gdLst>
                <a:gd name="T0" fmla="*/ 3 w 106"/>
                <a:gd name="T1" fmla="*/ 1 h 101"/>
                <a:gd name="T2" fmla="*/ 3 w 106"/>
                <a:gd name="T3" fmla="*/ 1 h 101"/>
                <a:gd name="T4" fmla="*/ 0 w 106"/>
                <a:gd name="T5" fmla="*/ 1 h 101"/>
                <a:gd name="T6" fmla="*/ 3 w 106"/>
                <a:gd name="T7" fmla="*/ 0 h 101"/>
                <a:gd name="T8" fmla="*/ 3 w 106"/>
                <a:gd name="T9" fmla="*/ 1 h 101"/>
                <a:gd name="T10" fmla="*/ 0 w 106"/>
                <a:gd name="T11" fmla="*/ 1 h 101"/>
                <a:gd name="T12" fmla="*/ 0 w 106"/>
                <a:gd name="T13" fmla="*/ 1 h 101"/>
                <a:gd name="T14" fmla="*/ 3 w 106"/>
                <a:gd name="T15" fmla="*/ 1 h 101"/>
                <a:gd name="T16" fmla="*/ 0 w 106"/>
                <a:gd name="T17" fmla="*/ 1 h 101"/>
                <a:gd name="T18" fmla="*/ 3 w 106"/>
                <a:gd name="T19" fmla="*/ 1 h 101"/>
                <a:gd name="T20" fmla="*/ 3 w 106"/>
                <a:gd name="T21" fmla="*/ 1 h 101"/>
                <a:gd name="T22" fmla="*/ 3 w 106"/>
                <a:gd name="T23" fmla="*/ 1 h 101"/>
                <a:gd name="T24" fmla="*/ 0 w 106"/>
                <a:gd name="T25" fmla="*/ 1 h 101"/>
                <a:gd name="T26" fmla="*/ 3 w 106"/>
                <a:gd name="T27" fmla="*/ 1 h 101"/>
                <a:gd name="T28" fmla="*/ 3 w 106"/>
                <a:gd name="T29" fmla="*/ 1 h 101"/>
                <a:gd name="T30" fmla="*/ 3 w 106"/>
                <a:gd name="T31" fmla="*/ 1 h 101"/>
                <a:gd name="T32" fmla="*/ 3 w 106"/>
                <a:gd name="T33" fmla="*/ 1 h 101"/>
                <a:gd name="T34" fmla="*/ 3 w 106"/>
                <a:gd name="T35" fmla="*/ 1 h 101"/>
                <a:gd name="T36" fmla="*/ 3 w 106"/>
                <a:gd name="T37" fmla="*/ 1 h 101"/>
                <a:gd name="T38" fmla="*/ 3 w 106"/>
                <a:gd name="T39" fmla="*/ 1 h 101"/>
                <a:gd name="T40" fmla="*/ 3 w 106"/>
                <a:gd name="T41" fmla="*/ 1 h 101"/>
                <a:gd name="T42" fmla="*/ 3 w 106"/>
                <a:gd name="T43" fmla="*/ 1 h 101"/>
                <a:gd name="T44" fmla="*/ 3 w 106"/>
                <a:gd name="T45" fmla="*/ 1 h 101"/>
                <a:gd name="T46" fmla="*/ 3 w 106"/>
                <a:gd name="T47" fmla="*/ 1 h 101"/>
                <a:gd name="T48" fmla="*/ 3 w 106"/>
                <a:gd name="T49" fmla="*/ 1 h 101"/>
                <a:gd name="T50" fmla="*/ 3 w 106"/>
                <a:gd name="T51" fmla="*/ 1 h 101"/>
                <a:gd name="T52" fmla="*/ 3 w 106"/>
                <a:gd name="T53" fmla="*/ 1 h 101"/>
                <a:gd name="T54" fmla="*/ 3 w 106"/>
                <a:gd name="T55" fmla="*/ 1 h 101"/>
                <a:gd name="T56" fmla="*/ 3 w 106"/>
                <a:gd name="T57" fmla="*/ 1 h 101"/>
                <a:gd name="T58" fmla="*/ 3 w 106"/>
                <a:gd name="T59" fmla="*/ 0 h 101"/>
                <a:gd name="T60" fmla="*/ 3 w 106"/>
                <a:gd name="T61" fmla="*/ 1 h 101"/>
                <a:gd name="T62" fmla="*/ 3 w 106"/>
                <a:gd name="T63" fmla="*/ 1 h 101"/>
                <a:gd name="T64" fmla="*/ 3 w 106"/>
                <a:gd name="T65" fmla="*/ 0 h 101"/>
                <a:gd name="T66" fmla="*/ 3 w 106"/>
                <a:gd name="T67" fmla="*/ 0 h 101"/>
                <a:gd name="T68" fmla="*/ 3 w 106"/>
                <a:gd name="T69" fmla="*/ 1 h 101"/>
                <a:gd name="T70" fmla="*/ 3 w 106"/>
                <a:gd name="T71" fmla="*/ 0 h 1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6"/>
                <a:gd name="T109" fmla="*/ 0 h 101"/>
                <a:gd name="T110" fmla="*/ 106 w 106"/>
                <a:gd name="T111" fmla="*/ 101 h 1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6" h="101"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96" y="86"/>
                  </a:lnTo>
                  <a:lnTo>
                    <a:pt x="87" y="10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96" y="101"/>
                  </a:moveTo>
                  <a:lnTo>
                    <a:pt x="87" y="101"/>
                  </a:lnTo>
                  <a:lnTo>
                    <a:pt x="91" y="91"/>
                  </a:lnTo>
                  <a:lnTo>
                    <a:pt x="96" y="101"/>
                  </a:lnTo>
                  <a:close/>
                  <a:moveTo>
                    <a:pt x="87" y="86"/>
                  </a:moveTo>
                  <a:lnTo>
                    <a:pt x="96" y="77"/>
                  </a:lnTo>
                  <a:lnTo>
                    <a:pt x="106" y="91"/>
                  </a:lnTo>
                  <a:lnTo>
                    <a:pt x="96" y="101"/>
                  </a:lnTo>
                  <a:lnTo>
                    <a:pt x="87" y="86"/>
                  </a:lnTo>
                  <a:close/>
                  <a:moveTo>
                    <a:pt x="106" y="77"/>
                  </a:moveTo>
                  <a:lnTo>
                    <a:pt x="106" y="91"/>
                  </a:lnTo>
                  <a:lnTo>
                    <a:pt x="101" y="81"/>
                  </a:lnTo>
                  <a:lnTo>
                    <a:pt x="106" y="77"/>
                  </a:lnTo>
                  <a:close/>
                  <a:moveTo>
                    <a:pt x="96" y="91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106" y="77"/>
                  </a:lnTo>
                  <a:lnTo>
                    <a:pt x="96" y="91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5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" name="Freeform 416"/>
            <p:cNvSpPr>
              <a:spLocks noChangeAspect="1"/>
            </p:cNvSpPr>
            <p:nvPr/>
          </p:nvSpPr>
          <p:spPr bwMode="auto">
            <a:xfrm>
              <a:off x="3992" y="7086"/>
              <a:ext cx="76" cy="71"/>
            </a:xfrm>
            <a:custGeom>
              <a:avLst/>
              <a:gdLst>
                <a:gd name="T0" fmla="*/ 2 w 92"/>
                <a:gd name="T1" fmla="*/ 0 h 106"/>
                <a:gd name="T2" fmla="*/ 0 w 92"/>
                <a:gd name="T3" fmla="*/ 1 h 106"/>
                <a:gd name="T4" fmla="*/ 2 w 92"/>
                <a:gd name="T5" fmla="*/ 1 h 106"/>
                <a:gd name="T6" fmla="*/ 2 w 92"/>
                <a:gd name="T7" fmla="*/ 1 h 106"/>
                <a:gd name="T8" fmla="*/ 2 w 92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106"/>
                <a:gd name="T17" fmla="*/ 92 w 92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106">
                  <a:moveTo>
                    <a:pt x="10" y="0"/>
                  </a:moveTo>
                  <a:lnTo>
                    <a:pt x="0" y="10"/>
                  </a:lnTo>
                  <a:lnTo>
                    <a:pt x="77" y="106"/>
                  </a:lnTo>
                  <a:lnTo>
                    <a:pt x="92" y="9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8" name="Freeform 417"/>
            <p:cNvSpPr>
              <a:spLocks noChangeAspect="1" noEditPoints="1"/>
            </p:cNvSpPr>
            <p:nvPr/>
          </p:nvSpPr>
          <p:spPr bwMode="auto">
            <a:xfrm>
              <a:off x="3989" y="7083"/>
              <a:ext cx="84" cy="78"/>
            </a:xfrm>
            <a:custGeom>
              <a:avLst/>
              <a:gdLst>
                <a:gd name="T0" fmla="*/ 2 w 101"/>
                <a:gd name="T1" fmla="*/ 1 h 115"/>
                <a:gd name="T2" fmla="*/ 2 w 101"/>
                <a:gd name="T3" fmla="*/ 1 h 115"/>
                <a:gd name="T4" fmla="*/ 0 w 101"/>
                <a:gd name="T5" fmla="*/ 1 h 115"/>
                <a:gd name="T6" fmla="*/ 2 w 101"/>
                <a:gd name="T7" fmla="*/ 0 h 115"/>
                <a:gd name="T8" fmla="*/ 2 w 101"/>
                <a:gd name="T9" fmla="*/ 1 h 115"/>
                <a:gd name="T10" fmla="*/ 0 w 101"/>
                <a:gd name="T11" fmla="*/ 1 h 115"/>
                <a:gd name="T12" fmla="*/ 0 w 101"/>
                <a:gd name="T13" fmla="*/ 1 h 115"/>
                <a:gd name="T14" fmla="*/ 2 w 101"/>
                <a:gd name="T15" fmla="*/ 1 h 115"/>
                <a:gd name="T16" fmla="*/ 0 w 101"/>
                <a:gd name="T17" fmla="*/ 1 h 115"/>
                <a:gd name="T18" fmla="*/ 2 w 101"/>
                <a:gd name="T19" fmla="*/ 1 h 115"/>
                <a:gd name="T20" fmla="*/ 2 w 101"/>
                <a:gd name="T21" fmla="*/ 1 h 115"/>
                <a:gd name="T22" fmla="*/ 2 w 101"/>
                <a:gd name="T23" fmla="*/ 1 h 115"/>
                <a:gd name="T24" fmla="*/ 0 w 101"/>
                <a:gd name="T25" fmla="*/ 1 h 115"/>
                <a:gd name="T26" fmla="*/ 2 w 101"/>
                <a:gd name="T27" fmla="*/ 1 h 115"/>
                <a:gd name="T28" fmla="*/ 2 w 101"/>
                <a:gd name="T29" fmla="*/ 1 h 115"/>
                <a:gd name="T30" fmla="*/ 2 w 101"/>
                <a:gd name="T31" fmla="*/ 1 h 115"/>
                <a:gd name="T32" fmla="*/ 2 w 101"/>
                <a:gd name="T33" fmla="*/ 1 h 115"/>
                <a:gd name="T34" fmla="*/ 2 w 101"/>
                <a:gd name="T35" fmla="*/ 1 h 115"/>
                <a:gd name="T36" fmla="*/ 2 w 101"/>
                <a:gd name="T37" fmla="*/ 1 h 115"/>
                <a:gd name="T38" fmla="*/ 2 w 101"/>
                <a:gd name="T39" fmla="*/ 1 h 115"/>
                <a:gd name="T40" fmla="*/ 2 w 101"/>
                <a:gd name="T41" fmla="*/ 1 h 115"/>
                <a:gd name="T42" fmla="*/ 2 w 101"/>
                <a:gd name="T43" fmla="*/ 1 h 115"/>
                <a:gd name="T44" fmla="*/ 2 w 101"/>
                <a:gd name="T45" fmla="*/ 1 h 115"/>
                <a:gd name="T46" fmla="*/ 2 w 101"/>
                <a:gd name="T47" fmla="*/ 1 h 115"/>
                <a:gd name="T48" fmla="*/ 2 w 101"/>
                <a:gd name="T49" fmla="*/ 1 h 115"/>
                <a:gd name="T50" fmla="*/ 2 w 101"/>
                <a:gd name="T51" fmla="*/ 1 h 115"/>
                <a:gd name="T52" fmla="*/ 2 w 101"/>
                <a:gd name="T53" fmla="*/ 1 h 115"/>
                <a:gd name="T54" fmla="*/ 2 w 101"/>
                <a:gd name="T55" fmla="*/ 1 h 115"/>
                <a:gd name="T56" fmla="*/ 2 w 101"/>
                <a:gd name="T57" fmla="*/ 1 h 115"/>
                <a:gd name="T58" fmla="*/ 2 w 101"/>
                <a:gd name="T59" fmla="*/ 0 h 115"/>
                <a:gd name="T60" fmla="*/ 2 w 101"/>
                <a:gd name="T61" fmla="*/ 1 h 115"/>
                <a:gd name="T62" fmla="*/ 2 w 101"/>
                <a:gd name="T63" fmla="*/ 1 h 115"/>
                <a:gd name="T64" fmla="*/ 2 w 101"/>
                <a:gd name="T65" fmla="*/ 0 h 115"/>
                <a:gd name="T66" fmla="*/ 2 w 101"/>
                <a:gd name="T67" fmla="*/ 0 h 115"/>
                <a:gd name="T68" fmla="*/ 2 w 101"/>
                <a:gd name="T69" fmla="*/ 1 h 115"/>
                <a:gd name="T70" fmla="*/ 2 w 101"/>
                <a:gd name="T71" fmla="*/ 0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15"/>
                <a:gd name="T110" fmla="*/ 101 w 101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15">
                  <a:moveTo>
                    <a:pt x="19" y="14"/>
                  </a:move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4" y="14"/>
                  </a:lnTo>
                  <a:lnTo>
                    <a:pt x="0" y="19"/>
                  </a:lnTo>
                  <a:close/>
                  <a:moveTo>
                    <a:pt x="9" y="9"/>
                  </a:moveTo>
                  <a:lnTo>
                    <a:pt x="86" y="105"/>
                  </a:lnTo>
                  <a:lnTo>
                    <a:pt x="77" y="115"/>
                  </a:lnTo>
                  <a:lnTo>
                    <a:pt x="0" y="19"/>
                  </a:lnTo>
                  <a:lnTo>
                    <a:pt x="9" y="9"/>
                  </a:lnTo>
                  <a:close/>
                  <a:moveTo>
                    <a:pt x="86" y="115"/>
                  </a:moveTo>
                  <a:lnTo>
                    <a:pt x="77" y="115"/>
                  </a:lnTo>
                  <a:lnTo>
                    <a:pt x="81" y="110"/>
                  </a:lnTo>
                  <a:lnTo>
                    <a:pt x="86" y="115"/>
                  </a:lnTo>
                  <a:close/>
                  <a:moveTo>
                    <a:pt x="77" y="100"/>
                  </a:moveTo>
                  <a:lnTo>
                    <a:pt x="91" y="96"/>
                  </a:lnTo>
                  <a:lnTo>
                    <a:pt x="96" y="105"/>
                  </a:lnTo>
                  <a:lnTo>
                    <a:pt x="86" y="115"/>
                  </a:lnTo>
                  <a:lnTo>
                    <a:pt x="77" y="100"/>
                  </a:lnTo>
                  <a:close/>
                  <a:moveTo>
                    <a:pt x="101" y="96"/>
                  </a:moveTo>
                  <a:lnTo>
                    <a:pt x="96" y="105"/>
                  </a:lnTo>
                  <a:lnTo>
                    <a:pt x="96" y="100"/>
                  </a:lnTo>
                  <a:lnTo>
                    <a:pt x="101" y="96"/>
                  </a:lnTo>
                  <a:close/>
                  <a:moveTo>
                    <a:pt x="86" y="105"/>
                  </a:moveTo>
                  <a:lnTo>
                    <a:pt x="9" y="9"/>
                  </a:lnTo>
                  <a:lnTo>
                    <a:pt x="19" y="0"/>
                  </a:lnTo>
                  <a:lnTo>
                    <a:pt x="101" y="96"/>
                  </a:lnTo>
                  <a:lnTo>
                    <a:pt x="86" y="105"/>
                  </a:lnTo>
                  <a:close/>
                  <a:moveTo>
                    <a:pt x="9" y="0"/>
                  </a:moveTo>
                  <a:lnTo>
                    <a:pt x="19" y="0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" name="Freeform 418"/>
            <p:cNvSpPr>
              <a:spLocks noChangeAspect="1"/>
            </p:cNvSpPr>
            <p:nvPr/>
          </p:nvSpPr>
          <p:spPr bwMode="auto">
            <a:xfrm>
              <a:off x="4056" y="7150"/>
              <a:ext cx="63" cy="78"/>
            </a:xfrm>
            <a:custGeom>
              <a:avLst/>
              <a:gdLst>
                <a:gd name="T0" fmla="*/ 2 w 77"/>
                <a:gd name="T1" fmla="*/ 0 h 116"/>
                <a:gd name="T2" fmla="*/ 0 w 77"/>
                <a:gd name="T3" fmla="*/ 1 h 116"/>
                <a:gd name="T4" fmla="*/ 2 w 77"/>
                <a:gd name="T5" fmla="*/ 1 h 116"/>
                <a:gd name="T6" fmla="*/ 2 w 77"/>
                <a:gd name="T7" fmla="*/ 1 h 116"/>
                <a:gd name="T8" fmla="*/ 2 w 7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16"/>
                <a:gd name="T17" fmla="*/ 77 w 7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16">
                  <a:moveTo>
                    <a:pt x="15" y="0"/>
                  </a:moveTo>
                  <a:lnTo>
                    <a:pt x="0" y="10"/>
                  </a:lnTo>
                  <a:lnTo>
                    <a:pt x="63" y="116"/>
                  </a:lnTo>
                  <a:lnTo>
                    <a:pt x="77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0" name="Freeform 419"/>
            <p:cNvSpPr>
              <a:spLocks noChangeAspect="1" noEditPoints="1"/>
            </p:cNvSpPr>
            <p:nvPr/>
          </p:nvSpPr>
          <p:spPr bwMode="auto">
            <a:xfrm>
              <a:off x="4053" y="7148"/>
              <a:ext cx="71" cy="82"/>
            </a:xfrm>
            <a:custGeom>
              <a:avLst/>
              <a:gdLst>
                <a:gd name="T0" fmla="*/ 2 w 86"/>
                <a:gd name="T1" fmla="*/ 1 h 124"/>
                <a:gd name="T2" fmla="*/ 2 w 86"/>
                <a:gd name="T3" fmla="*/ 1 h 124"/>
                <a:gd name="T4" fmla="*/ 0 w 86"/>
                <a:gd name="T5" fmla="*/ 1 h 124"/>
                <a:gd name="T6" fmla="*/ 2 w 86"/>
                <a:gd name="T7" fmla="*/ 0 h 124"/>
                <a:gd name="T8" fmla="*/ 2 w 86"/>
                <a:gd name="T9" fmla="*/ 1 h 124"/>
                <a:gd name="T10" fmla="*/ 0 w 86"/>
                <a:gd name="T11" fmla="*/ 1 h 124"/>
                <a:gd name="T12" fmla="*/ 0 w 86"/>
                <a:gd name="T13" fmla="*/ 1 h 124"/>
                <a:gd name="T14" fmla="*/ 2 w 86"/>
                <a:gd name="T15" fmla="*/ 1 h 124"/>
                <a:gd name="T16" fmla="*/ 0 w 86"/>
                <a:gd name="T17" fmla="*/ 1 h 124"/>
                <a:gd name="T18" fmla="*/ 2 w 86"/>
                <a:gd name="T19" fmla="*/ 1 h 124"/>
                <a:gd name="T20" fmla="*/ 2 w 86"/>
                <a:gd name="T21" fmla="*/ 1 h 124"/>
                <a:gd name="T22" fmla="*/ 2 w 86"/>
                <a:gd name="T23" fmla="*/ 1 h 124"/>
                <a:gd name="T24" fmla="*/ 0 w 86"/>
                <a:gd name="T25" fmla="*/ 1 h 124"/>
                <a:gd name="T26" fmla="*/ 2 w 86"/>
                <a:gd name="T27" fmla="*/ 1 h 124"/>
                <a:gd name="T28" fmla="*/ 2 w 86"/>
                <a:gd name="T29" fmla="*/ 1 h 124"/>
                <a:gd name="T30" fmla="*/ 2 w 86"/>
                <a:gd name="T31" fmla="*/ 1 h 124"/>
                <a:gd name="T32" fmla="*/ 2 w 86"/>
                <a:gd name="T33" fmla="*/ 1 h 124"/>
                <a:gd name="T34" fmla="*/ 2 w 86"/>
                <a:gd name="T35" fmla="*/ 1 h 124"/>
                <a:gd name="T36" fmla="*/ 2 w 86"/>
                <a:gd name="T37" fmla="*/ 1 h 124"/>
                <a:gd name="T38" fmla="*/ 2 w 86"/>
                <a:gd name="T39" fmla="*/ 1 h 124"/>
                <a:gd name="T40" fmla="*/ 2 w 86"/>
                <a:gd name="T41" fmla="*/ 1 h 124"/>
                <a:gd name="T42" fmla="*/ 2 w 86"/>
                <a:gd name="T43" fmla="*/ 1 h 124"/>
                <a:gd name="T44" fmla="*/ 2 w 86"/>
                <a:gd name="T45" fmla="*/ 1 h 124"/>
                <a:gd name="T46" fmla="*/ 2 w 86"/>
                <a:gd name="T47" fmla="*/ 1 h 124"/>
                <a:gd name="T48" fmla="*/ 2 w 86"/>
                <a:gd name="T49" fmla="*/ 1 h 124"/>
                <a:gd name="T50" fmla="*/ 2 w 86"/>
                <a:gd name="T51" fmla="*/ 1 h 124"/>
                <a:gd name="T52" fmla="*/ 2 w 86"/>
                <a:gd name="T53" fmla="*/ 1 h 124"/>
                <a:gd name="T54" fmla="*/ 2 w 86"/>
                <a:gd name="T55" fmla="*/ 1 h 124"/>
                <a:gd name="T56" fmla="*/ 2 w 86"/>
                <a:gd name="T57" fmla="*/ 1 h 124"/>
                <a:gd name="T58" fmla="*/ 2 w 86"/>
                <a:gd name="T59" fmla="*/ 0 h 124"/>
                <a:gd name="T60" fmla="*/ 2 w 86"/>
                <a:gd name="T61" fmla="*/ 1 h 124"/>
                <a:gd name="T62" fmla="*/ 2 w 86"/>
                <a:gd name="T63" fmla="*/ 1 h 124"/>
                <a:gd name="T64" fmla="*/ 2 w 86"/>
                <a:gd name="T65" fmla="*/ 0 h 124"/>
                <a:gd name="T66" fmla="*/ 2 w 86"/>
                <a:gd name="T67" fmla="*/ 0 h 124"/>
                <a:gd name="T68" fmla="*/ 2 w 86"/>
                <a:gd name="T69" fmla="*/ 1 h 124"/>
                <a:gd name="T70" fmla="*/ 2 w 86"/>
                <a:gd name="T71" fmla="*/ 0 h 1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24"/>
                <a:gd name="T110" fmla="*/ 86 w 86"/>
                <a:gd name="T111" fmla="*/ 124 h 1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24">
                  <a:moveTo>
                    <a:pt x="19" y="9"/>
                  </a:moveTo>
                  <a:lnTo>
                    <a:pt x="9" y="19"/>
                  </a:lnTo>
                  <a:lnTo>
                    <a:pt x="0" y="4"/>
                  </a:lnTo>
                  <a:lnTo>
                    <a:pt x="14" y="0"/>
                  </a:lnTo>
                  <a:lnTo>
                    <a:pt x="19" y="9"/>
                  </a:lnTo>
                  <a:close/>
                  <a:moveTo>
                    <a:pt x="0" y="14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0" y="14"/>
                  </a:lnTo>
                  <a:close/>
                  <a:moveTo>
                    <a:pt x="9" y="9"/>
                  </a:moveTo>
                  <a:lnTo>
                    <a:pt x="76" y="115"/>
                  </a:lnTo>
                  <a:lnTo>
                    <a:pt x="62" y="124"/>
                  </a:lnTo>
                  <a:lnTo>
                    <a:pt x="0" y="14"/>
                  </a:lnTo>
                  <a:lnTo>
                    <a:pt x="9" y="9"/>
                  </a:lnTo>
                  <a:close/>
                  <a:moveTo>
                    <a:pt x="72" y="124"/>
                  </a:moveTo>
                  <a:lnTo>
                    <a:pt x="62" y="124"/>
                  </a:lnTo>
                  <a:lnTo>
                    <a:pt x="67" y="120"/>
                  </a:lnTo>
                  <a:lnTo>
                    <a:pt x="72" y="124"/>
                  </a:lnTo>
                  <a:close/>
                  <a:moveTo>
                    <a:pt x="67" y="110"/>
                  </a:moveTo>
                  <a:lnTo>
                    <a:pt x="76" y="105"/>
                  </a:lnTo>
                  <a:lnTo>
                    <a:pt x="86" y="120"/>
                  </a:lnTo>
                  <a:lnTo>
                    <a:pt x="72" y="124"/>
                  </a:lnTo>
                  <a:lnTo>
                    <a:pt x="67" y="110"/>
                  </a:lnTo>
                  <a:close/>
                  <a:moveTo>
                    <a:pt x="86" y="110"/>
                  </a:moveTo>
                  <a:lnTo>
                    <a:pt x="86" y="120"/>
                  </a:lnTo>
                  <a:lnTo>
                    <a:pt x="81" y="110"/>
                  </a:lnTo>
                  <a:lnTo>
                    <a:pt x="86" y="110"/>
                  </a:lnTo>
                  <a:close/>
                  <a:moveTo>
                    <a:pt x="76" y="115"/>
                  </a:moveTo>
                  <a:lnTo>
                    <a:pt x="9" y="9"/>
                  </a:lnTo>
                  <a:lnTo>
                    <a:pt x="24" y="0"/>
                  </a:lnTo>
                  <a:lnTo>
                    <a:pt x="86" y="110"/>
                  </a:lnTo>
                  <a:lnTo>
                    <a:pt x="76" y="115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1" name="Freeform 420"/>
            <p:cNvSpPr>
              <a:spLocks noChangeAspect="1"/>
            </p:cNvSpPr>
            <p:nvPr/>
          </p:nvSpPr>
          <p:spPr bwMode="auto">
            <a:xfrm>
              <a:off x="4107" y="7221"/>
              <a:ext cx="60" cy="89"/>
            </a:xfrm>
            <a:custGeom>
              <a:avLst/>
              <a:gdLst>
                <a:gd name="T0" fmla="*/ 2 w 72"/>
                <a:gd name="T1" fmla="*/ 0 h 130"/>
                <a:gd name="T2" fmla="*/ 0 w 72"/>
                <a:gd name="T3" fmla="*/ 1 h 130"/>
                <a:gd name="T4" fmla="*/ 2 w 72"/>
                <a:gd name="T5" fmla="*/ 1 h 130"/>
                <a:gd name="T6" fmla="*/ 2 w 72"/>
                <a:gd name="T7" fmla="*/ 1 h 130"/>
                <a:gd name="T8" fmla="*/ 2 w 7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30"/>
                <a:gd name="T17" fmla="*/ 72 w 7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30">
                  <a:moveTo>
                    <a:pt x="14" y="0"/>
                  </a:moveTo>
                  <a:lnTo>
                    <a:pt x="0" y="10"/>
                  </a:lnTo>
                  <a:lnTo>
                    <a:pt x="57" y="130"/>
                  </a:lnTo>
                  <a:lnTo>
                    <a:pt x="72" y="12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2" name="Freeform 421"/>
            <p:cNvSpPr>
              <a:spLocks noChangeAspect="1" noEditPoints="1"/>
            </p:cNvSpPr>
            <p:nvPr/>
          </p:nvSpPr>
          <p:spPr bwMode="auto">
            <a:xfrm>
              <a:off x="4104" y="7219"/>
              <a:ext cx="68" cy="93"/>
            </a:xfrm>
            <a:custGeom>
              <a:avLst/>
              <a:gdLst>
                <a:gd name="T0" fmla="*/ 2 w 82"/>
                <a:gd name="T1" fmla="*/ 1 h 139"/>
                <a:gd name="T2" fmla="*/ 2 w 82"/>
                <a:gd name="T3" fmla="*/ 1 h 139"/>
                <a:gd name="T4" fmla="*/ 2 w 82"/>
                <a:gd name="T5" fmla="*/ 1 h 139"/>
                <a:gd name="T6" fmla="*/ 2 w 82"/>
                <a:gd name="T7" fmla="*/ 0 h 139"/>
                <a:gd name="T8" fmla="*/ 2 w 82"/>
                <a:gd name="T9" fmla="*/ 1 h 139"/>
                <a:gd name="T10" fmla="*/ 0 w 82"/>
                <a:gd name="T11" fmla="*/ 1 h 139"/>
                <a:gd name="T12" fmla="*/ 2 w 82"/>
                <a:gd name="T13" fmla="*/ 1 h 139"/>
                <a:gd name="T14" fmla="*/ 2 w 82"/>
                <a:gd name="T15" fmla="*/ 1 h 139"/>
                <a:gd name="T16" fmla="*/ 0 w 82"/>
                <a:gd name="T17" fmla="*/ 1 h 139"/>
                <a:gd name="T18" fmla="*/ 2 w 82"/>
                <a:gd name="T19" fmla="*/ 1 h 139"/>
                <a:gd name="T20" fmla="*/ 2 w 82"/>
                <a:gd name="T21" fmla="*/ 1 h 139"/>
                <a:gd name="T22" fmla="*/ 2 w 82"/>
                <a:gd name="T23" fmla="*/ 1 h 139"/>
                <a:gd name="T24" fmla="*/ 0 w 82"/>
                <a:gd name="T25" fmla="*/ 1 h 139"/>
                <a:gd name="T26" fmla="*/ 2 w 82"/>
                <a:gd name="T27" fmla="*/ 1 h 139"/>
                <a:gd name="T28" fmla="*/ 2 w 82"/>
                <a:gd name="T29" fmla="*/ 1 h 139"/>
                <a:gd name="T30" fmla="*/ 2 w 82"/>
                <a:gd name="T31" fmla="*/ 1 h 139"/>
                <a:gd name="T32" fmla="*/ 2 w 82"/>
                <a:gd name="T33" fmla="*/ 1 h 139"/>
                <a:gd name="T34" fmla="*/ 2 w 82"/>
                <a:gd name="T35" fmla="*/ 1 h 139"/>
                <a:gd name="T36" fmla="*/ 2 w 82"/>
                <a:gd name="T37" fmla="*/ 1 h 139"/>
                <a:gd name="T38" fmla="*/ 2 w 82"/>
                <a:gd name="T39" fmla="*/ 1 h 139"/>
                <a:gd name="T40" fmla="*/ 2 w 82"/>
                <a:gd name="T41" fmla="*/ 1 h 139"/>
                <a:gd name="T42" fmla="*/ 2 w 82"/>
                <a:gd name="T43" fmla="*/ 1 h 139"/>
                <a:gd name="T44" fmla="*/ 2 w 82"/>
                <a:gd name="T45" fmla="*/ 1 h 139"/>
                <a:gd name="T46" fmla="*/ 2 w 82"/>
                <a:gd name="T47" fmla="*/ 1 h 139"/>
                <a:gd name="T48" fmla="*/ 2 w 82"/>
                <a:gd name="T49" fmla="*/ 1 h 139"/>
                <a:gd name="T50" fmla="*/ 2 w 82"/>
                <a:gd name="T51" fmla="*/ 1 h 139"/>
                <a:gd name="T52" fmla="*/ 2 w 82"/>
                <a:gd name="T53" fmla="*/ 1 h 139"/>
                <a:gd name="T54" fmla="*/ 2 w 82"/>
                <a:gd name="T55" fmla="*/ 1 h 139"/>
                <a:gd name="T56" fmla="*/ 2 w 82"/>
                <a:gd name="T57" fmla="*/ 1 h 139"/>
                <a:gd name="T58" fmla="*/ 2 w 82"/>
                <a:gd name="T59" fmla="*/ 1 h 139"/>
                <a:gd name="T60" fmla="*/ 2 w 82"/>
                <a:gd name="T61" fmla="*/ 1 h 139"/>
                <a:gd name="T62" fmla="*/ 2 w 82"/>
                <a:gd name="T63" fmla="*/ 1 h 139"/>
                <a:gd name="T64" fmla="*/ 2 w 82"/>
                <a:gd name="T65" fmla="*/ 0 h 139"/>
                <a:gd name="T66" fmla="*/ 2 w 82"/>
                <a:gd name="T67" fmla="*/ 1 h 139"/>
                <a:gd name="T68" fmla="*/ 2 w 82"/>
                <a:gd name="T69" fmla="*/ 1 h 139"/>
                <a:gd name="T70" fmla="*/ 2 w 82"/>
                <a:gd name="T71" fmla="*/ 0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139"/>
                <a:gd name="T110" fmla="*/ 82 w 82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139">
                  <a:moveTo>
                    <a:pt x="24" y="15"/>
                  </a:moveTo>
                  <a:lnTo>
                    <a:pt x="10" y="19"/>
                  </a:lnTo>
                  <a:lnTo>
                    <a:pt x="5" y="5"/>
                  </a:lnTo>
                  <a:lnTo>
                    <a:pt x="14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72" y="130"/>
                  </a:lnTo>
                  <a:lnTo>
                    <a:pt x="58" y="13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67" y="139"/>
                  </a:moveTo>
                  <a:lnTo>
                    <a:pt x="58" y="139"/>
                  </a:lnTo>
                  <a:lnTo>
                    <a:pt x="62" y="135"/>
                  </a:lnTo>
                  <a:lnTo>
                    <a:pt x="67" y="139"/>
                  </a:lnTo>
                  <a:close/>
                  <a:moveTo>
                    <a:pt x="62" y="130"/>
                  </a:moveTo>
                  <a:lnTo>
                    <a:pt x="72" y="125"/>
                  </a:lnTo>
                  <a:lnTo>
                    <a:pt x="82" y="135"/>
                  </a:lnTo>
                  <a:lnTo>
                    <a:pt x="67" y="139"/>
                  </a:lnTo>
                  <a:lnTo>
                    <a:pt x="62" y="130"/>
                  </a:lnTo>
                  <a:close/>
                  <a:moveTo>
                    <a:pt x="82" y="125"/>
                  </a:moveTo>
                  <a:lnTo>
                    <a:pt x="82" y="135"/>
                  </a:lnTo>
                  <a:lnTo>
                    <a:pt x="77" y="130"/>
                  </a:lnTo>
                  <a:lnTo>
                    <a:pt x="82" y="125"/>
                  </a:lnTo>
                  <a:close/>
                  <a:moveTo>
                    <a:pt x="72" y="135"/>
                  </a:moveTo>
                  <a:lnTo>
                    <a:pt x="14" y="10"/>
                  </a:lnTo>
                  <a:lnTo>
                    <a:pt x="24" y="5"/>
                  </a:lnTo>
                  <a:lnTo>
                    <a:pt x="82" y="125"/>
                  </a:lnTo>
                  <a:lnTo>
                    <a:pt x="72" y="135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3" name="Freeform 422"/>
            <p:cNvSpPr>
              <a:spLocks noChangeAspect="1"/>
            </p:cNvSpPr>
            <p:nvPr/>
          </p:nvSpPr>
          <p:spPr bwMode="auto">
            <a:xfrm>
              <a:off x="4155" y="7306"/>
              <a:ext cx="52" cy="101"/>
            </a:xfrm>
            <a:custGeom>
              <a:avLst/>
              <a:gdLst>
                <a:gd name="T0" fmla="*/ 2 w 63"/>
                <a:gd name="T1" fmla="*/ 0 h 149"/>
                <a:gd name="T2" fmla="*/ 0 w 63"/>
                <a:gd name="T3" fmla="*/ 1 h 149"/>
                <a:gd name="T4" fmla="*/ 2 w 63"/>
                <a:gd name="T5" fmla="*/ 1 h 149"/>
                <a:gd name="T6" fmla="*/ 2 w 63"/>
                <a:gd name="T7" fmla="*/ 1 h 149"/>
                <a:gd name="T8" fmla="*/ 2 w 63"/>
                <a:gd name="T9" fmla="*/ 0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49"/>
                <a:gd name="T17" fmla="*/ 63 w 63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49">
                  <a:moveTo>
                    <a:pt x="15" y="0"/>
                  </a:moveTo>
                  <a:lnTo>
                    <a:pt x="0" y="5"/>
                  </a:lnTo>
                  <a:lnTo>
                    <a:pt x="53" y="149"/>
                  </a:lnTo>
                  <a:lnTo>
                    <a:pt x="63" y="14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4" name="Freeform 423"/>
            <p:cNvSpPr>
              <a:spLocks noChangeAspect="1" noEditPoints="1"/>
            </p:cNvSpPr>
            <p:nvPr/>
          </p:nvSpPr>
          <p:spPr bwMode="auto">
            <a:xfrm>
              <a:off x="4152" y="7303"/>
              <a:ext cx="63" cy="106"/>
            </a:xfrm>
            <a:custGeom>
              <a:avLst/>
              <a:gdLst>
                <a:gd name="T0" fmla="*/ 2 w 76"/>
                <a:gd name="T1" fmla="*/ 1 h 158"/>
                <a:gd name="T2" fmla="*/ 2 w 76"/>
                <a:gd name="T3" fmla="*/ 1 h 158"/>
                <a:gd name="T4" fmla="*/ 2 w 76"/>
                <a:gd name="T5" fmla="*/ 1 h 158"/>
                <a:gd name="T6" fmla="*/ 2 w 76"/>
                <a:gd name="T7" fmla="*/ 0 h 158"/>
                <a:gd name="T8" fmla="*/ 2 w 76"/>
                <a:gd name="T9" fmla="*/ 1 h 158"/>
                <a:gd name="T10" fmla="*/ 0 w 76"/>
                <a:gd name="T11" fmla="*/ 1 h 158"/>
                <a:gd name="T12" fmla="*/ 2 w 76"/>
                <a:gd name="T13" fmla="*/ 1 h 158"/>
                <a:gd name="T14" fmla="*/ 2 w 76"/>
                <a:gd name="T15" fmla="*/ 1 h 158"/>
                <a:gd name="T16" fmla="*/ 0 w 76"/>
                <a:gd name="T17" fmla="*/ 1 h 158"/>
                <a:gd name="T18" fmla="*/ 2 w 76"/>
                <a:gd name="T19" fmla="*/ 1 h 158"/>
                <a:gd name="T20" fmla="*/ 2 w 76"/>
                <a:gd name="T21" fmla="*/ 1 h 158"/>
                <a:gd name="T22" fmla="*/ 2 w 76"/>
                <a:gd name="T23" fmla="*/ 1 h 158"/>
                <a:gd name="T24" fmla="*/ 0 w 76"/>
                <a:gd name="T25" fmla="*/ 1 h 158"/>
                <a:gd name="T26" fmla="*/ 2 w 76"/>
                <a:gd name="T27" fmla="*/ 1 h 158"/>
                <a:gd name="T28" fmla="*/ 2 w 76"/>
                <a:gd name="T29" fmla="*/ 1 h 158"/>
                <a:gd name="T30" fmla="*/ 2 w 76"/>
                <a:gd name="T31" fmla="*/ 1 h 158"/>
                <a:gd name="T32" fmla="*/ 2 w 76"/>
                <a:gd name="T33" fmla="*/ 1 h 158"/>
                <a:gd name="T34" fmla="*/ 2 w 76"/>
                <a:gd name="T35" fmla="*/ 1 h 158"/>
                <a:gd name="T36" fmla="*/ 2 w 76"/>
                <a:gd name="T37" fmla="*/ 1 h 158"/>
                <a:gd name="T38" fmla="*/ 2 w 76"/>
                <a:gd name="T39" fmla="*/ 1 h 158"/>
                <a:gd name="T40" fmla="*/ 2 w 76"/>
                <a:gd name="T41" fmla="*/ 1 h 158"/>
                <a:gd name="T42" fmla="*/ 2 w 76"/>
                <a:gd name="T43" fmla="*/ 1 h 158"/>
                <a:gd name="T44" fmla="*/ 2 w 76"/>
                <a:gd name="T45" fmla="*/ 1 h 158"/>
                <a:gd name="T46" fmla="*/ 2 w 76"/>
                <a:gd name="T47" fmla="*/ 1 h 158"/>
                <a:gd name="T48" fmla="*/ 2 w 76"/>
                <a:gd name="T49" fmla="*/ 1 h 158"/>
                <a:gd name="T50" fmla="*/ 2 w 76"/>
                <a:gd name="T51" fmla="*/ 1 h 158"/>
                <a:gd name="T52" fmla="*/ 2 w 76"/>
                <a:gd name="T53" fmla="*/ 1 h 158"/>
                <a:gd name="T54" fmla="*/ 2 w 76"/>
                <a:gd name="T55" fmla="*/ 1 h 158"/>
                <a:gd name="T56" fmla="*/ 2 w 76"/>
                <a:gd name="T57" fmla="*/ 1 h 158"/>
                <a:gd name="T58" fmla="*/ 2 w 76"/>
                <a:gd name="T59" fmla="*/ 0 h 158"/>
                <a:gd name="T60" fmla="*/ 2 w 76"/>
                <a:gd name="T61" fmla="*/ 1 h 158"/>
                <a:gd name="T62" fmla="*/ 2 w 76"/>
                <a:gd name="T63" fmla="*/ 1 h 158"/>
                <a:gd name="T64" fmla="*/ 2 w 76"/>
                <a:gd name="T65" fmla="*/ 0 h 158"/>
                <a:gd name="T66" fmla="*/ 2 w 76"/>
                <a:gd name="T67" fmla="*/ 0 h 158"/>
                <a:gd name="T68" fmla="*/ 2 w 76"/>
                <a:gd name="T69" fmla="*/ 1 h 158"/>
                <a:gd name="T70" fmla="*/ 2 w 76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58"/>
                <a:gd name="T110" fmla="*/ 76 w 76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58">
                  <a:moveTo>
                    <a:pt x="24" y="10"/>
                  </a:moveTo>
                  <a:lnTo>
                    <a:pt x="9" y="14"/>
                  </a:lnTo>
                  <a:lnTo>
                    <a:pt x="4" y="5"/>
                  </a:lnTo>
                  <a:lnTo>
                    <a:pt x="14" y="0"/>
                  </a:lnTo>
                  <a:lnTo>
                    <a:pt x="24" y="10"/>
                  </a:lnTo>
                  <a:close/>
                  <a:moveTo>
                    <a:pt x="0" y="14"/>
                  </a:moveTo>
                  <a:lnTo>
                    <a:pt x="4" y="5"/>
                  </a:lnTo>
                  <a:lnTo>
                    <a:pt x="4" y="10"/>
                  </a:lnTo>
                  <a:lnTo>
                    <a:pt x="0" y="14"/>
                  </a:lnTo>
                  <a:close/>
                  <a:moveTo>
                    <a:pt x="14" y="10"/>
                  </a:moveTo>
                  <a:lnTo>
                    <a:pt x="62" y="149"/>
                  </a:lnTo>
                  <a:lnTo>
                    <a:pt x="48" y="154"/>
                  </a:lnTo>
                  <a:lnTo>
                    <a:pt x="0" y="14"/>
                  </a:lnTo>
                  <a:lnTo>
                    <a:pt x="14" y="10"/>
                  </a:lnTo>
                  <a:close/>
                  <a:moveTo>
                    <a:pt x="57" y="158"/>
                  </a:moveTo>
                  <a:lnTo>
                    <a:pt x="48" y="154"/>
                  </a:lnTo>
                  <a:lnTo>
                    <a:pt x="57" y="154"/>
                  </a:lnTo>
                  <a:lnTo>
                    <a:pt x="57" y="158"/>
                  </a:lnTo>
                  <a:close/>
                  <a:moveTo>
                    <a:pt x="52" y="144"/>
                  </a:moveTo>
                  <a:lnTo>
                    <a:pt x="67" y="139"/>
                  </a:lnTo>
                  <a:lnTo>
                    <a:pt x="72" y="154"/>
                  </a:lnTo>
                  <a:lnTo>
                    <a:pt x="57" y="158"/>
                  </a:lnTo>
                  <a:lnTo>
                    <a:pt x="52" y="144"/>
                  </a:lnTo>
                  <a:close/>
                  <a:moveTo>
                    <a:pt x="76" y="144"/>
                  </a:moveTo>
                  <a:lnTo>
                    <a:pt x="72" y="154"/>
                  </a:lnTo>
                  <a:lnTo>
                    <a:pt x="67" y="149"/>
                  </a:lnTo>
                  <a:lnTo>
                    <a:pt x="76" y="144"/>
                  </a:lnTo>
                  <a:close/>
                  <a:moveTo>
                    <a:pt x="62" y="149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76" y="144"/>
                  </a:lnTo>
                  <a:lnTo>
                    <a:pt x="62" y="149"/>
                  </a:lnTo>
                  <a:close/>
                  <a:moveTo>
                    <a:pt x="14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5" name="Freeform 424"/>
            <p:cNvSpPr>
              <a:spLocks noChangeAspect="1"/>
            </p:cNvSpPr>
            <p:nvPr/>
          </p:nvSpPr>
          <p:spPr bwMode="auto">
            <a:xfrm>
              <a:off x="4198" y="7403"/>
              <a:ext cx="40" cy="97"/>
            </a:xfrm>
            <a:custGeom>
              <a:avLst/>
              <a:gdLst>
                <a:gd name="T0" fmla="*/ 3 w 48"/>
                <a:gd name="T1" fmla="*/ 0 h 144"/>
                <a:gd name="T2" fmla="*/ 0 w 48"/>
                <a:gd name="T3" fmla="*/ 1 h 144"/>
                <a:gd name="T4" fmla="*/ 3 w 48"/>
                <a:gd name="T5" fmla="*/ 1 h 144"/>
                <a:gd name="T6" fmla="*/ 3 w 48"/>
                <a:gd name="T7" fmla="*/ 1 h 144"/>
                <a:gd name="T8" fmla="*/ 3 w 48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10" y="0"/>
                  </a:moveTo>
                  <a:lnTo>
                    <a:pt x="0" y="5"/>
                  </a:lnTo>
                  <a:lnTo>
                    <a:pt x="34" y="144"/>
                  </a:lnTo>
                  <a:lnTo>
                    <a:pt x="48" y="1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6" name="Freeform 425"/>
            <p:cNvSpPr>
              <a:spLocks noChangeAspect="1" noEditPoints="1"/>
            </p:cNvSpPr>
            <p:nvPr/>
          </p:nvSpPr>
          <p:spPr bwMode="auto">
            <a:xfrm>
              <a:off x="4192" y="7396"/>
              <a:ext cx="51" cy="110"/>
            </a:xfrm>
            <a:custGeom>
              <a:avLst/>
              <a:gdLst>
                <a:gd name="T0" fmla="*/ 2 w 62"/>
                <a:gd name="T1" fmla="*/ 1 h 163"/>
                <a:gd name="T2" fmla="*/ 2 w 62"/>
                <a:gd name="T3" fmla="*/ 1 h 163"/>
                <a:gd name="T4" fmla="*/ 2 w 62"/>
                <a:gd name="T5" fmla="*/ 1 h 163"/>
                <a:gd name="T6" fmla="*/ 2 w 62"/>
                <a:gd name="T7" fmla="*/ 0 h 163"/>
                <a:gd name="T8" fmla="*/ 2 w 62"/>
                <a:gd name="T9" fmla="*/ 1 h 163"/>
                <a:gd name="T10" fmla="*/ 0 w 62"/>
                <a:gd name="T11" fmla="*/ 1 h 163"/>
                <a:gd name="T12" fmla="*/ 2 w 62"/>
                <a:gd name="T13" fmla="*/ 1 h 163"/>
                <a:gd name="T14" fmla="*/ 2 w 62"/>
                <a:gd name="T15" fmla="*/ 1 h 163"/>
                <a:gd name="T16" fmla="*/ 0 w 62"/>
                <a:gd name="T17" fmla="*/ 1 h 163"/>
                <a:gd name="T18" fmla="*/ 2 w 62"/>
                <a:gd name="T19" fmla="*/ 1 h 163"/>
                <a:gd name="T20" fmla="*/ 2 w 62"/>
                <a:gd name="T21" fmla="*/ 1 h 163"/>
                <a:gd name="T22" fmla="*/ 2 w 62"/>
                <a:gd name="T23" fmla="*/ 1 h 163"/>
                <a:gd name="T24" fmla="*/ 0 w 62"/>
                <a:gd name="T25" fmla="*/ 1 h 163"/>
                <a:gd name="T26" fmla="*/ 2 w 62"/>
                <a:gd name="T27" fmla="*/ 1 h 163"/>
                <a:gd name="T28" fmla="*/ 2 w 62"/>
                <a:gd name="T29" fmla="*/ 1 h 163"/>
                <a:gd name="T30" fmla="*/ 2 w 62"/>
                <a:gd name="T31" fmla="*/ 1 h 163"/>
                <a:gd name="T32" fmla="*/ 2 w 62"/>
                <a:gd name="T33" fmla="*/ 1 h 163"/>
                <a:gd name="T34" fmla="*/ 2 w 62"/>
                <a:gd name="T35" fmla="*/ 1 h 163"/>
                <a:gd name="T36" fmla="*/ 2 w 62"/>
                <a:gd name="T37" fmla="*/ 1 h 163"/>
                <a:gd name="T38" fmla="*/ 2 w 62"/>
                <a:gd name="T39" fmla="*/ 1 h 163"/>
                <a:gd name="T40" fmla="*/ 2 w 62"/>
                <a:gd name="T41" fmla="*/ 1 h 163"/>
                <a:gd name="T42" fmla="*/ 2 w 62"/>
                <a:gd name="T43" fmla="*/ 1 h 163"/>
                <a:gd name="T44" fmla="*/ 2 w 62"/>
                <a:gd name="T45" fmla="*/ 1 h 163"/>
                <a:gd name="T46" fmla="*/ 2 w 62"/>
                <a:gd name="T47" fmla="*/ 1 h 163"/>
                <a:gd name="T48" fmla="*/ 2 w 62"/>
                <a:gd name="T49" fmla="*/ 1 h 163"/>
                <a:gd name="T50" fmla="*/ 2 w 62"/>
                <a:gd name="T51" fmla="*/ 1 h 163"/>
                <a:gd name="T52" fmla="*/ 2 w 62"/>
                <a:gd name="T53" fmla="*/ 1 h 163"/>
                <a:gd name="T54" fmla="*/ 2 w 62"/>
                <a:gd name="T55" fmla="*/ 1 h 163"/>
                <a:gd name="T56" fmla="*/ 2 w 62"/>
                <a:gd name="T57" fmla="*/ 1 h 163"/>
                <a:gd name="T58" fmla="*/ 2 w 62"/>
                <a:gd name="T59" fmla="*/ 1 h 163"/>
                <a:gd name="T60" fmla="*/ 2 w 62"/>
                <a:gd name="T61" fmla="*/ 1 h 163"/>
                <a:gd name="T62" fmla="*/ 2 w 62"/>
                <a:gd name="T63" fmla="*/ 1 h 163"/>
                <a:gd name="T64" fmla="*/ 2 w 62"/>
                <a:gd name="T65" fmla="*/ 0 h 163"/>
                <a:gd name="T66" fmla="*/ 2 w 62"/>
                <a:gd name="T67" fmla="*/ 1 h 163"/>
                <a:gd name="T68" fmla="*/ 2 w 62"/>
                <a:gd name="T69" fmla="*/ 1 h 163"/>
                <a:gd name="T70" fmla="*/ 2 w 62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63"/>
                <a:gd name="T110" fmla="*/ 62 w 62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63">
                  <a:moveTo>
                    <a:pt x="24" y="15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9" y="0"/>
                  </a:lnTo>
                  <a:lnTo>
                    <a:pt x="24" y="15"/>
                  </a:lnTo>
                  <a:close/>
                  <a:moveTo>
                    <a:pt x="0" y="15"/>
                  </a:moveTo>
                  <a:lnTo>
                    <a:pt x="4" y="5"/>
                  </a:lnTo>
                  <a:lnTo>
                    <a:pt x="9" y="15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52" y="154"/>
                  </a:lnTo>
                  <a:lnTo>
                    <a:pt x="38" y="159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43" y="163"/>
                  </a:moveTo>
                  <a:lnTo>
                    <a:pt x="38" y="159"/>
                  </a:lnTo>
                  <a:lnTo>
                    <a:pt x="43" y="154"/>
                  </a:lnTo>
                  <a:lnTo>
                    <a:pt x="43" y="163"/>
                  </a:lnTo>
                  <a:close/>
                  <a:moveTo>
                    <a:pt x="43" y="149"/>
                  </a:moveTo>
                  <a:lnTo>
                    <a:pt x="57" y="144"/>
                  </a:lnTo>
                  <a:lnTo>
                    <a:pt x="57" y="159"/>
                  </a:lnTo>
                  <a:lnTo>
                    <a:pt x="43" y="163"/>
                  </a:lnTo>
                  <a:lnTo>
                    <a:pt x="43" y="149"/>
                  </a:lnTo>
                  <a:close/>
                  <a:moveTo>
                    <a:pt x="62" y="154"/>
                  </a:moveTo>
                  <a:lnTo>
                    <a:pt x="57" y="159"/>
                  </a:lnTo>
                  <a:lnTo>
                    <a:pt x="57" y="154"/>
                  </a:lnTo>
                  <a:lnTo>
                    <a:pt x="62" y="154"/>
                  </a:lnTo>
                  <a:close/>
                  <a:moveTo>
                    <a:pt x="52" y="154"/>
                  </a:moveTo>
                  <a:lnTo>
                    <a:pt x="14" y="10"/>
                  </a:lnTo>
                  <a:lnTo>
                    <a:pt x="28" y="10"/>
                  </a:lnTo>
                  <a:lnTo>
                    <a:pt x="62" y="154"/>
                  </a:lnTo>
                  <a:lnTo>
                    <a:pt x="52" y="154"/>
                  </a:lnTo>
                  <a:close/>
                  <a:moveTo>
                    <a:pt x="19" y="0"/>
                  </a:moveTo>
                  <a:lnTo>
                    <a:pt x="28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7" name="Freeform 426"/>
            <p:cNvSpPr>
              <a:spLocks noChangeAspect="1"/>
            </p:cNvSpPr>
            <p:nvPr/>
          </p:nvSpPr>
          <p:spPr bwMode="auto">
            <a:xfrm>
              <a:off x="4227" y="7500"/>
              <a:ext cx="25" cy="103"/>
            </a:xfrm>
            <a:custGeom>
              <a:avLst/>
              <a:gdLst>
                <a:gd name="T0" fmla="*/ 3 w 29"/>
                <a:gd name="T1" fmla="*/ 0 h 153"/>
                <a:gd name="T2" fmla="*/ 0 w 29"/>
                <a:gd name="T3" fmla="*/ 0 h 153"/>
                <a:gd name="T4" fmla="*/ 3 w 29"/>
                <a:gd name="T5" fmla="*/ 1 h 153"/>
                <a:gd name="T6" fmla="*/ 3 w 29"/>
                <a:gd name="T7" fmla="*/ 1 h 153"/>
                <a:gd name="T8" fmla="*/ 3 w 29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3"/>
                <a:gd name="T17" fmla="*/ 29 w 29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3">
                  <a:moveTo>
                    <a:pt x="14" y="0"/>
                  </a:moveTo>
                  <a:lnTo>
                    <a:pt x="0" y="0"/>
                  </a:lnTo>
                  <a:lnTo>
                    <a:pt x="14" y="153"/>
                  </a:lnTo>
                  <a:lnTo>
                    <a:pt x="29" y="14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8" name="Freeform 427"/>
            <p:cNvSpPr>
              <a:spLocks noChangeAspect="1" noEditPoints="1"/>
            </p:cNvSpPr>
            <p:nvPr/>
          </p:nvSpPr>
          <p:spPr bwMode="auto">
            <a:xfrm>
              <a:off x="4223" y="7493"/>
              <a:ext cx="32" cy="113"/>
            </a:xfrm>
            <a:custGeom>
              <a:avLst/>
              <a:gdLst>
                <a:gd name="T0" fmla="*/ 3 w 38"/>
                <a:gd name="T1" fmla="*/ 1 h 168"/>
                <a:gd name="T2" fmla="*/ 3 w 38"/>
                <a:gd name="T3" fmla="*/ 1 h 168"/>
                <a:gd name="T4" fmla="*/ 3 w 38"/>
                <a:gd name="T5" fmla="*/ 1 h 168"/>
                <a:gd name="T6" fmla="*/ 3 w 38"/>
                <a:gd name="T7" fmla="*/ 0 h 168"/>
                <a:gd name="T8" fmla="*/ 3 w 38"/>
                <a:gd name="T9" fmla="*/ 1 h 168"/>
                <a:gd name="T10" fmla="*/ 0 w 38"/>
                <a:gd name="T11" fmla="*/ 1 h 168"/>
                <a:gd name="T12" fmla="*/ 3 w 38"/>
                <a:gd name="T13" fmla="*/ 1 h 168"/>
                <a:gd name="T14" fmla="*/ 3 w 38"/>
                <a:gd name="T15" fmla="*/ 1 h 168"/>
                <a:gd name="T16" fmla="*/ 0 w 38"/>
                <a:gd name="T17" fmla="*/ 1 h 168"/>
                <a:gd name="T18" fmla="*/ 3 w 38"/>
                <a:gd name="T19" fmla="*/ 1 h 168"/>
                <a:gd name="T20" fmla="*/ 3 w 38"/>
                <a:gd name="T21" fmla="*/ 1 h 168"/>
                <a:gd name="T22" fmla="*/ 3 w 38"/>
                <a:gd name="T23" fmla="*/ 1 h 168"/>
                <a:gd name="T24" fmla="*/ 0 w 38"/>
                <a:gd name="T25" fmla="*/ 1 h 168"/>
                <a:gd name="T26" fmla="*/ 3 w 38"/>
                <a:gd name="T27" fmla="*/ 1 h 168"/>
                <a:gd name="T28" fmla="*/ 3 w 38"/>
                <a:gd name="T29" fmla="*/ 1 h 168"/>
                <a:gd name="T30" fmla="*/ 3 w 38"/>
                <a:gd name="T31" fmla="*/ 1 h 168"/>
                <a:gd name="T32" fmla="*/ 3 w 38"/>
                <a:gd name="T33" fmla="*/ 1 h 168"/>
                <a:gd name="T34" fmla="*/ 3 w 38"/>
                <a:gd name="T35" fmla="*/ 1 h 168"/>
                <a:gd name="T36" fmla="*/ 3 w 38"/>
                <a:gd name="T37" fmla="*/ 1 h 168"/>
                <a:gd name="T38" fmla="*/ 3 w 38"/>
                <a:gd name="T39" fmla="*/ 1 h 168"/>
                <a:gd name="T40" fmla="*/ 3 w 38"/>
                <a:gd name="T41" fmla="*/ 1 h 168"/>
                <a:gd name="T42" fmla="*/ 3 w 38"/>
                <a:gd name="T43" fmla="*/ 1 h 168"/>
                <a:gd name="T44" fmla="*/ 3 w 38"/>
                <a:gd name="T45" fmla="*/ 1 h 168"/>
                <a:gd name="T46" fmla="*/ 3 w 38"/>
                <a:gd name="T47" fmla="*/ 1 h 168"/>
                <a:gd name="T48" fmla="*/ 3 w 38"/>
                <a:gd name="T49" fmla="*/ 1 h 168"/>
                <a:gd name="T50" fmla="*/ 3 w 38"/>
                <a:gd name="T51" fmla="*/ 1 h 168"/>
                <a:gd name="T52" fmla="*/ 3 w 38"/>
                <a:gd name="T53" fmla="*/ 1 h 168"/>
                <a:gd name="T54" fmla="*/ 3 w 38"/>
                <a:gd name="T55" fmla="*/ 1 h 168"/>
                <a:gd name="T56" fmla="*/ 3 w 38"/>
                <a:gd name="T57" fmla="*/ 1 h 168"/>
                <a:gd name="T58" fmla="*/ 3 w 38"/>
                <a:gd name="T59" fmla="*/ 1 h 168"/>
                <a:gd name="T60" fmla="*/ 3 w 38"/>
                <a:gd name="T61" fmla="*/ 1 h 168"/>
                <a:gd name="T62" fmla="*/ 3 w 38"/>
                <a:gd name="T63" fmla="*/ 1 h 168"/>
                <a:gd name="T64" fmla="*/ 3 w 38"/>
                <a:gd name="T65" fmla="*/ 0 h 168"/>
                <a:gd name="T66" fmla="*/ 3 w 38"/>
                <a:gd name="T67" fmla="*/ 1 h 168"/>
                <a:gd name="T68" fmla="*/ 3 w 38"/>
                <a:gd name="T69" fmla="*/ 1 h 168"/>
                <a:gd name="T70" fmla="*/ 3 w 38"/>
                <a:gd name="T71" fmla="*/ 0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68"/>
                <a:gd name="T110" fmla="*/ 38 w 38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68">
                  <a:moveTo>
                    <a:pt x="19" y="15"/>
                  </a:moveTo>
                  <a:lnTo>
                    <a:pt x="5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15"/>
                  </a:lnTo>
                  <a:close/>
                  <a:moveTo>
                    <a:pt x="0" y="15"/>
                  </a:moveTo>
                  <a:lnTo>
                    <a:pt x="5" y="5"/>
                  </a:lnTo>
                  <a:lnTo>
                    <a:pt x="5" y="10"/>
                  </a:lnTo>
                  <a:lnTo>
                    <a:pt x="0" y="15"/>
                  </a:lnTo>
                  <a:close/>
                  <a:moveTo>
                    <a:pt x="14" y="10"/>
                  </a:moveTo>
                  <a:lnTo>
                    <a:pt x="29" y="158"/>
                  </a:lnTo>
                  <a:lnTo>
                    <a:pt x="14" y="163"/>
                  </a:lnTo>
                  <a:lnTo>
                    <a:pt x="0" y="15"/>
                  </a:lnTo>
                  <a:lnTo>
                    <a:pt x="14" y="10"/>
                  </a:lnTo>
                  <a:close/>
                  <a:moveTo>
                    <a:pt x="19" y="168"/>
                  </a:moveTo>
                  <a:lnTo>
                    <a:pt x="14" y="163"/>
                  </a:lnTo>
                  <a:lnTo>
                    <a:pt x="19" y="163"/>
                  </a:lnTo>
                  <a:lnTo>
                    <a:pt x="19" y="168"/>
                  </a:lnTo>
                  <a:close/>
                  <a:moveTo>
                    <a:pt x="19" y="154"/>
                  </a:moveTo>
                  <a:lnTo>
                    <a:pt x="34" y="154"/>
                  </a:lnTo>
                  <a:lnTo>
                    <a:pt x="34" y="168"/>
                  </a:lnTo>
                  <a:lnTo>
                    <a:pt x="19" y="168"/>
                  </a:lnTo>
                  <a:lnTo>
                    <a:pt x="19" y="154"/>
                  </a:lnTo>
                  <a:close/>
                  <a:moveTo>
                    <a:pt x="38" y="158"/>
                  </a:moveTo>
                  <a:lnTo>
                    <a:pt x="34" y="168"/>
                  </a:lnTo>
                  <a:lnTo>
                    <a:pt x="34" y="158"/>
                  </a:lnTo>
                  <a:lnTo>
                    <a:pt x="38" y="158"/>
                  </a:lnTo>
                  <a:close/>
                  <a:moveTo>
                    <a:pt x="24" y="163"/>
                  </a:moveTo>
                  <a:lnTo>
                    <a:pt x="10" y="10"/>
                  </a:lnTo>
                  <a:lnTo>
                    <a:pt x="24" y="10"/>
                  </a:lnTo>
                  <a:lnTo>
                    <a:pt x="38" y="158"/>
                  </a:lnTo>
                  <a:lnTo>
                    <a:pt x="24" y="163"/>
                  </a:lnTo>
                  <a:close/>
                  <a:moveTo>
                    <a:pt x="19" y="0"/>
                  </a:moveTo>
                  <a:lnTo>
                    <a:pt x="24" y="10"/>
                  </a:lnTo>
                  <a:lnTo>
                    <a:pt x="19" y="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9" name="Freeform 428"/>
            <p:cNvSpPr>
              <a:spLocks noChangeAspect="1"/>
            </p:cNvSpPr>
            <p:nvPr/>
          </p:nvSpPr>
          <p:spPr bwMode="auto">
            <a:xfrm>
              <a:off x="4238" y="7599"/>
              <a:ext cx="14" cy="104"/>
            </a:xfrm>
            <a:custGeom>
              <a:avLst/>
              <a:gdLst>
                <a:gd name="T0" fmla="*/ 7 w 15"/>
                <a:gd name="T1" fmla="*/ 0 h 154"/>
                <a:gd name="T2" fmla="*/ 0 w 15"/>
                <a:gd name="T3" fmla="*/ 1 h 154"/>
                <a:gd name="T4" fmla="*/ 0 w 15"/>
                <a:gd name="T5" fmla="*/ 1 h 154"/>
                <a:gd name="T6" fmla="*/ 7 w 15"/>
                <a:gd name="T7" fmla="*/ 1 h 154"/>
                <a:gd name="T8" fmla="*/ 7 w 15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54"/>
                <a:gd name="T17" fmla="*/ 15 w 15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54">
                  <a:moveTo>
                    <a:pt x="15" y="0"/>
                  </a:moveTo>
                  <a:lnTo>
                    <a:pt x="0" y="5"/>
                  </a:lnTo>
                  <a:lnTo>
                    <a:pt x="0" y="154"/>
                  </a:lnTo>
                  <a:lnTo>
                    <a:pt x="15" y="15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" name="Freeform 429"/>
            <p:cNvSpPr>
              <a:spLocks noChangeAspect="1" noEditPoints="1"/>
            </p:cNvSpPr>
            <p:nvPr/>
          </p:nvSpPr>
          <p:spPr bwMode="auto">
            <a:xfrm>
              <a:off x="4235" y="7597"/>
              <a:ext cx="20" cy="109"/>
            </a:xfrm>
            <a:custGeom>
              <a:avLst/>
              <a:gdLst>
                <a:gd name="T0" fmla="*/ 3 w 24"/>
                <a:gd name="T1" fmla="*/ 1 h 163"/>
                <a:gd name="T2" fmla="*/ 3 w 24"/>
                <a:gd name="T3" fmla="*/ 1 h 163"/>
                <a:gd name="T4" fmla="*/ 3 w 24"/>
                <a:gd name="T5" fmla="*/ 0 h 163"/>
                <a:gd name="T6" fmla="*/ 3 w 24"/>
                <a:gd name="T7" fmla="*/ 0 h 163"/>
                <a:gd name="T8" fmla="*/ 3 w 24"/>
                <a:gd name="T9" fmla="*/ 1 h 163"/>
                <a:gd name="T10" fmla="*/ 0 w 24"/>
                <a:gd name="T11" fmla="*/ 1 h 163"/>
                <a:gd name="T12" fmla="*/ 3 w 24"/>
                <a:gd name="T13" fmla="*/ 0 h 163"/>
                <a:gd name="T14" fmla="*/ 3 w 24"/>
                <a:gd name="T15" fmla="*/ 1 h 163"/>
                <a:gd name="T16" fmla="*/ 0 w 24"/>
                <a:gd name="T17" fmla="*/ 1 h 163"/>
                <a:gd name="T18" fmla="*/ 3 w 24"/>
                <a:gd name="T19" fmla="*/ 1 h 163"/>
                <a:gd name="T20" fmla="*/ 3 w 24"/>
                <a:gd name="T21" fmla="*/ 1 h 163"/>
                <a:gd name="T22" fmla="*/ 0 w 24"/>
                <a:gd name="T23" fmla="*/ 1 h 163"/>
                <a:gd name="T24" fmla="*/ 0 w 24"/>
                <a:gd name="T25" fmla="*/ 1 h 163"/>
                <a:gd name="T26" fmla="*/ 3 w 24"/>
                <a:gd name="T27" fmla="*/ 1 h 163"/>
                <a:gd name="T28" fmla="*/ 3 w 24"/>
                <a:gd name="T29" fmla="*/ 1 h 163"/>
                <a:gd name="T30" fmla="*/ 0 w 24"/>
                <a:gd name="T31" fmla="*/ 1 h 163"/>
                <a:gd name="T32" fmla="*/ 3 w 24"/>
                <a:gd name="T33" fmla="*/ 1 h 163"/>
                <a:gd name="T34" fmla="*/ 3 w 24"/>
                <a:gd name="T35" fmla="*/ 1 h 163"/>
                <a:gd name="T36" fmla="*/ 3 w 24"/>
                <a:gd name="T37" fmla="*/ 1 h 163"/>
                <a:gd name="T38" fmla="*/ 3 w 24"/>
                <a:gd name="T39" fmla="*/ 1 h 163"/>
                <a:gd name="T40" fmla="*/ 3 w 24"/>
                <a:gd name="T41" fmla="*/ 1 h 163"/>
                <a:gd name="T42" fmla="*/ 3 w 24"/>
                <a:gd name="T43" fmla="*/ 1 h 163"/>
                <a:gd name="T44" fmla="*/ 3 w 24"/>
                <a:gd name="T45" fmla="*/ 1 h 163"/>
                <a:gd name="T46" fmla="*/ 3 w 24"/>
                <a:gd name="T47" fmla="*/ 1 h 163"/>
                <a:gd name="T48" fmla="*/ 3 w 24"/>
                <a:gd name="T49" fmla="*/ 1 h 163"/>
                <a:gd name="T50" fmla="*/ 3 w 24"/>
                <a:gd name="T51" fmla="*/ 1 h 163"/>
                <a:gd name="T52" fmla="*/ 3 w 24"/>
                <a:gd name="T53" fmla="*/ 1 h 163"/>
                <a:gd name="T54" fmla="*/ 3 w 24"/>
                <a:gd name="T55" fmla="*/ 1 h 163"/>
                <a:gd name="T56" fmla="*/ 3 w 24"/>
                <a:gd name="T57" fmla="*/ 1 h 163"/>
                <a:gd name="T58" fmla="*/ 3 w 24"/>
                <a:gd name="T59" fmla="*/ 1 h 163"/>
                <a:gd name="T60" fmla="*/ 3 w 24"/>
                <a:gd name="T61" fmla="*/ 1 h 163"/>
                <a:gd name="T62" fmla="*/ 3 w 24"/>
                <a:gd name="T63" fmla="*/ 1 h 163"/>
                <a:gd name="T64" fmla="*/ 3 w 24"/>
                <a:gd name="T65" fmla="*/ 0 h 163"/>
                <a:gd name="T66" fmla="*/ 3 w 24"/>
                <a:gd name="T67" fmla="*/ 1 h 163"/>
                <a:gd name="T68" fmla="*/ 3 w 24"/>
                <a:gd name="T69" fmla="*/ 1 h 163"/>
                <a:gd name="T70" fmla="*/ 3 w 24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"/>
                <a:gd name="T109" fmla="*/ 0 h 163"/>
                <a:gd name="T110" fmla="*/ 24 w 24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" h="163">
                  <a:moveTo>
                    <a:pt x="20" y="14"/>
                  </a:moveTo>
                  <a:lnTo>
                    <a:pt x="5" y="14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0" y="14"/>
                  </a:lnTo>
                  <a:close/>
                  <a:moveTo>
                    <a:pt x="0" y="9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0" y="9"/>
                  </a:lnTo>
                  <a:close/>
                  <a:moveTo>
                    <a:pt x="15" y="9"/>
                  </a:moveTo>
                  <a:lnTo>
                    <a:pt x="15" y="158"/>
                  </a:lnTo>
                  <a:lnTo>
                    <a:pt x="0" y="158"/>
                  </a:lnTo>
                  <a:lnTo>
                    <a:pt x="0" y="9"/>
                  </a:lnTo>
                  <a:lnTo>
                    <a:pt x="15" y="9"/>
                  </a:lnTo>
                  <a:close/>
                  <a:moveTo>
                    <a:pt x="5" y="163"/>
                  </a:moveTo>
                  <a:lnTo>
                    <a:pt x="0" y="158"/>
                  </a:lnTo>
                  <a:lnTo>
                    <a:pt x="5" y="158"/>
                  </a:lnTo>
                  <a:lnTo>
                    <a:pt x="5" y="163"/>
                  </a:lnTo>
                  <a:close/>
                  <a:moveTo>
                    <a:pt x="5" y="148"/>
                  </a:moveTo>
                  <a:lnTo>
                    <a:pt x="20" y="148"/>
                  </a:lnTo>
                  <a:lnTo>
                    <a:pt x="20" y="163"/>
                  </a:lnTo>
                  <a:lnTo>
                    <a:pt x="5" y="163"/>
                  </a:lnTo>
                  <a:lnTo>
                    <a:pt x="5" y="148"/>
                  </a:lnTo>
                  <a:close/>
                  <a:moveTo>
                    <a:pt x="24" y="158"/>
                  </a:moveTo>
                  <a:lnTo>
                    <a:pt x="20" y="163"/>
                  </a:lnTo>
                  <a:lnTo>
                    <a:pt x="20" y="158"/>
                  </a:lnTo>
                  <a:lnTo>
                    <a:pt x="24" y="158"/>
                  </a:lnTo>
                  <a:close/>
                  <a:moveTo>
                    <a:pt x="10" y="158"/>
                  </a:moveTo>
                  <a:lnTo>
                    <a:pt x="10" y="4"/>
                  </a:lnTo>
                  <a:lnTo>
                    <a:pt x="24" y="4"/>
                  </a:lnTo>
                  <a:lnTo>
                    <a:pt x="24" y="158"/>
                  </a:lnTo>
                  <a:lnTo>
                    <a:pt x="10" y="158"/>
                  </a:lnTo>
                  <a:close/>
                  <a:moveTo>
                    <a:pt x="20" y="0"/>
                  </a:moveTo>
                  <a:lnTo>
                    <a:pt x="24" y="4"/>
                  </a:lnTo>
                  <a:lnTo>
                    <a:pt x="2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1" name="Freeform 430"/>
            <p:cNvSpPr>
              <a:spLocks noChangeAspect="1"/>
            </p:cNvSpPr>
            <p:nvPr/>
          </p:nvSpPr>
          <p:spPr bwMode="auto">
            <a:xfrm>
              <a:off x="4227" y="7703"/>
              <a:ext cx="25" cy="106"/>
            </a:xfrm>
            <a:custGeom>
              <a:avLst/>
              <a:gdLst>
                <a:gd name="T0" fmla="*/ 3 w 29"/>
                <a:gd name="T1" fmla="*/ 0 h 158"/>
                <a:gd name="T2" fmla="*/ 3 w 29"/>
                <a:gd name="T3" fmla="*/ 0 h 158"/>
                <a:gd name="T4" fmla="*/ 0 w 29"/>
                <a:gd name="T5" fmla="*/ 1 h 158"/>
                <a:gd name="T6" fmla="*/ 3 w 29"/>
                <a:gd name="T7" fmla="*/ 1 h 158"/>
                <a:gd name="T8" fmla="*/ 3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29" y="0"/>
                  </a:moveTo>
                  <a:lnTo>
                    <a:pt x="14" y="0"/>
                  </a:lnTo>
                  <a:lnTo>
                    <a:pt x="0" y="154"/>
                  </a:lnTo>
                  <a:lnTo>
                    <a:pt x="14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2" name="Freeform 431"/>
            <p:cNvSpPr>
              <a:spLocks noChangeAspect="1" noEditPoints="1"/>
            </p:cNvSpPr>
            <p:nvPr/>
          </p:nvSpPr>
          <p:spPr bwMode="auto">
            <a:xfrm>
              <a:off x="4223" y="7696"/>
              <a:ext cx="32" cy="117"/>
            </a:xfrm>
            <a:custGeom>
              <a:avLst/>
              <a:gdLst>
                <a:gd name="T0" fmla="*/ 3 w 38"/>
                <a:gd name="T1" fmla="*/ 1 h 173"/>
                <a:gd name="T2" fmla="*/ 3 w 38"/>
                <a:gd name="T3" fmla="*/ 1 h 173"/>
                <a:gd name="T4" fmla="*/ 3 w 38"/>
                <a:gd name="T5" fmla="*/ 0 h 173"/>
                <a:gd name="T6" fmla="*/ 3 w 38"/>
                <a:gd name="T7" fmla="*/ 0 h 173"/>
                <a:gd name="T8" fmla="*/ 3 w 38"/>
                <a:gd name="T9" fmla="*/ 1 h 173"/>
                <a:gd name="T10" fmla="*/ 3 w 38"/>
                <a:gd name="T11" fmla="*/ 1 h 173"/>
                <a:gd name="T12" fmla="*/ 3 w 38"/>
                <a:gd name="T13" fmla="*/ 0 h 173"/>
                <a:gd name="T14" fmla="*/ 3 w 38"/>
                <a:gd name="T15" fmla="*/ 1 h 173"/>
                <a:gd name="T16" fmla="*/ 3 w 38"/>
                <a:gd name="T17" fmla="*/ 1 h 173"/>
                <a:gd name="T18" fmla="*/ 3 w 38"/>
                <a:gd name="T19" fmla="*/ 1 h 173"/>
                <a:gd name="T20" fmla="*/ 3 w 38"/>
                <a:gd name="T21" fmla="*/ 1 h 173"/>
                <a:gd name="T22" fmla="*/ 0 w 38"/>
                <a:gd name="T23" fmla="*/ 1 h 173"/>
                <a:gd name="T24" fmla="*/ 3 w 38"/>
                <a:gd name="T25" fmla="*/ 1 h 173"/>
                <a:gd name="T26" fmla="*/ 3 w 38"/>
                <a:gd name="T27" fmla="*/ 1 h 173"/>
                <a:gd name="T28" fmla="*/ 3 w 38"/>
                <a:gd name="T29" fmla="*/ 1 h 173"/>
                <a:gd name="T30" fmla="*/ 0 w 38"/>
                <a:gd name="T31" fmla="*/ 1 h 173"/>
                <a:gd name="T32" fmla="*/ 3 w 38"/>
                <a:gd name="T33" fmla="*/ 1 h 173"/>
                <a:gd name="T34" fmla="*/ 3 w 38"/>
                <a:gd name="T35" fmla="*/ 1 h 173"/>
                <a:gd name="T36" fmla="*/ 3 w 38"/>
                <a:gd name="T37" fmla="*/ 1 h 173"/>
                <a:gd name="T38" fmla="*/ 3 w 38"/>
                <a:gd name="T39" fmla="*/ 1 h 173"/>
                <a:gd name="T40" fmla="*/ 3 w 38"/>
                <a:gd name="T41" fmla="*/ 1 h 173"/>
                <a:gd name="T42" fmla="*/ 3 w 38"/>
                <a:gd name="T43" fmla="*/ 1 h 173"/>
                <a:gd name="T44" fmla="*/ 3 w 38"/>
                <a:gd name="T45" fmla="*/ 1 h 173"/>
                <a:gd name="T46" fmla="*/ 3 w 38"/>
                <a:gd name="T47" fmla="*/ 1 h 173"/>
                <a:gd name="T48" fmla="*/ 3 w 38"/>
                <a:gd name="T49" fmla="*/ 1 h 173"/>
                <a:gd name="T50" fmla="*/ 3 w 38"/>
                <a:gd name="T51" fmla="*/ 1 h 173"/>
                <a:gd name="T52" fmla="*/ 3 w 38"/>
                <a:gd name="T53" fmla="*/ 1 h 173"/>
                <a:gd name="T54" fmla="*/ 3 w 38"/>
                <a:gd name="T55" fmla="*/ 1 h 173"/>
                <a:gd name="T56" fmla="*/ 3 w 38"/>
                <a:gd name="T57" fmla="*/ 1 h 173"/>
                <a:gd name="T58" fmla="*/ 3 w 38"/>
                <a:gd name="T59" fmla="*/ 1 h 173"/>
                <a:gd name="T60" fmla="*/ 3 w 38"/>
                <a:gd name="T61" fmla="*/ 1 h 173"/>
                <a:gd name="T62" fmla="*/ 3 w 38"/>
                <a:gd name="T63" fmla="*/ 1 h 173"/>
                <a:gd name="T64" fmla="*/ 3 w 38"/>
                <a:gd name="T65" fmla="*/ 0 h 173"/>
                <a:gd name="T66" fmla="*/ 3 w 38"/>
                <a:gd name="T67" fmla="*/ 1 h 173"/>
                <a:gd name="T68" fmla="*/ 3 w 38"/>
                <a:gd name="T69" fmla="*/ 1 h 173"/>
                <a:gd name="T70" fmla="*/ 3 w 38"/>
                <a:gd name="T71" fmla="*/ 0 h 1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173"/>
                <a:gd name="T110" fmla="*/ 38 w 38"/>
                <a:gd name="T111" fmla="*/ 173 h 1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173">
                  <a:moveTo>
                    <a:pt x="34" y="15"/>
                  </a:moveTo>
                  <a:lnTo>
                    <a:pt x="19" y="15"/>
                  </a:lnTo>
                  <a:lnTo>
                    <a:pt x="19" y="0"/>
                  </a:lnTo>
                  <a:lnTo>
                    <a:pt x="34" y="0"/>
                  </a:lnTo>
                  <a:lnTo>
                    <a:pt x="34" y="15"/>
                  </a:lnTo>
                  <a:close/>
                  <a:moveTo>
                    <a:pt x="14" y="10"/>
                  </a:moveTo>
                  <a:lnTo>
                    <a:pt x="19" y="0"/>
                  </a:lnTo>
                  <a:lnTo>
                    <a:pt x="19" y="10"/>
                  </a:lnTo>
                  <a:lnTo>
                    <a:pt x="14" y="10"/>
                  </a:lnTo>
                  <a:close/>
                  <a:moveTo>
                    <a:pt x="29" y="10"/>
                  </a:moveTo>
                  <a:lnTo>
                    <a:pt x="14" y="168"/>
                  </a:lnTo>
                  <a:lnTo>
                    <a:pt x="0" y="164"/>
                  </a:lnTo>
                  <a:lnTo>
                    <a:pt x="14" y="10"/>
                  </a:lnTo>
                  <a:lnTo>
                    <a:pt x="29" y="10"/>
                  </a:lnTo>
                  <a:close/>
                  <a:moveTo>
                    <a:pt x="5" y="173"/>
                  </a:moveTo>
                  <a:lnTo>
                    <a:pt x="0" y="164"/>
                  </a:lnTo>
                  <a:lnTo>
                    <a:pt x="5" y="164"/>
                  </a:lnTo>
                  <a:lnTo>
                    <a:pt x="5" y="173"/>
                  </a:lnTo>
                  <a:close/>
                  <a:moveTo>
                    <a:pt x="5" y="159"/>
                  </a:moveTo>
                  <a:lnTo>
                    <a:pt x="19" y="159"/>
                  </a:lnTo>
                  <a:lnTo>
                    <a:pt x="19" y="173"/>
                  </a:lnTo>
                  <a:lnTo>
                    <a:pt x="5" y="173"/>
                  </a:lnTo>
                  <a:lnTo>
                    <a:pt x="5" y="159"/>
                  </a:lnTo>
                  <a:close/>
                  <a:moveTo>
                    <a:pt x="24" y="168"/>
                  </a:moveTo>
                  <a:lnTo>
                    <a:pt x="19" y="173"/>
                  </a:lnTo>
                  <a:lnTo>
                    <a:pt x="19" y="168"/>
                  </a:lnTo>
                  <a:lnTo>
                    <a:pt x="24" y="168"/>
                  </a:lnTo>
                  <a:close/>
                  <a:moveTo>
                    <a:pt x="10" y="168"/>
                  </a:moveTo>
                  <a:lnTo>
                    <a:pt x="24" y="10"/>
                  </a:lnTo>
                  <a:lnTo>
                    <a:pt x="38" y="10"/>
                  </a:lnTo>
                  <a:lnTo>
                    <a:pt x="24" y="168"/>
                  </a:lnTo>
                  <a:lnTo>
                    <a:pt x="10" y="168"/>
                  </a:lnTo>
                  <a:close/>
                  <a:moveTo>
                    <a:pt x="34" y="0"/>
                  </a:moveTo>
                  <a:lnTo>
                    <a:pt x="38" y="10"/>
                  </a:lnTo>
                  <a:lnTo>
                    <a:pt x="34" y="1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3" name="Freeform 432"/>
            <p:cNvSpPr>
              <a:spLocks noChangeAspect="1"/>
            </p:cNvSpPr>
            <p:nvPr/>
          </p:nvSpPr>
          <p:spPr bwMode="auto">
            <a:xfrm>
              <a:off x="4198" y="7806"/>
              <a:ext cx="40" cy="101"/>
            </a:xfrm>
            <a:custGeom>
              <a:avLst/>
              <a:gdLst>
                <a:gd name="T0" fmla="*/ 3 w 48"/>
                <a:gd name="T1" fmla="*/ 1 h 148"/>
                <a:gd name="T2" fmla="*/ 3 w 48"/>
                <a:gd name="T3" fmla="*/ 0 h 148"/>
                <a:gd name="T4" fmla="*/ 0 w 48"/>
                <a:gd name="T5" fmla="*/ 1 h 148"/>
                <a:gd name="T6" fmla="*/ 3 w 48"/>
                <a:gd name="T7" fmla="*/ 1 h 148"/>
                <a:gd name="T8" fmla="*/ 3 w 48"/>
                <a:gd name="T9" fmla="*/ 1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8"/>
                <a:gd name="T17" fmla="*/ 48 w 48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8">
                  <a:moveTo>
                    <a:pt x="48" y="4"/>
                  </a:moveTo>
                  <a:lnTo>
                    <a:pt x="34" y="0"/>
                  </a:lnTo>
                  <a:lnTo>
                    <a:pt x="0" y="144"/>
                  </a:lnTo>
                  <a:lnTo>
                    <a:pt x="10" y="148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4" name="Freeform 433"/>
            <p:cNvSpPr>
              <a:spLocks noChangeAspect="1" noEditPoints="1"/>
            </p:cNvSpPr>
            <p:nvPr/>
          </p:nvSpPr>
          <p:spPr bwMode="auto">
            <a:xfrm>
              <a:off x="4192" y="7803"/>
              <a:ext cx="51" cy="107"/>
            </a:xfrm>
            <a:custGeom>
              <a:avLst/>
              <a:gdLst>
                <a:gd name="T0" fmla="*/ 2 w 62"/>
                <a:gd name="T1" fmla="*/ 1 h 158"/>
                <a:gd name="T2" fmla="*/ 2 w 62"/>
                <a:gd name="T3" fmla="*/ 1 h 158"/>
                <a:gd name="T4" fmla="*/ 2 w 62"/>
                <a:gd name="T5" fmla="*/ 0 h 158"/>
                <a:gd name="T6" fmla="*/ 2 w 62"/>
                <a:gd name="T7" fmla="*/ 0 h 158"/>
                <a:gd name="T8" fmla="*/ 2 w 62"/>
                <a:gd name="T9" fmla="*/ 1 h 158"/>
                <a:gd name="T10" fmla="*/ 2 w 62"/>
                <a:gd name="T11" fmla="*/ 1 h 158"/>
                <a:gd name="T12" fmla="*/ 2 w 62"/>
                <a:gd name="T13" fmla="*/ 0 h 158"/>
                <a:gd name="T14" fmla="*/ 2 w 62"/>
                <a:gd name="T15" fmla="*/ 1 h 158"/>
                <a:gd name="T16" fmla="*/ 2 w 62"/>
                <a:gd name="T17" fmla="*/ 1 h 158"/>
                <a:gd name="T18" fmla="*/ 2 w 62"/>
                <a:gd name="T19" fmla="*/ 1 h 158"/>
                <a:gd name="T20" fmla="*/ 2 w 62"/>
                <a:gd name="T21" fmla="*/ 1 h 158"/>
                <a:gd name="T22" fmla="*/ 0 w 62"/>
                <a:gd name="T23" fmla="*/ 1 h 158"/>
                <a:gd name="T24" fmla="*/ 2 w 62"/>
                <a:gd name="T25" fmla="*/ 1 h 158"/>
                <a:gd name="T26" fmla="*/ 2 w 62"/>
                <a:gd name="T27" fmla="*/ 1 h 158"/>
                <a:gd name="T28" fmla="*/ 2 w 62"/>
                <a:gd name="T29" fmla="*/ 1 h 158"/>
                <a:gd name="T30" fmla="*/ 0 w 62"/>
                <a:gd name="T31" fmla="*/ 1 h 158"/>
                <a:gd name="T32" fmla="*/ 2 w 62"/>
                <a:gd name="T33" fmla="*/ 1 h 158"/>
                <a:gd name="T34" fmla="*/ 2 w 62"/>
                <a:gd name="T35" fmla="*/ 1 h 158"/>
                <a:gd name="T36" fmla="*/ 2 w 62"/>
                <a:gd name="T37" fmla="*/ 1 h 158"/>
                <a:gd name="T38" fmla="*/ 2 w 62"/>
                <a:gd name="T39" fmla="*/ 1 h 158"/>
                <a:gd name="T40" fmla="*/ 2 w 62"/>
                <a:gd name="T41" fmla="*/ 1 h 158"/>
                <a:gd name="T42" fmla="*/ 2 w 62"/>
                <a:gd name="T43" fmla="*/ 1 h 158"/>
                <a:gd name="T44" fmla="*/ 2 w 62"/>
                <a:gd name="T45" fmla="*/ 1 h 158"/>
                <a:gd name="T46" fmla="*/ 2 w 62"/>
                <a:gd name="T47" fmla="*/ 1 h 158"/>
                <a:gd name="T48" fmla="*/ 2 w 62"/>
                <a:gd name="T49" fmla="*/ 1 h 158"/>
                <a:gd name="T50" fmla="*/ 2 w 62"/>
                <a:gd name="T51" fmla="*/ 1 h 158"/>
                <a:gd name="T52" fmla="*/ 2 w 62"/>
                <a:gd name="T53" fmla="*/ 1 h 158"/>
                <a:gd name="T54" fmla="*/ 2 w 62"/>
                <a:gd name="T55" fmla="*/ 1 h 158"/>
                <a:gd name="T56" fmla="*/ 2 w 62"/>
                <a:gd name="T57" fmla="*/ 1 h 158"/>
                <a:gd name="T58" fmla="*/ 2 w 62"/>
                <a:gd name="T59" fmla="*/ 1 h 158"/>
                <a:gd name="T60" fmla="*/ 2 w 62"/>
                <a:gd name="T61" fmla="*/ 1 h 158"/>
                <a:gd name="T62" fmla="*/ 2 w 62"/>
                <a:gd name="T63" fmla="*/ 1 h 158"/>
                <a:gd name="T64" fmla="*/ 2 w 62"/>
                <a:gd name="T65" fmla="*/ 0 h 158"/>
                <a:gd name="T66" fmla="*/ 2 w 62"/>
                <a:gd name="T67" fmla="*/ 1 h 158"/>
                <a:gd name="T68" fmla="*/ 2 w 62"/>
                <a:gd name="T69" fmla="*/ 1 h 158"/>
                <a:gd name="T70" fmla="*/ 2 w 62"/>
                <a:gd name="T71" fmla="*/ 0 h 1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158"/>
                <a:gd name="T110" fmla="*/ 62 w 62"/>
                <a:gd name="T111" fmla="*/ 158 h 1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158">
                  <a:moveTo>
                    <a:pt x="57" y="14"/>
                  </a:moveTo>
                  <a:lnTo>
                    <a:pt x="43" y="14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57" y="14"/>
                  </a:lnTo>
                  <a:close/>
                  <a:moveTo>
                    <a:pt x="38" y="5"/>
                  </a:moveTo>
                  <a:lnTo>
                    <a:pt x="43" y="0"/>
                  </a:lnTo>
                  <a:lnTo>
                    <a:pt x="43" y="5"/>
                  </a:lnTo>
                  <a:lnTo>
                    <a:pt x="38" y="5"/>
                  </a:lnTo>
                  <a:close/>
                  <a:moveTo>
                    <a:pt x="52" y="9"/>
                  </a:moveTo>
                  <a:lnTo>
                    <a:pt x="14" y="149"/>
                  </a:lnTo>
                  <a:lnTo>
                    <a:pt x="0" y="149"/>
                  </a:lnTo>
                  <a:lnTo>
                    <a:pt x="38" y="5"/>
                  </a:lnTo>
                  <a:lnTo>
                    <a:pt x="52" y="9"/>
                  </a:lnTo>
                  <a:close/>
                  <a:moveTo>
                    <a:pt x="4" y="158"/>
                  </a:moveTo>
                  <a:lnTo>
                    <a:pt x="0" y="149"/>
                  </a:lnTo>
                  <a:lnTo>
                    <a:pt x="9" y="149"/>
                  </a:lnTo>
                  <a:lnTo>
                    <a:pt x="4" y="158"/>
                  </a:lnTo>
                  <a:close/>
                  <a:moveTo>
                    <a:pt x="9" y="144"/>
                  </a:moveTo>
                  <a:lnTo>
                    <a:pt x="24" y="149"/>
                  </a:lnTo>
                  <a:lnTo>
                    <a:pt x="19" y="158"/>
                  </a:lnTo>
                  <a:lnTo>
                    <a:pt x="4" y="158"/>
                  </a:lnTo>
                  <a:lnTo>
                    <a:pt x="9" y="144"/>
                  </a:lnTo>
                  <a:close/>
                  <a:moveTo>
                    <a:pt x="28" y="153"/>
                  </a:moveTo>
                  <a:lnTo>
                    <a:pt x="19" y="158"/>
                  </a:lnTo>
                  <a:lnTo>
                    <a:pt x="19" y="153"/>
                  </a:lnTo>
                  <a:lnTo>
                    <a:pt x="28" y="153"/>
                  </a:lnTo>
                  <a:close/>
                  <a:moveTo>
                    <a:pt x="14" y="153"/>
                  </a:moveTo>
                  <a:lnTo>
                    <a:pt x="52" y="9"/>
                  </a:lnTo>
                  <a:lnTo>
                    <a:pt x="62" y="9"/>
                  </a:lnTo>
                  <a:lnTo>
                    <a:pt x="28" y="153"/>
                  </a:lnTo>
                  <a:lnTo>
                    <a:pt x="14" y="153"/>
                  </a:lnTo>
                  <a:close/>
                  <a:moveTo>
                    <a:pt x="57" y="0"/>
                  </a:moveTo>
                  <a:lnTo>
                    <a:pt x="62" y="9"/>
                  </a:lnTo>
                  <a:lnTo>
                    <a:pt x="57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5" name="Freeform 434"/>
            <p:cNvSpPr>
              <a:spLocks noChangeAspect="1"/>
            </p:cNvSpPr>
            <p:nvPr/>
          </p:nvSpPr>
          <p:spPr bwMode="auto">
            <a:xfrm>
              <a:off x="4155" y="7905"/>
              <a:ext cx="52" cy="93"/>
            </a:xfrm>
            <a:custGeom>
              <a:avLst/>
              <a:gdLst>
                <a:gd name="T0" fmla="*/ 2 w 63"/>
                <a:gd name="T1" fmla="*/ 1 h 139"/>
                <a:gd name="T2" fmla="*/ 2 w 63"/>
                <a:gd name="T3" fmla="*/ 0 h 139"/>
                <a:gd name="T4" fmla="*/ 0 w 63"/>
                <a:gd name="T5" fmla="*/ 1 h 139"/>
                <a:gd name="T6" fmla="*/ 2 w 63"/>
                <a:gd name="T7" fmla="*/ 1 h 139"/>
                <a:gd name="T8" fmla="*/ 2 w 63"/>
                <a:gd name="T9" fmla="*/ 1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39"/>
                <a:gd name="T17" fmla="*/ 63 w 63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39">
                  <a:moveTo>
                    <a:pt x="63" y="4"/>
                  </a:moveTo>
                  <a:lnTo>
                    <a:pt x="53" y="0"/>
                  </a:lnTo>
                  <a:lnTo>
                    <a:pt x="0" y="134"/>
                  </a:lnTo>
                  <a:lnTo>
                    <a:pt x="15" y="139"/>
                  </a:lnTo>
                  <a:lnTo>
                    <a:pt x="63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6" name="Freeform 435"/>
            <p:cNvSpPr>
              <a:spLocks noChangeAspect="1" noEditPoints="1"/>
            </p:cNvSpPr>
            <p:nvPr/>
          </p:nvSpPr>
          <p:spPr bwMode="auto">
            <a:xfrm>
              <a:off x="4152" y="7901"/>
              <a:ext cx="63" cy="103"/>
            </a:xfrm>
            <a:custGeom>
              <a:avLst/>
              <a:gdLst>
                <a:gd name="T0" fmla="*/ 2 w 76"/>
                <a:gd name="T1" fmla="*/ 1 h 153"/>
                <a:gd name="T2" fmla="*/ 2 w 76"/>
                <a:gd name="T3" fmla="*/ 1 h 153"/>
                <a:gd name="T4" fmla="*/ 2 w 76"/>
                <a:gd name="T5" fmla="*/ 0 h 153"/>
                <a:gd name="T6" fmla="*/ 2 w 76"/>
                <a:gd name="T7" fmla="*/ 1 h 153"/>
                <a:gd name="T8" fmla="*/ 2 w 76"/>
                <a:gd name="T9" fmla="*/ 1 h 153"/>
                <a:gd name="T10" fmla="*/ 2 w 76"/>
                <a:gd name="T11" fmla="*/ 1 h 153"/>
                <a:gd name="T12" fmla="*/ 2 w 76"/>
                <a:gd name="T13" fmla="*/ 0 h 153"/>
                <a:gd name="T14" fmla="*/ 2 w 76"/>
                <a:gd name="T15" fmla="*/ 1 h 153"/>
                <a:gd name="T16" fmla="*/ 2 w 76"/>
                <a:gd name="T17" fmla="*/ 1 h 153"/>
                <a:gd name="T18" fmla="*/ 2 w 76"/>
                <a:gd name="T19" fmla="*/ 1 h 153"/>
                <a:gd name="T20" fmla="*/ 2 w 76"/>
                <a:gd name="T21" fmla="*/ 1 h 153"/>
                <a:gd name="T22" fmla="*/ 0 w 76"/>
                <a:gd name="T23" fmla="*/ 1 h 153"/>
                <a:gd name="T24" fmla="*/ 2 w 76"/>
                <a:gd name="T25" fmla="*/ 1 h 153"/>
                <a:gd name="T26" fmla="*/ 2 w 76"/>
                <a:gd name="T27" fmla="*/ 1 h 153"/>
                <a:gd name="T28" fmla="*/ 2 w 76"/>
                <a:gd name="T29" fmla="*/ 1 h 153"/>
                <a:gd name="T30" fmla="*/ 0 w 76"/>
                <a:gd name="T31" fmla="*/ 1 h 153"/>
                <a:gd name="T32" fmla="*/ 2 w 76"/>
                <a:gd name="T33" fmla="*/ 1 h 153"/>
                <a:gd name="T34" fmla="*/ 2 w 76"/>
                <a:gd name="T35" fmla="*/ 1 h 153"/>
                <a:gd name="T36" fmla="*/ 2 w 76"/>
                <a:gd name="T37" fmla="*/ 1 h 153"/>
                <a:gd name="T38" fmla="*/ 2 w 76"/>
                <a:gd name="T39" fmla="*/ 1 h 153"/>
                <a:gd name="T40" fmla="*/ 2 w 76"/>
                <a:gd name="T41" fmla="*/ 1 h 153"/>
                <a:gd name="T42" fmla="*/ 2 w 76"/>
                <a:gd name="T43" fmla="*/ 1 h 153"/>
                <a:gd name="T44" fmla="*/ 2 w 76"/>
                <a:gd name="T45" fmla="*/ 1 h 153"/>
                <a:gd name="T46" fmla="*/ 2 w 76"/>
                <a:gd name="T47" fmla="*/ 1 h 153"/>
                <a:gd name="T48" fmla="*/ 2 w 76"/>
                <a:gd name="T49" fmla="*/ 1 h 153"/>
                <a:gd name="T50" fmla="*/ 2 w 76"/>
                <a:gd name="T51" fmla="*/ 1 h 153"/>
                <a:gd name="T52" fmla="*/ 2 w 76"/>
                <a:gd name="T53" fmla="*/ 1 h 153"/>
                <a:gd name="T54" fmla="*/ 2 w 76"/>
                <a:gd name="T55" fmla="*/ 1 h 153"/>
                <a:gd name="T56" fmla="*/ 2 w 76"/>
                <a:gd name="T57" fmla="*/ 1 h 153"/>
                <a:gd name="T58" fmla="*/ 2 w 76"/>
                <a:gd name="T59" fmla="*/ 1 h 153"/>
                <a:gd name="T60" fmla="*/ 2 w 76"/>
                <a:gd name="T61" fmla="*/ 1 h 153"/>
                <a:gd name="T62" fmla="*/ 2 w 76"/>
                <a:gd name="T63" fmla="*/ 1 h 153"/>
                <a:gd name="T64" fmla="*/ 2 w 76"/>
                <a:gd name="T65" fmla="*/ 1 h 153"/>
                <a:gd name="T66" fmla="*/ 2 w 76"/>
                <a:gd name="T67" fmla="*/ 1 h 153"/>
                <a:gd name="T68" fmla="*/ 2 w 76"/>
                <a:gd name="T69" fmla="*/ 1 h 153"/>
                <a:gd name="T70" fmla="*/ 2 w 76"/>
                <a:gd name="T71" fmla="*/ 1 h 1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53"/>
                <a:gd name="T110" fmla="*/ 76 w 76"/>
                <a:gd name="T111" fmla="*/ 153 h 1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53">
                  <a:moveTo>
                    <a:pt x="67" y="14"/>
                  </a:moveTo>
                  <a:lnTo>
                    <a:pt x="52" y="14"/>
                  </a:lnTo>
                  <a:lnTo>
                    <a:pt x="57" y="0"/>
                  </a:lnTo>
                  <a:lnTo>
                    <a:pt x="72" y="5"/>
                  </a:lnTo>
                  <a:lnTo>
                    <a:pt x="67" y="14"/>
                  </a:lnTo>
                  <a:close/>
                  <a:moveTo>
                    <a:pt x="48" y="5"/>
                  </a:moveTo>
                  <a:lnTo>
                    <a:pt x="57" y="0"/>
                  </a:lnTo>
                  <a:lnTo>
                    <a:pt x="57" y="5"/>
                  </a:lnTo>
                  <a:lnTo>
                    <a:pt x="48" y="5"/>
                  </a:lnTo>
                  <a:close/>
                  <a:moveTo>
                    <a:pt x="62" y="9"/>
                  </a:moveTo>
                  <a:lnTo>
                    <a:pt x="14" y="144"/>
                  </a:lnTo>
                  <a:lnTo>
                    <a:pt x="0" y="139"/>
                  </a:lnTo>
                  <a:lnTo>
                    <a:pt x="48" y="5"/>
                  </a:lnTo>
                  <a:lnTo>
                    <a:pt x="62" y="9"/>
                  </a:lnTo>
                  <a:close/>
                  <a:moveTo>
                    <a:pt x="4" y="149"/>
                  </a:moveTo>
                  <a:lnTo>
                    <a:pt x="0" y="139"/>
                  </a:lnTo>
                  <a:lnTo>
                    <a:pt x="4" y="139"/>
                  </a:lnTo>
                  <a:lnTo>
                    <a:pt x="4" y="149"/>
                  </a:lnTo>
                  <a:close/>
                  <a:moveTo>
                    <a:pt x="9" y="134"/>
                  </a:moveTo>
                  <a:lnTo>
                    <a:pt x="24" y="139"/>
                  </a:lnTo>
                  <a:lnTo>
                    <a:pt x="14" y="153"/>
                  </a:lnTo>
                  <a:lnTo>
                    <a:pt x="4" y="149"/>
                  </a:lnTo>
                  <a:lnTo>
                    <a:pt x="9" y="134"/>
                  </a:lnTo>
                  <a:close/>
                  <a:moveTo>
                    <a:pt x="24" y="149"/>
                  </a:moveTo>
                  <a:lnTo>
                    <a:pt x="14" y="153"/>
                  </a:lnTo>
                  <a:lnTo>
                    <a:pt x="19" y="144"/>
                  </a:lnTo>
                  <a:lnTo>
                    <a:pt x="24" y="149"/>
                  </a:lnTo>
                  <a:close/>
                  <a:moveTo>
                    <a:pt x="14" y="144"/>
                  </a:moveTo>
                  <a:lnTo>
                    <a:pt x="62" y="5"/>
                  </a:lnTo>
                  <a:lnTo>
                    <a:pt x="76" y="9"/>
                  </a:lnTo>
                  <a:lnTo>
                    <a:pt x="24" y="149"/>
                  </a:lnTo>
                  <a:lnTo>
                    <a:pt x="14" y="144"/>
                  </a:lnTo>
                  <a:close/>
                  <a:moveTo>
                    <a:pt x="72" y="5"/>
                  </a:moveTo>
                  <a:lnTo>
                    <a:pt x="76" y="9"/>
                  </a:lnTo>
                  <a:lnTo>
                    <a:pt x="67" y="9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7" name="Freeform 436"/>
            <p:cNvSpPr>
              <a:spLocks noChangeAspect="1"/>
            </p:cNvSpPr>
            <p:nvPr/>
          </p:nvSpPr>
          <p:spPr bwMode="auto">
            <a:xfrm>
              <a:off x="4104" y="7994"/>
              <a:ext cx="63" cy="91"/>
            </a:xfrm>
            <a:custGeom>
              <a:avLst/>
              <a:gdLst>
                <a:gd name="T0" fmla="*/ 2 w 77"/>
                <a:gd name="T1" fmla="*/ 1 h 134"/>
                <a:gd name="T2" fmla="*/ 2 w 77"/>
                <a:gd name="T3" fmla="*/ 0 h 134"/>
                <a:gd name="T4" fmla="*/ 0 w 77"/>
                <a:gd name="T5" fmla="*/ 1 h 134"/>
                <a:gd name="T6" fmla="*/ 2 w 77"/>
                <a:gd name="T7" fmla="*/ 1 h 134"/>
                <a:gd name="T8" fmla="*/ 2 w 77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4"/>
                <a:gd name="T17" fmla="*/ 77 w 7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4">
                  <a:moveTo>
                    <a:pt x="77" y="5"/>
                  </a:moveTo>
                  <a:lnTo>
                    <a:pt x="62" y="0"/>
                  </a:lnTo>
                  <a:lnTo>
                    <a:pt x="0" y="130"/>
                  </a:lnTo>
                  <a:lnTo>
                    <a:pt x="14" y="134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8" name="Freeform 437"/>
            <p:cNvSpPr>
              <a:spLocks noChangeAspect="1" noEditPoints="1"/>
            </p:cNvSpPr>
            <p:nvPr/>
          </p:nvSpPr>
          <p:spPr bwMode="auto">
            <a:xfrm>
              <a:off x="4099" y="7991"/>
              <a:ext cx="73" cy="100"/>
            </a:xfrm>
            <a:custGeom>
              <a:avLst/>
              <a:gdLst>
                <a:gd name="T0" fmla="*/ 3 w 87"/>
                <a:gd name="T1" fmla="*/ 1 h 149"/>
                <a:gd name="T2" fmla="*/ 3 w 87"/>
                <a:gd name="T3" fmla="*/ 1 h 149"/>
                <a:gd name="T4" fmla="*/ 3 w 87"/>
                <a:gd name="T5" fmla="*/ 0 h 149"/>
                <a:gd name="T6" fmla="*/ 3 w 87"/>
                <a:gd name="T7" fmla="*/ 1 h 149"/>
                <a:gd name="T8" fmla="*/ 3 w 87"/>
                <a:gd name="T9" fmla="*/ 1 h 149"/>
                <a:gd name="T10" fmla="*/ 3 w 87"/>
                <a:gd name="T11" fmla="*/ 1 h 149"/>
                <a:gd name="T12" fmla="*/ 3 w 87"/>
                <a:gd name="T13" fmla="*/ 0 h 149"/>
                <a:gd name="T14" fmla="*/ 3 w 87"/>
                <a:gd name="T15" fmla="*/ 1 h 149"/>
                <a:gd name="T16" fmla="*/ 3 w 87"/>
                <a:gd name="T17" fmla="*/ 1 h 149"/>
                <a:gd name="T18" fmla="*/ 3 w 87"/>
                <a:gd name="T19" fmla="*/ 1 h 149"/>
                <a:gd name="T20" fmla="*/ 3 w 87"/>
                <a:gd name="T21" fmla="*/ 1 h 149"/>
                <a:gd name="T22" fmla="*/ 0 w 87"/>
                <a:gd name="T23" fmla="*/ 1 h 149"/>
                <a:gd name="T24" fmla="*/ 3 w 87"/>
                <a:gd name="T25" fmla="*/ 1 h 149"/>
                <a:gd name="T26" fmla="*/ 3 w 87"/>
                <a:gd name="T27" fmla="*/ 1 h 149"/>
                <a:gd name="T28" fmla="*/ 0 w 87"/>
                <a:gd name="T29" fmla="*/ 1 h 149"/>
                <a:gd name="T30" fmla="*/ 0 w 87"/>
                <a:gd name="T31" fmla="*/ 1 h 149"/>
                <a:gd name="T32" fmla="*/ 3 w 87"/>
                <a:gd name="T33" fmla="*/ 1 h 149"/>
                <a:gd name="T34" fmla="*/ 0 w 87"/>
                <a:gd name="T35" fmla="*/ 1 h 149"/>
                <a:gd name="T36" fmla="*/ 3 w 87"/>
                <a:gd name="T37" fmla="*/ 1 h 149"/>
                <a:gd name="T38" fmla="*/ 3 w 87"/>
                <a:gd name="T39" fmla="*/ 1 h 149"/>
                <a:gd name="T40" fmla="*/ 3 w 87"/>
                <a:gd name="T41" fmla="*/ 1 h 149"/>
                <a:gd name="T42" fmla="*/ 0 w 87"/>
                <a:gd name="T43" fmla="*/ 1 h 149"/>
                <a:gd name="T44" fmla="*/ 3 w 87"/>
                <a:gd name="T45" fmla="*/ 1 h 149"/>
                <a:gd name="T46" fmla="*/ 3 w 87"/>
                <a:gd name="T47" fmla="*/ 1 h 149"/>
                <a:gd name="T48" fmla="*/ 3 w 87"/>
                <a:gd name="T49" fmla="*/ 1 h 149"/>
                <a:gd name="T50" fmla="*/ 3 w 87"/>
                <a:gd name="T51" fmla="*/ 1 h 149"/>
                <a:gd name="T52" fmla="*/ 3 w 87"/>
                <a:gd name="T53" fmla="*/ 1 h 149"/>
                <a:gd name="T54" fmla="*/ 3 w 87"/>
                <a:gd name="T55" fmla="*/ 1 h 149"/>
                <a:gd name="T56" fmla="*/ 3 w 87"/>
                <a:gd name="T57" fmla="*/ 1 h 149"/>
                <a:gd name="T58" fmla="*/ 3 w 87"/>
                <a:gd name="T59" fmla="*/ 1 h 149"/>
                <a:gd name="T60" fmla="*/ 3 w 87"/>
                <a:gd name="T61" fmla="*/ 1 h 149"/>
                <a:gd name="T62" fmla="*/ 3 w 87"/>
                <a:gd name="T63" fmla="*/ 1 h 149"/>
                <a:gd name="T64" fmla="*/ 3 w 87"/>
                <a:gd name="T65" fmla="*/ 1 h 149"/>
                <a:gd name="T66" fmla="*/ 3 w 87"/>
                <a:gd name="T67" fmla="*/ 1 h 149"/>
                <a:gd name="T68" fmla="*/ 3 w 87"/>
                <a:gd name="T69" fmla="*/ 1 h 149"/>
                <a:gd name="T70" fmla="*/ 3 w 87"/>
                <a:gd name="T71" fmla="*/ 1 h 1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149"/>
                <a:gd name="T110" fmla="*/ 87 w 87"/>
                <a:gd name="T111" fmla="*/ 149 h 1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149">
                  <a:moveTo>
                    <a:pt x="77" y="19"/>
                  </a:moveTo>
                  <a:lnTo>
                    <a:pt x="67" y="15"/>
                  </a:lnTo>
                  <a:lnTo>
                    <a:pt x="72" y="0"/>
                  </a:lnTo>
                  <a:lnTo>
                    <a:pt x="87" y="5"/>
                  </a:lnTo>
                  <a:lnTo>
                    <a:pt x="77" y="19"/>
                  </a:lnTo>
                  <a:close/>
                  <a:moveTo>
                    <a:pt x="63" y="5"/>
                  </a:moveTo>
                  <a:lnTo>
                    <a:pt x="72" y="0"/>
                  </a:lnTo>
                  <a:lnTo>
                    <a:pt x="67" y="5"/>
                  </a:lnTo>
                  <a:lnTo>
                    <a:pt x="63" y="5"/>
                  </a:lnTo>
                  <a:close/>
                  <a:moveTo>
                    <a:pt x="77" y="10"/>
                  </a:moveTo>
                  <a:lnTo>
                    <a:pt x="10" y="139"/>
                  </a:lnTo>
                  <a:lnTo>
                    <a:pt x="0" y="130"/>
                  </a:lnTo>
                  <a:lnTo>
                    <a:pt x="63" y="5"/>
                  </a:lnTo>
                  <a:lnTo>
                    <a:pt x="77" y="10"/>
                  </a:lnTo>
                  <a:close/>
                  <a:moveTo>
                    <a:pt x="0" y="139"/>
                  </a:moveTo>
                  <a:lnTo>
                    <a:pt x="0" y="130"/>
                  </a:lnTo>
                  <a:lnTo>
                    <a:pt x="5" y="135"/>
                  </a:lnTo>
                  <a:lnTo>
                    <a:pt x="0" y="139"/>
                  </a:lnTo>
                  <a:close/>
                  <a:moveTo>
                    <a:pt x="10" y="130"/>
                  </a:moveTo>
                  <a:lnTo>
                    <a:pt x="19" y="135"/>
                  </a:lnTo>
                  <a:lnTo>
                    <a:pt x="15" y="149"/>
                  </a:lnTo>
                  <a:lnTo>
                    <a:pt x="0" y="139"/>
                  </a:lnTo>
                  <a:lnTo>
                    <a:pt x="10" y="130"/>
                  </a:lnTo>
                  <a:close/>
                  <a:moveTo>
                    <a:pt x="24" y="144"/>
                  </a:moveTo>
                  <a:lnTo>
                    <a:pt x="15" y="149"/>
                  </a:lnTo>
                  <a:lnTo>
                    <a:pt x="19" y="139"/>
                  </a:lnTo>
                  <a:lnTo>
                    <a:pt x="24" y="144"/>
                  </a:lnTo>
                  <a:close/>
                  <a:moveTo>
                    <a:pt x="10" y="139"/>
                  </a:moveTo>
                  <a:lnTo>
                    <a:pt x="77" y="10"/>
                  </a:lnTo>
                  <a:lnTo>
                    <a:pt x="87" y="15"/>
                  </a:lnTo>
                  <a:lnTo>
                    <a:pt x="24" y="144"/>
                  </a:lnTo>
                  <a:lnTo>
                    <a:pt x="10" y="139"/>
                  </a:lnTo>
                  <a:close/>
                  <a:moveTo>
                    <a:pt x="87" y="5"/>
                  </a:moveTo>
                  <a:lnTo>
                    <a:pt x="87" y="15"/>
                  </a:lnTo>
                  <a:lnTo>
                    <a:pt x="82" y="10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9" name="Freeform 438"/>
            <p:cNvSpPr>
              <a:spLocks noChangeAspect="1"/>
            </p:cNvSpPr>
            <p:nvPr/>
          </p:nvSpPr>
          <p:spPr bwMode="auto">
            <a:xfrm>
              <a:off x="4031" y="8082"/>
              <a:ext cx="85" cy="90"/>
            </a:xfrm>
            <a:custGeom>
              <a:avLst/>
              <a:gdLst>
                <a:gd name="T0" fmla="*/ 3 w 101"/>
                <a:gd name="T1" fmla="*/ 1 h 134"/>
                <a:gd name="T2" fmla="*/ 3 w 101"/>
                <a:gd name="T3" fmla="*/ 0 h 134"/>
                <a:gd name="T4" fmla="*/ 0 w 101"/>
                <a:gd name="T5" fmla="*/ 1 h 134"/>
                <a:gd name="T6" fmla="*/ 3 w 101"/>
                <a:gd name="T7" fmla="*/ 1 h 134"/>
                <a:gd name="T8" fmla="*/ 3 w 101"/>
                <a:gd name="T9" fmla="*/ 1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34"/>
                <a:gd name="T17" fmla="*/ 101 w 101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34">
                  <a:moveTo>
                    <a:pt x="101" y="4"/>
                  </a:moveTo>
                  <a:lnTo>
                    <a:pt x="87" y="0"/>
                  </a:lnTo>
                  <a:lnTo>
                    <a:pt x="0" y="129"/>
                  </a:lnTo>
                  <a:lnTo>
                    <a:pt x="15" y="134"/>
                  </a:lnTo>
                  <a:lnTo>
                    <a:pt x="101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0" name="Freeform 439"/>
            <p:cNvSpPr>
              <a:spLocks noChangeAspect="1" noEditPoints="1"/>
            </p:cNvSpPr>
            <p:nvPr/>
          </p:nvSpPr>
          <p:spPr bwMode="auto">
            <a:xfrm>
              <a:off x="4028" y="8078"/>
              <a:ext cx="91" cy="99"/>
            </a:xfrm>
            <a:custGeom>
              <a:avLst/>
              <a:gdLst>
                <a:gd name="T0" fmla="*/ 2 w 110"/>
                <a:gd name="T1" fmla="*/ 1 h 148"/>
                <a:gd name="T2" fmla="*/ 2 w 110"/>
                <a:gd name="T3" fmla="*/ 1 h 148"/>
                <a:gd name="T4" fmla="*/ 2 w 110"/>
                <a:gd name="T5" fmla="*/ 0 h 148"/>
                <a:gd name="T6" fmla="*/ 2 w 110"/>
                <a:gd name="T7" fmla="*/ 1 h 148"/>
                <a:gd name="T8" fmla="*/ 2 w 110"/>
                <a:gd name="T9" fmla="*/ 1 h 148"/>
                <a:gd name="T10" fmla="*/ 2 w 110"/>
                <a:gd name="T11" fmla="*/ 0 h 148"/>
                <a:gd name="T12" fmla="*/ 2 w 110"/>
                <a:gd name="T13" fmla="*/ 0 h 148"/>
                <a:gd name="T14" fmla="*/ 2 w 110"/>
                <a:gd name="T15" fmla="*/ 1 h 148"/>
                <a:gd name="T16" fmla="*/ 2 w 110"/>
                <a:gd name="T17" fmla="*/ 0 h 148"/>
                <a:gd name="T18" fmla="*/ 2 w 110"/>
                <a:gd name="T19" fmla="*/ 1 h 148"/>
                <a:gd name="T20" fmla="*/ 2 w 110"/>
                <a:gd name="T21" fmla="*/ 1 h 148"/>
                <a:gd name="T22" fmla="*/ 0 w 110"/>
                <a:gd name="T23" fmla="*/ 1 h 148"/>
                <a:gd name="T24" fmla="*/ 2 w 110"/>
                <a:gd name="T25" fmla="*/ 0 h 148"/>
                <a:gd name="T26" fmla="*/ 2 w 110"/>
                <a:gd name="T27" fmla="*/ 1 h 148"/>
                <a:gd name="T28" fmla="*/ 0 w 110"/>
                <a:gd name="T29" fmla="*/ 1 h 148"/>
                <a:gd name="T30" fmla="*/ 0 w 110"/>
                <a:gd name="T31" fmla="*/ 1 h 148"/>
                <a:gd name="T32" fmla="*/ 2 w 110"/>
                <a:gd name="T33" fmla="*/ 1 h 148"/>
                <a:gd name="T34" fmla="*/ 0 w 110"/>
                <a:gd name="T35" fmla="*/ 1 h 148"/>
                <a:gd name="T36" fmla="*/ 2 w 110"/>
                <a:gd name="T37" fmla="*/ 1 h 148"/>
                <a:gd name="T38" fmla="*/ 2 w 110"/>
                <a:gd name="T39" fmla="*/ 1 h 148"/>
                <a:gd name="T40" fmla="*/ 2 w 110"/>
                <a:gd name="T41" fmla="*/ 1 h 148"/>
                <a:gd name="T42" fmla="*/ 0 w 110"/>
                <a:gd name="T43" fmla="*/ 1 h 148"/>
                <a:gd name="T44" fmla="*/ 2 w 110"/>
                <a:gd name="T45" fmla="*/ 1 h 148"/>
                <a:gd name="T46" fmla="*/ 2 w 110"/>
                <a:gd name="T47" fmla="*/ 1 h 148"/>
                <a:gd name="T48" fmla="*/ 2 w 110"/>
                <a:gd name="T49" fmla="*/ 1 h 148"/>
                <a:gd name="T50" fmla="*/ 2 w 110"/>
                <a:gd name="T51" fmla="*/ 1 h 148"/>
                <a:gd name="T52" fmla="*/ 2 w 110"/>
                <a:gd name="T53" fmla="*/ 1 h 148"/>
                <a:gd name="T54" fmla="*/ 2 w 110"/>
                <a:gd name="T55" fmla="*/ 1 h 148"/>
                <a:gd name="T56" fmla="*/ 2 w 110"/>
                <a:gd name="T57" fmla="*/ 1 h 148"/>
                <a:gd name="T58" fmla="*/ 2 w 110"/>
                <a:gd name="T59" fmla="*/ 1 h 148"/>
                <a:gd name="T60" fmla="*/ 2 w 110"/>
                <a:gd name="T61" fmla="*/ 1 h 148"/>
                <a:gd name="T62" fmla="*/ 2 w 110"/>
                <a:gd name="T63" fmla="*/ 1 h 148"/>
                <a:gd name="T64" fmla="*/ 2 w 110"/>
                <a:gd name="T65" fmla="*/ 1 h 148"/>
                <a:gd name="T66" fmla="*/ 2 w 110"/>
                <a:gd name="T67" fmla="*/ 1 h 148"/>
                <a:gd name="T68" fmla="*/ 2 w 110"/>
                <a:gd name="T69" fmla="*/ 1 h 148"/>
                <a:gd name="T70" fmla="*/ 2 w 110"/>
                <a:gd name="T71" fmla="*/ 1 h 1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148"/>
                <a:gd name="T110" fmla="*/ 110 w 110"/>
                <a:gd name="T111" fmla="*/ 148 h 1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148">
                  <a:moveTo>
                    <a:pt x="101" y="19"/>
                  </a:moveTo>
                  <a:lnTo>
                    <a:pt x="86" y="9"/>
                  </a:lnTo>
                  <a:lnTo>
                    <a:pt x="96" y="0"/>
                  </a:lnTo>
                  <a:lnTo>
                    <a:pt x="105" y="5"/>
                  </a:lnTo>
                  <a:lnTo>
                    <a:pt x="101" y="19"/>
                  </a:lnTo>
                  <a:close/>
                  <a:moveTo>
                    <a:pt x="86" y="0"/>
                  </a:moveTo>
                  <a:lnTo>
                    <a:pt x="96" y="0"/>
                  </a:lnTo>
                  <a:lnTo>
                    <a:pt x="91" y="5"/>
                  </a:lnTo>
                  <a:lnTo>
                    <a:pt x="86" y="0"/>
                  </a:lnTo>
                  <a:close/>
                  <a:moveTo>
                    <a:pt x="96" y="9"/>
                  </a:moveTo>
                  <a:lnTo>
                    <a:pt x="9" y="139"/>
                  </a:lnTo>
                  <a:lnTo>
                    <a:pt x="0" y="129"/>
                  </a:lnTo>
                  <a:lnTo>
                    <a:pt x="86" y="0"/>
                  </a:lnTo>
                  <a:lnTo>
                    <a:pt x="96" y="9"/>
                  </a:lnTo>
                  <a:close/>
                  <a:moveTo>
                    <a:pt x="0" y="139"/>
                  </a:moveTo>
                  <a:lnTo>
                    <a:pt x="0" y="129"/>
                  </a:lnTo>
                  <a:lnTo>
                    <a:pt x="4" y="134"/>
                  </a:lnTo>
                  <a:lnTo>
                    <a:pt x="0" y="139"/>
                  </a:lnTo>
                  <a:close/>
                  <a:moveTo>
                    <a:pt x="9" y="129"/>
                  </a:moveTo>
                  <a:lnTo>
                    <a:pt x="19" y="134"/>
                  </a:lnTo>
                  <a:lnTo>
                    <a:pt x="14" y="148"/>
                  </a:lnTo>
                  <a:lnTo>
                    <a:pt x="0" y="139"/>
                  </a:lnTo>
                  <a:lnTo>
                    <a:pt x="9" y="129"/>
                  </a:lnTo>
                  <a:close/>
                  <a:moveTo>
                    <a:pt x="24" y="144"/>
                  </a:moveTo>
                  <a:lnTo>
                    <a:pt x="14" y="148"/>
                  </a:lnTo>
                  <a:lnTo>
                    <a:pt x="19" y="139"/>
                  </a:lnTo>
                  <a:lnTo>
                    <a:pt x="24" y="144"/>
                  </a:lnTo>
                  <a:close/>
                  <a:moveTo>
                    <a:pt x="9" y="139"/>
                  </a:moveTo>
                  <a:lnTo>
                    <a:pt x="96" y="9"/>
                  </a:lnTo>
                  <a:lnTo>
                    <a:pt x="110" y="14"/>
                  </a:lnTo>
                  <a:lnTo>
                    <a:pt x="24" y="144"/>
                  </a:lnTo>
                  <a:lnTo>
                    <a:pt x="9" y="139"/>
                  </a:lnTo>
                  <a:close/>
                  <a:moveTo>
                    <a:pt x="105" y="5"/>
                  </a:moveTo>
                  <a:lnTo>
                    <a:pt x="110" y="14"/>
                  </a:lnTo>
                  <a:lnTo>
                    <a:pt x="105" y="9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1" name="Freeform 440"/>
            <p:cNvSpPr>
              <a:spLocks noChangeAspect="1"/>
            </p:cNvSpPr>
            <p:nvPr/>
          </p:nvSpPr>
          <p:spPr bwMode="auto">
            <a:xfrm>
              <a:off x="3944" y="8168"/>
              <a:ext cx="101" cy="87"/>
            </a:xfrm>
            <a:custGeom>
              <a:avLst/>
              <a:gdLst>
                <a:gd name="T0" fmla="*/ 3 w 120"/>
                <a:gd name="T1" fmla="*/ 1 h 130"/>
                <a:gd name="T2" fmla="*/ 3 w 120"/>
                <a:gd name="T3" fmla="*/ 0 h 130"/>
                <a:gd name="T4" fmla="*/ 0 w 120"/>
                <a:gd name="T5" fmla="*/ 1 h 130"/>
                <a:gd name="T6" fmla="*/ 3 w 120"/>
                <a:gd name="T7" fmla="*/ 1 h 130"/>
                <a:gd name="T8" fmla="*/ 3 w 120"/>
                <a:gd name="T9" fmla="*/ 1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30"/>
                <a:gd name="T17" fmla="*/ 120 w 12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30">
                  <a:moveTo>
                    <a:pt x="120" y="5"/>
                  </a:moveTo>
                  <a:lnTo>
                    <a:pt x="105" y="0"/>
                  </a:lnTo>
                  <a:lnTo>
                    <a:pt x="0" y="120"/>
                  </a:lnTo>
                  <a:lnTo>
                    <a:pt x="9" y="130"/>
                  </a:lnTo>
                  <a:lnTo>
                    <a:pt x="120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2" name="Freeform 441"/>
            <p:cNvSpPr>
              <a:spLocks noChangeAspect="1" noEditPoints="1"/>
            </p:cNvSpPr>
            <p:nvPr/>
          </p:nvSpPr>
          <p:spPr bwMode="auto">
            <a:xfrm>
              <a:off x="3940" y="8166"/>
              <a:ext cx="108" cy="92"/>
            </a:xfrm>
            <a:custGeom>
              <a:avLst/>
              <a:gdLst>
                <a:gd name="T0" fmla="*/ 2 w 130"/>
                <a:gd name="T1" fmla="*/ 1 h 139"/>
                <a:gd name="T2" fmla="*/ 2 w 130"/>
                <a:gd name="T3" fmla="*/ 1 h 139"/>
                <a:gd name="T4" fmla="*/ 2 w 130"/>
                <a:gd name="T5" fmla="*/ 0 h 139"/>
                <a:gd name="T6" fmla="*/ 2 w 130"/>
                <a:gd name="T7" fmla="*/ 1 h 139"/>
                <a:gd name="T8" fmla="*/ 2 w 130"/>
                <a:gd name="T9" fmla="*/ 1 h 139"/>
                <a:gd name="T10" fmla="*/ 2 w 130"/>
                <a:gd name="T11" fmla="*/ 0 h 139"/>
                <a:gd name="T12" fmla="*/ 2 w 130"/>
                <a:gd name="T13" fmla="*/ 0 h 139"/>
                <a:gd name="T14" fmla="*/ 2 w 130"/>
                <a:gd name="T15" fmla="*/ 1 h 139"/>
                <a:gd name="T16" fmla="*/ 2 w 130"/>
                <a:gd name="T17" fmla="*/ 0 h 139"/>
                <a:gd name="T18" fmla="*/ 2 w 130"/>
                <a:gd name="T19" fmla="*/ 1 h 139"/>
                <a:gd name="T20" fmla="*/ 2 w 130"/>
                <a:gd name="T21" fmla="*/ 1 h 139"/>
                <a:gd name="T22" fmla="*/ 0 w 130"/>
                <a:gd name="T23" fmla="*/ 1 h 139"/>
                <a:gd name="T24" fmla="*/ 2 w 130"/>
                <a:gd name="T25" fmla="*/ 0 h 139"/>
                <a:gd name="T26" fmla="*/ 2 w 130"/>
                <a:gd name="T27" fmla="*/ 1 h 139"/>
                <a:gd name="T28" fmla="*/ 0 w 130"/>
                <a:gd name="T29" fmla="*/ 1 h 139"/>
                <a:gd name="T30" fmla="*/ 0 w 130"/>
                <a:gd name="T31" fmla="*/ 1 h 139"/>
                <a:gd name="T32" fmla="*/ 2 w 130"/>
                <a:gd name="T33" fmla="*/ 1 h 139"/>
                <a:gd name="T34" fmla="*/ 0 w 130"/>
                <a:gd name="T35" fmla="*/ 1 h 139"/>
                <a:gd name="T36" fmla="*/ 2 w 130"/>
                <a:gd name="T37" fmla="*/ 1 h 139"/>
                <a:gd name="T38" fmla="*/ 2 w 130"/>
                <a:gd name="T39" fmla="*/ 1 h 139"/>
                <a:gd name="T40" fmla="*/ 2 w 130"/>
                <a:gd name="T41" fmla="*/ 1 h 139"/>
                <a:gd name="T42" fmla="*/ 0 w 130"/>
                <a:gd name="T43" fmla="*/ 1 h 139"/>
                <a:gd name="T44" fmla="*/ 2 w 130"/>
                <a:gd name="T45" fmla="*/ 1 h 139"/>
                <a:gd name="T46" fmla="*/ 2 w 130"/>
                <a:gd name="T47" fmla="*/ 1 h 139"/>
                <a:gd name="T48" fmla="*/ 2 w 130"/>
                <a:gd name="T49" fmla="*/ 1 h 139"/>
                <a:gd name="T50" fmla="*/ 2 w 130"/>
                <a:gd name="T51" fmla="*/ 1 h 139"/>
                <a:gd name="T52" fmla="*/ 2 w 130"/>
                <a:gd name="T53" fmla="*/ 1 h 139"/>
                <a:gd name="T54" fmla="*/ 2 w 130"/>
                <a:gd name="T55" fmla="*/ 1 h 139"/>
                <a:gd name="T56" fmla="*/ 2 w 130"/>
                <a:gd name="T57" fmla="*/ 1 h 139"/>
                <a:gd name="T58" fmla="*/ 2 w 130"/>
                <a:gd name="T59" fmla="*/ 1 h 139"/>
                <a:gd name="T60" fmla="*/ 2 w 130"/>
                <a:gd name="T61" fmla="*/ 1 h 139"/>
                <a:gd name="T62" fmla="*/ 2 w 130"/>
                <a:gd name="T63" fmla="*/ 1 h 139"/>
                <a:gd name="T64" fmla="*/ 2 w 130"/>
                <a:gd name="T65" fmla="*/ 1 h 139"/>
                <a:gd name="T66" fmla="*/ 2 w 130"/>
                <a:gd name="T67" fmla="*/ 1 h 139"/>
                <a:gd name="T68" fmla="*/ 2 w 130"/>
                <a:gd name="T69" fmla="*/ 1 h 139"/>
                <a:gd name="T70" fmla="*/ 2 w 130"/>
                <a:gd name="T71" fmla="*/ 1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"/>
                <a:gd name="T109" fmla="*/ 0 h 139"/>
                <a:gd name="T110" fmla="*/ 130 w 130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" h="139">
                  <a:moveTo>
                    <a:pt x="120" y="19"/>
                  </a:moveTo>
                  <a:lnTo>
                    <a:pt x="106" y="10"/>
                  </a:lnTo>
                  <a:lnTo>
                    <a:pt x="115" y="0"/>
                  </a:lnTo>
                  <a:lnTo>
                    <a:pt x="125" y="5"/>
                  </a:lnTo>
                  <a:lnTo>
                    <a:pt x="120" y="19"/>
                  </a:lnTo>
                  <a:close/>
                  <a:moveTo>
                    <a:pt x="106" y="0"/>
                  </a:moveTo>
                  <a:lnTo>
                    <a:pt x="115" y="0"/>
                  </a:lnTo>
                  <a:lnTo>
                    <a:pt x="110" y="5"/>
                  </a:lnTo>
                  <a:lnTo>
                    <a:pt x="106" y="0"/>
                  </a:lnTo>
                  <a:close/>
                  <a:moveTo>
                    <a:pt x="115" y="10"/>
                  </a:moveTo>
                  <a:lnTo>
                    <a:pt x="10" y="130"/>
                  </a:lnTo>
                  <a:lnTo>
                    <a:pt x="0" y="120"/>
                  </a:lnTo>
                  <a:lnTo>
                    <a:pt x="106" y="0"/>
                  </a:lnTo>
                  <a:lnTo>
                    <a:pt x="115" y="10"/>
                  </a:lnTo>
                  <a:close/>
                  <a:moveTo>
                    <a:pt x="0" y="130"/>
                  </a:moveTo>
                  <a:lnTo>
                    <a:pt x="0" y="120"/>
                  </a:lnTo>
                  <a:lnTo>
                    <a:pt x="5" y="125"/>
                  </a:lnTo>
                  <a:lnTo>
                    <a:pt x="0" y="130"/>
                  </a:lnTo>
                  <a:close/>
                  <a:moveTo>
                    <a:pt x="10" y="120"/>
                  </a:moveTo>
                  <a:lnTo>
                    <a:pt x="19" y="130"/>
                  </a:lnTo>
                  <a:lnTo>
                    <a:pt x="10" y="139"/>
                  </a:lnTo>
                  <a:lnTo>
                    <a:pt x="0" y="130"/>
                  </a:lnTo>
                  <a:lnTo>
                    <a:pt x="10" y="120"/>
                  </a:lnTo>
                  <a:close/>
                  <a:moveTo>
                    <a:pt x="19" y="139"/>
                  </a:moveTo>
                  <a:lnTo>
                    <a:pt x="10" y="139"/>
                  </a:lnTo>
                  <a:lnTo>
                    <a:pt x="14" y="135"/>
                  </a:lnTo>
                  <a:lnTo>
                    <a:pt x="19" y="139"/>
                  </a:lnTo>
                  <a:close/>
                  <a:moveTo>
                    <a:pt x="10" y="130"/>
                  </a:moveTo>
                  <a:lnTo>
                    <a:pt x="115" y="5"/>
                  </a:lnTo>
                  <a:lnTo>
                    <a:pt x="130" y="15"/>
                  </a:lnTo>
                  <a:lnTo>
                    <a:pt x="19" y="139"/>
                  </a:lnTo>
                  <a:lnTo>
                    <a:pt x="10" y="130"/>
                  </a:lnTo>
                  <a:close/>
                  <a:moveTo>
                    <a:pt x="125" y="5"/>
                  </a:moveTo>
                  <a:lnTo>
                    <a:pt x="130" y="15"/>
                  </a:lnTo>
                  <a:lnTo>
                    <a:pt x="125" y="10"/>
                  </a:lnTo>
                  <a:lnTo>
                    <a:pt x="125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3" name="Freeform 442"/>
            <p:cNvSpPr>
              <a:spLocks noChangeAspect="1"/>
            </p:cNvSpPr>
            <p:nvPr/>
          </p:nvSpPr>
          <p:spPr bwMode="auto">
            <a:xfrm>
              <a:off x="3849" y="8249"/>
              <a:ext cx="103" cy="74"/>
            </a:xfrm>
            <a:custGeom>
              <a:avLst/>
              <a:gdLst>
                <a:gd name="T0" fmla="*/ 2 w 124"/>
                <a:gd name="T1" fmla="*/ 1 h 110"/>
                <a:gd name="T2" fmla="*/ 2 w 124"/>
                <a:gd name="T3" fmla="*/ 0 h 110"/>
                <a:gd name="T4" fmla="*/ 0 w 124"/>
                <a:gd name="T5" fmla="*/ 1 h 110"/>
                <a:gd name="T6" fmla="*/ 2 w 124"/>
                <a:gd name="T7" fmla="*/ 1 h 110"/>
                <a:gd name="T8" fmla="*/ 2 w 124"/>
                <a:gd name="T9" fmla="*/ 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0"/>
                <a:gd name="T17" fmla="*/ 124 w 124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0">
                  <a:moveTo>
                    <a:pt x="124" y="10"/>
                  </a:moveTo>
                  <a:lnTo>
                    <a:pt x="115" y="0"/>
                  </a:lnTo>
                  <a:lnTo>
                    <a:pt x="0" y="101"/>
                  </a:lnTo>
                  <a:lnTo>
                    <a:pt x="9" y="110"/>
                  </a:lnTo>
                  <a:lnTo>
                    <a:pt x="1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4" name="Freeform 443"/>
            <p:cNvSpPr>
              <a:spLocks noChangeAspect="1" noEditPoints="1"/>
            </p:cNvSpPr>
            <p:nvPr/>
          </p:nvSpPr>
          <p:spPr bwMode="auto">
            <a:xfrm>
              <a:off x="3844" y="8246"/>
              <a:ext cx="111" cy="81"/>
            </a:xfrm>
            <a:custGeom>
              <a:avLst/>
              <a:gdLst>
                <a:gd name="T0" fmla="*/ 2 w 134"/>
                <a:gd name="T1" fmla="*/ 1 h 120"/>
                <a:gd name="T2" fmla="*/ 2 w 134"/>
                <a:gd name="T3" fmla="*/ 1 h 120"/>
                <a:gd name="T4" fmla="*/ 2 w 134"/>
                <a:gd name="T5" fmla="*/ 0 h 120"/>
                <a:gd name="T6" fmla="*/ 2 w 134"/>
                <a:gd name="T7" fmla="*/ 1 h 120"/>
                <a:gd name="T8" fmla="*/ 2 w 134"/>
                <a:gd name="T9" fmla="*/ 1 h 120"/>
                <a:gd name="T10" fmla="*/ 2 w 134"/>
                <a:gd name="T11" fmla="*/ 0 h 120"/>
                <a:gd name="T12" fmla="*/ 2 w 134"/>
                <a:gd name="T13" fmla="*/ 0 h 120"/>
                <a:gd name="T14" fmla="*/ 2 w 134"/>
                <a:gd name="T15" fmla="*/ 1 h 120"/>
                <a:gd name="T16" fmla="*/ 2 w 134"/>
                <a:gd name="T17" fmla="*/ 0 h 120"/>
                <a:gd name="T18" fmla="*/ 2 w 134"/>
                <a:gd name="T19" fmla="*/ 1 h 120"/>
                <a:gd name="T20" fmla="*/ 2 w 134"/>
                <a:gd name="T21" fmla="*/ 1 h 120"/>
                <a:gd name="T22" fmla="*/ 0 w 134"/>
                <a:gd name="T23" fmla="*/ 1 h 120"/>
                <a:gd name="T24" fmla="*/ 2 w 134"/>
                <a:gd name="T25" fmla="*/ 0 h 120"/>
                <a:gd name="T26" fmla="*/ 2 w 134"/>
                <a:gd name="T27" fmla="*/ 1 h 120"/>
                <a:gd name="T28" fmla="*/ 0 w 134"/>
                <a:gd name="T29" fmla="*/ 1 h 120"/>
                <a:gd name="T30" fmla="*/ 0 w 134"/>
                <a:gd name="T31" fmla="*/ 1 h 120"/>
                <a:gd name="T32" fmla="*/ 2 w 134"/>
                <a:gd name="T33" fmla="*/ 1 h 120"/>
                <a:gd name="T34" fmla="*/ 0 w 134"/>
                <a:gd name="T35" fmla="*/ 1 h 120"/>
                <a:gd name="T36" fmla="*/ 2 w 134"/>
                <a:gd name="T37" fmla="*/ 1 h 120"/>
                <a:gd name="T38" fmla="*/ 2 w 134"/>
                <a:gd name="T39" fmla="*/ 1 h 120"/>
                <a:gd name="T40" fmla="*/ 2 w 134"/>
                <a:gd name="T41" fmla="*/ 1 h 120"/>
                <a:gd name="T42" fmla="*/ 0 w 134"/>
                <a:gd name="T43" fmla="*/ 1 h 120"/>
                <a:gd name="T44" fmla="*/ 2 w 134"/>
                <a:gd name="T45" fmla="*/ 1 h 120"/>
                <a:gd name="T46" fmla="*/ 2 w 134"/>
                <a:gd name="T47" fmla="*/ 1 h 120"/>
                <a:gd name="T48" fmla="*/ 2 w 134"/>
                <a:gd name="T49" fmla="*/ 1 h 120"/>
                <a:gd name="T50" fmla="*/ 2 w 134"/>
                <a:gd name="T51" fmla="*/ 1 h 120"/>
                <a:gd name="T52" fmla="*/ 2 w 134"/>
                <a:gd name="T53" fmla="*/ 1 h 120"/>
                <a:gd name="T54" fmla="*/ 2 w 134"/>
                <a:gd name="T55" fmla="*/ 1 h 120"/>
                <a:gd name="T56" fmla="*/ 2 w 134"/>
                <a:gd name="T57" fmla="*/ 1 h 120"/>
                <a:gd name="T58" fmla="*/ 2 w 134"/>
                <a:gd name="T59" fmla="*/ 1 h 120"/>
                <a:gd name="T60" fmla="*/ 2 w 134"/>
                <a:gd name="T61" fmla="*/ 1 h 120"/>
                <a:gd name="T62" fmla="*/ 2 w 134"/>
                <a:gd name="T63" fmla="*/ 1 h 120"/>
                <a:gd name="T64" fmla="*/ 2 w 134"/>
                <a:gd name="T65" fmla="*/ 1 h 120"/>
                <a:gd name="T66" fmla="*/ 2 w 134"/>
                <a:gd name="T67" fmla="*/ 1 h 120"/>
                <a:gd name="T68" fmla="*/ 2 w 134"/>
                <a:gd name="T69" fmla="*/ 1 h 120"/>
                <a:gd name="T70" fmla="*/ 2 w 13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4"/>
                <a:gd name="T109" fmla="*/ 0 h 120"/>
                <a:gd name="T110" fmla="*/ 134 w 13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4" h="120">
                  <a:moveTo>
                    <a:pt x="125" y="19"/>
                  </a:moveTo>
                  <a:lnTo>
                    <a:pt x="115" y="10"/>
                  </a:lnTo>
                  <a:lnTo>
                    <a:pt x="125" y="0"/>
                  </a:lnTo>
                  <a:lnTo>
                    <a:pt x="134" y="10"/>
                  </a:lnTo>
                  <a:lnTo>
                    <a:pt x="125" y="19"/>
                  </a:lnTo>
                  <a:close/>
                  <a:moveTo>
                    <a:pt x="115" y="0"/>
                  </a:moveTo>
                  <a:lnTo>
                    <a:pt x="125" y="0"/>
                  </a:lnTo>
                  <a:lnTo>
                    <a:pt x="120" y="5"/>
                  </a:lnTo>
                  <a:lnTo>
                    <a:pt x="115" y="0"/>
                  </a:lnTo>
                  <a:close/>
                  <a:moveTo>
                    <a:pt x="125" y="10"/>
                  </a:moveTo>
                  <a:lnTo>
                    <a:pt x="9" y="111"/>
                  </a:lnTo>
                  <a:lnTo>
                    <a:pt x="0" y="101"/>
                  </a:lnTo>
                  <a:lnTo>
                    <a:pt x="115" y="0"/>
                  </a:lnTo>
                  <a:lnTo>
                    <a:pt x="125" y="10"/>
                  </a:lnTo>
                  <a:close/>
                  <a:moveTo>
                    <a:pt x="0" y="111"/>
                  </a:moveTo>
                  <a:lnTo>
                    <a:pt x="0" y="101"/>
                  </a:lnTo>
                  <a:lnTo>
                    <a:pt x="5" y="106"/>
                  </a:lnTo>
                  <a:lnTo>
                    <a:pt x="0" y="111"/>
                  </a:lnTo>
                  <a:close/>
                  <a:moveTo>
                    <a:pt x="9" y="101"/>
                  </a:moveTo>
                  <a:lnTo>
                    <a:pt x="19" y="111"/>
                  </a:lnTo>
                  <a:lnTo>
                    <a:pt x="9" y="120"/>
                  </a:lnTo>
                  <a:lnTo>
                    <a:pt x="0" y="111"/>
                  </a:lnTo>
                  <a:lnTo>
                    <a:pt x="9" y="101"/>
                  </a:lnTo>
                  <a:close/>
                  <a:moveTo>
                    <a:pt x="19" y="120"/>
                  </a:moveTo>
                  <a:lnTo>
                    <a:pt x="9" y="120"/>
                  </a:lnTo>
                  <a:lnTo>
                    <a:pt x="14" y="115"/>
                  </a:lnTo>
                  <a:lnTo>
                    <a:pt x="19" y="120"/>
                  </a:lnTo>
                  <a:close/>
                  <a:moveTo>
                    <a:pt x="9" y="111"/>
                  </a:moveTo>
                  <a:lnTo>
                    <a:pt x="125" y="10"/>
                  </a:lnTo>
                  <a:lnTo>
                    <a:pt x="134" y="19"/>
                  </a:lnTo>
                  <a:lnTo>
                    <a:pt x="19" y="120"/>
                  </a:lnTo>
                  <a:lnTo>
                    <a:pt x="9" y="111"/>
                  </a:lnTo>
                  <a:close/>
                  <a:moveTo>
                    <a:pt x="134" y="10"/>
                  </a:moveTo>
                  <a:lnTo>
                    <a:pt x="134" y="19"/>
                  </a:lnTo>
                  <a:lnTo>
                    <a:pt x="129" y="15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5" name="Freeform 444"/>
            <p:cNvSpPr>
              <a:spLocks noChangeAspect="1"/>
            </p:cNvSpPr>
            <p:nvPr/>
          </p:nvSpPr>
          <p:spPr bwMode="auto">
            <a:xfrm>
              <a:off x="3737" y="8317"/>
              <a:ext cx="119" cy="69"/>
            </a:xfrm>
            <a:custGeom>
              <a:avLst/>
              <a:gdLst>
                <a:gd name="T0" fmla="*/ 2 w 144"/>
                <a:gd name="T1" fmla="*/ 1 h 101"/>
                <a:gd name="T2" fmla="*/ 2 w 144"/>
                <a:gd name="T3" fmla="*/ 0 h 101"/>
                <a:gd name="T4" fmla="*/ 0 w 144"/>
                <a:gd name="T5" fmla="*/ 1 h 101"/>
                <a:gd name="T6" fmla="*/ 2 w 144"/>
                <a:gd name="T7" fmla="*/ 1 h 101"/>
                <a:gd name="T8" fmla="*/ 2 w 144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01"/>
                <a:gd name="T17" fmla="*/ 144 w 144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01">
                  <a:moveTo>
                    <a:pt x="144" y="9"/>
                  </a:moveTo>
                  <a:lnTo>
                    <a:pt x="135" y="0"/>
                  </a:lnTo>
                  <a:lnTo>
                    <a:pt x="0" y="91"/>
                  </a:lnTo>
                  <a:lnTo>
                    <a:pt x="10" y="101"/>
                  </a:lnTo>
                  <a:lnTo>
                    <a:pt x="144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6" name="Freeform 445"/>
            <p:cNvSpPr>
              <a:spLocks noChangeAspect="1" noEditPoints="1"/>
            </p:cNvSpPr>
            <p:nvPr/>
          </p:nvSpPr>
          <p:spPr bwMode="auto">
            <a:xfrm>
              <a:off x="3734" y="8310"/>
              <a:ext cx="127" cy="82"/>
            </a:xfrm>
            <a:custGeom>
              <a:avLst/>
              <a:gdLst>
                <a:gd name="T0" fmla="*/ 2 w 154"/>
                <a:gd name="T1" fmla="*/ 1 h 120"/>
                <a:gd name="T2" fmla="*/ 2 w 154"/>
                <a:gd name="T3" fmla="*/ 1 h 120"/>
                <a:gd name="T4" fmla="*/ 2 w 154"/>
                <a:gd name="T5" fmla="*/ 1 h 120"/>
                <a:gd name="T6" fmla="*/ 2 w 154"/>
                <a:gd name="T7" fmla="*/ 1 h 120"/>
                <a:gd name="T8" fmla="*/ 2 w 154"/>
                <a:gd name="T9" fmla="*/ 1 h 120"/>
                <a:gd name="T10" fmla="*/ 2 w 154"/>
                <a:gd name="T11" fmla="*/ 0 h 120"/>
                <a:gd name="T12" fmla="*/ 2 w 154"/>
                <a:gd name="T13" fmla="*/ 1 h 120"/>
                <a:gd name="T14" fmla="*/ 2 w 154"/>
                <a:gd name="T15" fmla="*/ 1 h 120"/>
                <a:gd name="T16" fmla="*/ 2 w 154"/>
                <a:gd name="T17" fmla="*/ 0 h 120"/>
                <a:gd name="T18" fmla="*/ 2 w 154"/>
                <a:gd name="T19" fmla="*/ 1 h 120"/>
                <a:gd name="T20" fmla="*/ 2 w 154"/>
                <a:gd name="T21" fmla="*/ 1 h 120"/>
                <a:gd name="T22" fmla="*/ 0 w 154"/>
                <a:gd name="T23" fmla="*/ 1 h 120"/>
                <a:gd name="T24" fmla="*/ 2 w 154"/>
                <a:gd name="T25" fmla="*/ 0 h 120"/>
                <a:gd name="T26" fmla="*/ 2 w 154"/>
                <a:gd name="T27" fmla="*/ 1 h 120"/>
                <a:gd name="T28" fmla="*/ 0 w 154"/>
                <a:gd name="T29" fmla="*/ 1 h 120"/>
                <a:gd name="T30" fmla="*/ 0 w 154"/>
                <a:gd name="T31" fmla="*/ 1 h 120"/>
                <a:gd name="T32" fmla="*/ 2 w 154"/>
                <a:gd name="T33" fmla="*/ 1 h 120"/>
                <a:gd name="T34" fmla="*/ 0 w 154"/>
                <a:gd name="T35" fmla="*/ 1 h 120"/>
                <a:gd name="T36" fmla="*/ 2 w 154"/>
                <a:gd name="T37" fmla="*/ 1 h 120"/>
                <a:gd name="T38" fmla="*/ 2 w 154"/>
                <a:gd name="T39" fmla="*/ 1 h 120"/>
                <a:gd name="T40" fmla="*/ 2 w 154"/>
                <a:gd name="T41" fmla="*/ 1 h 120"/>
                <a:gd name="T42" fmla="*/ 0 w 154"/>
                <a:gd name="T43" fmla="*/ 1 h 120"/>
                <a:gd name="T44" fmla="*/ 2 w 154"/>
                <a:gd name="T45" fmla="*/ 1 h 120"/>
                <a:gd name="T46" fmla="*/ 2 w 154"/>
                <a:gd name="T47" fmla="*/ 1 h 120"/>
                <a:gd name="T48" fmla="*/ 2 w 154"/>
                <a:gd name="T49" fmla="*/ 1 h 120"/>
                <a:gd name="T50" fmla="*/ 2 w 154"/>
                <a:gd name="T51" fmla="*/ 1 h 120"/>
                <a:gd name="T52" fmla="*/ 2 w 154"/>
                <a:gd name="T53" fmla="*/ 1 h 120"/>
                <a:gd name="T54" fmla="*/ 2 w 154"/>
                <a:gd name="T55" fmla="*/ 1 h 120"/>
                <a:gd name="T56" fmla="*/ 2 w 154"/>
                <a:gd name="T57" fmla="*/ 1 h 120"/>
                <a:gd name="T58" fmla="*/ 2 w 154"/>
                <a:gd name="T59" fmla="*/ 1 h 120"/>
                <a:gd name="T60" fmla="*/ 2 w 154"/>
                <a:gd name="T61" fmla="*/ 1 h 120"/>
                <a:gd name="T62" fmla="*/ 2 w 154"/>
                <a:gd name="T63" fmla="*/ 1 h 120"/>
                <a:gd name="T64" fmla="*/ 2 w 154"/>
                <a:gd name="T65" fmla="*/ 1 h 120"/>
                <a:gd name="T66" fmla="*/ 2 w 154"/>
                <a:gd name="T67" fmla="*/ 1 h 120"/>
                <a:gd name="T68" fmla="*/ 2 w 154"/>
                <a:gd name="T69" fmla="*/ 1 h 120"/>
                <a:gd name="T70" fmla="*/ 2 w 154"/>
                <a:gd name="T71" fmla="*/ 1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4"/>
                <a:gd name="T109" fmla="*/ 0 h 120"/>
                <a:gd name="T110" fmla="*/ 154 w 154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4" h="120">
                  <a:moveTo>
                    <a:pt x="144" y="24"/>
                  </a:moveTo>
                  <a:lnTo>
                    <a:pt x="135" y="15"/>
                  </a:lnTo>
                  <a:lnTo>
                    <a:pt x="144" y="5"/>
                  </a:lnTo>
                  <a:lnTo>
                    <a:pt x="154" y="15"/>
                  </a:lnTo>
                  <a:lnTo>
                    <a:pt x="144" y="24"/>
                  </a:lnTo>
                  <a:close/>
                  <a:moveTo>
                    <a:pt x="135" y="0"/>
                  </a:moveTo>
                  <a:lnTo>
                    <a:pt x="144" y="5"/>
                  </a:lnTo>
                  <a:lnTo>
                    <a:pt x="140" y="10"/>
                  </a:lnTo>
                  <a:lnTo>
                    <a:pt x="135" y="0"/>
                  </a:lnTo>
                  <a:close/>
                  <a:moveTo>
                    <a:pt x="144" y="15"/>
                  </a:moveTo>
                  <a:lnTo>
                    <a:pt x="10" y="106"/>
                  </a:lnTo>
                  <a:lnTo>
                    <a:pt x="0" y="96"/>
                  </a:lnTo>
                  <a:lnTo>
                    <a:pt x="135" y="0"/>
                  </a:lnTo>
                  <a:lnTo>
                    <a:pt x="144" y="15"/>
                  </a:lnTo>
                  <a:close/>
                  <a:moveTo>
                    <a:pt x="0" y="106"/>
                  </a:moveTo>
                  <a:lnTo>
                    <a:pt x="0" y="96"/>
                  </a:lnTo>
                  <a:lnTo>
                    <a:pt x="5" y="101"/>
                  </a:lnTo>
                  <a:lnTo>
                    <a:pt x="0" y="106"/>
                  </a:lnTo>
                  <a:close/>
                  <a:moveTo>
                    <a:pt x="10" y="96"/>
                  </a:moveTo>
                  <a:lnTo>
                    <a:pt x="20" y="111"/>
                  </a:lnTo>
                  <a:lnTo>
                    <a:pt x="5" y="115"/>
                  </a:lnTo>
                  <a:lnTo>
                    <a:pt x="0" y="106"/>
                  </a:lnTo>
                  <a:lnTo>
                    <a:pt x="10" y="96"/>
                  </a:lnTo>
                  <a:close/>
                  <a:moveTo>
                    <a:pt x="15" y="120"/>
                  </a:moveTo>
                  <a:lnTo>
                    <a:pt x="5" y="115"/>
                  </a:lnTo>
                  <a:lnTo>
                    <a:pt x="15" y="111"/>
                  </a:lnTo>
                  <a:lnTo>
                    <a:pt x="15" y="120"/>
                  </a:lnTo>
                  <a:close/>
                  <a:moveTo>
                    <a:pt x="10" y="106"/>
                  </a:moveTo>
                  <a:lnTo>
                    <a:pt x="144" y="15"/>
                  </a:lnTo>
                  <a:lnTo>
                    <a:pt x="154" y="24"/>
                  </a:lnTo>
                  <a:lnTo>
                    <a:pt x="15" y="120"/>
                  </a:lnTo>
                  <a:lnTo>
                    <a:pt x="10" y="106"/>
                  </a:lnTo>
                  <a:close/>
                  <a:moveTo>
                    <a:pt x="154" y="15"/>
                  </a:moveTo>
                  <a:lnTo>
                    <a:pt x="154" y="24"/>
                  </a:lnTo>
                  <a:lnTo>
                    <a:pt x="149" y="19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7" name="Freeform 446"/>
            <p:cNvSpPr>
              <a:spLocks noChangeAspect="1"/>
            </p:cNvSpPr>
            <p:nvPr/>
          </p:nvSpPr>
          <p:spPr bwMode="auto">
            <a:xfrm>
              <a:off x="3618" y="8378"/>
              <a:ext cx="128" cy="56"/>
            </a:xfrm>
            <a:custGeom>
              <a:avLst/>
              <a:gdLst>
                <a:gd name="T0" fmla="*/ 2 w 154"/>
                <a:gd name="T1" fmla="*/ 1 h 82"/>
                <a:gd name="T2" fmla="*/ 2 w 154"/>
                <a:gd name="T3" fmla="*/ 0 h 82"/>
                <a:gd name="T4" fmla="*/ 0 w 154"/>
                <a:gd name="T5" fmla="*/ 1 h 82"/>
                <a:gd name="T6" fmla="*/ 2 w 154"/>
                <a:gd name="T7" fmla="*/ 1 h 82"/>
                <a:gd name="T8" fmla="*/ 2 w 154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82"/>
                <a:gd name="T17" fmla="*/ 154 w 154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82">
                  <a:moveTo>
                    <a:pt x="154" y="10"/>
                  </a:moveTo>
                  <a:lnTo>
                    <a:pt x="144" y="0"/>
                  </a:lnTo>
                  <a:lnTo>
                    <a:pt x="0" y="72"/>
                  </a:lnTo>
                  <a:lnTo>
                    <a:pt x="10" y="82"/>
                  </a:lnTo>
                  <a:lnTo>
                    <a:pt x="15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8" name="Freeform 447"/>
            <p:cNvSpPr>
              <a:spLocks noChangeAspect="1" noEditPoints="1"/>
            </p:cNvSpPr>
            <p:nvPr/>
          </p:nvSpPr>
          <p:spPr bwMode="auto">
            <a:xfrm>
              <a:off x="3615" y="8375"/>
              <a:ext cx="135" cy="65"/>
            </a:xfrm>
            <a:custGeom>
              <a:avLst/>
              <a:gdLst>
                <a:gd name="T0" fmla="*/ 2 w 164"/>
                <a:gd name="T1" fmla="*/ 1 h 96"/>
                <a:gd name="T2" fmla="*/ 2 w 164"/>
                <a:gd name="T3" fmla="*/ 1 h 96"/>
                <a:gd name="T4" fmla="*/ 2 w 164"/>
                <a:gd name="T5" fmla="*/ 0 h 96"/>
                <a:gd name="T6" fmla="*/ 2 w 164"/>
                <a:gd name="T7" fmla="*/ 1 h 96"/>
                <a:gd name="T8" fmla="*/ 2 w 164"/>
                <a:gd name="T9" fmla="*/ 1 h 96"/>
                <a:gd name="T10" fmla="*/ 2 w 164"/>
                <a:gd name="T11" fmla="*/ 0 h 96"/>
                <a:gd name="T12" fmla="*/ 2 w 164"/>
                <a:gd name="T13" fmla="*/ 0 h 96"/>
                <a:gd name="T14" fmla="*/ 2 w 164"/>
                <a:gd name="T15" fmla="*/ 1 h 96"/>
                <a:gd name="T16" fmla="*/ 2 w 164"/>
                <a:gd name="T17" fmla="*/ 0 h 96"/>
                <a:gd name="T18" fmla="*/ 2 w 164"/>
                <a:gd name="T19" fmla="*/ 1 h 96"/>
                <a:gd name="T20" fmla="*/ 2 w 164"/>
                <a:gd name="T21" fmla="*/ 1 h 96"/>
                <a:gd name="T22" fmla="*/ 2 w 164"/>
                <a:gd name="T23" fmla="*/ 1 h 96"/>
                <a:gd name="T24" fmla="*/ 2 w 164"/>
                <a:gd name="T25" fmla="*/ 0 h 96"/>
                <a:gd name="T26" fmla="*/ 2 w 164"/>
                <a:gd name="T27" fmla="*/ 1 h 96"/>
                <a:gd name="T28" fmla="*/ 0 w 164"/>
                <a:gd name="T29" fmla="*/ 1 h 96"/>
                <a:gd name="T30" fmla="*/ 2 w 164"/>
                <a:gd name="T31" fmla="*/ 1 h 96"/>
                <a:gd name="T32" fmla="*/ 2 w 164"/>
                <a:gd name="T33" fmla="*/ 1 h 96"/>
                <a:gd name="T34" fmla="*/ 0 w 164"/>
                <a:gd name="T35" fmla="*/ 1 h 96"/>
                <a:gd name="T36" fmla="*/ 2 w 164"/>
                <a:gd name="T37" fmla="*/ 1 h 96"/>
                <a:gd name="T38" fmla="*/ 2 w 164"/>
                <a:gd name="T39" fmla="*/ 1 h 96"/>
                <a:gd name="T40" fmla="*/ 2 w 164"/>
                <a:gd name="T41" fmla="*/ 1 h 96"/>
                <a:gd name="T42" fmla="*/ 0 w 164"/>
                <a:gd name="T43" fmla="*/ 1 h 96"/>
                <a:gd name="T44" fmla="*/ 2 w 164"/>
                <a:gd name="T45" fmla="*/ 1 h 96"/>
                <a:gd name="T46" fmla="*/ 2 w 164"/>
                <a:gd name="T47" fmla="*/ 1 h 96"/>
                <a:gd name="T48" fmla="*/ 2 w 164"/>
                <a:gd name="T49" fmla="*/ 1 h 96"/>
                <a:gd name="T50" fmla="*/ 2 w 164"/>
                <a:gd name="T51" fmla="*/ 1 h 96"/>
                <a:gd name="T52" fmla="*/ 2 w 164"/>
                <a:gd name="T53" fmla="*/ 1 h 96"/>
                <a:gd name="T54" fmla="*/ 2 w 164"/>
                <a:gd name="T55" fmla="*/ 1 h 96"/>
                <a:gd name="T56" fmla="*/ 2 w 164"/>
                <a:gd name="T57" fmla="*/ 1 h 96"/>
                <a:gd name="T58" fmla="*/ 2 w 164"/>
                <a:gd name="T59" fmla="*/ 1 h 96"/>
                <a:gd name="T60" fmla="*/ 2 w 164"/>
                <a:gd name="T61" fmla="*/ 1 h 96"/>
                <a:gd name="T62" fmla="*/ 2 w 164"/>
                <a:gd name="T63" fmla="*/ 1 h 96"/>
                <a:gd name="T64" fmla="*/ 2 w 164"/>
                <a:gd name="T65" fmla="*/ 1 h 96"/>
                <a:gd name="T66" fmla="*/ 2 w 164"/>
                <a:gd name="T67" fmla="*/ 1 h 96"/>
                <a:gd name="T68" fmla="*/ 2 w 164"/>
                <a:gd name="T69" fmla="*/ 1 h 96"/>
                <a:gd name="T70" fmla="*/ 2 w 164"/>
                <a:gd name="T71" fmla="*/ 1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96"/>
                <a:gd name="T110" fmla="*/ 164 w 164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96">
                  <a:moveTo>
                    <a:pt x="149" y="19"/>
                  </a:moveTo>
                  <a:lnTo>
                    <a:pt x="144" y="10"/>
                  </a:lnTo>
                  <a:lnTo>
                    <a:pt x="154" y="0"/>
                  </a:lnTo>
                  <a:lnTo>
                    <a:pt x="164" y="15"/>
                  </a:lnTo>
                  <a:lnTo>
                    <a:pt x="149" y="19"/>
                  </a:lnTo>
                  <a:close/>
                  <a:moveTo>
                    <a:pt x="144" y="0"/>
                  </a:moveTo>
                  <a:lnTo>
                    <a:pt x="154" y="0"/>
                  </a:lnTo>
                  <a:lnTo>
                    <a:pt x="149" y="5"/>
                  </a:lnTo>
                  <a:lnTo>
                    <a:pt x="144" y="0"/>
                  </a:lnTo>
                  <a:close/>
                  <a:moveTo>
                    <a:pt x="154" y="10"/>
                  </a:moveTo>
                  <a:lnTo>
                    <a:pt x="10" y="82"/>
                  </a:lnTo>
                  <a:lnTo>
                    <a:pt x="5" y="72"/>
                  </a:lnTo>
                  <a:lnTo>
                    <a:pt x="144" y="0"/>
                  </a:lnTo>
                  <a:lnTo>
                    <a:pt x="154" y="10"/>
                  </a:lnTo>
                  <a:close/>
                  <a:moveTo>
                    <a:pt x="0" y="77"/>
                  </a:moveTo>
                  <a:lnTo>
                    <a:pt x="5" y="72"/>
                  </a:lnTo>
                  <a:lnTo>
                    <a:pt x="5" y="77"/>
                  </a:lnTo>
                  <a:lnTo>
                    <a:pt x="0" y="77"/>
                  </a:lnTo>
                  <a:close/>
                  <a:moveTo>
                    <a:pt x="15" y="72"/>
                  </a:moveTo>
                  <a:lnTo>
                    <a:pt x="19" y="87"/>
                  </a:lnTo>
                  <a:lnTo>
                    <a:pt x="5" y="91"/>
                  </a:lnTo>
                  <a:lnTo>
                    <a:pt x="0" y="77"/>
                  </a:lnTo>
                  <a:lnTo>
                    <a:pt x="15" y="72"/>
                  </a:lnTo>
                  <a:close/>
                  <a:moveTo>
                    <a:pt x="15" y="96"/>
                  </a:moveTo>
                  <a:lnTo>
                    <a:pt x="5" y="91"/>
                  </a:lnTo>
                  <a:lnTo>
                    <a:pt x="15" y="87"/>
                  </a:lnTo>
                  <a:lnTo>
                    <a:pt x="15" y="96"/>
                  </a:lnTo>
                  <a:close/>
                  <a:moveTo>
                    <a:pt x="10" y="82"/>
                  </a:moveTo>
                  <a:lnTo>
                    <a:pt x="154" y="10"/>
                  </a:lnTo>
                  <a:lnTo>
                    <a:pt x="159" y="24"/>
                  </a:lnTo>
                  <a:lnTo>
                    <a:pt x="15" y="96"/>
                  </a:lnTo>
                  <a:lnTo>
                    <a:pt x="10" y="82"/>
                  </a:lnTo>
                  <a:close/>
                  <a:moveTo>
                    <a:pt x="164" y="15"/>
                  </a:moveTo>
                  <a:lnTo>
                    <a:pt x="159" y="24"/>
                  </a:lnTo>
                  <a:lnTo>
                    <a:pt x="159" y="15"/>
                  </a:lnTo>
                  <a:lnTo>
                    <a:pt x="164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9" name="Freeform 448"/>
            <p:cNvSpPr>
              <a:spLocks noChangeAspect="1"/>
            </p:cNvSpPr>
            <p:nvPr/>
          </p:nvSpPr>
          <p:spPr bwMode="auto">
            <a:xfrm>
              <a:off x="2819" y="8378"/>
              <a:ext cx="85" cy="45"/>
            </a:xfrm>
            <a:custGeom>
              <a:avLst/>
              <a:gdLst>
                <a:gd name="T0" fmla="*/ 3 w 101"/>
                <a:gd name="T1" fmla="*/ 1 h 67"/>
                <a:gd name="T2" fmla="*/ 3 w 101"/>
                <a:gd name="T3" fmla="*/ 1 h 67"/>
                <a:gd name="T4" fmla="*/ 3 w 101"/>
                <a:gd name="T5" fmla="*/ 0 h 67"/>
                <a:gd name="T6" fmla="*/ 0 w 101"/>
                <a:gd name="T7" fmla="*/ 1 h 67"/>
                <a:gd name="T8" fmla="*/ 3 w 101"/>
                <a:gd name="T9" fmla="*/ 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67"/>
                <a:gd name="T17" fmla="*/ 101 w 101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67">
                  <a:moveTo>
                    <a:pt x="96" y="67"/>
                  </a:moveTo>
                  <a:lnTo>
                    <a:pt x="101" y="5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96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" name="Freeform 449"/>
            <p:cNvSpPr>
              <a:spLocks noChangeAspect="1" noEditPoints="1"/>
            </p:cNvSpPr>
            <p:nvPr/>
          </p:nvSpPr>
          <p:spPr bwMode="auto">
            <a:xfrm>
              <a:off x="2816" y="8375"/>
              <a:ext cx="91" cy="55"/>
            </a:xfrm>
            <a:custGeom>
              <a:avLst/>
              <a:gdLst>
                <a:gd name="T0" fmla="*/ 2 w 110"/>
                <a:gd name="T1" fmla="*/ 1 h 82"/>
                <a:gd name="T2" fmla="*/ 2 w 110"/>
                <a:gd name="T3" fmla="*/ 1 h 82"/>
                <a:gd name="T4" fmla="*/ 2 w 110"/>
                <a:gd name="T5" fmla="*/ 1 h 82"/>
                <a:gd name="T6" fmla="*/ 2 w 110"/>
                <a:gd name="T7" fmla="*/ 1 h 82"/>
                <a:gd name="T8" fmla="*/ 2 w 110"/>
                <a:gd name="T9" fmla="*/ 1 h 82"/>
                <a:gd name="T10" fmla="*/ 2 w 110"/>
                <a:gd name="T11" fmla="*/ 1 h 82"/>
                <a:gd name="T12" fmla="*/ 2 w 110"/>
                <a:gd name="T13" fmla="*/ 1 h 82"/>
                <a:gd name="T14" fmla="*/ 2 w 110"/>
                <a:gd name="T15" fmla="*/ 1 h 82"/>
                <a:gd name="T16" fmla="*/ 2 w 110"/>
                <a:gd name="T17" fmla="*/ 1 h 82"/>
                <a:gd name="T18" fmla="*/ 2 w 110"/>
                <a:gd name="T19" fmla="*/ 1 h 82"/>
                <a:gd name="T20" fmla="*/ 2 w 110"/>
                <a:gd name="T21" fmla="*/ 1 h 82"/>
                <a:gd name="T22" fmla="*/ 2 w 110"/>
                <a:gd name="T23" fmla="*/ 0 h 82"/>
                <a:gd name="T24" fmla="*/ 2 w 110"/>
                <a:gd name="T25" fmla="*/ 1 h 82"/>
                <a:gd name="T26" fmla="*/ 2 w 110"/>
                <a:gd name="T27" fmla="*/ 1 h 82"/>
                <a:gd name="T28" fmla="*/ 2 w 110"/>
                <a:gd name="T29" fmla="*/ 0 h 82"/>
                <a:gd name="T30" fmla="*/ 2 w 110"/>
                <a:gd name="T31" fmla="*/ 0 h 82"/>
                <a:gd name="T32" fmla="*/ 2 w 110"/>
                <a:gd name="T33" fmla="*/ 1 h 82"/>
                <a:gd name="T34" fmla="*/ 2 w 110"/>
                <a:gd name="T35" fmla="*/ 0 h 82"/>
                <a:gd name="T36" fmla="*/ 2 w 110"/>
                <a:gd name="T37" fmla="*/ 1 h 82"/>
                <a:gd name="T38" fmla="*/ 2 w 110"/>
                <a:gd name="T39" fmla="*/ 1 h 82"/>
                <a:gd name="T40" fmla="*/ 0 w 110"/>
                <a:gd name="T41" fmla="*/ 1 h 82"/>
                <a:gd name="T42" fmla="*/ 2 w 110"/>
                <a:gd name="T43" fmla="*/ 0 h 82"/>
                <a:gd name="T44" fmla="*/ 2 w 110"/>
                <a:gd name="T45" fmla="*/ 1 h 82"/>
                <a:gd name="T46" fmla="*/ 0 w 110"/>
                <a:gd name="T47" fmla="*/ 1 h 82"/>
                <a:gd name="T48" fmla="*/ 0 w 110"/>
                <a:gd name="T49" fmla="*/ 1 h 82"/>
                <a:gd name="T50" fmla="*/ 2 w 110"/>
                <a:gd name="T51" fmla="*/ 1 h 82"/>
                <a:gd name="T52" fmla="*/ 0 w 110"/>
                <a:gd name="T53" fmla="*/ 1 h 82"/>
                <a:gd name="T54" fmla="*/ 2 w 110"/>
                <a:gd name="T55" fmla="*/ 1 h 82"/>
                <a:gd name="T56" fmla="*/ 2 w 110"/>
                <a:gd name="T57" fmla="*/ 1 h 82"/>
                <a:gd name="T58" fmla="*/ 2 w 110"/>
                <a:gd name="T59" fmla="*/ 1 h 82"/>
                <a:gd name="T60" fmla="*/ 0 w 110"/>
                <a:gd name="T61" fmla="*/ 1 h 82"/>
                <a:gd name="T62" fmla="*/ 2 w 110"/>
                <a:gd name="T63" fmla="*/ 1 h 82"/>
                <a:gd name="T64" fmla="*/ 2 w 110"/>
                <a:gd name="T65" fmla="*/ 1 h 82"/>
                <a:gd name="T66" fmla="*/ 2 w 110"/>
                <a:gd name="T67" fmla="*/ 1 h 82"/>
                <a:gd name="T68" fmla="*/ 2 w 110"/>
                <a:gd name="T69" fmla="*/ 1 h 82"/>
                <a:gd name="T70" fmla="*/ 2 w 110"/>
                <a:gd name="T71" fmla="*/ 1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0"/>
                <a:gd name="T109" fmla="*/ 0 h 82"/>
                <a:gd name="T110" fmla="*/ 110 w 110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0" h="82">
                  <a:moveTo>
                    <a:pt x="91" y="72"/>
                  </a:moveTo>
                  <a:lnTo>
                    <a:pt x="101" y="58"/>
                  </a:lnTo>
                  <a:lnTo>
                    <a:pt x="110" y="67"/>
                  </a:lnTo>
                  <a:lnTo>
                    <a:pt x="106" y="77"/>
                  </a:lnTo>
                  <a:lnTo>
                    <a:pt x="91" y="72"/>
                  </a:lnTo>
                  <a:close/>
                  <a:moveTo>
                    <a:pt x="110" y="58"/>
                  </a:moveTo>
                  <a:lnTo>
                    <a:pt x="110" y="67"/>
                  </a:lnTo>
                  <a:lnTo>
                    <a:pt x="106" y="63"/>
                  </a:lnTo>
                  <a:lnTo>
                    <a:pt x="110" y="58"/>
                  </a:lnTo>
                  <a:close/>
                  <a:moveTo>
                    <a:pt x="101" y="67"/>
                  </a:moveTo>
                  <a:lnTo>
                    <a:pt x="10" y="10"/>
                  </a:lnTo>
                  <a:lnTo>
                    <a:pt x="19" y="0"/>
                  </a:lnTo>
                  <a:lnTo>
                    <a:pt x="110" y="58"/>
                  </a:lnTo>
                  <a:lnTo>
                    <a:pt x="101" y="67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10"/>
                  </a:moveTo>
                  <a:lnTo>
                    <a:pt x="10" y="19"/>
                  </a:lnTo>
                  <a:lnTo>
                    <a:pt x="0" y="15"/>
                  </a:lnTo>
                  <a:lnTo>
                    <a:pt x="10" y="0"/>
                  </a:lnTo>
                  <a:lnTo>
                    <a:pt x="19" y="10"/>
                  </a:lnTo>
                  <a:close/>
                  <a:moveTo>
                    <a:pt x="0" y="24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0" y="24"/>
                  </a:lnTo>
                  <a:close/>
                  <a:moveTo>
                    <a:pt x="10" y="10"/>
                  </a:moveTo>
                  <a:lnTo>
                    <a:pt x="106" y="67"/>
                  </a:lnTo>
                  <a:lnTo>
                    <a:pt x="96" y="82"/>
                  </a:lnTo>
                  <a:lnTo>
                    <a:pt x="0" y="24"/>
                  </a:lnTo>
                  <a:lnTo>
                    <a:pt x="10" y="10"/>
                  </a:lnTo>
                  <a:close/>
                  <a:moveTo>
                    <a:pt x="106" y="77"/>
                  </a:moveTo>
                  <a:lnTo>
                    <a:pt x="96" y="82"/>
                  </a:lnTo>
                  <a:lnTo>
                    <a:pt x="101" y="72"/>
                  </a:lnTo>
                  <a:lnTo>
                    <a:pt x="106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" name="Freeform 450"/>
            <p:cNvSpPr>
              <a:spLocks noChangeAspect="1"/>
            </p:cNvSpPr>
            <p:nvPr/>
          </p:nvSpPr>
          <p:spPr bwMode="auto">
            <a:xfrm>
              <a:off x="2760" y="8336"/>
              <a:ext cx="68" cy="50"/>
            </a:xfrm>
            <a:custGeom>
              <a:avLst/>
              <a:gdLst>
                <a:gd name="T0" fmla="*/ 3 w 81"/>
                <a:gd name="T1" fmla="*/ 1 h 72"/>
                <a:gd name="T2" fmla="*/ 3 w 81"/>
                <a:gd name="T3" fmla="*/ 1 h 72"/>
                <a:gd name="T4" fmla="*/ 3 w 81"/>
                <a:gd name="T5" fmla="*/ 0 h 72"/>
                <a:gd name="T6" fmla="*/ 0 w 81"/>
                <a:gd name="T7" fmla="*/ 1 h 72"/>
                <a:gd name="T8" fmla="*/ 3 w 81"/>
                <a:gd name="T9" fmla="*/ 1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72"/>
                <a:gd name="T17" fmla="*/ 81 w 81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72">
                  <a:moveTo>
                    <a:pt x="72" y="72"/>
                  </a:moveTo>
                  <a:lnTo>
                    <a:pt x="81" y="62"/>
                  </a:lnTo>
                  <a:lnTo>
                    <a:pt x="9" y="0"/>
                  </a:lnTo>
                  <a:lnTo>
                    <a:pt x="0" y="9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2" name="Freeform 451"/>
            <p:cNvSpPr>
              <a:spLocks noChangeAspect="1" noEditPoints="1"/>
            </p:cNvSpPr>
            <p:nvPr/>
          </p:nvSpPr>
          <p:spPr bwMode="auto">
            <a:xfrm>
              <a:off x="2756" y="8333"/>
              <a:ext cx="75" cy="59"/>
            </a:xfrm>
            <a:custGeom>
              <a:avLst/>
              <a:gdLst>
                <a:gd name="T0" fmla="*/ 2 w 91"/>
                <a:gd name="T1" fmla="*/ 1 h 86"/>
                <a:gd name="T2" fmla="*/ 2 w 91"/>
                <a:gd name="T3" fmla="*/ 1 h 86"/>
                <a:gd name="T4" fmla="*/ 2 w 91"/>
                <a:gd name="T5" fmla="*/ 1 h 86"/>
                <a:gd name="T6" fmla="*/ 2 w 91"/>
                <a:gd name="T7" fmla="*/ 1 h 86"/>
                <a:gd name="T8" fmla="*/ 2 w 91"/>
                <a:gd name="T9" fmla="*/ 1 h 86"/>
                <a:gd name="T10" fmla="*/ 2 w 91"/>
                <a:gd name="T11" fmla="*/ 1 h 86"/>
                <a:gd name="T12" fmla="*/ 2 w 91"/>
                <a:gd name="T13" fmla="*/ 1 h 86"/>
                <a:gd name="T14" fmla="*/ 2 w 91"/>
                <a:gd name="T15" fmla="*/ 1 h 86"/>
                <a:gd name="T16" fmla="*/ 2 w 91"/>
                <a:gd name="T17" fmla="*/ 1 h 86"/>
                <a:gd name="T18" fmla="*/ 2 w 91"/>
                <a:gd name="T19" fmla="*/ 1 h 86"/>
                <a:gd name="T20" fmla="*/ 2 w 91"/>
                <a:gd name="T21" fmla="*/ 1 h 86"/>
                <a:gd name="T22" fmla="*/ 2 w 91"/>
                <a:gd name="T23" fmla="*/ 0 h 86"/>
                <a:gd name="T24" fmla="*/ 2 w 91"/>
                <a:gd name="T25" fmla="*/ 1 h 86"/>
                <a:gd name="T26" fmla="*/ 2 w 91"/>
                <a:gd name="T27" fmla="*/ 1 h 86"/>
                <a:gd name="T28" fmla="*/ 2 w 91"/>
                <a:gd name="T29" fmla="*/ 0 h 86"/>
                <a:gd name="T30" fmla="*/ 2 w 91"/>
                <a:gd name="T31" fmla="*/ 0 h 86"/>
                <a:gd name="T32" fmla="*/ 2 w 91"/>
                <a:gd name="T33" fmla="*/ 1 h 86"/>
                <a:gd name="T34" fmla="*/ 2 w 91"/>
                <a:gd name="T35" fmla="*/ 0 h 86"/>
                <a:gd name="T36" fmla="*/ 2 w 91"/>
                <a:gd name="T37" fmla="*/ 1 h 86"/>
                <a:gd name="T38" fmla="*/ 2 w 91"/>
                <a:gd name="T39" fmla="*/ 1 h 86"/>
                <a:gd name="T40" fmla="*/ 0 w 91"/>
                <a:gd name="T41" fmla="*/ 1 h 86"/>
                <a:gd name="T42" fmla="*/ 2 w 91"/>
                <a:gd name="T43" fmla="*/ 0 h 86"/>
                <a:gd name="T44" fmla="*/ 2 w 91"/>
                <a:gd name="T45" fmla="*/ 1 h 86"/>
                <a:gd name="T46" fmla="*/ 0 w 91"/>
                <a:gd name="T47" fmla="*/ 1 h 86"/>
                <a:gd name="T48" fmla="*/ 0 w 91"/>
                <a:gd name="T49" fmla="*/ 1 h 86"/>
                <a:gd name="T50" fmla="*/ 2 w 91"/>
                <a:gd name="T51" fmla="*/ 1 h 86"/>
                <a:gd name="T52" fmla="*/ 0 w 91"/>
                <a:gd name="T53" fmla="*/ 1 h 86"/>
                <a:gd name="T54" fmla="*/ 2 w 91"/>
                <a:gd name="T55" fmla="*/ 1 h 86"/>
                <a:gd name="T56" fmla="*/ 2 w 91"/>
                <a:gd name="T57" fmla="*/ 1 h 86"/>
                <a:gd name="T58" fmla="*/ 2 w 91"/>
                <a:gd name="T59" fmla="*/ 1 h 86"/>
                <a:gd name="T60" fmla="*/ 0 w 91"/>
                <a:gd name="T61" fmla="*/ 1 h 86"/>
                <a:gd name="T62" fmla="*/ 2 w 91"/>
                <a:gd name="T63" fmla="*/ 1 h 86"/>
                <a:gd name="T64" fmla="*/ 2 w 91"/>
                <a:gd name="T65" fmla="*/ 1 h 86"/>
                <a:gd name="T66" fmla="*/ 2 w 91"/>
                <a:gd name="T67" fmla="*/ 1 h 86"/>
                <a:gd name="T68" fmla="*/ 2 w 91"/>
                <a:gd name="T69" fmla="*/ 1 h 86"/>
                <a:gd name="T70" fmla="*/ 2 w 91"/>
                <a:gd name="T71" fmla="*/ 1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6"/>
                <a:gd name="T110" fmla="*/ 91 w 91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6">
                  <a:moveTo>
                    <a:pt x="72" y="77"/>
                  </a:moveTo>
                  <a:lnTo>
                    <a:pt x="82" y="62"/>
                  </a:lnTo>
                  <a:lnTo>
                    <a:pt x="91" y="72"/>
                  </a:lnTo>
                  <a:lnTo>
                    <a:pt x="82" y="81"/>
                  </a:lnTo>
                  <a:lnTo>
                    <a:pt x="72" y="77"/>
                  </a:lnTo>
                  <a:close/>
                  <a:moveTo>
                    <a:pt x="91" y="62"/>
                  </a:moveTo>
                  <a:lnTo>
                    <a:pt x="91" y="72"/>
                  </a:lnTo>
                  <a:lnTo>
                    <a:pt x="86" y="67"/>
                  </a:lnTo>
                  <a:lnTo>
                    <a:pt x="91" y="62"/>
                  </a:lnTo>
                  <a:close/>
                  <a:moveTo>
                    <a:pt x="82" y="72"/>
                  </a:moveTo>
                  <a:lnTo>
                    <a:pt x="10" y="9"/>
                  </a:lnTo>
                  <a:lnTo>
                    <a:pt x="19" y="0"/>
                  </a:lnTo>
                  <a:lnTo>
                    <a:pt x="91" y="62"/>
                  </a:lnTo>
                  <a:lnTo>
                    <a:pt x="82" y="72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14" y="5"/>
                  </a:lnTo>
                  <a:lnTo>
                    <a:pt x="10" y="0"/>
                  </a:lnTo>
                  <a:close/>
                  <a:moveTo>
                    <a:pt x="19" y="9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82" y="72"/>
                  </a:lnTo>
                  <a:lnTo>
                    <a:pt x="72" y="86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82" y="81"/>
                  </a:moveTo>
                  <a:lnTo>
                    <a:pt x="72" y="86"/>
                  </a:lnTo>
                  <a:lnTo>
                    <a:pt x="77" y="77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3" name="Freeform 452"/>
            <p:cNvSpPr>
              <a:spLocks noChangeAspect="1"/>
            </p:cNvSpPr>
            <p:nvPr/>
          </p:nvSpPr>
          <p:spPr bwMode="auto">
            <a:xfrm>
              <a:off x="2712" y="8288"/>
              <a:ext cx="56" cy="55"/>
            </a:xfrm>
            <a:custGeom>
              <a:avLst/>
              <a:gdLst>
                <a:gd name="T0" fmla="*/ 3 w 67"/>
                <a:gd name="T1" fmla="*/ 1 h 81"/>
                <a:gd name="T2" fmla="*/ 3 w 67"/>
                <a:gd name="T3" fmla="*/ 1 h 81"/>
                <a:gd name="T4" fmla="*/ 3 w 67"/>
                <a:gd name="T5" fmla="*/ 0 h 81"/>
                <a:gd name="T6" fmla="*/ 0 w 67"/>
                <a:gd name="T7" fmla="*/ 1 h 81"/>
                <a:gd name="T8" fmla="*/ 3 w 67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1"/>
                <a:gd name="T17" fmla="*/ 67 w 67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1">
                  <a:moveTo>
                    <a:pt x="58" y="81"/>
                  </a:moveTo>
                  <a:lnTo>
                    <a:pt x="67" y="7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8" y="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4" name="Freeform 453"/>
            <p:cNvSpPr>
              <a:spLocks noChangeAspect="1" noEditPoints="1"/>
            </p:cNvSpPr>
            <p:nvPr/>
          </p:nvSpPr>
          <p:spPr bwMode="auto">
            <a:xfrm>
              <a:off x="2709" y="8285"/>
              <a:ext cx="62" cy="61"/>
            </a:xfrm>
            <a:custGeom>
              <a:avLst/>
              <a:gdLst>
                <a:gd name="T0" fmla="*/ 2 w 77"/>
                <a:gd name="T1" fmla="*/ 1 h 91"/>
                <a:gd name="T2" fmla="*/ 2 w 77"/>
                <a:gd name="T3" fmla="*/ 1 h 91"/>
                <a:gd name="T4" fmla="*/ 2 w 77"/>
                <a:gd name="T5" fmla="*/ 1 h 91"/>
                <a:gd name="T6" fmla="*/ 2 w 77"/>
                <a:gd name="T7" fmla="*/ 1 h 91"/>
                <a:gd name="T8" fmla="*/ 2 w 77"/>
                <a:gd name="T9" fmla="*/ 1 h 91"/>
                <a:gd name="T10" fmla="*/ 2 w 77"/>
                <a:gd name="T11" fmla="*/ 1 h 91"/>
                <a:gd name="T12" fmla="*/ 2 w 77"/>
                <a:gd name="T13" fmla="*/ 1 h 91"/>
                <a:gd name="T14" fmla="*/ 2 w 77"/>
                <a:gd name="T15" fmla="*/ 1 h 91"/>
                <a:gd name="T16" fmla="*/ 2 w 77"/>
                <a:gd name="T17" fmla="*/ 1 h 91"/>
                <a:gd name="T18" fmla="*/ 2 w 77"/>
                <a:gd name="T19" fmla="*/ 1 h 91"/>
                <a:gd name="T20" fmla="*/ 2 w 77"/>
                <a:gd name="T21" fmla="*/ 1 h 91"/>
                <a:gd name="T22" fmla="*/ 2 w 77"/>
                <a:gd name="T23" fmla="*/ 0 h 91"/>
                <a:gd name="T24" fmla="*/ 2 w 77"/>
                <a:gd name="T25" fmla="*/ 1 h 91"/>
                <a:gd name="T26" fmla="*/ 2 w 77"/>
                <a:gd name="T27" fmla="*/ 1 h 91"/>
                <a:gd name="T28" fmla="*/ 2 w 77"/>
                <a:gd name="T29" fmla="*/ 0 h 91"/>
                <a:gd name="T30" fmla="*/ 2 w 77"/>
                <a:gd name="T31" fmla="*/ 0 h 91"/>
                <a:gd name="T32" fmla="*/ 2 w 77"/>
                <a:gd name="T33" fmla="*/ 1 h 91"/>
                <a:gd name="T34" fmla="*/ 2 w 77"/>
                <a:gd name="T35" fmla="*/ 0 h 91"/>
                <a:gd name="T36" fmla="*/ 2 w 77"/>
                <a:gd name="T37" fmla="*/ 1 h 91"/>
                <a:gd name="T38" fmla="*/ 2 w 77"/>
                <a:gd name="T39" fmla="*/ 1 h 91"/>
                <a:gd name="T40" fmla="*/ 0 w 77"/>
                <a:gd name="T41" fmla="*/ 1 h 91"/>
                <a:gd name="T42" fmla="*/ 2 w 77"/>
                <a:gd name="T43" fmla="*/ 0 h 91"/>
                <a:gd name="T44" fmla="*/ 2 w 77"/>
                <a:gd name="T45" fmla="*/ 1 h 91"/>
                <a:gd name="T46" fmla="*/ 0 w 77"/>
                <a:gd name="T47" fmla="*/ 1 h 91"/>
                <a:gd name="T48" fmla="*/ 0 w 77"/>
                <a:gd name="T49" fmla="*/ 1 h 91"/>
                <a:gd name="T50" fmla="*/ 2 w 77"/>
                <a:gd name="T51" fmla="*/ 1 h 91"/>
                <a:gd name="T52" fmla="*/ 0 w 77"/>
                <a:gd name="T53" fmla="*/ 1 h 91"/>
                <a:gd name="T54" fmla="*/ 2 w 77"/>
                <a:gd name="T55" fmla="*/ 1 h 91"/>
                <a:gd name="T56" fmla="*/ 2 w 77"/>
                <a:gd name="T57" fmla="*/ 1 h 91"/>
                <a:gd name="T58" fmla="*/ 2 w 77"/>
                <a:gd name="T59" fmla="*/ 1 h 91"/>
                <a:gd name="T60" fmla="*/ 0 w 77"/>
                <a:gd name="T61" fmla="*/ 1 h 91"/>
                <a:gd name="T62" fmla="*/ 2 w 77"/>
                <a:gd name="T63" fmla="*/ 1 h 91"/>
                <a:gd name="T64" fmla="*/ 2 w 77"/>
                <a:gd name="T65" fmla="*/ 1 h 91"/>
                <a:gd name="T66" fmla="*/ 2 w 77"/>
                <a:gd name="T67" fmla="*/ 1 h 91"/>
                <a:gd name="T68" fmla="*/ 2 w 77"/>
                <a:gd name="T69" fmla="*/ 1 h 91"/>
                <a:gd name="T70" fmla="*/ 2 w 7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91"/>
                <a:gd name="T110" fmla="*/ 77 w 7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91">
                  <a:moveTo>
                    <a:pt x="58" y="81"/>
                  </a:moveTo>
                  <a:lnTo>
                    <a:pt x="68" y="72"/>
                  </a:lnTo>
                  <a:lnTo>
                    <a:pt x="77" y="81"/>
                  </a:lnTo>
                  <a:lnTo>
                    <a:pt x="68" y="91"/>
                  </a:lnTo>
                  <a:lnTo>
                    <a:pt x="58" y="81"/>
                  </a:lnTo>
                  <a:close/>
                  <a:moveTo>
                    <a:pt x="77" y="72"/>
                  </a:moveTo>
                  <a:lnTo>
                    <a:pt x="77" y="81"/>
                  </a:lnTo>
                  <a:lnTo>
                    <a:pt x="72" y="77"/>
                  </a:lnTo>
                  <a:lnTo>
                    <a:pt x="77" y="72"/>
                  </a:lnTo>
                  <a:close/>
                  <a:moveTo>
                    <a:pt x="68" y="81"/>
                  </a:moveTo>
                  <a:lnTo>
                    <a:pt x="10" y="9"/>
                  </a:lnTo>
                  <a:lnTo>
                    <a:pt x="24" y="0"/>
                  </a:lnTo>
                  <a:lnTo>
                    <a:pt x="77" y="72"/>
                  </a:lnTo>
                  <a:lnTo>
                    <a:pt x="68" y="81"/>
                  </a:lnTo>
                  <a:close/>
                  <a:moveTo>
                    <a:pt x="15" y="0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5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0" y="9"/>
                  </a:lnTo>
                  <a:lnTo>
                    <a:pt x="15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0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0" y="9"/>
                  </a:moveTo>
                  <a:lnTo>
                    <a:pt x="68" y="81"/>
                  </a:lnTo>
                  <a:lnTo>
                    <a:pt x="58" y="91"/>
                  </a:lnTo>
                  <a:lnTo>
                    <a:pt x="0" y="19"/>
                  </a:lnTo>
                  <a:lnTo>
                    <a:pt x="10" y="9"/>
                  </a:lnTo>
                  <a:close/>
                  <a:moveTo>
                    <a:pt x="68" y="91"/>
                  </a:moveTo>
                  <a:lnTo>
                    <a:pt x="58" y="91"/>
                  </a:lnTo>
                  <a:lnTo>
                    <a:pt x="63" y="86"/>
                  </a:lnTo>
                  <a:lnTo>
                    <a:pt x="68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5" name="Freeform 454"/>
            <p:cNvSpPr>
              <a:spLocks noChangeAspect="1"/>
            </p:cNvSpPr>
            <p:nvPr/>
          </p:nvSpPr>
          <p:spPr bwMode="auto">
            <a:xfrm>
              <a:off x="2677" y="8242"/>
              <a:ext cx="47" cy="53"/>
            </a:xfrm>
            <a:custGeom>
              <a:avLst/>
              <a:gdLst>
                <a:gd name="T0" fmla="*/ 2 w 57"/>
                <a:gd name="T1" fmla="*/ 1 h 77"/>
                <a:gd name="T2" fmla="*/ 2 w 57"/>
                <a:gd name="T3" fmla="*/ 1 h 77"/>
                <a:gd name="T4" fmla="*/ 2 w 57"/>
                <a:gd name="T5" fmla="*/ 0 h 77"/>
                <a:gd name="T6" fmla="*/ 0 w 57"/>
                <a:gd name="T7" fmla="*/ 1 h 77"/>
                <a:gd name="T8" fmla="*/ 2 w 57"/>
                <a:gd name="T9" fmla="*/ 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77"/>
                <a:gd name="T17" fmla="*/ 57 w 57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77">
                  <a:moveTo>
                    <a:pt x="43" y="77"/>
                  </a:moveTo>
                  <a:lnTo>
                    <a:pt x="57" y="68"/>
                  </a:lnTo>
                  <a:lnTo>
                    <a:pt x="14" y="0"/>
                  </a:lnTo>
                  <a:lnTo>
                    <a:pt x="0" y="5"/>
                  </a:lnTo>
                  <a:lnTo>
                    <a:pt x="43" y="7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6" name="Freeform 455"/>
            <p:cNvSpPr>
              <a:spLocks noChangeAspect="1" noEditPoints="1"/>
            </p:cNvSpPr>
            <p:nvPr/>
          </p:nvSpPr>
          <p:spPr bwMode="auto">
            <a:xfrm>
              <a:off x="2672" y="8237"/>
              <a:ext cx="56" cy="60"/>
            </a:xfrm>
            <a:custGeom>
              <a:avLst/>
              <a:gdLst>
                <a:gd name="T0" fmla="*/ 3 w 67"/>
                <a:gd name="T1" fmla="*/ 1 h 91"/>
                <a:gd name="T2" fmla="*/ 3 w 67"/>
                <a:gd name="T3" fmla="*/ 1 h 91"/>
                <a:gd name="T4" fmla="*/ 3 w 67"/>
                <a:gd name="T5" fmla="*/ 1 h 91"/>
                <a:gd name="T6" fmla="*/ 3 w 67"/>
                <a:gd name="T7" fmla="*/ 1 h 91"/>
                <a:gd name="T8" fmla="*/ 3 w 67"/>
                <a:gd name="T9" fmla="*/ 1 h 91"/>
                <a:gd name="T10" fmla="*/ 3 w 67"/>
                <a:gd name="T11" fmla="*/ 1 h 91"/>
                <a:gd name="T12" fmla="*/ 3 w 67"/>
                <a:gd name="T13" fmla="*/ 1 h 91"/>
                <a:gd name="T14" fmla="*/ 3 w 67"/>
                <a:gd name="T15" fmla="*/ 1 h 91"/>
                <a:gd name="T16" fmla="*/ 3 w 67"/>
                <a:gd name="T17" fmla="*/ 1 h 91"/>
                <a:gd name="T18" fmla="*/ 3 w 67"/>
                <a:gd name="T19" fmla="*/ 1 h 91"/>
                <a:gd name="T20" fmla="*/ 3 w 67"/>
                <a:gd name="T21" fmla="*/ 1 h 91"/>
                <a:gd name="T22" fmla="*/ 3 w 67"/>
                <a:gd name="T23" fmla="*/ 1 h 91"/>
                <a:gd name="T24" fmla="*/ 3 w 67"/>
                <a:gd name="T25" fmla="*/ 1 h 91"/>
                <a:gd name="T26" fmla="*/ 3 w 67"/>
                <a:gd name="T27" fmla="*/ 1 h 91"/>
                <a:gd name="T28" fmla="*/ 3 w 67"/>
                <a:gd name="T29" fmla="*/ 0 h 91"/>
                <a:gd name="T30" fmla="*/ 3 w 67"/>
                <a:gd name="T31" fmla="*/ 1 h 91"/>
                <a:gd name="T32" fmla="*/ 3 w 67"/>
                <a:gd name="T33" fmla="*/ 1 h 91"/>
                <a:gd name="T34" fmla="*/ 3 w 67"/>
                <a:gd name="T35" fmla="*/ 0 h 91"/>
                <a:gd name="T36" fmla="*/ 3 w 67"/>
                <a:gd name="T37" fmla="*/ 1 h 91"/>
                <a:gd name="T38" fmla="*/ 3 w 67"/>
                <a:gd name="T39" fmla="*/ 1 h 91"/>
                <a:gd name="T40" fmla="*/ 3 w 67"/>
                <a:gd name="T41" fmla="*/ 1 h 91"/>
                <a:gd name="T42" fmla="*/ 3 w 67"/>
                <a:gd name="T43" fmla="*/ 0 h 91"/>
                <a:gd name="T44" fmla="*/ 3 w 67"/>
                <a:gd name="T45" fmla="*/ 1 h 91"/>
                <a:gd name="T46" fmla="*/ 0 w 67"/>
                <a:gd name="T47" fmla="*/ 1 h 91"/>
                <a:gd name="T48" fmla="*/ 3 w 67"/>
                <a:gd name="T49" fmla="*/ 1 h 91"/>
                <a:gd name="T50" fmla="*/ 3 w 67"/>
                <a:gd name="T51" fmla="*/ 1 h 91"/>
                <a:gd name="T52" fmla="*/ 0 w 67"/>
                <a:gd name="T53" fmla="*/ 1 h 91"/>
                <a:gd name="T54" fmla="*/ 3 w 67"/>
                <a:gd name="T55" fmla="*/ 1 h 91"/>
                <a:gd name="T56" fmla="*/ 3 w 67"/>
                <a:gd name="T57" fmla="*/ 1 h 91"/>
                <a:gd name="T58" fmla="*/ 3 w 67"/>
                <a:gd name="T59" fmla="*/ 1 h 91"/>
                <a:gd name="T60" fmla="*/ 0 w 67"/>
                <a:gd name="T61" fmla="*/ 1 h 91"/>
                <a:gd name="T62" fmla="*/ 3 w 67"/>
                <a:gd name="T63" fmla="*/ 1 h 91"/>
                <a:gd name="T64" fmla="*/ 3 w 67"/>
                <a:gd name="T65" fmla="*/ 1 h 91"/>
                <a:gd name="T66" fmla="*/ 3 w 67"/>
                <a:gd name="T67" fmla="*/ 1 h 91"/>
                <a:gd name="T68" fmla="*/ 3 w 67"/>
                <a:gd name="T69" fmla="*/ 1 h 91"/>
                <a:gd name="T70" fmla="*/ 3 w 67"/>
                <a:gd name="T71" fmla="*/ 1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91"/>
                <a:gd name="T110" fmla="*/ 67 w 67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91">
                  <a:moveTo>
                    <a:pt x="43" y="81"/>
                  </a:moveTo>
                  <a:lnTo>
                    <a:pt x="58" y="72"/>
                  </a:lnTo>
                  <a:lnTo>
                    <a:pt x="62" y="86"/>
                  </a:lnTo>
                  <a:lnTo>
                    <a:pt x="53" y="91"/>
                  </a:lnTo>
                  <a:lnTo>
                    <a:pt x="43" y="81"/>
                  </a:lnTo>
                  <a:close/>
                  <a:moveTo>
                    <a:pt x="67" y="77"/>
                  </a:moveTo>
                  <a:lnTo>
                    <a:pt x="62" y="86"/>
                  </a:lnTo>
                  <a:lnTo>
                    <a:pt x="62" y="77"/>
                  </a:lnTo>
                  <a:lnTo>
                    <a:pt x="67" y="77"/>
                  </a:lnTo>
                  <a:close/>
                  <a:moveTo>
                    <a:pt x="53" y="81"/>
                  </a:moveTo>
                  <a:lnTo>
                    <a:pt x="14" y="14"/>
                  </a:lnTo>
                  <a:lnTo>
                    <a:pt x="24" y="5"/>
                  </a:lnTo>
                  <a:lnTo>
                    <a:pt x="67" y="77"/>
                  </a:lnTo>
                  <a:lnTo>
                    <a:pt x="53" y="81"/>
                  </a:lnTo>
                  <a:close/>
                  <a:moveTo>
                    <a:pt x="14" y="0"/>
                  </a:moveTo>
                  <a:lnTo>
                    <a:pt x="24" y="5"/>
                  </a:lnTo>
                  <a:lnTo>
                    <a:pt x="19" y="9"/>
                  </a:lnTo>
                  <a:lnTo>
                    <a:pt x="14" y="0"/>
                  </a:lnTo>
                  <a:close/>
                  <a:moveTo>
                    <a:pt x="19" y="14"/>
                  </a:moveTo>
                  <a:lnTo>
                    <a:pt x="10" y="19"/>
                  </a:lnTo>
                  <a:lnTo>
                    <a:pt x="5" y="9"/>
                  </a:lnTo>
                  <a:lnTo>
                    <a:pt x="14" y="0"/>
                  </a:lnTo>
                  <a:lnTo>
                    <a:pt x="19" y="14"/>
                  </a:lnTo>
                  <a:close/>
                  <a:moveTo>
                    <a:pt x="0" y="19"/>
                  </a:moveTo>
                  <a:lnTo>
                    <a:pt x="5" y="9"/>
                  </a:lnTo>
                  <a:lnTo>
                    <a:pt x="5" y="14"/>
                  </a:lnTo>
                  <a:lnTo>
                    <a:pt x="0" y="19"/>
                  </a:lnTo>
                  <a:close/>
                  <a:moveTo>
                    <a:pt x="14" y="9"/>
                  </a:moveTo>
                  <a:lnTo>
                    <a:pt x="58" y="81"/>
                  </a:lnTo>
                  <a:lnTo>
                    <a:pt x="43" y="91"/>
                  </a:lnTo>
                  <a:lnTo>
                    <a:pt x="0" y="19"/>
                  </a:lnTo>
                  <a:lnTo>
                    <a:pt x="14" y="9"/>
                  </a:lnTo>
                  <a:close/>
                  <a:moveTo>
                    <a:pt x="53" y="91"/>
                  </a:moveTo>
                  <a:lnTo>
                    <a:pt x="43" y="91"/>
                  </a:lnTo>
                  <a:lnTo>
                    <a:pt x="48" y="86"/>
                  </a:lnTo>
                  <a:lnTo>
                    <a:pt x="53" y="9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7" name="Freeform 456"/>
            <p:cNvSpPr>
              <a:spLocks noChangeAspect="1"/>
            </p:cNvSpPr>
            <p:nvPr/>
          </p:nvSpPr>
          <p:spPr bwMode="auto">
            <a:xfrm>
              <a:off x="2664" y="8210"/>
              <a:ext cx="25" cy="36"/>
            </a:xfrm>
            <a:custGeom>
              <a:avLst/>
              <a:gdLst>
                <a:gd name="T0" fmla="*/ 3 w 29"/>
                <a:gd name="T1" fmla="*/ 1 h 53"/>
                <a:gd name="T2" fmla="*/ 3 w 29"/>
                <a:gd name="T3" fmla="*/ 1 h 53"/>
                <a:gd name="T4" fmla="*/ 3 w 29"/>
                <a:gd name="T5" fmla="*/ 0 h 53"/>
                <a:gd name="T6" fmla="*/ 0 w 29"/>
                <a:gd name="T7" fmla="*/ 0 h 53"/>
                <a:gd name="T8" fmla="*/ 3 w 29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3"/>
                <a:gd name="T17" fmla="*/ 29 w 2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3">
                  <a:moveTo>
                    <a:pt x="15" y="53"/>
                  </a:moveTo>
                  <a:lnTo>
                    <a:pt x="29" y="4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8" name="Freeform 457"/>
            <p:cNvSpPr>
              <a:spLocks noChangeAspect="1" noEditPoints="1"/>
            </p:cNvSpPr>
            <p:nvPr/>
          </p:nvSpPr>
          <p:spPr bwMode="auto">
            <a:xfrm>
              <a:off x="2661" y="8204"/>
              <a:ext cx="31" cy="45"/>
            </a:xfrm>
            <a:custGeom>
              <a:avLst/>
              <a:gdLst>
                <a:gd name="T0" fmla="*/ 2 w 38"/>
                <a:gd name="T1" fmla="*/ 1 h 67"/>
                <a:gd name="T2" fmla="*/ 2 w 38"/>
                <a:gd name="T3" fmla="*/ 1 h 67"/>
                <a:gd name="T4" fmla="*/ 2 w 38"/>
                <a:gd name="T5" fmla="*/ 1 h 67"/>
                <a:gd name="T6" fmla="*/ 2 w 38"/>
                <a:gd name="T7" fmla="*/ 1 h 67"/>
                <a:gd name="T8" fmla="*/ 2 w 38"/>
                <a:gd name="T9" fmla="*/ 1 h 67"/>
                <a:gd name="T10" fmla="*/ 2 w 38"/>
                <a:gd name="T11" fmla="*/ 1 h 67"/>
                <a:gd name="T12" fmla="*/ 2 w 38"/>
                <a:gd name="T13" fmla="*/ 1 h 67"/>
                <a:gd name="T14" fmla="*/ 2 w 38"/>
                <a:gd name="T15" fmla="*/ 1 h 67"/>
                <a:gd name="T16" fmla="*/ 2 w 38"/>
                <a:gd name="T17" fmla="*/ 1 h 67"/>
                <a:gd name="T18" fmla="*/ 2 w 38"/>
                <a:gd name="T19" fmla="*/ 1 h 67"/>
                <a:gd name="T20" fmla="*/ 2 w 38"/>
                <a:gd name="T21" fmla="*/ 1 h 67"/>
                <a:gd name="T22" fmla="*/ 2 w 38"/>
                <a:gd name="T23" fmla="*/ 1 h 67"/>
                <a:gd name="T24" fmla="*/ 2 w 38"/>
                <a:gd name="T25" fmla="*/ 1 h 67"/>
                <a:gd name="T26" fmla="*/ 2 w 38"/>
                <a:gd name="T27" fmla="*/ 1 h 67"/>
                <a:gd name="T28" fmla="*/ 2 w 38"/>
                <a:gd name="T29" fmla="*/ 0 h 67"/>
                <a:gd name="T30" fmla="*/ 2 w 38"/>
                <a:gd name="T31" fmla="*/ 1 h 67"/>
                <a:gd name="T32" fmla="*/ 2 w 38"/>
                <a:gd name="T33" fmla="*/ 1 h 67"/>
                <a:gd name="T34" fmla="*/ 2 w 38"/>
                <a:gd name="T35" fmla="*/ 0 h 67"/>
                <a:gd name="T36" fmla="*/ 2 w 38"/>
                <a:gd name="T37" fmla="*/ 1 h 67"/>
                <a:gd name="T38" fmla="*/ 2 w 38"/>
                <a:gd name="T39" fmla="*/ 1 h 67"/>
                <a:gd name="T40" fmla="*/ 2 w 38"/>
                <a:gd name="T41" fmla="*/ 1 h 67"/>
                <a:gd name="T42" fmla="*/ 2 w 38"/>
                <a:gd name="T43" fmla="*/ 0 h 67"/>
                <a:gd name="T44" fmla="*/ 2 w 38"/>
                <a:gd name="T45" fmla="*/ 1 h 67"/>
                <a:gd name="T46" fmla="*/ 0 w 38"/>
                <a:gd name="T47" fmla="*/ 1 h 67"/>
                <a:gd name="T48" fmla="*/ 2 w 38"/>
                <a:gd name="T49" fmla="*/ 1 h 67"/>
                <a:gd name="T50" fmla="*/ 2 w 38"/>
                <a:gd name="T51" fmla="*/ 1 h 67"/>
                <a:gd name="T52" fmla="*/ 0 w 38"/>
                <a:gd name="T53" fmla="*/ 1 h 67"/>
                <a:gd name="T54" fmla="*/ 2 w 38"/>
                <a:gd name="T55" fmla="*/ 1 h 67"/>
                <a:gd name="T56" fmla="*/ 2 w 38"/>
                <a:gd name="T57" fmla="*/ 1 h 67"/>
                <a:gd name="T58" fmla="*/ 2 w 38"/>
                <a:gd name="T59" fmla="*/ 1 h 67"/>
                <a:gd name="T60" fmla="*/ 0 w 38"/>
                <a:gd name="T61" fmla="*/ 1 h 67"/>
                <a:gd name="T62" fmla="*/ 2 w 38"/>
                <a:gd name="T63" fmla="*/ 1 h 67"/>
                <a:gd name="T64" fmla="*/ 2 w 38"/>
                <a:gd name="T65" fmla="*/ 1 h 67"/>
                <a:gd name="T66" fmla="*/ 2 w 38"/>
                <a:gd name="T67" fmla="*/ 1 h 67"/>
                <a:gd name="T68" fmla="*/ 2 w 38"/>
                <a:gd name="T69" fmla="*/ 1 h 67"/>
                <a:gd name="T70" fmla="*/ 2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9" y="57"/>
                  </a:moveTo>
                  <a:lnTo>
                    <a:pt x="28" y="48"/>
                  </a:lnTo>
                  <a:lnTo>
                    <a:pt x="33" y="62"/>
                  </a:lnTo>
                  <a:lnTo>
                    <a:pt x="24" y="67"/>
                  </a:lnTo>
                  <a:lnTo>
                    <a:pt x="19" y="57"/>
                  </a:lnTo>
                  <a:close/>
                  <a:moveTo>
                    <a:pt x="38" y="53"/>
                  </a:moveTo>
                  <a:lnTo>
                    <a:pt x="33" y="62"/>
                  </a:lnTo>
                  <a:lnTo>
                    <a:pt x="33" y="57"/>
                  </a:lnTo>
                  <a:lnTo>
                    <a:pt x="38" y="53"/>
                  </a:lnTo>
                  <a:close/>
                  <a:moveTo>
                    <a:pt x="24" y="57"/>
                  </a:moveTo>
                  <a:lnTo>
                    <a:pt x="14" y="9"/>
                  </a:lnTo>
                  <a:lnTo>
                    <a:pt x="24" y="9"/>
                  </a:lnTo>
                  <a:lnTo>
                    <a:pt x="38" y="53"/>
                  </a:lnTo>
                  <a:lnTo>
                    <a:pt x="24" y="57"/>
                  </a:lnTo>
                  <a:close/>
                  <a:moveTo>
                    <a:pt x="19" y="0"/>
                  </a:moveTo>
                  <a:lnTo>
                    <a:pt x="24" y="9"/>
                  </a:lnTo>
                  <a:lnTo>
                    <a:pt x="19" y="9"/>
                  </a:lnTo>
                  <a:lnTo>
                    <a:pt x="19" y="0"/>
                  </a:lnTo>
                  <a:close/>
                  <a:moveTo>
                    <a:pt x="19" y="14"/>
                  </a:moveTo>
                  <a:lnTo>
                    <a:pt x="9" y="19"/>
                  </a:lnTo>
                  <a:lnTo>
                    <a:pt x="4" y="5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14"/>
                  </a:moveTo>
                  <a:lnTo>
                    <a:pt x="4" y="5"/>
                  </a:lnTo>
                  <a:lnTo>
                    <a:pt x="4" y="9"/>
                  </a:lnTo>
                  <a:lnTo>
                    <a:pt x="0" y="14"/>
                  </a:lnTo>
                  <a:close/>
                  <a:moveTo>
                    <a:pt x="14" y="9"/>
                  </a:moveTo>
                  <a:lnTo>
                    <a:pt x="28" y="62"/>
                  </a:lnTo>
                  <a:lnTo>
                    <a:pt x="14" y="62"/>
                  </a:lnTo>
                  <a:lnTo>
                    <a:pt x="0" y="14"/>
                  </a:lnTo>
                  <a:lnTo>
                    <a:pt x="14" y="9"/>
                  </a:lnTo>
                  <a:close/>
                  <a:moveTo>
                    <a:pt x="24" y="67"/>
                  </a:moveTo>
                  <a:lnTo>
                    <a:pt x="14" y="62"/>
                  </a:lnTo>
                  <a:lnTo>
                    <a:pt x="19" y="62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9" name="Freeform 458"/>
            <p:cNvSpPr>
              <a:spLocks noChangeAspect="1"/>
            </p:cNvSpPr>
            <p:nvPr/>
          </p:nvSpPr>
          <p:spPr bwMode="auto">
            <a:xfrm>
              <a:off x="2661" y="8177"/>
              <a:ext cx="16" cy="33"/>
            </a:xfrm>
            <a:custGeom>
              <a:avLst/>
              <a:gdLst>
                <a:gd name="T0" fmla="*/ 3 w 19"/>
                <a:gd name="T1" fmla="*/ 1 h 48"/>
                <a:gd name="T2" fmla="*/ 3 w 19"/>
                <a:gd name="T3" fmla="*/ 1 h 48"/>
                <a:gd name="T4" fmla="*/ 3 w 19"/>
                <a:gd name="T5" fmla="*/ 0 h 48"/>
                <a:gd name="T6" fmla="*/ 0 w 19"/>
                <a:gd name="T7" fmla="*/ 0 h 48"/>
                <a:gd name="T8" fmla="*/ 3 w 19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4" y="48"/>
                  </a:moveTo>
                  <a:lnTo>
                    <a:pt x="19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" name="Freeform 459"/>
            <p:cNvSpPr>
              <a:spLocks noChangeAspect="1" noEditPoints="1"/>
            </p:cNvSpPr>
            <p:nvPr/>
          </p:nvSpPr>
          <p:spPr bwMode="auto">
            <a:xfrm>
              <a:off x="2652" y="8172"/>
              <a:ext cx="32" cy="45"/>
            </a:xfrm>
            <a:custGeom>
              <a:avLst/>
              <a:gdLst>
                <a:gd name="T0" fmla="*/ 3 w 38"/>
                <a:gd name="T1" fmla="*/ 1 h 67"/>
                <a:gd name="T2" fmla="*/ 3 w 38"/>
                <a:gd name="T3" fmla="*/ 1 h 67"/>
                <a:gd name="T4" fmla="*/ 3 w 38"/>
                <a:gd name="T5" fmla="*/ 1 h 67"/>
                <a:gd name="T6" fmla="*/ 3 w 38"/>
                <a:gd name="T7" fmla="*/ 1 h 67"/>
                <a:gd name="T8" fmla="*/ 3 w 38"/>
                <a:gd name="T9" fmla="*/ 1 h 67"/>
                <a:gd name="T10" fmla="*/ 3 w 38"/>
                <a:gd name="T11" fmla="*/ 1 h 67"/>
                <a:gd name="T12" fmla="*/ 3 w 38"/>
                <a:gd name="T13" fmla="*/ 1 h 67"/>
                <a:gd name="T14" fmla="*/ 3 w 38"/>
                <a:gd name="T15" fmla="*/ 1 h 67"/>
                <a:gd name="T16" fmla="*/ 3 w 38"/>
                <a:gd name="T17" fmla="*/ 1 h 67"/>
                <a:gd name="T18" fmla="*/ 3 w 38"/>
                <a:gd name="T19" fmla="*/ 1 h 67"/>
                <a:gd name="T20" fmla="*/ 3 w 38"/>
                <a:gd name="T21" fmla="*/ 1 h 67"/>
                <a:gd name="T22" fmla="*/ 3 w 38"/>
                <a:gd name="T23" fmla="*/ 1 h 67"/>
                <a:gd name="T24" fmla="*/ 3 w 38"/>
                <a:gd name="T25" fmla="*/ 1 h 67"/>
                <a:gd name="T26" fmla="*/ 3 w 38"/>
                <a:gd name="T27" fmla="*/ 1 h 67"/>
                <a:gd name="T28" fmla="*/ 3 w 38"/>
                <a:gd name="T29" fmla="*/ 0 h 67"/>
                <a:gd name="T30" fmla="*/ 3 w 38"/>
                <a:gd name="T31" fmla="*/ 1 h 67"/>
                <a:gd name="T32" fmla="*/ 3 w 38"/>
                <a:gd name="T33" fmla="*/ 1 h 67"/>
                <a:gd name="T34" fmla="*/ 3 w 38"/>
                <a:gd name="T35" fmla="*/ 0 h 67"/>
                <a:gd name="T36" fmla="*/ 3 w 38"/>
                <a:gd name="T37" fmla="*/ 1 h 67"/>
                <a:gd name="T38" fmla="*/ 3 w 38"/>
                <a:gd name="T39" fmla="*/ 1 h 67"/>
                <a:gd name="T40" fmla="*/ 3 w 38"/>
                <a:gd name="T41" fmla="*/ 0 h 67"/>
                <a:gd name="T42" fmla="*/ 3 w 38"/>
                <a:gd name="T43" fmla="*/ 0 h 67"/>
                <a:gd name="T44" fmla="*/ 3 w 38"/>
                <a:gd name="T45" fmla="*/ 1 h 67"/>
                <a:gd name="T46" fmla="*/ 0 w 38"/>
                <a:gd name="T47" fmla="*/ 1 h 67"/>
                <a:gd name="T48" fmla="*/ 3 w 38"/>
                <a:gd name="T49" fmla="*/ 0 h 67"/>
                <a:gd name="T50" fmla="*/ 3 w 38"/>
                <a:gd name="T51" fmla="*/ 1 h 67"/>
                <a:gd name="T52" fmla="*/ 0 w 38"/>
                <a:gd name="T53" fmla="*/ 1 h 67"/>
                <a:gd name="T54" fmla="*/ 3 w 38"/>
                <a:gd name="T55" fmla="*/ 1 h 67"/>
                <a:gd name="T56" fmla="*/ 3 w 38"/>
                <a:gd name="T57" fmla="*/ 1 h 67"/>
                <a:gd name="T58" fmla="*/ 3 w 38"/>
                <a:gd name="T59" fmla="*/ 1 h 67"/>
                <a:gd name="T60" fmla="*/ 0 w 38"/>
                <a:gd name="T61" fmla="*/ 1 h 67"/>
                <a:gd name="T62" fmla="*/ 3 w 38"/>
                <a:gd name="T63" fmla="*/ 1 h 67"/>
                <a:gd name="T64" fmla="*/ 3 w 38"/>
                <a:gd name="T65" fmla="*/ 1 h 67"/>
                <a:gd name="T66" fmla="*/ 3 w 38"/>
                <a:gd name="T67" fmla="*/ 1 h 67"/>
                <a:gd name="T68" fmla="*/ 3 w 38"/>
                <a:gd name="T69" fmla="*/ 1 h 67"/>
                <a:gd name="T70" fmla="*/ 3 w 38"/>
                <a:gd name="T71" fmla="*/ 1 h 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67"/>
                <a:gd name="T110" fmla="*/ 38 w 38"/>
                <a:gd name="T111" fmla="*/ 67 h 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67">
                  <a:moveTo>
                    <a:pt x="14" y="53"/>
                  </a:moveTo>
                  <a:lnTo>
                    <a:pt x="29" y="48"/>
                  </a:lnTo>
                  <a:lnTo>
                    <a:pt x="29" y="62"/>
                  </a:lnTo>
                  <a:lnTo>
                    <a:pt x="19" y="67"/>
                  </a:lnTo>
                  <a:lnTo>
                    <a:pt x="14" y="53"/>
                  </a:lnTo>
                  <a:close/>
                  <a:moveTo>
                    <a:pt x="38" y="57"/>
                  </a:moveTo>
                  <a:lnTo>
                    <a:pt x="29" y="62"/>
                  </a:lnTo>
                  <a:lnTo>
                    <a:pt x="29" y="57"/>
                  </a:lnTo>
                  <a:lnTo>
                    <a:pt x="38" y="57"/>
                  </a:lnTo>
                  <a:close/>
                  <a:moveTo>
                    <a:pt x="24" y="57"/>
                  </a:moveTo>
                  <a:lnTo>
                    <a:pt x="14" y="9"/>
                  </a:lnTo>
                  <a:lnTo>
                    <a:pt x="29" y="9"/>
                  </a:lnTo>
                  <a:lnTo>
                    <a:pt x="38" y="57"/>
                  </a:lnTo>
                  <a:lnTo>
                    <a:pt x="24" y="57"/>
                  </a:lnTo>
                  <a:close/>
                  <a:moveTo>
                    <a:pt x="24" y="0"/>
                  </a:moveTo>
                  <a:lnTo>
                    <a:pt x="29" y="9"/>
                  </a:lnTo>
                  <a:lnTo>
                    <a:pt x="24" y="9"/>
                  </a:lnTo>
                  <a:lnTo>
                    <a:pt x="24" y="0"/>
                  </a:lnTo>
                  <a:close/>
                  <a:moveTo>
                    <a:pt x="24" y="14"/>
                  </a:moveTo>
                  <a:lnTo>
                    <a:pt x="10" y="14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24" y="14"/>
                  </a:lnTo>
                  <a:close/>
                  <a:moveTo>
                    <a:pt x="0" y="9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close/>
                  <a:moveTo>
                    <a:pt x="14" y="9"/>
                  </a:moveTo>
                  <a:lnTo>
                    <a:pt x="24" y="57"/>
                  </a:lnTo>
                  <a:lnTo>
                    <a:pt x="10" y="62"/>
                  </a:lnTo>
                  <a:lnTo>
                    <a:pt x="0" y="9"/>
                  </a:lnTo>
                  <a:lnTo>
                    <a:pt x="14" y="9"/>
                  </a:lnTo>
                  <a:close/>
                  <a:moveTo>
                    <a:pt x="19" y="67"/>
                  </a:moveTo>
                  <a:lnTo>
                    <a:pt x="10" y="62"/>
                  </a:lnTo>
                  <a:lnTo>
                    <a:pt x="14" y="57"/>
                  </a:lnTo>
                  <a:lnTo>
                    <a:pt x="19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" name="Freeform 460"/>
            <p:cNvSpPr>
              <a:spLocks noChangeAspect="1"/>
            </p:cNvSpPr>
            <p:nvPr/>
          </p:nvSpPr>
          <p:spPr bwMode="auto">
            <a:xfrm>
              <a:off x="2661" y="8149"/>
              <a:ext cx="11" cy="28"/>
            </a:xfrm>
            <a:custGeom>
              <a:avLst/>
              <a:gdLst>
                <a:gd name="T0" fmla="*/ 0 w 14"/>
                <a:gd name="T1" fmla="*/ 1 h 43"/>
                <a:gd name="T2" fmla="*/ 2 w 14"/>
                <a:gd name="T3" fmla="*/ 1 h 43"/>
                <a:gd name="T4" fmla="*/ 2 w 14"/>
                <a:gd name="T5" fmla="*/ 1 h 43"/>
                <a:gd name="T6" fmla="*/ 0 w 14"/>
                <a:gd name="T7" fmla="*/ 0 h 43"/>
                <a:gd name="T8" fmla="*/ 0 w 1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43"/>
                <a:gd name="T17" fmla="*/ 14 w 1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43">
                  <a:moveTo>
                    <a:pt x="0" y="43"/>
                  </a:moveTo>
                  <a:lnTo>
                    <a:pt x="14" y="43"/>
                  </a:lnTo>
                  <a:lnTo>
                    <a:pt x="14" y="5"/>
                  </a:lnTo>
                  <a:lnTo>
                    <a:pt x="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2" name="Freeform 461"/>
            <p:cNvSpPr>
              <a:spLocks noChangeAspect="1"/>
            </p:cNvSpPr>
            <p:nvPr/>
          </p:nvSpPr>
          <p:spPr bwMode="auto">
            <a:xfrm>
              <a:off x="2986" y="8281"/>
              <a:ext cx="24" cy="25"/>
            </a:xfrm>
            <a:custGeom>
              <a:avLst/>
              <a:gdLst>
                <a:gd name="T0" fmla="*/ 2 w 29"/>
                <a:gd name="T1" fmla="*/ 1 h 38"/>
                <a:gd name="T2" fmla="*/ 2 w 29"/>
                <a:gd name="T3" fmla="*/ 0 h 38"/>
                <a:gd name="T4" fmla="*/ 0 w 29"/>
                <a:gd name="T5" fmla="*/ 1 h 38"/>
                <a:gd name="T6" fmla="*/ 2 w 29"/>
                <a:gd name="T7" fmla="*/ 1 h 38"/>
                <a:gd name="T8" fmla="*/ 2 w 29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29" y="5"/>
                  </a:moveTo>
                  <a:lnTo>
                    <a:pt x="15" y="0"/>
                  </a:lnTo>
                  <a:lnTo>
                    <a:pt x="0" y="34"/>
                  </a:lnTo>
                  <a:lnTo>
                    <a:pt x="15" y="38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3" name="Freeform 462"/>
            <p:cNvSpPr>
              <a:spLocks noChangeAspect="1" noEditPoints="1"/>
            </p:cNvSpPr>
            <p:nvPr/>
          </p:nvSpPr>
          <p:spPr bwMode="auto">
            <a:xfrm>
              <a:off x="2983" y="8279"/>
              <a:ext cx="35" cy="34"/>
            </a:xfrm>
            <a:custGeom>
              <a:avLst/>
              <a:gdLst>
                <a:gd name="T0" fmla="*/ 2 w 43"/>
                <a:gd name="T1" fmla="*/ 1 h 53"/>
                <a:gd name="T2" fmla="*/ 2 w 43"/>
                <a:gd name="T3" fmla="*/ 1 h 53"/>
                <a:gd name="T4" fmla="*/ 2 w 43"/>
                <a:gd name="T5" fmla="*/ 0 h 53"/>
                <a:gd name="T6" fmla="*/ 2 w 43"/>
                <a:gd name="T7" fmla="*/ 0 h 53"/>
                <a:gd name="T8" fmla="*/ 2 w 43"/>
                <a:gd name="T9" fmla="*/ 1 h 53"/>
                <a:gd name="T10" fmla="*/ 2 w 43"/>
                <a:gd name="T11" fmla="*/ 1 h 53"/>
                <a:gd name="T12" fmla="*/ 2 w 43"/>
                <a:gd name="T13" fmla="*/ 0 h 53"/>
                <a:gd name="T14" fmla="*/ 2 w 43"/>
                <a:gd name="T15" fmla="*/ 1 h 53"/>
                <a:gd name="T16" fmla="*/ 2 w 43"/>
                <a:gd name="T17" fmla="*/ 1 h 53"/>
                <a:gd name="T18" fmla="*/ 2 w 43"/>
                <a:gd name="T19" fmla="*/ 1 h 53"/>
                <a:gd name="T20" fmla="*/ 2 w 43"/>
                <a:gd name="T21" fmla="*/ 1 h 53"/>
                <a:gd name="T22" fmla="*/ 0 w 43"/>
                <a:gd name="T23" fmla="*/ 1 h 53"/>
                <a:gd name="T24" fmla="*/ 2 w 43"/>
                <a:gd name="T25" fmla="*/ 1 h 53"/>
                <a:gd name="T26" fmla="*/ 2 w 43"/>
                <a:gd name="T27" fmla="*/ 1 h 53"/>
                <a:gd name="T28" fmla="*/ 2 w 43"/>
                <a:gd name="T29" fmla="*/ 1 h 53"/>
                <a:gd name="T30" fmla="*/ 0 w 43"/>
                <a:gd name="T31" fmla="*/ 1 h 53"/>
                <a:gd name="T32" fmla="*/ 2 w 43"/>
                <a:gd name="T33" fmla="*/ 1 h 53"/>
                <a:gd name="T34" fmla="*/ 2 w 43"/>
                <a:gd name="T35" fmla="*/ 1 h 53"/>
                <a:gd name="T36" fmla="*/ 2 w 43"/>
                <a:gd name="T37" fmla="*/ 1 h 53"/>
                <a:gd name="T38" fmla="*/ 2 w 43"/>
                <a:gd name="T39" fmla="*/ 1 h 53"/>
                <a:gd name="T40" fmla="*/ 2 w 43"/>
                <a:gd name="T41" fmla="*/ 1 h 53"/>
                <a:gd name="T42" fmla="*/ 2 w 43"/>
                <a:gd name="T43" fmla="*/ 1 h 53"/>
                <a:gd name="T44" fmla="*/ 2 w 43"/>
                <a:gd name="T45" fmla="*/ 1 h 53"/>
                <a:gd name="T46" fmla="*/ 2 w 43"/>
                <a:gd name="T47" fmla="*/ 1 h 53"/>
                <a:gd name="T48" fmla="*/ 2 w 43"/>
                <a:gd name="T49" fmla="*/ 1 h 53"/>
                <a:gd name="T50" fmla="*/ 2 w 43"/>
                <a:gd name="T51" fmla="*/ 1 h 53"/>
                <a:gd name="T52" fmla="*/ 2 w 43"/>
                <a:gd name="T53" fmla="*/ 1 h 53"/>
                <a:gd name="T54" fmla="*/ 2 w 43"/>
                <a:gd name="T55" fmla="*/ 1 h 53"/>
                <a:gd name="T56" fmla="*/ 2 w 43"/>
                <a:gd name="T57" fmla="*/ 1 h 53"/>
                <a:gd name="T58" fmla="*/ 2 w 43"/>
                <a:gd name="T59" fmla="*/ 1 h 53"/>
                <a:gd name="T60" fmla="*/ 2 w 43"/>
                <a:gd name="T61" fmla="*/ 1 h 53"/>
                <a:gd name="T62" fmla="*/ 2 w 43"/>
                <a:gd name="T63" fmla="*/ 1 h 53"/>
                <a:gd name="T64" fmla="*/ 2 w 43"/>
                <a:gd name="T65" fmla="*/ 0 h 53"/>
                <a:gd name="T66" fmla="*/ 2 w 43"/>
                <a:gd name="T67" fmla="*/ 1 h 53"/>
                <a:gd name="T68" fmla="*/ 2 w 43"/>
                <a:gd name="T69" fmla="*/ 1 h 53"/>
                <a:gd name="T70" fmla="*/ 2 w 43"/>
                <a:gd name="T71" fmla="*/ 0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"/>
                <a:gd name="T109" fmla="*/ 0 h 53"/>
                <a:gd name="T110" fmla="*/ 43 w 43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" h="53">
                  <a:moveTo>
                    <a:pt x="33" y="15"/>
                  </a:moveTo>
                  <a:lnTo>
                    <a:pt x="19" y="1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3" y="15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5"/>
                  </a:lnTo>
                  <a:close/>
                  <a:moveTo>
                    <a:pt x="28" y="10"/>
                  </a:moveTo>
                  <a:lnTo>
                    <a:pt x="14" y="43"/>
                  </a:lnTo>
                  <a:lnTo>
                    <a:pt x="0" y="39"/>
                  </a:lnTo>
                  <a:lnTo>
                    <a:pt x="14" y="5"/>
                  </a:lnTo>
                  <a:lnTo>
                    <a:pt x="28" y="10"/>
                  </a:lnTo>
                  <a:close/>
                  <a:moveTo>
                    <a:pt x="4" y="48"/>
                  </a:moveTo>
                  <a:lnTo>
                    <a:pt x="0" y="39"/>
                  </a:lnTo>
                  <a:lnTo>
                    <a:pt x="4" y="39"/>
                  </a:lnTo>
                  <a:lnTo>
                    <a:pt x="4" y="48"/>
                  </a:lnTo>
                  <a:close/>
                  <a:moveTo>
                    <a:pt x="9" y="34"/>
                  </a:moveTo>
                  <a:lnTo>
                    <a:pt x="24" y="39"/>
                  </a:lnTo>
                  <a:lnTo>
                    <a:pt x="19" y="53"/>
                  </a:lnTo>
                  <a:lnTo>
                    <a:pt x="4" y="48"/>
                  </a:lnTo>
                  <a:lnTo>
                    <a:pt x="9" y="34"/>
                  </a:lnTo>
                  <a:close/>
                  <a:moveTo>
                    <a:pt x="28" y="48"/>
                  </a:moveTo>
                  <a:lnTo>
                    <a:pt x="19" y="53"/>
                  </a:lnTo>
                  <a:lnTo>
                    <a:pt x="19" y="43"/>
                  </a:lnTo>
                  <a:lnTo>
                    <a:pt x="28" y="48"/>
                  </a:lnTo>
                  <a:close/>
                  <a:moveTo>
                    <a:pt x="14" y="43"/>
                  </a:moveTo>
                  <a:lnTo>
                    <a:pt x="28" y="5"/>
                  </a:lnTo>
                  <a:lnTo>
                    <a:pt x="43" y="15"/>
                  </a:lnTo>
                  <a:lnTo>
                    <a:pt x="28" y="48"/>
                  </a:lnTo>
                  <a:lnTo>
                    <a:pt x="14" y="43"/>
                  </a:lnTo>
                  <a:close/>
                  <a:moveTo>
                    <a:pt x="38" y="0"/>
                  </a:moveTo>
                  <a:lnTo>
                    <a:pt x="43" y="15"/>
                  </a:lnTo>
                  <a:lnTo>
                    <a:pt x="33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4" name="Freeform 463"/>
            <p:cNvSpPr>
              <a:spLocks noChangeAspect="1"/>
            </p:cNvSpPr>
            <p:nvPr/>
          </p:nvSpPr>
          <p:spPr bwMode="auto">
            <a:xfrm>
              <a:off x="2970" y="8304"/>
              <a:ext cx="28" cy="29"/>
            </a:xfrm>
            <a:custGeom>
              <a:avLst/>
              <a:gdLst>
                <a:gd name="T0" fmla="*/ 2 w 34"/>
                <a:gd name="T1" fmla="*/ 1 h 43"/>
                <a:gd name="T2" fmla="*/ 2 w 34"/>
                <a:gd name="T3" fmla="*/ 0 h 43"/>
                <a:gd name="T4" fmla="*/ 0 w 34"/>
                <a:gd name="T5" fmla="*/ 1 h 43"/>
                <a:gd name="T6" fmla="*/ 2 w 34"/>
                <a:gd name="T7" fmla="*/ 1 h 43"/>
                <a:gd name="T8" fmla="*/ 2 w 34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3"/>
                <a:gd name="T17" fmla="*/ 34 w 34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3">
                  <a:moveTo>
                    <a:pt x="34" y="4"/>
                  </a:moveTo>
                  <a:lnTo>
                    <a:pt x="19" y="0"/>
                  </a:lnTo>
                  <a:lnTo>
                    <a:pt x="0" y="33"/>
                  </a:lnTo>
                  <a:lnTo>
                    <a:pt x="15" y="43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5" name="Freeform 464"/>
            <p:cNvSpPr>
              <a:spLocks noChangeAspect="1" noEditPoints="1"/>
            </p:cNvSpPr>
            <p:nvPr/>
          </p:nvSpPr>
          <p:spPr bwMode="auto">
            <a:xfrm>
              <a:off x="2967" y="8301"/>
              <a:ext cx="36" cy="35"/>
            </a:xfrm>
            <a:custGeom>
              <a:avLst/>
              <a:gdLst>
                <a:gd name="T0" fmla="*/ 2 w 44"/>
                <a:gd name="T1" fmla="*/ 1 h 53"/>
                <a:gd name="T2" fmla="*/ 2 w 44"/>
                <a:gd name="T3" fmla="*/ 1 h 53"/>
                <a:gd name="T4" fmla="*/ 2 w 44"/>
                <a:gd name="T5" fmla="*/ 0 h 53"/>
                <a:gd name="T6" fmla="*/ 2 w 44"/>
                <a:gd name="T7" fmla="*/ 1 h 53"/>
                <a:gd name="T8" fmla="*/ 2 w 44"/>
                <a:gd name="T9" fmla="*/ 1 h 53"/>
                <a:gd name="T10" fmla="*/ 2 w 44"/>
                <a:gd name="T11" fmla="*/ 0 h 53"/>
                <a:gd name="T12" fmla="*/ 2 w 44"/>
                <a:gd name="T13" fmla="*/ 0 h 53"/>
                <a:gd name="T14" fmla="*/ 2 w 44"/>
                <a:gd name="T15" fmla="*/ 1 h 53"/>
                <a:gd name="T16" fmla="*/ 2 w 44"/>
                <a:gd name="T17" fmla="*/ 0 h 53"/>
                <a:gd name="T18" fmla="*/ 2 w 44"/>
                <a:gd name="T19" fmla="*/ 1 h 53"/>
                <a:gd name="T20" fmla="*/ 2 w 44"/>
                <a:gd name="T21" fmla="*/ 1 h 53"/>
                <a:gd name="T22" fmla="*/ 0 w 44"/>
                <a:gd name="T23" fmla="*/ 1 h 53"/>
                <a:gd name="T24" fmla="*/ 2 w 44"/>
                <a:gd name="T25" fmla="*/ 0 h 53"/>
                <a:gd name="T26" fmla="*/ 2 w 44"/>
                <a:gd name="T27" fmla="*/ 1 h 53"/>
                <a:gd name="T28" fmla="*/ 0 w 44"/>
                <a:gd name="T29" fmla="*/ 1 h 53"/>
                <a:gd name="T30" fmla="*/ 0 w 44"/>
                <a:gd name="T31" fmla="*/ 1 h 53"/>
                <a:gd name="T32" fmla="*/ 2 w 44"/>
                <a:gd name="T33" fmla="*/ 1 h 53"/>
                <a:gd name="T34" fmla="*/ 0 w 44"/>
                <a:gd name="T35" fmla="*/ 1 h 53"/>
                <a:gd name="T36" fmla="*/ 2 w 44"/>
                <a:gd name="T37" fmla="*/ 1 h 53"/>
                <a:gd name="T38" fmla="*/ 2 w 44"/>
                <a:gd name="T39" fmla="*/ 1 h 53"/>
                <a:gd name="T40" fmla="*/ 2 w 44"/>
                <a:gd name="T41" fmla="*/ 1 h 53"/>
                <a:gd name="T42" fmla="*/ 0 w 44"/>
                <a:gd name="T43" fmla="*/ 1 h 53"/>
                <a:gd name="T44" fmla="*/ 2 w 44"/>
                <a:gd name="T45" fmla="*/ 1 h 53"/>
                <a:gd name="T46" fmla="*/ 2 w 44"/>
                <a:gd name="T47" fmla="*/ 1 h 53"/>
                <a:gd name="T48" fmla="*/ 2 w 44"/>
                <a:gd name="T49" fmla="*/ 1 h 53"/>
                <a:gd name="T50" fmla="*/ 2 w 44"/>
                <a:gd name="T51" fmla="*/ 1 h 53"/>
                <a:gd name="T52" fmla="*/ 2 w 44"/>
                <a:gd name="T53" fmla="*/ 1 h 53"/>
                <a:gd name="T54" fmla="*/ 2 w 44"/>
                <a:gd name="T55" fmla="*/ 1 h 53"/>
                <a:gd name="T56" fmla="*/ 2 w 44"/>
                <a:gd name="T57" fmla="*/ 1 h 53"/>
                <a:gd name="T58" fmla="*/ 2 w 44"/>
                <a:gd name="T59" fmla="*/ 1 h 53"/>
                <a:gd name="T60" fmla="*/ 2 w 44"/>
                <a:gd name="T61" fmla="*/ 1 h 53"/>
                <a:gd name="T62" fmla="*/ 2 w 44"/>
                <a:gd name="T63" fmla="*/ 1 h 53"/>
                <a:gd name="T64" fmla="*/ 2 w 44"/>
                <a:gd name="T65" fmla="*/ 1 h 53"/>
                <a:gd name="T66" fmla="*/ 2 w 44"/>
                <a:gd name="T67" fmla="*/ 1 h 53"/>
                <a:gd name="T68" fmla="*/ 2 w 44"/>
                <a:gd name="T69" fmla="*/ 1 h 53"/>
                <a:gd name="T70" fmla="*/ 2 w 44"/>
                <a:gd name="T71" fmla="*/ 1 h 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"/>
                <a:gd name="T109" fmla="*/ 0 h 53"/>
                <a:gd name="T110" fmla="*/ 44 w 44"/>
                <a:gd name="T111" fmla="*/ 53 h 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" h="53">
                  <a:moveTo>
                    <a:pt x="39" y="19"/>
                  </a:moveTo>
                  <a:lnTo>
                    <a:pt x="24" y="14"/>
                  </a:lnTo>
                  <a:lnTo>
                    <a:pt x="29" y="0"/>
                  </a:lnTo>
                  <a:lnTo>
                    <a:pt x="44" y="5"/>
                  </a:lnTo>
                  <a:lnTo>
                    <a:pt x="39" y="19"/>
                  </a:lnTo>
                  <a:close/>
                  <a:moveTo>
                    <a:pt x="20" y="0"/>
                  </a:moveTo>
                  <a:lnTo>
                    <a:pt x="29" y="0"/>
                  </a:lnTo>
                  <a:lnTo>
                    <a:pt x="24" y="5"/>
                  </a:lnTo>
                  <a:lnTo>
                    <a:pt x="20" y="0"/>
                  </a:lnTo>
                  <a:close/>
                  <a:moveTo>
                    <a:pt x="34" y="9"/>
                  </a:moveTo>
                  <a:lnTo>
                    <a:pt x="10" y="43"/>
                  </a:lnTo>
                  <a:lnTo>
                    <a:pt x="0" y="38"/>
                  </a:lnTo>
                  <a:lnTo>
                    <a:pt x="20" y="0"/>
                  </a:lnTo>
                  <a:lnTo>
                    <a:pt x="34" y="9"/>
                  </a:lnTo>
                  <a:close/>
                  <a:moveTo>
                    <a:pt x="0" y="48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0" y="48"/>
                  </a:lnTo>
                  <a:close/>
                  <a:moveTo>
                    <a:pt x="10" y="33"/>
                  </a:moveTo>
                  <a:lnTo>
                    <a:pt x="20" y="43"/>
                  </a:lnTo>
                  <a:lnTo>
                    <a:pt x="15" y="53"/>
                  </a:lnTo>
                  <a:lnTo>
                    <a:pt x="0" y="48"/>
                  </a:lnTo>
                  <a:lnTo>
                    <a:pt x="10" y="33"/>
                  </a:lnTo>
                  <a:close/>
                  <a:moveTo>
                    <a:pt x="24" y="53"/>
                  </a:moveTo>
                  <a:lnTo>
                    <a:pt x="15" y="53"/>
                  </a:lnTo>
                  <a:lnTo>
                    <a:pt x="20" y="48"/>
                  </a:lnTo>
                  <a:lnTo>
                    <a:pt x="24" y="53"/>
                  </a:lnTo>
                  <a:close/>
                  <a:moveTo>
                    <a:pt x="10" y="43"/>
                  </a:moveTo>
                  <a:lnTo>
                    <a:pt x="34" y="9"/>
                  </a:lnTo>
                  <a:lnTo>
                    <a:pt x="44" y="14"/>
                  </a:lnTo>
                  <a:lnTo>
                    <a:pt x="24" y="53"/>
                  </a:lnTo>
                  <a:lnTo>
                    <a:pt x="10" y="43"/>
                  </a:lnTo>
                  <a:close/>
                  <a:moveTo>
                    <a:pt x="44" y="5"/>
                  </a:moveTo>
                  <a:lnTo>
                    <a:pt x="44" y="14"/>
                  </a:lnTo>
                  <a:lnTo>
                    <a:pt x="39" y="9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6" name="Freeform 465"/>
            <p:cNvSpPr>
              <a:spLocks noChangeAspect="1"/>
            </p:cNvSpPr>
            <p:nvPr/>
          </p:nvSpPr>
          <p:spPr bwMode="auto">
            <a:xfrm>
              <a:off x="2958" y="8327"/>
              <a:ext cx="25" cy="19"/>
            </a:xfrm>
            <a:custGeom>
              <a:avLst/>
              <a:gdLst>
                <a:gd name="T0" fmla="*/ 3 w 29"/>
                <a:gd name="T1" fmla="*/ 1 h 29"/>
                <a:gd name="T2" fmla="*/ 3 w 29"/>
                <a:gd name="T3" fmla="*/ 0 h 29"/>
                <a:gd name="T4" fmla="*/ 0 w 29"/>
                <a:gd name="T5" fmla="*/ 1 h 29"/>
                <a:gd name="T6" fmla="*/ 3 w 29"/>
                <a:gd name="T7" fmla="*/ 1 h 29"/>
                <a:gd name="T8" fmla="*/ 3 w 29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29" y="10"/>
                  </a:moveTo>
                  <a:lnTo>
                    <a:pt x="14" y="0"/>
                  </a:lnTo>
                  <a:lnTo>
                    <a:pt x="0" y="24"/>
                  </a:lnTo>
                  <a:lnTo>
                    <a:pt x="14" y="29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7" name="Freeform 466"/>
            <p:cNvSpPr>
              <a:spLocks noChangeAspect="1" noEditPoints="1"/>
            </p:cNvSpPr>
            <p:nvPr/>
          </p:nvSpPr>
          <p:spPr bwMode="auto">
            <a:xfrm>
              <a:off x="2955" y="8323"/>
              <a:ext cx="31" cy="29"/>
            </a:xfrm>
            <a:custGeom>
              <a:avLst/>
              <a:gdLst>
                <a:gd name="T0" fmla="*/ 2 w 38"/>
                <a:gd name="T1" fmla="*/ 1 h 44"/>
                <a:gd name="T2" fmla="*/ 2 w 38"/>
                <a:gd name="T3" fmla="*/ 1 h 44"/>
                <a:gd name="T4" fmla="*/ 2 w 38"/>
                <a:gd name="T5" fmla="*/ 0 h 44"/>
                <a:gd name="T6" fmla="*/ 2 w 38"/>
                <a:gd name="T7" fmla="*/ 1 h 44"/>
                <a:gd name="T8" fmla="*/ 2 w 38"/>
                <a:gd name="T9" fmla="*/ 1 h 44"/>
                <a:gd name="T10" fmla="*/ 2 w 38"/>
                <a:gd name="T11" fmla="*/ 1 h 44"/>
                <a:gd name="T12" fmla="*/ 2 w 38"/>
                <a:gd name="T13" fmla="*/ 0 h 44"/>
                <a:gd name="T14" fmla="*/ 2 w 38"/>
                <a:gd name="T15" fmla="*/ 1 h 44"/>
                <a:gd name="T16" fmla="*/ 2 w 38"/>
                <a:gd name="T17" fmla="*/ 1 h 44"/>
                <a:gd name="T18" fmla="*/ 2 w 38"/>
                <a:gd name="T19" fmla="*/ 1 h 44"/>
                <a:gd name="T20" fmla="*/ 2 w 38"/>
                <a:gd name="T21" fmla="*/ 1 h 44"/>
                <a:gd name="T22" fmla="*/ 0 w 38"/>
                <a:gd name="T23" fmla="*/ 1 h 44"/>
                <a:gd name="T24" fmla="*/ 2 w 38"/>
                <a:gd name="T25" fmla="*/ 1 h 44"/>
                <a:gd name="T26" fmla="*/ 2 w 38"/>
                <a:gd name="T27" fmla="*/ 1 h 44"/>
                <a:gd name="T28" fmla="*/ 0 w 38"/>
                <a:gd name="T29" fmla="*/ 1 h 44"/>
                <a:gd name="T30" fmla="*/ 0 w 38"/>
                <a:gd name="T31" fmla="*/ 1 h 44"/>
                <a:gd name="T32" fmla="*/ 2 w 38"/>
                <a:gd name="T33" fmla="*/ 1 h 44"/>
                <a:gd name="T34" fmla="*/ 0 w 38"/>
                <a:gd name="T35" fmla="*/ 1 h 44"/>
                <a:gd name="T36" fmla="*/ 2 w 38"/>
                <a:gd name="T37" fmla="*/ 1 h 44"/>
                <a:gd name="T38" fmla="*/ 2 w 38"/>
                <a:gd name="T39" fmla="*/ 1 h 44"/>
                <a:gd name="T40" fmla="*/ 2 w 38"/>
                <a:gd name="T41" fmla="*/ 1 h 44"/>
                <a:gd name="T42" fmla="*/ 0 w 38"/>
                <a:gd name="T43" fmla="*/ 1 h 44"/>
                <a:gd name="T44" fmla="*/ 2 w 38"/>
                <a:gd name="T45" fmla="*/ 1 h 44"/>
                <a:gd name="T46" fmla="*/ 2 w 38"/>
                <a:gd name="T47" fmla="*/ 1 h 44"/>
                <a:gd name="T48" fmla="*/ 2 w 38"/>
                <a:gd name="T49" fmla="*/ 1 h 44"/>
                <a:gd name="T50" fmla="*/ 2 w 38"/>
                <a:gd name="T51" fmla="*/ 1 h 44"/>
                <a:gd name="T52" fmla="*/ 2 w 38"/>
                <a:gd name="T53" fmla="*/ 1 h 44"/>
                <a:gd name="T54" fmla="*/ 2 w 38"/>
                <a:gd name="T55" fmla="*/ 1 h 44"/>
                <a:gd name="T56" fmla="*/ 2 w 38"/>
                <a:gd name="T57" fmla="*/ 1 h 44"/>
                <a:gd name="T58" fmla="*/ 2 w 38"/>
                <a:gd name="T59" fmla="*/ 1 h 44"/>
                <a:gd name="T60" fmla="*/ 2 w 38"/>
                <a:gd name="T61" fmla="*/ 1 h 44"/>
                <a:gd name="T62" fmla="*/ 2 w 38"/>
                <a:gd name="T63" fmla="*/ 1 h 44"/>
                <a:gd name="T64" fmla="*/ 2 w 38"/>
                <a:gd name="T65" fmla="*/ 1 h 44"/>
                <a:gd name="T66" fmla="*/ 2 w 38"/>
                <a:gd name="T67" fmla="*/ 1 h 44"/>
                <a:gd name="T68" fmla="*/ 2 w 38"/>
                <a:gd name="T69" fmla="*/ 1 h 44"/>
                <a:gd name="T70" fmla="*/ 2 w 38"/>
                <a:gd name="T71" fmla="*/ 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44"/>
                <a:gd name="T110" fmla="*/ 38 w 38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44">
                  <a:moveTo>
                    <a:pt x="29" y="20"/>
                  </a:moveTo>
                  <a:lnTo>
                    <a:pt x="14" y="15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29" y="20"/>
                  </a:lnTo>
                  <a:close/>
                  <a:moveTo>
                    <a:pt x="14" y="5"/>
                  </a:moveTo>
                  <a:lnTo>
                    <a:pt x="24" y="0"/>
                  </a:lnTo>
                  <a:lnTo>
                    <a:pt x="19" y="5"/>
                  </a:lnTo>
                  <a:lnTo>
                    <a:pt x="14" y="5"/>
                  </a:lnTo>
                  <a:close/>
                  <a:moveTo>
                    <a:pt x="24" y="10"/>
                  </a:moveTo>
                  <a:lnTo>
                    <a:pt x="10" y="34"/>
                  </a:lnTo>
                  <a:lnTo>
                    <a:pt x="0" y="24"/>
                  </a:lnTo>
                  <a:lnTo>
                    <a:pt x="14" y="5"/>
                  </a:lnTo>
                  <a:lnTo>
                    <a:pt x="24" y="10"/>
                  </a:lnTo>
                  <a:close/>
                  <a:moveTo>
                    <a:pt x="0" y="39"/>
                  </a:moveTo>
                  <a:lnTo>
                    <a:pt x="0" y="24"/>
                  </a:lnTo>
                  <a:lnTo>
                    <a:pt x="5" y="29"/>
                  </a:lnTo>
                  <a:lnTo>
                    <a:pt x="0" y="39"/>
                  </a:lnTo>
                  <a:close/>
                  <a:moveTo>
                    <a:pt x="5" y="24"/>
                  </a:moveTo>
                  <a:lnTo>
                    <a:pt x="19" y="29"/>
                  </a:lnTo>
                  <a:lnTo>
                    <a:pt x="14" y="44"/>
                  </a:lnTo>
                  <a:lnTo>
                    <a:pt x="0" y="39"/>
                  </a:lnTo>
                  <a:lnTo>
                    <a:pt x="5" y="24"/>
                  </a:lnTo>
                  <a:close/>
                  <a:moveTo>
                    <a:pt x="24" y="39"/>
                  </a:moveTo>
                  <a:lnTo>
                    <a:pt x="14" y="44"/>
                  </a:lnTo>
                  <a:lnTo>
                    <a:pt x="19" y="34"/>
                  </a:lnTo>
                  <a:lnTo>
                    <a:pt x="24" y="39"/>
                  </a:lnTo>
                  <a:close/>
                  <a:moveTo>
                    <a:pt x="10" y="34"/>
                  </a:moveTo>
                  <a:lnTo>
                    <a:pt x="24" y="10"/>
                  </a:lnTo>
                  <a:lnTo>
                    <a:pt x="38" y="20"/>
                  </a:lnTo>
                  <a:lnTo>
                    <a:pt x="24" y="39"/>
                  </a:lnTo>
                  <a:lnTo>
                    <a:pt x="10" y="34"/>
                  </a:lnTo>
                  <a:close/>
                  <a:moveTo>
                    <a:pt x="34" y="10"/>
                  </a:moveTo>
                  <a:lnTo>
                    <a:pt x="38" y="20"/>
                  </a:lnTo>
                  <a:lnTo>
                    <a:pt x="34" y="15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8" name="Freeform 467"/>
            <p:cNvSpPr>
              <a:spLocks noChangeAspect="1"/>
            </p:cNvSpPr>
            <p:nvPr/>
          </p:nvSpPr>
          <p:spPr bwMode="auto">
            <a:xfrm>
              <a:off x="2950" y="8343"/>
              <a:ext cx="20" cy="19"/>
            </a:xfrm>
            <a:custGeom>
              <a:avLst/>
              <a:gdLst>
                <a:gd name="T0" fmla="*/ 3 w 24"/>
                <a:gd name="T1" fmla="*/ 1 h 29"/>
                <a:gd name="T2" fmla="*/ 3 w 24"/>
                <a:gd name="T3" fmla="*/ 0 h 29"/>
                <a:gd name="T4" fmla="*/ 0 w 24"/>
                <a:gd name="T5" fmla="*/ 1 h 29"/>
                <a:gd name="T6" fmla="*/ 3 w 24"/>
                <a:gd name="T7" fmla="*/ 1 h 29"/>
                <a:gd name="T8" fmla="*/ 3 w 24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9"/>
                <a:gd name="T17" fmla="*/ 24 w 2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9">
                  <a:moveTo>
                    <a:pt x="24" y="5"/>
                  </a:moveTo>
                  <a:lnTo>
                    <a:pt x="10" y="0"/>
                  </a:lnTo>
                  <a:lnTo>
                    <a:pt x="0" y="29"/>
                  </a:lnTo>
                  <a:lnTo>
                    <a:pt x="15" y="29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9" name="Freeform 468"/>
            <p:cNvSpPr>
              <a:spLocks noChangeAspect="1" noEditPoints="1"/>
            </p:cNvSpPr>
            <p:nvPr/>
          </p:nvSpPr>
          <p:spPr bwMode="auto">
            <a:xfrm>
              <a:off x="2946" y="8339"/>
              <a:ext cx="29" cy="27"/>
            </a:xfrm>
            <a:custGeom>
              <a:avLst/>
              <a:gdLst>
                <a:gd name="T0" fmla="*/ 3 w 34"/>
                <a:gd name="T1" fmla="*/ 1 h 39"/>
                <a:gd name="T2" fmla="*/ 3 w 34"/>
                <a:gd name="T3" fmla="*/ 1 h 39"/>
                <a:gd name="T4" fmla="*/ 3 w 34"/>
                <a:gd name="T5" fmla="*/ 0 h 39"/>
                <a:gd name="T6" fmla="*/ 3 w 34"/>
                <a:gd name="T7" fmla="*/ 1 h 39"/>
                <a:gd name="T8" fmla="*/ 3 w 34"/>
                <a:gd name="T9" fmla="*/ 1 h 39"/>
                <a:gd name="T10" fmla="*/ 3 w 34"/>
                <a:gd name="T11" fmla="*/ 1 h 39"/>
                <a:gd name="T12" fmla="*/ 3 w 34"/>
                <a:gd name="T13" fmla="*/ 0 h 39"/>
                <a:gd name="T14" fmla="*/ 3 w 34"/>
                <a:gd name="T15" fmla="*/ 1 h 39"/>
                <a:gd name="T16" fmla="*/ 3 w 34"/>
                <a:gd name="T17" fmla="*/ 1 h 39"/>
                <a:gd name="T18" fmla="*/ 3 w 34"/>
                <a:gd name="T19" fmla="*/ 1 h 39"/>
                <a:gd name="T20" fmla="*/ 3 w 34"/>
                <a:gd name="T21" fmla="*/ 1 h 39"/>
                <a:gd name="T22" fmla="*/ 0 w 34"/>
                <a:gd name="T23" fmla="*/ 1 h 39"/>
                <a:gd name="T24" fmla="*/ 3 w 34"/>
                <a:gd name="T25" fmla="*/ 1 h 39"/>
                <a:gd name="T26" fmla="*/ 3 w 34"/>
                <a:gd name="T27" fmla="*/ 1 h 39"/>
                <a:gd name="T28" fmla="*/ 3 w 34"/>
                <a:gd name="T29" fmla="*/ 1 h 39"/>
                <a:gd name="T30" fmla="*/ 0 w 34"/>
                <a:gd name="T31" fmla="*/ 1 h 39"/>
                <a:gd name="T32" fmla="*/ 3 w 34"/>
                <a:gd name="T33" fmla="*/ 1 h 39"/>
                <a:gd name="T34" fmla="*/ 3 w 34"/>
                <a:gd name="T35" fmla="*/ 1 h 39"/>
                <a:gd name="T36" fmla="*/ 3 w 34"/>
                <a:gd name="T37" fmla="*/ 1 h 39"/>
                <a:gd name="T38" fmla="*/ 3 w 34"/>
                <a:gd name="T39" fmla="*/ 1 h 39"/>
                <a:gd name="T40" fmla="*/ 3 w 34"/>
                <a:gd name="T41" fmla="*/ 1 h 39"/>
                <a:gd name="T42" fmla="*/ 3 w 34"/>
                <a:gd name="T43" fmla="*/ 1 h 39"/>
                <a:gd name="T44" fmla="*/ 3 w 34"/>
                <a:gd name="T45" fmla="*/ 1 h 39"/>
                <a:gd name="T46" fmla="*/ 3 w 34"/>
                <a:gd name="T47" fmla="*/ 1 h 39"/>
                <a:gd name="T48" fmla="*/ 3 w 34"/>
                <a:gd name="T49" fmla="*/ 1 h 39"/>
                <a:gd name="T50" fmla="*/ 3 w 34"/>
                <a:gd name="T51" fmla="*/ 1 h 39"/>
                <a:gd name="T52" fmla="*/ 3 w 34"/>
                <a:gd name="T53" fmla="*/ 1 h 39"/>
                <a:gd name="T54" fmla="*/ 3 w 34"/>
                <a:gd name="T55" fmla="*/ 1 h 39"/>
                <a:gd name="T56" fmla="*/ 3 w 34"/>
                <a:gd name="T57" fmla="*/ 1 h 39"/>
                <a:gd name="T58" fmla="*/ 3 w 34"/>
                <a:gd name="T59" fmla="*/ 1 h 39"/>
                <a:gd name="T60" fmla="*/ 3 w 34"/>
                <a:gd name="T61" fmla="*/ 1 h 39"/>
                <a:gd name="T62" fmla="*/ 3 w 34"/>
                <a:gd name="T63" fmla="*/ 1 h 39"/>
                <a:gd name="T64" fmla="*/ 3 w 34"/>
                <a:gd name="T65" fmla="*/ 1 h 39"/>
                <a:gd name="T66" fmla="*/ 3 w 34"/>
                <a:gd name="T67" fmla="*/ 1 h 39"/>
                <a:gd name="T68" fmla="*/ 3 w 34"/>
                <a:gd name="T69" fmla="*/ 1 h 39"/>
                <a:gd name="T70" fmla="*/ 3 w 34"/>
                <a:gd name="T71" fmla="*/ 1 h 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"/>
                <a:gd name="T109" fmla="*/ 0 h 39"/>
                <a:gd name="T110" fmla="*/ 34 w 34"/>
                <a:gd name="T111" fmla="*/ 39 h 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" h="39">
                  <a:moveTo>
                    <a:pt x="24" y="20"/>
                  </a:moveTo>
                  <a:lnTo>
                    <a:pt x="10" y="15"/>
                  </a:lnTo>
                  <a:lnTo>
                    <a:pt x="15" y="0"/>
                  </a:lnTo>
                  <a:lnTo>
                    <a:pt x="29" y="5"/>
                  </a:lnTo>
                  <a:lnTo>
                    <a:pt x="24" y="20"/>
                  </a:lnTo>
                  <a:close/>
                  <a:moveTo>
                    <a:pt x="5" y="5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20" y="10"/>
                  </a:moveTo>
                  <a:lnTo>
                    <a:pt x="15" y="34"/>
                  </a:lnTo>
                  <a:lnTo>
                    <a:pt x="0" y="29"/>
                  </a:lnTo>
                  <a:lnTo>
                    <a:pt x="5" y="5"/>
                  </a:lnTo>
                  <a:lnTo>
                    <a:pt x="20" y="10"/>
                  </a:lnTo>
                  <a:close/>
                  <a:moveTo>
                    <a:pt x="5" y="39"/>
                  </a:moveTo>
                  <a:lnTo>
                    <a:pt x="0" y="29"/>
                  </a:lnTo>
                  <a:lnTo>
                    <a:pt x="5" y="34"/>
                  </a:lnTo>
                  <a:lnTo>
                    <a:pt x="5" y="39"/>
                  </a:lnTo>
                  <a:close/>
                  <a:moveTo>
                    <a:pt x="5" y="24"/>
                  </a:moveTo>
                  <a:lnTo>
                    <a:pt x="20" y="24"/>
                  </a:lnTo>
                  <a:lnTo>
                    <a:pt x="20" y="39"/>
                  </a:lnTo>
                  <a:lnTo>
                    <a:pt x="5" y="39"/>
                  </a:lnTo>
                  <a:lnTo>
                    <a:pt x="5" y="24"/>
                  </a:lnTo>
                  <a:close/>
                  <a:moveTo>
                    <a:pt x="29" y="34"/>
                  </a:moveTo>
                  <a:lnTo>
                    <a:pt x="20" y="39"/>
                  </a:lnTo>
                  <a:lnTo>
                    <a:pt x="20" y="34"/>
                  </a:lnTo>
                  <a:lnTo>
                    <a:pt x="29" y="34"/>
                  </a:lnTo>
                  <a:close/>
                  <a:moveTo>
                    <a:pt x="15" y="29"/>
                  </a:moveTo>
                  <a:lnTo>
                    <a:pt x="20" y="10"/>
                  </a:lnTo>
                  <a:lnTo>
                    <a:pt x="34" y="15"/>
                  </a:lnTo>
                  <a:lnTo>
                    <a:pt x="29" y="34"/>
                  </a:lnTo>
                  <a:lnTo>
                    <a:pt x="15" y="29"/>
                  </a:lnTo>
                  <a:close/>
                  <a:moveTo>
                    <a:pt x="29" y="5"/>
                  </a:moveTo>
                  <a:lnTo>
                    <a:pt x="34" y="15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" name="Freeform 469"/>
            <p:cNvSpPr>
              <a:spLocks noChangeAspect="1"/>
            </p:cNvSpPr>
            <p:nvPr/>
          </p:nvSpPr>
          <p:spPr bwMode="auto">
            <a:xfrm>
              <a:off x="2950" y="8362"/>
              <a:ext cx="13" cy="6"/>
            </a:xfrm>
            <a:custGeom>
              <a:avLst/>
              <a:gdLst>
                <a:gd name="T0" fmla="*/ 3 w 15"/>
                <a:gd name="T1" fmla="*/ 0 h 10"/>
                <a:gd name="T2" fmla="*/ 0 w 15"/>
                <a:gd name="T3" fmla="*/ 0 h 10"/>
                <a:gd name="T4" fmla="*/ 0 w 15"/>
                <a:gd name="T5" fmla="*/ 1 h 10"/>
                <a:gd name="T6" fmla="*/ 3 w 15"/>
                <a:gd name="T7" fmla="*/ 1 h 10"/>
                <a:gd name="T8" fmla="*/ 3 w 15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0"/>
                <a:gd name="T17" fmla="*/ 15 w 1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0">
                  <a:moveTo>
                    <a:pt x="15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5" y="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" name="Freeform 470"/>
            <p:cNvSpPr>
              <a:spLocks noChangeAspect="1" noEditPoints="1"/>
            </p:cNvSpPr>
            <p:nvPr/>
          </p:nvSpPr>
          <p:spPr bwMode="auto">
            <a:xfrm>
              <a:off x="2946" y="8355"/>
              <a:ext cx="24" cy="20"/>
            </a:xfrm>
            <a:custGeom>
              <a:avLst/>
              <a:gdLst>
                <a:gd name="T0" fmla="*/ 2 w 29"/>
                <a:gd name="T1" fmla="*/ 1 h 29"/>
                <a:gd name="T2" fmla="*/ 2 w 29"/>
                <a:gd name="T3" fmla="*/ 1 h 29"/>
                <a:gd name="T4" fmla="*/ 2 w 29"/>
                <a:gd name="T5" fmla="*/ 0 h 29"/>
                <a:gd name="T6" fmla="*/ 2 w 29"/>
                <a:gd name="T7" fmla="*/ 0 h 29"/>
                <a:gd name="T8" fmla="*/ 2 w 29"/>
                <a:gd name="T9" fmla="*/ 1 h 29"/>
                <a:gd name="T10" fmla="*/ 0 w 29"/>
                <a:gd name="T11" fmla="*/ 1 h 29"/>
                <a:gd name="T12" fmla="*/ 2 w 29"/>
                <a:gd name="T13" fmla="*/ 0 h 29"/>
                <a:gd name="T14" fmla="*/ 2 w 29"/>
                <a:gd name="T15" fmla="*/ 1 h 29"/>
                <a:gd name="T16" fmla="*/ 0 w 29"/>
                <a:gd name="T17" fmla="*/ 1 h 29"/>
                <a:gd name="T18" fmla="*/ 2 w 29"/>
                <a:gd name="T19" fmla="*/ 1 h 29"/>
                <a:gd name="T20" fmla="*/ 2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2 w 29"/>
                <a:gd name="T27" fmla="*/ 1 h 29"/>
                <a:gd name="T28" fmla="*/ 2 w 29"/>
                <a:gd name="T29" fmla="*/ 1 h 29"/>
                <a:gd name="T30" fmla="*/ 0 w 29"/>
                <a:gd name="T31" fmla="*/ 1 h 29"/>
                <a:gd name="T32" fmla="*/ 2 w 29"/>
                <a:gd name="T33" fmla="*/ 1 h 29"/>
                <a:gd name="T34" fmla="*/ 2 w 29"/>
                <a:gd name="T35" fmla="*/ 1 h 29"/>
                <a:gd name="T36" fmla="*/ 2 w 29"/>
                <a:gd name="T37" fmla="*/ 1 h 29"/>
                <a:gd name="T38" fmla="*/ 2 w 29"/>
                <a:gd name="T39" fmla="*/ 1 h 29"/>
                <a:gd name="T40" fmla="*/ 2 w 29"/>
                <a:gd name="T41" fmla="*/ 1 h 29"/>
                <a:gd name="T42" fmla="*/ 2 w 29"/>
                <a:gd name="T43" fmla="*/ 1 h 29"/>
                <a:gd name="T44" fmla="*/ 2 w 29"/>
                <a:gd name="T45" fmla="*/ 1 h 29"/>
                <a:gd name="T46" fmla="*/ 2 w 29"/>
                <a:gd name="T47" fmla="*/ 1 h 29"/>
                <a:gd name="T48" fmla="*/ 2 w 29"/>
                <a:gd name="T49" fmla="*/ 1 h 29"/>
                <a:gd name="T50" fmla="*/ 2 w 29"/>
                <a:gd name="T51" fmla="*/ 1 h 29"/>
                <a:gd name="T52" fmla="*/ 2 w 29"/>
                <a:gd name="T53" fmla="*/ 1 h 29"/>
                <a:gd name="T54" fmla="*/ 2 w 29"/>
                <a:gd name="T55" fmla="*/ 1 h 29"/>
                <a:gd name="T56" fmla="*/ 2 w 29"/>
                <a:gd name="T57" fmla="*/ 1 h 29"/>
                <a:gd name="T58" fmla="*/ 2 w 29"/>
                <a:gd name="T59" fmla="*/ 1 h 29"/>
                <a:gd name="T60" fmla="*/ 2 w 29"/>
                <a:gd name="T61" fmla="*/ 1 h 29"/>
                <a:gd name="T62" fmla="*/ 2 w 29"/>
                <a:gd name="T63" fmla="*/ 1 h 29"/>
                <a:gd name="T64" fmla="*/ 2 w 29"/>
                <a:gd name="T65" fmla="*/ 0 h 29"/>
                <a:gd name="T66" fmla="*/ 2 w 29"/>
                <a:gd name="T67" fmla="*/ 1 h 29"/>
                <a:gd name="T68" fmla="*/ 2 w 29"/>
                <a:gd name="T69" fmla="*/ 1 h 29"/>
                <a:gd name="T70" fmla="*/ 2 w 2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29"/>
                <a:gd name="T110" fmla="*/ 29 w 29"/>
                <a:gd name="T111" fmla="*/ 29 h 2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29">
                  <a:moveTo>
                    <a:pt x="20" y="15"/>
                  </a:moveTo>
                  <a:lnTo>
                    <a:pt x="5" y="15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0" y="15"/>
                  </a:lnTo>
                  <a:close/>
                  <a:moveTo>
                    <a:pt x="0" y="10"/>
                  </a:moveTo>
                  <a:lnTo>
                    <a:pt x="5" y="0"/>
                  </a:lnTo>
                  <a:lnTo>
                    <a:pt x="5" y="10"/>
                  </a:lnTo>
                  <a:lnTo>
                    <a:pt x="0" y="10"/>
                  </a:lnTo>
                  <a:close/>
                  <a:moveTo>
                    <a:pt x="15" y="10"/>
                  </a:moveTo>
                  <a:lnTo>
                    <a:pt x="15" y="20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15" y="10"/>
                  </a:lnTo>
                  <a:close/>
                  <a:moveTo>
                    <a:pt x="5" y="29"/>
                  </a:moveTo>
                  <a:lnTo>
                    <a:pt x="0" y="20"/>
                  </a:lnTo>
                  <a:lnTo>
                    <a:pt x="5" y="20"/>
                  </a:lnTo>
                  <a:lnTo>
                    <a:pt x="5" y="29"/>
                  </a:lnTo>
                  <a:close/>
                  <a:moveTo>
                    <a:pt x="5" y="15"/>
                  </a:moveTo>
                  <a:lnTo>
                    <a:pt x="20" y="10"/>
                  </a:lnTo>
                  <a:lnTo>
                    <a:pt x="24" y="24"/>
                  </a:lnTo>
                  <a:lnTo>
                    <a:pt x="5" y="29"/>
                  </a:lnTo>
                  <a:lnTo>
                    <a:pt x="5" y="15"/>
                  </a:lnTo>
                  <a:close/>
                  <a:moveTo>
                    <a:pt x="29" y="15"/>
                  </a:moveTo>
                  <a:lnTo>
                    <a:pt x="24" y="24"/>
                  </a:lnTo>
                  <a:lnTo>
                    <a:pt x="20" y="15"/>
                  </a:lnTo>
                  <a:lnTo>
                    <a:pt x="29" y="15"/>
                  </a:lnTo>
                  <a:close/>
                  <a:moveTo>
                    <a:pt x="15" y="15"/>
                  </a:moveTo>
                  <a:lnTo>
                    <a:pt x="15" y="10"/>
                  </a:lnTo>
                  <a:lnTo>
                    <a:pt x="29" y="10"/>
                  </a:lnTo>
                  <a:lnTo>
                    <a:pt x="29" y="15"/>
                  </a:lnTo>
                  <a:lnTo>
                    <a:pt x="15" y="15"/>
                  </a:lnTo>
                  <a:close/>
                  <a:moveTo>
                    <a:pt x="20" y="0"/>
                  </a:moveTo>
                  <a:lnTo>
                    <a:pt x="29" y="10"/>
                  </a:lnTo>
                  <a:lnTo>
                    <a:pt x="20" y="1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2" name="Freeform 471"/>
            <p:cNvSpPr>
              <a:spLocks noChangeAspect="1"/>
            </p:cNvSpPr>
            <p:nvPr/>
          </p:nvSpPr>
          <p:spPr bwMode="auto">
            <a:xfrm>
              <a:off x="2950" y="8366"/>
              <a:ext cx="25" cy="26"/>
            </a:xfrm>
            <a:custGeom>
              <a:avLst/>
              <a:gdLst>
                <a:gd name="T0" fmla="*/ 3 w 29"/>
                <a:gd name="T1" fmla="*/ 0 h 38"/>
                <a:gd name="T2" fmla="*/ 0 w 29"/>
                <a:gd name="T3" fmla="*/ 1 h 38"/>
                <a:gd name="T4" fmla="*/ 3 w 29"/>
                <a:gd name="T5" fmla="*/ 1 h 38"/>
                <a:gd name="T6" fmla="*/ 3 w 29"/>
                <a:gd name="T7" fmla="*/ 1 h 38"/>
                <a:gd name="T8" fmla="*/ 3 w 29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15" y="0"/>
                  </a:moveTo>
                  <a:lnTo>
                    <a:pt x="0" y="5"/>
                  </a:lnTo>
                  <a:lnTo>
                    <a:pt x="19" y="38"/>
                  </a:lnTo>
                  <a:lnTo>
                    <a:pt x="29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3" name="Freeform 472"/>
            <p:cNvSpPr>
              <a:spLocks noChangeAspect="1"/>
            </p:cNvSpPr>
            <p:nvPr/>
          </p:nvSpPr>
          <p:spPr bwMode="auto">
            <a:xfrm>
              <a:off x="3881" y="7829"/>
              <a:ext cx="32" cy="81"/>
            </a:xfrm>
            <a:custGeom>
              <a:avLst/>
              <a:gdLst>
                <a:gd name="T0" fmla="*/ 0 w 38"/>
                <a:gd name="T1" fmla="*/ 1 h 120"/>
                <a:gd name="T2" fmla="*/ 3 w 38"/>
                <a:gd name="T3" fmla="*/ 1 h 120"/>
                <a:gd name="T4" fmla="*/ 3 w 38"/>
                <a:gd name="T5" fmla="*/ 0 h 120"/>
                <a:gd name="T6" fmla="*/ 3 w 38"/>
                <a:gd name="T7" fmla="*/ 0 h 120"/>
                <a:gd name="T8" fmla="*/ 0 w 38"/>
                <a:gd name="T9" fmla="*/ 1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0"/>
                <a:gd name="T17" fmla="*/ 38 w 3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0">
                  <a:moveTo>
                    <a:pt x="0" y="115"/>
                  </a:moveTo>
                  <a:lnTo>
                    <a:pt x="14" y="120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4" name="Freeform 473"/>
            <p:cNvSpPr>
              <a:spLocks noChangeAspect="1" noEditPoints="1"/>
            </p:cNvSpPr>
            <p:nvPr/>
          </p:nvSpPr>
          <p:spPr bwMode="auto">
            <a:xfrm>
              <a:off x="3876" y="7823"/>
              <a:ext cx="40" cy="91"/>
            </a:xfrm>
            <a:custGeom>
              <a:avLst/>
              <a:gdLst>
                <a:gd name="T0" fmla="*/ 3 w 48"/>
                <a:gd name="T1" fmla="*/ 1 h 134"/>
                <a:gd name="T2" fmla="*/ 3 w 48"/>
                <a:gd name="T3" fmla="*/ 1 h 134"/>
                <a:gd name="T4" fmla="*/ 3 w 48"/>
                <a:gd name="T5" fmla="*/ 1 h 134"/>
                <a:gd name="T6" fmla="*/ 3 w 48"/>
                <a:gd name="T7" fmla="*/ 1 h 134"/>
                <a:gd name="T8" fmla="*/ 3 w 48"/>
                <a:gd name="T9" fmla="*/ 1 h 134"/>
                <a:gd name="T10" fmla="*/ 3 w 48"/>
                <a:gd name="T11" fmla="*/ 1 h 134"/>
                <a:gd name="T12" fmla="*/ 3 w 48"/>
                <a:gd name="T13" fmla="*/ 1 h 134"/>
                <a:gd name="T14" fmla="*/ 3 w 48"/>
                <a:gd name="T15" fmla="*/ 1 h 134"/>
                <a:gd name="T16" fmla="*/ 3 w 48"/>
                <a:gd name="T17" fmla="*/ 1 h 134"/>
                <a:gd name="T18" fmla="*/ 3 w 48"/>
                <a:gd name="T19" fmla="*/ 1 h 134"/>
                <a:gd name="T20" fmla="*/ 3 w 48"/>
                <a:gd name="T21" fmla="*/ 1 h 134"/>
                <a:gd name="T22" fmla="*/ 3 w 48"/>
                <a:gd name="T23" fmla="*/ 1 h 134"/>
                <a:gd name="T24" fmla="*/ 3 w 48"/>
                <a:gd name="T25" fmla="*/ 1 h 134"/>
                <a:gd name="T26" fmla="*/ 3 w 48"/>
                <a:gd name="T27" fmla="*/ 1 h 134"/>
                <a:gd name="T28" fmla="*/ 3 w 48"/>
                <a:gd name="T29" fmla="*/ 1 h 134"/>
                <a:gd name="T30" fmla="*/ 3 w 48"/>
                <a:gd name="T31" fmla="*/ 1 h 134"/>
                <a:gd name="T32" fmla="*/ 3 w 48"/>
                <a:gd name="T33" fmla="*/ 1 h 134"/>
                <a:gd name="T34" fmla="*/ 3 w 48"/>
                <a:gd name="T35" fmla="*/ 1 h 134"/>
                <a:gd name="T36" fmla="*/ 3 w 48"/>
                <a:gd name="T37" fmla="*/ 1 h 134"/>
                <a:gd name="T38" fmla="*/ 3 w 48"/>
                <a:gd name="T39" fmla="*/ 1 h 134"/>
                <a:gd name="T40" fmla="*/ 3 w 48"/>
                <a:gd name="T41" fmla="*/ 0 h 134"/>
                <a:gd name="T42" fmla="*/ 3 w 48"/>
                <a:gd name="T43" fmla="*/ 1 h 134"/>
                <a:gd name="T44" fmla="*/ 3 w 48"/>
                <a:gd name="T45" fmla="*/ 1 h 134"/>
                <a:gd name="T46" fmla="*/ 3 w 48"/>
                <a:gd name="T47" fmla="*/ 1 h 134"/>
                <a:gd name="T48" fmla="*/ 3 w 48"/>
                <a:gd name="T49" fmla="*/ 0 h 134"/>
                <a:gd name="T50" fmla="*/ 3 w 48"/>
                <a:gd name="T51" fmla="*/ 1 h 134"/>
                <a:gd name="T52" fmla="*/ 3 w 48"/>
                <a:gd name="T53" fmla="*/ 1 h 134"/>
                <a:gd name="T54" fmla="*/ 3 w 48"/>
                <a:gd name="T55" fmla="*/ 1 h 134"/>
                <a:gd name="T56" fmla="*/ 3 w 48"/>
                <a:gd name="T57" fmla="*/ 1 h 134"/>
                <a:gd name="T58" fmla="*/ 0 w 48"/>
                <a:gd name="T59" fmla="*/ 1 h 134"/>
                <a:gd name="T60" fmla="*/ 3 w 48"/>
                <a:gd name="T61" fmla="*/ 1 h 134"/>
                <a:gd name="T62" fmla="*/ 3 w 48"/>
                <a:gd name="T63" fmla="*/ 1 h 134"/>
                <a:gd name="T64" fmla="*/ 3 w 48"/>
                <a:gd name="T65" fmla="*/ 1 h 134"/>
                <a:gd name="T66" fmla="*/ 0 w 48"/>
                <a:gd name="T67" fmla="*/ 1 h 134"/>
                <a:gd name="T68" fmla="*/ 3 w 48"/>
                <a:gd name="T69" fmla="*/ 1 h 134"/>
                <a:gd name="T70" fmla="*/ 3 w 48"/>
                <a:gd name="T71" fmla="*/ 1 h 1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134"/>
                <a:gd name="T110" fmla="*/ 48 w 48"/>
                <a:gd name="T111" fmla="*/ 134 h 1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134">
                  <a:moveTo>
                    <a:pt x="5" y="115"/>
                  </a:moveTo>
                  <a:lnTo>
                    <a:pt x="19" y="120"/>
                  </a:lnTo>
                  <a:lnTo>
                    <a:pt x="19" y="134"/>
                  </a:lnTo>
                  <a:lnTo>
                    <a:pt x="5" y="129"/>
                  </a:lnTo>
                  <a:lnTo>
                    <a:pt x="5" y="115"/>
                  </a:lnTo>
                  <a:close/>
                  <a:moveTo>
                    <a:pt x="24" y="129"/>
                  </a:moveTo>
                  <a:lnTo>
                    <a:pt x="19" y="134"/>
                  </a:lnTo>
                  <a:lnTo>
                    <a:pt x="19" y="129"/>
                  </a:lnTo>
                  <a:lnTo>
                    <a:pt x="24" y="129"/>
                  </a:lnTo>
                  <a:close/>
                  <a:moveTo>
                    <a:pt x="10" y="124"/>
                  </a:moveTo>
                  <a:lnTo>
                    <a:pt x="34" y="9"/>
                  </a:lnTo>
                  <a:lnTo>
                    <a:pt x="48" y="14"/>
                  </a:lnTo>
                  <a:lnTo>
                    <a:pt x="24" y="129"/>
                  </a:lnTo>
                  <a:lnTo>
                    <a:pt x="10" y="124"/>
                  </a:lnTo>
                  <a:close/>
                  <a:moveTo>
                    <a:pt x="43" y="4"/>
                  </a:moveTo>
                  <a:lnTo>
                    <a:pt x="48" y="14"/>
                  </a:lnTo>
                  <a:lnTo>
                    <a:pt x="43" y="9"/>
                  </a:lnTo>
                  <a:lnTo>
                    <a:pt x="43" y="4"/>
                  </a:lnTo>
                  <a:close/>
                  <a:moveTo>
                    <a:pt x="39" y="19"/>
                  </a:moveTo>
                  <a:lnTo>
                    <a:pt x="24" y="14"/>
                  </a:lnTo>
                  <a:lnTo>
                    <a:pt x="29" y="0"/>
                  </a:lnTo>
                  <a:lnTo>
                    <a:pt x="43" y="4"/>
                  </a:lnTo>
                  <a:lnTo>
                    <a:pt x="39" y="19"/>
                  </a:lnTo>
                  <a:close/>
                  <a:moveTo>
                    <a:pt x="19" y="9"/>
                  </a:moveTo>
                  <a:lnTo>
                    <a:pt x="29" y="0"/>
                  </a:lnTo>
                  <a:lnTo>
                    <a:pt x="29" y="9"/>
                  </a:lnTo>
                  <a:lnTo>
                    <a:pt x="19" y="9"/>
                  </a:lnTo>
                  <a:close/>
                  <a:moveTo>
                    <a:pt x="34" y="9"/>
                  </a:moveTo>
                  <a:lnTo>
                    <a:pt x="15" y="124"/>
                  </a:lnTo>
                  <a:lnTo>
                    <a:pt x="0" y="124"/>
                  </a:lnTo>
                  <a:lnTo>
                    <a:pt x="19" y="9"/>
                  </a:lnTo>
                  <a:lnTo>
                    <a:pt x="34" y="9"/>
                  </a:lnTo>
                  <a:close/>
                  <a:moveTo>
                    <a:pt x="5" y="129"/>
                  </a:moveTo>
                  <a:lnTo>
                    <a:pt x="0" y="124"/>
                  </a:lnTo>
                  <a:lnTo>
                    <a:pt x="5" y="124"/>
                  </a:lnTo>
                  <a:lnTo>
                    <a:pt x="5" y="1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5" name="Freeform 474"/>
            <p:cNvSpPr>
              <a:spLocks noChangeAspect="1"/>
            </p:cNvSpPr>
            <p:nvPr/>
          </p:nvSpPr>
          <p:spPr bwMode="auto">
            <a:xfrm>
              <a:off x="3901" y="7751"/>
              <a:ext cx="15" cy="78"/>
            </a:xfrm>
            <a:custGeom>
              <a:avLst/>
              <a:gdLst>
                <a:gd name="T0" fmla="*/ 0 w 19"/>
                <a:gd name="T1" fmla="*/ 1 h 115"/>
                <a:gd name="T2" fmla="*/ 2 w 19"/>
                <a:gd name="T3" fmla="*/ 1 h 115"/>
                <a:gd name="T4" fmla="*/ 2 w 19"/>
                <a:gd name="T5" fmla="*/ 0 h 115"/>
                <a:gd name="T6" fmla="*/ 2 w 19"/>
                <a:gd name="T7" fmla="*/ 0 h 115"/>
                <a:gd name="T8" fmla="*/ 0 w 19"/>
                <a:gd name="T9" fmla="*/ 1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5"/>
                <a:gd name="T17" fmla="*/ 19 w 1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5">
                  <a:moveTo>
                    <a:pt x="0" y="115"/>
                  </a:moveTo>
                  <a:lnTo>
                    <a:pt x="14" y="115"/>
                  </a:lnTo>
                  <a:lnTo>
                    <a:pt x="19" y="0"/>
                  </a:lnTo>
                  <a:lnTo>
                    <a:pt x="5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6" name="Freeform 475"/>
            <p:cNvSpPr>
              <a:spLocks noChangeAspect="1" noEditPoints="1"/>
            </p:cNvSpPr>
            <p:nvPr/>
          </p:nvSpPr>
          <p:spPr bwMode="auto">
            <a:xfrm>
              <a:off x="3892" y="7744"/>
              <a:ext cx="32" cy="92"/>
            </a:xfrm>
            <a:custGeom>
              <a:avLst/>
              <a:gdLst>
                <a:gd name="T0" fmla="*/ 2 w 39"/>
                <a:gd name="T1" fmla="*/ 1 h 135"/>
                <a:gd name="T2" fmla="*/ 2 w 39"/>
                <a:gd name="T3" fmla="*/ 1 h 135"/>
                <a:gd name="T4" fmla="*/ 2 w 39"/>
                <a:gd name="T5" fmla="*/ 1 h 135"/>
                <a:gd name="T6" fmla="*/ 2 w 39"/>
                <a:gd name="T7" fmla="*/ 1 h 135"/>
                <a:gd name="T8" fmla="*/ 2 w 39"/>
                <a:gd name="T9" fmla="*/ 1 h 135"/>
                <a:gd name="T10" fmla="*/ 2 w 39"/>
                <a:gd name="T11" fmla="*/ 1 h 135"/>
                <a:gd name="T12" fmla="*/ 2 w 39"/>
                <a:gd name="T13" fmla="*/ 1 h 135"/>
                <a:gd name="T14" fmla="*/ 2 w 39"/>
                <a:gd name="T15" fmla="*/ 1 h 135"/>
                <a:gd name="T16" fmla="*/ 2 w 39"/>
                <a:gd name="T17" fmla="*/ 1 h 135"/>
                <a:gd name="T18" fmla="*/ 2 w 39"/>
                <a:gd name="T19" fmla="*/ 1 h 135"/>
                <a:gd name="T20" fmla="*/ 2 w 39"/>
                <a:gd name="T21" fmla="*/ 1 h 135"/>
                <a:gd name="T22" fmla="*/ 2 w 39"/>
                <a:gd name="T23" fmla="*/ 1 h 135"/>
                <a:gd name="T24" fmla="*/ 2 w 39"/>
                <a:gd name="T25" fmla="*/ 1 h 135"/>
                <a:gd name="T26" fmla="*/ 2 w 39"/>
                <a:gd name="T27" fmla="*/ 1 h 135"/>
                <a:gd name="T28" fmla="*/ 2 w 39"/>
                <a:gd name="T29" fmla="*/ 1 h 135"/>
                <a:gd name="T30" fmla="*/ 2 w 39"/>
                <a:gd name="T31" fmla="*/ 1 h 135"/>
                <a:gd name="T32" fmla="*/ 2 w 39"/>
                <a:gd name="T33" fmla="*/ 1 h 135"/>
                <a:gd name="T34" fmla="*/ 2 w 39"/>
                <a:gd name="T35" fmla="*/ 1 h 135"/>
                <a:gd name="T36" fmla="*/ 2 w 39"/>
                <a:gd name="T37" fmla="*/ 1 h 135"/>
                <a:gd name="T38" fmla="*/ 2 w 39"/>
                <a:gd name="T39" fmla="*/ 1 h 135"/>
                <a:gd name="T40" fmla="*/ 2 w 39"/>
                <a:gd name="T41" fmla="*/ 0 h 135"/>
                <a:gd name="T42" fmla="*/ 2 w 39"/>
                <a:gd name="T43" fmla="*/ 1 h 135"/>
                <a:gd name="T44" fmla="*/ 2 w 39"/>
                <a:gd name="T45" fmla="*/ 1 h 135"/>
                <a:gd name="T46" fmla="*/ 2 w 39"/>
                <a:gd name="T47" fmla="*/ 1 h 135"/>
                <a:gd name="T48" fmla="*/ 2 w 39"/>
                <a:gd name="T49" fmla="*/ 0 h 135"/>
                <a:gd name="T50" fmla="*/ 2 w 39"/>
                <a:gd name="T51" fmla="*/ 1 h 135"/>
                <a:gd name="T52" fmla="*/ 2 w 39"/>
                <a:gd name="T53" fmla="*/ 1 h 135"/>
                <a:gd name="T54" fmla="*/ 2 w 39"/>
                <a:gd name="T55" fmla="*/ 1 h 135"/>
                <a:gd name="T56" fmla="*/ 2 w 39"/>
                <a:gd name="T57" fmla="*/ 1 h 135"/>
                <a:gd name="T58" fmla="*/ 0 w 39"/>
                <a:gd name="T59" fmla="*/ 1 h 135"/>
                <a:gd name="T60" fmla="*/ 2 w 39"/>
                <a:gd name="T61" fmla="*/ 1 h 135"/>
                <a:gd name="T62" fmla="*/ 2 w 39"/>
                <a:gd name="T63" fmla="*/ 1 h 135"/>
                <a:gd name="T64" fmla="*/ 2 w 39"/>
                <a:gd name="T65" fmla="*/ 1 h 135"/>
                <a:gd name="T66" fmla="*/ 0 w 39"/>
                <a:gd name="T67" fmla="*/ 1 h 135"/>
                <a:gd name="T68" fmla="*/ 2 w 39"/>
                <a:gd name="T69" fmla="*/ 1 h 135"/>
                <a:gd name="T70" fmla="*/ 2 w 39"/>
                <a:gd name="T71" fmla="*/ 1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"/>
                <a:gd name="T109" fmla="*/ 0 h 135"/>
                <a:gd name="T110" fmla="*/ 39 w 39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" h="135">
                  <a:moveTo>
                    <a:pt x="10" y="116"/>
                  </a:moveTo>
                  <a:lnTo>
                    <a:pt x="24" y="120"/>
                  </a:lnTo>
                  <a:lnTo>
                    <a:pt x="20" y="135"/>
                  </a:lnTo>
                  <a:lnTo>
                    <a:pt x="5" y="130"/>
                  </a:lnTo>
                  <a:lnTo>
                    <a:pt x="10" y="116"/>
                  </a:lnTo>
                  <a:close/>
                  <a:moveTo>
                    <a:pt x="29" y="125"/>
                  </a:moveTo>
                  <a:lnTo>
                    <a:pt x="20" y="135"/>
                  </a:lnTo>
                  <a:lnTo>
                    <a:pt x="24" y="125"/>
                  </a:lnTo>
                  <a:lnTo>
                    <a:pt x="29" y="125"/>
                  </a:lnTo>
                  <a:close/>
                  <a:moveTo>
                    <a:pt x="15" y="125"/>
                  </a:moveTo>
                  <a:lnTo>
                    <a:pt x="24" y="10"/>
                  </a:lnTo>
                  <a:lnTo>
                    <a:pt x="39" y="10"/>
                  </a:lnTo>
                  <a:lnTo>
                    <a:pt x="29" y="125"/>
                  </a:lnTo>
                  <a:lnTo>
                    <a:pt x="15" y="125"/>
                  </a:lnTo>
                  <a:close/>
                  <a:moveTo>
                    <a:pt x="29" y="5"/>
                  </a:moveTo>
                  <a:lnTo>
                    <a:pt x="39" y="10"/>
                  </a:lnTo>
                  <a:lnTo>
                    <a:pt x="29" y="10"/>
                  </a:lnTo>
                  <a:lnTo>
                    <a:pt x="29" y="5"/>
                  </a:lnTo>
                  <a:close/>
                  <a:moveTo>
                    <a:pt x="29" y="20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29" y="5"/>
                  </a:lnTo>
                  <a:lnTo>
                    <a:pt x="29" y="20"/>
                  </a:lnTo>
                  <a:close/>
                  <a:moveTo>
                    <a:pt x="10" y="10"/>
                  </a:moveTo>
                  <a:lnTo>
                    <a:pt x="15" y="0"/>
                  </a:lnTo>
                  <a:lnTo>
                    <a:pt x="15" y="10"/>
                  </a:lnTo>
                  <a:lnTo>
                    <a:pt x="10" y="10"/>
                  </a:lnTo>
                  <a:close/>
                  <a:moveTo>
                    <a:pt x="24" y="10"/>
                  </a:moveTo>
                  <a:lnTo>
                    <a:pt x="15" y="125"/>
                  </a:lnTo>
                  <a:lnTo>
                    <a:pt x="0" y="125"/>
                  </a:lnTo>
                  <a:lnTo>
                    <a:pt x="10" y="10"/>
                  </a:lnTo>
                  <a:lnTo>
                    <a:pt x="24" y="10"/>
                  </a:lnTo>
                  <a:close/>
                  <a:moveTo>
                    <a:pt x="5" y="130"/>
                  </a:moveTo>
                  <a:lnTo>
                    <a:pt x="0" y="125"/>
                  </a:lnTo>
                  <a:lnTo>
                    <a:pt x="10" y="125"/>
                  </a:lnTo>
                  <a:lnTo>
                    <a:pt x="5" y="1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7" name="Freeform 476"/>
            <p:cNvSpPr>
              <a:spLocks noChangeAspect="1"/>
            </p:cNvSpPr>
            <p:nvPr/>
          </p:nvSpPr>
          <p:spPr bwMode="auto">
            <a:xfrm>
              <a:off x="3904" y="7622"/>
              <a:ext cx="20" cy="129"/>
            </a:xfrm>
            <a:custGeom>
              <a:avLst/>
              <a:gdLst>
                <a:gd name="T0" fmla="*/ 0 w 24"/>
                <a:gd name="T1" fmla="*/ 1 h 192"/>
                <a:gd name="T2" fmla="*/ 3 w 24"/>
                <a:gd name="T3" fmla="*/ 1 h 192"/>
                <a:gd name="T4" fmla="*/ 3 w 24"/>
                <a:gd name="T5" fmla="*/ 0 h 192"/>
                <a:gd name="T6" fmla="*/ 3 w 24"/>
                <a:gd name="T7" fmla="*/ 1 h 192"/>
                <a:gd name="T8" fmla="*/ 0 w 24"/>
                <a:gd name="T9" fmla="*/ 1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2"/>
                <a:gd name="T17" fmla="*/ 24 w 2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2">
                  <a:moveTo>
                    <a:pt x="0" y="192"/>
                  </a:moveTo>
                  <a:lnTo>
                    <a:pt x="14" y="192"/>
                  </a:lnTo>
                  <a:lnTo>
                    <a:pt x="24" y="0"/>
                  </a:lnTo>
                  <a:lnTo>
                    <a:pt x="9" y="6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8" name="Freeform 477"/>
            <p:cNvSpPr>
              <a:spLocks noChangeAspect="1" noEditPoints="1"/>
            </p:cNvSpPr>
            <p:nvPr/>
          </p:nvSpPr>
          <p:spPr bwMode="auto">
            <a:xfrm>
              <a:off x="3901" y="7619"/>
              <a:ext cx="31" cy="139"/>
            </a:xfrm>
            <a:custGeom>
              <a:avLst/>
              <a:gdLst>
                <a:gd name="T0" fmla="*/ 2 w 38"/>
                <a:gd name="T1" fmla="*/ 1 h 207"/>
                <a:gd name="T2" fmla="*/ 2 w 38"/>
                <a:gd name="T3" fmla="*/ 1 h 207"/>
                <a:gd name="T4" fmla="*/ 2 w 38"/>
                <a:gd name="T5" fmla="*/ 1 h 207"/>
                <a:gd name="T6" fmla="*/ 2 w 38"/>
                <a:gd name="T7" fmla="*/ 1 h 207"/>
                <a:gd name="T8" fmla="*/ 2 w 38"/>
                <a:gd name="T9" fmla="*/ 1 h 207"/>
                <a:gd name="T10" fmla="*/ 2 w 38"/>
                <a:gd name="T11" fmla="*/ 1 h 207"/>
                <a:gd name="T12" fmla="*/ 2 w 38"/>
                <a:gd name="T13" fmla="*/ 1 h 207"/>
                <a:gd name="T14" fmla="*/ 2 w 38"/>
                <a:gd name="T15" fmla="*/ 1 h 207"/>
                <a:gd name="T16" fmla="*/ 2 w 38"/>
                <a:gd name="T17" fmla="*/ 1 h 207"/>
                <a:gd name="T18" fmla="*/ 2 w 38"/>
                <a:gd name="T19" fmla="*/ 1 h 207"/>
                <a:gd name="T20" fmla="*/ 2 w 38"/>
                <a:gd name="T21" fmla="*/ 1 h 207"/>
                <a:gd name="T22" fmla="*/ 2 w 38"/>
                <a:gd name="T23" fmla="*/ 1 h 207"/>
                <a:gd name="T24" fmla="*/ 2 w 38"/>
                <a:gd name="T25" fmla="*/ 1 h 207"/>
                <a:gd name="T26" fmla="*/ 2 w 38"/>
                <a:gd name="T27" fmla="*/ 1 h 207"/>
                <a:gd name="T28" fmla="*/ 2 w 38"/>
                <a:gd name="T29" fmla="*/ 0 h 207"/>
                <a:gd name="T30" fmla="*/ 2 w 38"/>
                <a:gd name="T31" fmla="*/ 1 h 207"/>
                <a:gd name="T32" fmla="*/ 2 w 38"/>
                <a:gd name="T33" fmla="*/ 1 h 207"/>
                <a:gd name="T34" fmla="*/ 2 w 38"/>
                <a:gd name="T35" fmla="*/ 0 h 207"/>
                <a:gd name="T36" fmla="*/ 2 w 38"/>
                <a:gd name="T37" fmla="*/ 1 h 207"/>
                <a:gd name="T38" fmla="*/ 2 w 38"/>
                <a:gd name="T39" fmla="*/ 1 h 207"/>
                <a:gd name="T40" fmla="*/ 2 w 38"/>
                <a:gd name="T41" fmla="*/ 1 h 207"/>
                <a:gd name="T42" fmla="*/ 2 w 38"/>
                <a:gd name="T43" fmla="*/ 0 h 207"/>
                <a:gd name="T44" fmla="*/ 2 w 38"/>
                <a:gd name="T45" fmla="*/ 1 h 207"/>
                <a:gd name="T46" fmla="*/ 2 w 38"/>
                <a:gd name="T47" fmla="*/ 1 h 207"/>
                <a:gd name="T48" fmla="*/ 2 w 38"/>
                <a:gd name="T49" fmla="*/ 1 h 207"/>
                <a:gd name="T50" fmla="*/ 2 w 38"/>
                <a:gd name="T51" fmla="*/ 1 h 207"/>
                <a:gd name="T52" fmla="*/ 2 w 38"/>
                <a:gd name="T53" fmla="*/ 1 h 207"/>
                <a:gd name="T54" fmla="*/ 2 w 38"/>
                <a:gd name="T55" fmla="*/ 1 h 207"/>
                <a:gd name="T56" fmla="*/ 2 w 38"/>
                <a:gd name="T57" fmla="*/ 1 h 207"/>
                <a:gd name="T58" fmla="*/ 0 w 38"/>
                <a:gd name="T59" fmla="*/ 1 h 207"/>
                <a:gd name="T60" fmla="*/ 2 w 38"/>
                <a:gd name="T61" fmla="*/ 1 h 207"/>
                <a:gd name="T62" fmla="*/ 2 w 38"/>
                <a:gd name="T63" fmla="*/ 1 h 207"/>
                <a:gd name="T64" fmla="*/ 2 w 38"/>
                <a:gd name="T65" fmla="*/ 1 h 207"/>
                <a:gd name="T66" fmla="*/ 0 w 38"/>
                <a:gd name="T67" fmla="*/ 1 h 207"/>
                <a:gd name="T68" fmla="*/ 2 w 38"/>
                <a:gd name="T69" fmla="*/ 1 h 207"/>
                <a:gd name="T70" fmla="*/ 2 w 38"/>
                <a:gd name="T71" fmla="*/ 1 h 2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207"/>
                <a:gd name="T110" fmla="*/ 38 w 38"/>
                <a:gd name="T111" fmla="*/ 207 h 2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207">
                  <a:moveTo>
                    <a:pt x="5" y="187"/>
                  </a:moveTo>
                  <a:lnTo>
                    <a:pt x="19" y="192"/>
                  </a:lnTo>
                  <a:lnTo>
                    <a:pt x="19" y="207"/>
                  </a:lnTo>
                  <a:lnTo>
                    <a:pt x="5" y="202"/>
                  </a:lnTo>
                  <a:lnTo>
                    <a:pt x="5" y="187"/>
                  </a:lnTo>
                  <a:close/>
                  <a:moveTo>
                    <a:pt x="29" y="197"/>
                  </a:moveTo>
                  <a:lnTo>
                    <a:pt x="19" y="207"/>
                  </a:lnTo>
                  <a:lnTo>
                    <a:pt x="19" y="197"/>
                  </a:lnTo>
                  <a:lnTo>
                    <a:pt x="29" y="197"/>
                  </a:lnTo>
                  <a:close/>
                  <a:moveTo>
                    <a:pt x="14" y="197"/>
                  </a:moveTo>
                  <a:lnTo>
                    <a:pt x="24" y="5"/>
                  </a:lnTo>
                  <a:lnTo>
                    <a:pt x="38" y="5"/>
                  </a:lnTo>
                  <a:lnTo>
                    <a:pt x="29" y="197"/>
                  </a:lnTo>
                  <a:lnTo>
                    <a:pt x="14" y="197"/>
                  </a:lnTo>
                  <a:close/>
                  <a:moveTo>
                    <a:pt x="24" y="0"/>
                  </a:moveTo>
                  <a:lnTo>
                    <a:pt x="38" y="5"/>
                  </a:lnTo>
                  <a:lnTo>
                    <a:pt x="29" y="5"/>
                  </a:lnTo>
                  <a:lnTo>
                    <a:pt x="24" y="0"/>
                  </a:lnTo>
                  <a:close/>
                  <a:moveTo>
                    <a:pt x="38" y="5"/>
                  </a:moveTo>
                  <a:lnTo>
                    <a:pt x="19" y="67"/>
                  </a:lnTo>
                  <a:lnTo>
                    <a:pt x="5" y="67"/>
                  </a:lnTo>
                  <a:lnTo>
                    <a:pt x="24" y="0"/>
                  </a:lnTo>
                  <a:lnTo>
                    <a:pt x="38" y="5"/>
                  </a:lnTo>
                  <a:close/>
                  <a:moveTo>
                    <a:pt x="5" y="67"/>
                  </a:moveTo>
                  <a:lnTo>
                    <a:pt x="5" y="67"/>
                  </a:lnTo>
                  <a:lnTo>
                    <a:pt x="14" y="67"/>
                  </a:lnTo>
                  <a:lnTo>
                    <a:pt x="5" y="67"/>
                  </a:lnTo>
                  <a:close/>
                  <a:moveTo>
                    <a:pt x="19" y="67"/>
                  </a:moveTo>
                  <a:lnTo>
                    <a:pt x="14" y="197"/>
                  </a:lnTo>
                  <a:lnTo>
                    <a:pt x="0" y="197"/>
                  </a:lnTo>
                  <a:lnTo>
                    <a:pt x="5" y="67"/>
                  </a:lnTo>
                  <a:lnTo>
                    <a:pt x="19" y="67"/>
                  </a:lnTo>
                  <a:close/>
                  <a:moveTo>
                    <a:pt x="5" y="202"/>
                  </a:moveTo>
                  <a:lnTo>
                    <a:pt x="0" y="197"/>
                  </a:lnTo>
                  <a:lnTo>
                    <a:pt x="5" y="197"/>
                  </a:lnTo>
                  <a:lnTo>
                    <a:pt x="5" y="20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9" name="Freeform 478"/>
            <p:cNvSpPr>
              <a:spLocks noChangeAspect="1" noEditPoints="1"/>
            </p:cNvSpPr>
            <p:nvPr/>
          </p:nvSpPr>
          <p:spPr bwMode="auto">
            <a:xfrm>
              <a:off x="2601" y="6414"/>
              <a:ext cx="2118" cy="1539"/>
            </a:xfrm>
            <a:custGeom>
              <a:avLst/>
              <a:gdLst>
                <a:gd name="T0" fmla="*/ 2 w 2559"/>
                <a:gd name="T1" fmla="*/ 1 h 2285"/>
                <a:gd name="T2" fmla="*/ 2 w 2559"/>
                <a:gd name="T3" fmla="*/ 1 h 2285"/>
                <a:gd name="T4" fmla="*/ 2 w 2559"/>
                <a:gd name="T5" fmla="*/ 1 h 2285"/>
                <a:gd name="T6" fmla="*/ 2 w 2559"/>
                <a:gd name="T7" fmla="*/ 1 h 2285"/>
                <a:gd name="T8" fmla="*/ 2 w 2559"/>
                <a:gd name="T9" fmla="*/ 1 h 2285"/>
                <a:gd name="T10" fmla="*/ 2 w 2559"/>
                <a:gd name="T11" fmla="*/ 1 h 2285"/>
                <a:gd name="T12" fmla="*/ 0 w 2559"/>
                <a:gd name="T13" fmla="*/ 1 h 2285"/>
                <a:gd name="T14" fmla="*/ 2 w 2559"/>
                <a:gd name="T15" fmla="*/ 1 h 2285"/>
                <a:gd name="T16" fmla="*/ 2 w 2559"/>
                <a:gd name="T17" fmla="*/ 1 h 2285"/>
                <a:gd name="T18" fmla="*/ 2 w 2559"/>
                <a:gd name="T19" fmla="*/ 1 h 2285"/>
                <a:gd name="T20" fmla="*/ 2 w 2559"/>
                <a:gd name="T21" fmla="*/ 1 h 2285"/>
                <a:gd name="T22" fmla="*/ 2 w 2559"/>
                <a:gd name="T23" fmla="*/ 1 h 2285"/>
                <a:gd name="T24" fmla="*/ 2 w 2559"/>
                <a:gd name="T25" fmla="*/ 1 h 2285"/>
                <a:gd name="T26" fmla="*/ 2 w 2559"/>
                <a:gd name="T27" fmla="*/ 1 h 2285"/>
                <a:gd name="T28" fmla="*/ 2 w 2559"/>
                <a:gd name="T29" fmla="*/ 1 h 2285"/>
                <a:gd name="T30" fmla="*/ 2 w 2559"/>
                <a:gd name="T31" fmla="*/ 1 h 2285"/>
                <a:gd name="T32" fmla="*/ 2 w 2559"/>
                <a:gd name="T33" fmla="*/ 1 h 2285"/>
                <a:gd name="T34" fmla="*/ 2 w 2559"/>
                <a:gd name="T35" fmla="*/ 1 h 2285"/>
                <a:gd name="T36" fmla="*/ 2 w 2559"/>
                <a:gd name="T37" fmla="*/ 1 h 2285"/>
                <a:gd name="T38" fmla="*/ 2 w 2559"/>
                <a:gd name="T39" fmla="*/ 1 h 2285"/>
                <a:gd name="T40" fmla="*/ 2 w 2559"/>
                <a:gd name="T41" fmla="*/ 1 h 2285"/>
                <a:gd name="T42" fmla="*/ 2 w 2559"/>
                <a:gd name="T43" fmla="*/ 1 h 2285"/>
                <a:gd name="T44" fmla="*/ 2 w 2559"/>
                <a:gd name="T45" fmla="*/ 1 h 2285"/>
                <a:gd name="T46" fmla="*/ 2 w 2559"/>
                <a:gd name="T47" fmla="*/ 1 h 2285"/>
                <a:gd name="T48" fmla="*/ 2 w 2559"/>
                <a:gd name="T49" fmla="*/ 1 h 2285"/>
                <a:gd name="T50" fmla="*/ 2 w 2559"/>
                <a:gd name="T51" fmla="*/ 1 h 2285"/>
                <a:gd name="T52" fmla="*/ 2 w 2559"/>
                <a:gd name="T53" fmla="*/ 0 h 2285"/>
                <a:gd name="T54" fmla="*/ 2 w 2559"/>
                <a:gd name="T55" fmla="*/ 1 h 2285"/>
                <a:gd name="T56" fmla="*/ 2 w 2559"/>
                <a:gd name="T57" fmla="*/ 1 h 2285"/>
                <a:gd name="T58" fmla="*/ 2 w 2559"/>
                <a:gd name="T59" fmla="*/ 1 h 22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59"/>
                <a:gd name="T91" fmla="*/ 0 h 2285"/>
                <a:gd name="T92" fmla="*/ 2559 w 2559"/>
                <a:gd name="T93" fmla="*/ 2285 h 22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59" h="2285">
                  <a:moveTo>
                    <a:pt x="1282" y="20"/>
                  </a:moveTo>
                  <a:lnTo>
                    <a:pt x="19" y="2280"/>
                  </a:lnTo>
                  <a:lnTo>
                    <a:pt x="4" y="2275"/>
                  </a:lnTo>
                  <a:lnTo>
                    <a:pt x="1272" y="10"/>
                  </a:lnTo>
                  <a:lnTo>
                    <a:pt x="1282" y="20"/>
                  </a:lnTo>
                  <a:close/>
                  <a:moveTo>
                    <a:pt x="9" y="2285"/>
                  </a:moveTo>
                  <a:lnTo>
                    <a:pt x="0" y="2285"/>
                  </a:lnTo>
                  <a:lnTo>
                    <a:pt x="4" y="2275"/>
                  </a:lnTo>
                  <a:lnTo>
                    <a:pt x="9" y="2275"/>
                  </a:lnTo>
                  <a:lnTo>
                    <a:pt x="9" y="2285"/>
                  </a:lnTo>
                  <a:close/>
                  <a:moveTo>
                    <a:pt x="9" y="2270"/>
                  </a:moveTo>
                  <a:lnTo>
                    <a:pt x="2545" y="2270"/>
                  </a:lnTo>
                  <a:lnTo>
                    <a:pt x="2545" y="2285"/>
                  </a:lnTo>
                  <a:lnTo>
                    <a:pt x="9" y="2285"/>
                  </a:lnTo>
                  <a:lnTo>
                    <a:pt x="9" y="2270"/>
                  </a:lnTo>
                  <a:close/>
                  <a:moveTo>
                    <a:pt x="2550" y="2275"/>
                  </a:moveTo>
                  <a:lnTo>
                    <a:pt x="2559" y="2285"/>
                  </a:lnTo>
                  <a:lnTo>
                    <a:pt x="2545" y="2285"/>
                  </a:lnTo>
                  <a:lnTo>
                    <a:pt x="2545" y="2275"/>
                  </a:lnTo>
                  <a:lnTo>
                    <a:pt x="2550" y="2275"/>
                  </a:lnTo>
                  <a:close/>
                  <a:moveTo>
                    <a:pt x="2540" y="2280"/>
                  </a:moveTo>
                  <a:lnTo>
                    <a:pt x="1272" y="20"/>
                  </a:lnTo>
                  <a:lnTo>
                    <a:pt x="1282" y="10"/>
                  </a:lnTo>
                  <a:lnTo>
                    <a:pt x="2550" y="2275"/>
                  </a:lnTo>
                  <a:lnTo>
                    <a:pt x="2540" y="2280"/>
                  </a:lnTo>
                  <a:close/>
                  <a:moveTo>
                    <a:pt x="1272" y="10"/>
                  </a:moveTo>
                  <a:lnTo>
                    <a:pt x="1277" y="0"/>
                  </a:lnTo>
                  <a:lnTo>
                    <a:pt x="1282" y="10"/>
                  </a:lnTo>
                  <a:lnTo>
                    <a:pt x="1277" y="15"/>
                  </a:lnTo>
                  <a:lnTo>
                    <a:pt x="1272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0" name="Freeform 479"/>
            <p:cNvSpPr>
              <a:spLocks noChangeAspect="1"/>
            </p:cNvSpPr>
            <p:nvPr/>
          </p:nvSpPr>
          <p:spPr bwMode="auto">
            <a:xfrm>
              <a:off x="2609" y="6424"/>
              <a:ext cx="2099" cy="1522"/>
            </a:xfrm>
            <a:custGeom>
              <a:avLst/>
              <a:gdLst>
                <a:gd name="T0" fmla="*/ 2 w 2536"/>
                <a:gd name="T1" fmla="*/ 0 h 2260"/>
                <a:gd name="T2" fmla="*/ 0 w 2536"/>
                <a:gd name="T3" fmla="*/ 1 h 2260"/>
                <a:gd name="T4" fmla="*/ 2 w 2536"/>
                <a:gd name="T5" fmla="*/ 1 h 2260"/>
                <a:gd name="T6" fmla="*/ 2 w 2536"/>
                <a:gd name="T7" fmla="*/ 0 h 2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36"/>
                <a:gd name="T13" fmla="*/ 0 h 2260"/>
                <a:gd name="T14" fmla="*/ 2536 w 2536"/>
                <a:gd name="T15" fmla="*/ 2260 h 2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36" h="2260">
                  <a:moveTo>
                    <a:pt x="1268" y="0"/>
                  </a:moveTo>
                  <a:lnTo>
                    <a:pt x="0" y="2260"/>
                  </a:lnTo>
                  <a:lnTo>
                    <a:pt x="2536" y="2260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1" name="Freeform 480"/>
            <p:cNvSpPr>
              <a:spLocks noChangeAspect="1" noEditPoints="1"/>
            </p:cNvSpPr>
            <p:nvPr/>
          </p:nvSpPr>
          <p:spPr bwMode="auto">
            <a:xfrm>
              <a:off x="2593" y="6908"/>
              <a:ext cx="1566" cy="1628"/>
            </a:xfrm>
            <a:custGeom>
              <a:avLst/>
              <a:gdLst>
                <a:gd name="T0" fmla="*/ 2 w 1921"/>
                <a:gd name="T1" fmla="*/ 1 h 2327"/>
                <a:gd name="T2" fmla="*/ 2 w 1921"/>
                <a:gd name="T3" fmla="*/ 1 h 2327"/>
                <a:gd name="T4" fmla="*/ 2 w 1921"/>
                <a:gd name="T5" fmla="*/ 1 h 2327"/>
                <a:gd name="T6" fmla="*/ 2 w 1921"/>
                <a:gd name="T7" fmla="*/ 1 h 2327"/>
                <a:gd name="T8" fmla="*/ 2 w 1921"/>
                <a:gd name="T9" fmla="*/ 1 h 2327"/>
                <a:gd name="T10" fmla="*/ 2 w 1921"/>
                <a:gd name="T11" fmla="*/ 1 h 2327"/>
                <a:gd name="T12" fmla="*/ 2 w 1921"/>
                <a:gd name="T13" fmla="*/ 1 h 2327"/>
                <a:gd name="T14" fmla="*/ 2 w 1921"/>
                <a:gd name="T15" fmla="*/ 1 h 2327"/>
                <a:gd name="T16" fmla="*/ 2 w 1921"/>
                <a:gd name="T17" fmla="*/ 1 h 2327"/>
                <a:gd name="T18" fmla="*/ 2 w 1921"/>
                <a:gd name="T19" fmla="*/ 1 h 2327"/>
                <a:gd name="T20" fmla="*/ 2 w 1921"/>
                <a:gd name="T21" fmla="*/ 1 h 2327"/>
                <a:gd name="T22" fmla="*/ 2 w 1921"/>
                <a:gd name="T23" fmla="*/ 1 h 2327"/>
                <a:gd name="T24" fmla="*/ 2 w 1921"/>
                <a:gd name="T25" fmla="*/ 1 h 2327"/>
                <a:gd name="T26" fmla="*/ 2 w 1921"/>
                <a:gd name="T27" fmla="*/ 1 h 2327"/>
                <a:gd name="T28" fmla="*/ 2 w 1921"/>
                <a:gd name="T29" fmla="*/ 1 h 2327"/>
                <a:gd name="T30" fmla="*/ 2 w 1921"/>
                <a:gd name="T31" fmla="*/ 1 h 2327"/>
                <a:gd name="T32" fmla="*/ 2 w 1921"/>
                <a:gd name="T33" fmla="*/ 1 h 2327"/>
                <a:gd name="T34" fmla="*/ 2 w 1921"/>
                <a:gd name="T35" fmla="*/ 1 h 2327"/>
                <a:gd name="T36" fmla="*/ 2 w 1921"/>
                <a:gd name="T37" fmla="*/ 1 h 2327"/>
                <a:gd name="T38" fmla="*/ 2 w 1921"/>
                <a:gd name="T39" fmla="*/ 1 h 2327"/>
                <a:gd name="T40" fmla="*/ 2 w 1921"/>
                <a:gd name="T41" fmla="*/ 1 h 2327"/>
                <a:gd name="T42" fmla="*/ 2 w 1921"/>
                <a:gd name="T43" fmla="*/ 1 h 2327"/>
                <a:gd name="T44" fmla="*/ 2 w 1921"/>
                <a:gd name="T45" fmla="*/ 1 h 2327"/>
                <a:gd name="T46" fmla="*/ 2 w 1921"/>
                <a:gd name="T47" fmla="*/ 1 h 2327"/>
                <a:gd name="T48" fmla="*/ 2 w 1921"/>
                <a:gd name="T49" fmla="*/ 1 h 2327"/>
                <a:gd name="T50" fmla="*/ 2 w 1921"/>
                <a:gd name="T51" fmla="*/ 0 h 2327"/>
                <a:gd name="T52" fmla="*/ 2 w 1921"/>
                <a:gd name="T53" fmla="*/ 1 h 2327"/>
                <a:gd name="T54" fmla="*/ 2 w 1921"/>
                <a:gd name="T55" fmla="*/ 1 h 2327"/>
                <a:gd name="T56" fmla="*/ 2 w 1921"/>
                <a:gd name="T57" fmla="*/ 1 h 2327"/>
                <a:gd name="T58" fmla="*/ 2 w 1921"/>
                <a:gd name="T59" fmla="*/ 1 h 2327"/>
                <a:gd name="T60" fmla="*/ 2 w 1921"/>
                <a:gd name="T61" fmla="*/ 1 h 2327"/>
                <a:gd name="T62" fmla="*/ 2 w 1921"/>
                <a:gd name="T63" fmla="*/ 1 h 2327"/>
                <a:gd name="T64" fmla="*/ 2 w 1921"/>
                <a:gd name="T65" fmla="*/ 1 h 2327"/>
                <a:gd name="T66" fmla="*/ 2 w 1921"/>
                <a:gd name="T67" fmla="*/ 1 h 2327"/>
                <a:gd name="T68" fmla="*/ 2 w 1921"/>
                <a:gd name="T69" fmla="*/ 1 h 2327"/>
                <a:gd name="T70" fmla="*/ 2 w 1921"/>
                <a:gd name="T71" fmla="*/ 1 h 2327"/>
                <a:gd name="T72" fmla="*/ 2 w 1921"/>
                <a:gd name="T73" fmla="*/ 1 h 2327"/>
                <a:gd name="T74" fmla="*/ 2 w 1921"/>
                <a:gd name="T75" fmla="*/ 1 h 2327"/>
                <a:gd name="T76" fmla="*/ 2 w 1921"/>
                <a:gd name="T77" fmla="*/ 1 h 2327"/>
                <a:gd name="T78" fmla="*/ 2 w 1921"/>
                <a:gd name="T79" fmla="*/ 1 h 2327"/>
                <a:gd name="T80" fmla="*/ 2 w 1921"/>
                <a:gd name="T81" fmla="*/ 1 h 2327"/>
                <a:gd name="T82" fmla="*/ 2 w 1921"/>
                <a:gd name="T83" fmla="*/ 1 h 2327"/>
                <a:gd name="T84" fmla="*/ 2 w 1921"/>
                <a:gd name="T85" fmla="*/ 1 h 2327"/>
                <a:gd name="T86" fmla="*/ 2 w 1921"/>
                <a:gd name="T87" fmla="*/ 1 h 2327"/>
                <a:gd name="T88" fmla="*/ 2 w 1921"/>
                <a:gd name="T89" fmla="*/ 1 h 2327"/>
                <a:gd name="T90" fmla="*/ 2 w 1921"/>
                <a:gd name="T91" fmla="*/ 1 h 2327"/>
                <a:gd name="T92" fmla="*/ 2 w 1921"/>
                <a:gd name="T93" fmla="*/ 1 h 2327"/>
                <a:gd name="T94" fmla="*/ 2 w 1921"/>
                <a:gd name="T95" fmla="*/ 1 h 2327"/>
                <a:gd name="T96" fmla="*/ 2 w 1921"/>
                <a:gd name="T97" fmla="*/ 1 h 2327"/>
                <a:gd name="T98" fmla="*/ 2 w 1921"/>
                <a:gd name="T99" fmla="*/ 1 h 23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21"/>
                <a:gd name="T151" fmla="*/ 0 h 2327"/>
                <a:gd name="T152" fmla="*/ 1921 w 1921"/>
                <a:gd name="T153" fmla="*/ 2327 h 232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21" h="2327">
                  <a:moveTo>
                    <a:pt x="1445" y="288"/>
                  </a:moveTo>
                  <a:lnTo>
                    <a:pt x="1393" y="197"/>
                  </a:lnTo>
                  <a:lnTo>
                    <a:pt x="1359" y="154"/>
                  </a:lnTo>
                  <a:lnTo>
                    <a:pt x="1320" y="125"/>
                  </a:lnTo>
                  <a:lnTo>
                    <a:pt x="1287" y="96"/>
                  </a:lnTo>
                  <a:lnTo>
                    <a:pt x="1248" y="82"/>
                  </a:lnTo>
                  <a:lnTo>
                    <a:pt x="1205" y="67"/>
                  </a:lnTo>
                  <a:lnTo>
                    <a:pt x="1162" y="67"/>
                  </a:lnTo>
                  <a:lnTo>
                    <a:pt x="1100" y="72"/>
                  </a:lnTo>
                  <a:lnTo>
                    <a:pt x="1032" y="86"/>
                  </a:lnTo>
                  <a:lnTo>
                    <a:pt x="970" y="115"/>
                  </a:lnTo>
                  <a:lnTo>
                    <a:pt x="917" y="154"/>
                  </a:lnTo>
                  <a:lnTo>
                    <a:pt x="869" y="201"/>
                  </a:lnTo>
                  <a:lnTo>
                    <a:pt x="826" y="259"/>
                  </a:lnTo>
                  <a:lnTo>
                    <a:pt x="783" y="331"/>
                  </a:lnTo>
                  <a:lnTo>
                    <a:pt x="744" y="417"/>
                  </a:lnTo>
                  <a:lnTo>
                    <a:pt x="715" y="504"/>
                  </a:lnTo>
                  <a:lnTo>
                    <a:pt x="696" y="590"/>
                  </a:lnTo>
                  <a:lnTo>
                    <a:pt x="682" y="677"/>
                  </a:lnTo>
                  <a:lnTo>
                    <a:pt x="672" y="773"/>
                  </a:lnTo>
                  <a:lnTo>
                    <a:pt x="682" y="859"/>
                  </a:lnTo>
                  <a:lnTo>
                    <a:pt x="696" y="945"/>
                  </a:lnTo>
                  <a:lnTo>
                    <a:pt x="715" y="1032"/>
                  </a:lnTo>
                  <a:lnTo>
                    <a:pt x="744" y="1118"/>
                  </a:lnTo>
                  <a:lnTo>
                    <a:pt x="797" y="1209"/>
                  </a:lnTo>
                  <a:lnTo>
                    <a:pt x="831" y="1252"/>
                  </a:lnTo>
                  <a:lnTo>
                    <a:pt x="859" y="1281"/>
                  </a:lnTo>
                  <a:lnTo>
                    <a:pt x="898" y="1310"/>
                  </a:lnTo>
                  <a:lnTo>
                    <a:pt x="941" y="1334"/>
                  </a:lnTo>
                  <a:lnTo>
                    <a:pt x="975" y="1339"/>
                  </a:lnTo>
                  <a:lnTo>
                    <a:pt x="1013" y="1348"/>
                  </a:lnTo>
                  <a:lnTo>
                    <a:pt x="1085" y="1339"/>
                  </a:lnTo>
                  <a:lnTo>
                    <a:pt x="1157" y="1324"/>
                  </a:lnTo>
                  <a:lnTo>
                    <a:pt x="1215" y="1291"/>
                  </a:lnTo>
                  <a:lnTo>
                    <a:pt x="1272" y="1248"/>
                  </a:lnTo>
                  <a:lnTo>
                    <a:pt x="1320" y="1195"/>
                  </a:lnTo>
                  <a:lnTo>
                    <a:pt x="1373" y="1123"/>
                  </a:lnTo>
                  <a:lnTo>
                    <a:pt x="1407" y="1051"/>
                  </a:lnTo>
                  <a:lnTo>
                    <a:pt x="1445" y="960"/>
                  </a:lnTo>
                  <a:lnTo>
                    <a:pt x="1489" y="787"/>
                  </a:lnTo>
                  <a:lnTo>
                    <a:pt x="1493" y="701"/>
                  </a:lnTo>
                  <a:lnTo>
                    <a:pt x="1503" y="614"/>
                  </a:lnTo>
                  <a:lnTo>
                    <a:pt x="1493" y="528"/>
                  </a:lnTo>
                  <a:lnTo>
                    <a:pt x="1489" y="441"/>
                  </a:lnTo>
                  <a:lnTo>
                    <a:pt x="1445" y="288"/>
                  </a:lnTo>
                  <a:close/>
                  <a:moveTo>
                    <a:pt x="1508" y="1089"/>
                  </a:moveTo>
                  <a:lnTo>
                    <a:pt x="1465" y="1166"/>
                  </a:lnTo>
                  <a:lnTo>
                    <a:pt x="1417" y="1238"/>
                  </a:lnTo>
                  <a:lnTo>
                    <a:pt x="1364" y="1296"/>
                  </a:lnTo>
                  <a:lnTo>
                    <a:pt x="1306" y="1348"/>
                  </a:lnTo>
                  <a:lnTo>
                    <a:pt x="1248" y="1382"/>
                  </a:lnTo>
                  <a:lnTo>
                    <a:pt x="1191" y="1411"/>
                  </a:lnTo>
                  <a:lnTo>
                    <a:pt x="1119" y="1425"/>
                  </a:lnTo>
                  <a:lnTo>
                    <a:pt x="1047" y="1435"/>
                  </a:lnTo>
                  <a:lnTo>
                    <a:pt x="956" y="1425"/>
                  </a:lnTo>
                  <a:lnTo>
                    <a:pt x="859" y="1406"/>
                  </a:lnTo>
                  <a:lnTo>
                    <a:pt x="773" y="1363"/>
                  </a:lnTo>
                  <a:lnTo>
                    <a:pt x="687" y="1310"/>
                  </a:lnTo>
                  <a:lnTo>
                    <a:pt x="610" y="1238"/>
                  </a:lnTo>
                  <a:lnTo>
                    <a:pt x="542" y="1161"/>
                  </a:lnTo>
                  <a:lnTo>
                    <a:pt x="485" y="1065"/>
                  </a:lnTo>
                  <a:lnTo>
                    <a:pt x="437" y="965"/>
                  </a:lnTo>
                  <a:lnTo>
                    <a:pt x="408" y="888"/>
                  </a:lnTo>
                  <a:lnTo>
                    <a:pt x="394" y="801"/>
                  </a:lnTo>
                  <a:lnTo>
                    <a:pt x="384" y="720"/>
                  </a:lnTo>
                  <a:lnTo>
                    <a:pt x="384" y="633"/>
                  </a:lnTo>
                  <a:lnTo>
                    <a:pt x="398" y="547"/>
                  </a:lnTo>
                  <a:lnTo>
                    <a:pt x="422" y="470"/>
                  </a:lnTo>
                  <a:lnTo>
                    <a:pt x="456" y="389"/>
                  </a:lnTo>
                  <a:lnTo>
                    <a:pt x="499" y="312"/>
                  </a:lnTo>
                  <a:lnTo>
                    <a:pt x="557" y="240"/>
                  </a:lnTo>
                  <a:lnTo>
                    <a:pt x="615" y="182"/>
                  </a:lnTo>
                  <a:lnTo>
                    <a:pt x="687" y="125"/>
                  </a:lnTo>
                  <a:lnTo>
                    <a:pt x="768" y="82"/>
                  </a:lnTo>
                  <a:lnTo>
                    <a:pt x="855" y="43"/>
                  </a:lnTo>
                  <a:lnTo>
                    <a:pt x="941" y="24"/>
                  </a:lnTo>
                  <a:lnTo>
                    <a:pt x="1032" y="10"/>
                  </a:lnTo>
                  <a:lnTo>
                    <a:pt x="1128" y="0"/>
                  </a:lnTo>
                  <a:lnTo>
                    <a:pt x="1229" y="10"/>
                  </a:lnTo>
                  <a:lnTo>
                    <a:pt x="1330" y="38"/>
                  </a:lnTo>
                  <a:lnTo>
                    <a:pt x="1431" y="86"/>
                  </a:lnTo>
                  <a:lnTo>
                    <a:pt x="1532" y="154"/>
                  </a:lnTo>
                  <a:lnTo>
                    <a:pt x="1618" y="230"/>
                  </a:lnTo>
                  <a:lnTo>
                    <a:pt x="1695" y="326"/>
                  </a:lnTo>
                  <a:lnTo>
                    <a:pt x="1762" y="432"/>
                  </a:lnTo>
                  <a:lnTo>
                    <a:pt x="1820" y="557"/>
                  </a:lnTo>
                  <a:lnTo>
                    <a:pt x="1868" y="701"/>
                  </a:lnTo>
                  <a:lnTo>
                    <a:pt x="1906" y="845"/>
                  </a:lnTo>
                  <a:lnTo>
                    <a:pt x="1921" y="993"/>
                  </a:lnTo>
                  <a:lnTo>
                    <a:pt x="1921" y="1147"/>
                  </a:lnTo>
                  <a:lnTo>
                    <a:pt x="1906" y="1305"/>
                  </a:lnTo>
                  <a:lnTo>
                    <a:pt x="1868" y="1449"/>
                  </a:lnTo>
                  <a:lnTo>
                    <a:pt x="1820" y="1584"/>
                  </a:lnTo>
                  <a:lnTo>
                    <a:pt x="1753" y="1713"/>
                  </a:lnTo>
                  <a:lnTo>
                    <a:pt x="1666" y="1843"/>
                  </a:lnTo>
                  <a:lnTo>
                    <a:pt x="1561" y="1967"/>
                  </a:lnTo>
                  <a:lnTo>
                    <a:pt x="1445" y="2068"/>
                  </a:lnTo>
                  <a:lnTo>
                    <a:pt x="1306" y="2159"/>
                  </a:lnTo>
                  <a:lnTo>
                    <a:pt x="1162" y="2231"/>
                  </a:lnTo>
                  <a:lnTo>
                    <a:pt x="1018" y="2289"/>
                  </a:lnTo>
                  <a:lnTo>
                    <a:pt x="874" y="2318"/>
                  </a:lnTo>
                  <a:lnTo>
                    <a:pt x="725" y="2327"/>
                  </a:lnTo>
                  <a:lnTo>
                    <a:pt x="610" y="2318"/>
                  </a:lnTo>
                  <a:lnTo>
                    <a:pt x="494" y="2299"/>
                  </a:lnTo>
                  <a:lnTo>
                    <a:pt x="384" y="2270"/>
                  </a:lnTo>
                  <a:lnTo>
                    <a:pt x="283" y="2217"/>
                  </a:lnTo>
                  <a:lnTo>
                    <a:pt x="192" y="2159"/>
                  </a:lnTo>
                  <a:lnTo>
                    <a:pt x="120" y="2097"/>
                  </a:lnTo>
                  <a:lnTo>
                    <a:pt x="62" y="2025"/>
                  </a:lnTo>
                  <a:lnTo>
                    <a:pt x="19" y="1953"/>
                  </a:lnTo>
                  <a:lnTo>
                    <a:pt x="5" y="1900"/>
                  </a:lnTo>
                  <a:lnTo>
                    <a:pt x="0" y="1852"/>
                  </a:lnTo>
                  <a:lnTo>
                    <a:pt x="0" y="1809"/>
                  </a:lnTo>
                  <a:lnTo>
                    <a:pt x="14" y="1771"/>
                  </a:lnTo>
                  <a:lnTo>
                    <a:pt x="33" y="1742"/>
                  </a:lnTo>
                  <a:lnTo>
                    <a:pt x="72" y="1713"/>
                  </a:lnTo>
                  <a:lnTo>
                    <a:pt x="105" y="1708"/>
                  </a:lnTo>
                  <a:lnTo>
                    <a:pt x="149" y="1699"/>
                  </a:lnTo>
                  <a:lnTo>
                    <a:pt x="226" y="1713"/>
                  </a:lnTo>
                  <a:lnTo>
                    <a:pt x="269" y="1728"/>
                  </a:lnTo>
                  <a:lnTo>
                    <a:pt x="307" y="1752"/>
                  </a:lnTo>
                  <a:lnTo>
                    <a:pt x="370" y="1809"/>
                  </a:lnTo>
                  <a:lnTo>
                    <a:pt x="413" y="1881"/>
                  </a:lnTo>
                  <a:lnTo>
                    <a:pt x="427" y="1924"/>
                  </a:lnTo>
                  <a:lnTo>
                    <a:pt x="427" y="1967"/>
                  </a:lnTo>
                  <a:lnTo>
                    <a:pt x="422" y="2011"/>
                  </a:lnTo>
                  <a:lnTo>
                    <a:pt x="408" y="2044"/>
                  </a:lnTo>
                  <a:lnTo>
                    <a:pt x="384" y="2083"/>
                  </a:lnTo>
                  <a:lnTo>
                    <a:pt x="370" y="2102"/>
                  </a:lnTo>
                  <a:lnTo>
                    <a:pt x="365" y="2126"/>
                  </a:lnTo>
                  <a:lnTo>
                    <a:pt x="365" y="2131"/>
                  </a:lnTo>
                  <a:lnTo>
                    <a:pt x="379" y="2159"/>
                  </a:lnTo>
                  <a:lnTo>
                    <a:pt x="398" y="2183"/>
                  </a:lnTo>
                  <a:lnTo>
                    <a:pt x="466" y="2217"/>
                  </a:lnTo>
                  <a:lnTo>
                    <a:pt x="542" y="2241"/>
                  </a:lnTo>
                  <a:lnTo>
                    <a:pt x="643" y="2246"/>
                  </a:lnTo>
                  <a:lnTo>
                    <a:pt x="730" y="2241"/>
                  </a:lnTo>
                  <a:lnTo>
                    <a:pt x="816" y="2227"/>
                  </a:lnTo>
                  <a:lnTo>
                    <a:pt x="898" y="2203"/>
                  </a:lnTo>
                  <a:lnTo>
                    <a:pt x="975" y="2169"/>
                  </a:lnTo>
                  <a:lnTo>
                    <a:pt x="1047" y="2126"/>
                  </a:lnTo>
                  <a:lnTo>
                    <a:pt x="1119" y="2068"/>
                  </a:lnTo>
                  <a:lnTo>
                    <a:pt x="1186" y="2001"/>
                  </a:lnTo>
                  <a:lnTo>
                    <a:pt x="1248" y="1924"/>
                  </a:lnTo>
                  <a:lnTo>
                    <a:pt x="1306" y="1838"/>
                  </a:lnTo>
                  <a:lnTo>
                    <a:pt x="1359" y="1752"/>
                  </a:lnTo>
                  <a:lnTo>
                    <a:pt x="1407" y="1656"/>
                  </a:lnTo>
                  <a:lnTo>
                    <a:pt x="1445" y="1555"/>
                  </a:lnTo>
                  <a:lnTo>
                    <a:pt x="1474" y="1449"/>
                  </a:lnTo>
                  <a:lnTo>
                    <a:pt x="1493" y="1334"/>
                  </a:lnTo>
                  <a:lnTo>
                    <a:pt x="1503" y="1219"/>
                  </a:lnTo>
                  <a:lnTo>
                    <a:pt x="1508" y="108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2" name="Freeform 481"/>
            <p:cNvSpPr>
              <a:spLocks noChangeAspect="1" noEditPoints="1"/>
            </p:cNvSpPr>
            <p:nvPr/>
          </p:nvSpPr>
          <p:spPr bwMode="auto">
            <a:xfrm>
              <a:off x="2634" y="6933"/>
              <a:ext cx="1745" cy="1636"/>
            </a:xfrm>
            <a:custGeom>
              <a:avLst/>
              <a:gdLst>
                <a:gd name="T0" fmla="*/ 49 w 1892"/>
                <a:gd name="T1" fmla="*/ 1 h 2298"/>
                <a:gd name="T2" fmla="*/ 45 w 1892"/>
                <a:gd name="T3" fmla="*/ 1 h 2298"/>
                <a:gd name="T4" fmla="*/ 40 w 1892"/>
                <a:gd name="T5" fmla="*/ 1 h 2298"/>
                <a:gd name="T6" fmla="*/ 33 w 1892"/>
                <a:gd name="T7" fmla="*/ 1 h 2298"/>
                <a:gd name="T8" fmla="*/ 27 w 1892"/>
                <a:gd name="T9" fmla="*/ 1 h 2298"/>
                <a:gd name="T10" fmla="*/ 25 w 1892"/>
                <a:gd name="T11" fmla="*/ 1 h 2298"/>
                <a:gd name="T12" fmla="*/ 24 w 1892"/>
                <a:gd name="T13" fmla="*/ 1 h 2298"/>
                <a:gd name="T14" fmla="*/ 27 w 1892"/>
                <a:gd name="T15" fmla="*/ 1 h 2298"/>
                <a:gd name="T16" fmla="*/ 30 w 1892"/>
                <a:gd name="T17" fmla="*/ 1 h 2298"/>
                <a:gd name="T18" fmla="*/ 34 w 1892"/>
                <a:gd name="T19" fmla="*/ 1 h 2298"/>
                <a:gd name="T20" fmla="*/ 42 w 1892"/>
                <a:gd name="T21" fmla="*/ 1 h 2298"/>
                <a:gd name="T22" fmla="*/ 47 w 1892"/>
                <a:gd name="T23" fmla="*/ 1 h 2298"/>
                <a:gd name="T24" fmla="*/ 52 w 1892"/>
                <a:gd name="T25" fmla="*/ 1 h 2298"/>
                <a:gd name="T26" fmla="*/ 55 w 1892"/>
                <a:gd name="T27" fmla="*/ 1 h 2298"/>
                <a:gd name="T28" fmla="*/ 52 w 1892"/>
                <a:gd name="T29" fmla="*/ 1 h 2298"/>
                <a:gd name="T30" fmla="*/ 51 w 1892"/>
                <a:gd name="T31" fmla="*/ 1 h 2298"/>
                <a:gd name="T32" fmla="*/ 44 w 1892"/>
                <a:gd name="T33" fmla="*/ 1 h 2298"/>
                <a:gd name="T34" fmla="*/ 37 w 1892"/>
                <a:gd name="T35" fmla="*/ 1 h 2298"/>
                <a:gd name="T36" fmla="*/ 28 w 1892"/>
                <a:gd name="T37" fmla="*/ 1 h 2298"/>
                <a:gd name="T38" fmla="*/ 19 w 1892"/>
                <a:gd name="T39" fmla="*/ 1 h 2298"/>
                <a:gd name="T40" fmla="*/ 15 w 1892"/>
                <a:gd name="T41" fmla="*/ 1 h 2298"/>
                <a:gd name="T42" fmla="*/ 15 w 1892"/>
                <a:gd name="T43" fmla="*/ 1 h 2298"/>
                <a:gd name="T44" fmla="*/ 17 w 1892"/>
                <a:gd name="T45" fmla="*/ 1 h 2298"/>
                <a:gd name="T46" fmla="*/ 23 w 1892"/>
                <a:gd name="T47" fmla="*/ 1 h 2298"/>
                <a:gd name="T48" fmla="*/ 31 w 1892"/>
                <a:gd name="T49" fmla="*/ 1 h 2298"/>
                <a:gd name="T50" fmla="*/ 40 w 1892"/>
                <a:gd name="T51" fmla="*/ 0 h 2298"/>
                <a:gd name="T52" fmla="*/ 51 w 1892"/>
                <a:gd name="T53" fmla="*/ 1 h 2298"/>
                <a:gd name="T54" fmla="*/ 60 w 1892"/>
                <a:gd name="T55" fmla="*/ 1 h 2298"/>
                <a:gd name="T56" fmla="*/ 66 w 1892"/>
                <a:gd name="T57" fmla="*/ 1 h 2298"/>
                <a:gd name="T58" fmla="*/ 70 w 1892"/>
                <a:gd name="T59" fmla="*/ 1 h 2298"/>
                <a:gd name="T60" fmla="*/ 65 w 1892"/>
                <a:gd name="T61" fmla="*/ 1 h 2298"/>
                <a:gd name="T62" fmla="*/ 55 w 1892"/>
                <a:gd name="T63" fmla="*/ 1 h 2298"/>
                <a:gd name="T64" fmla="*/ 42 w 1892"/>
                <a:gd name="T65" fmla="*/ 1 h 2298"/>
                <a:gd name="T66" fmla="*/ 26 w 1892"/>
                <a:gd name="T67" fmla="*/ 1 h 2298"/>
                <a:gd name="T68" fmla="*/ 15 w 1892"/>
                <a:gd name="T69" fmla="*/ 1 h 2298"/>
                <a:gd name="T70" fmla="*/ 6 w 1892"/>
                <a:gd name="T71" fmla="*/ 1 h 2298"/>
                <a:gd name="T72" fmla="*/ 5 w 1892"/>
                <a:gd name="T73" fmla="*/ 1 h 2298"/>
                <a:gd name="T74" fmla="*/ 6 w 1892"/>
                <a:gd name="T75" fmla="*/ 1 h 2298"/>
                <a:gd name="T76" fmla="*/ 6 w 1892"/>
                <a:gd name="T77" fmla="*/ 1 h 2298"/>
                <a:gd name="T78" fmla="*/ 9 w 1892"/>
                <a:gd name="T79" fmla="*/ 1 h 2298"/>
                <a:gd name="T80" fmla="*/ 15 w 1892"/>
                <a:gd name="T81" fmla="*/ 1 h 2298"/>
                <a:gd name="T82" fmla="*/ 15 w 1892"/>
                <a:gd name="T83" fmla="*/ 1 h 2298"/>
                <a:gd name="T84" fmla="*/ 13 w 1892"/>
                <a:gd name="T85" fmla="*/ 1 h 2298"/>
                <a:gd name="T86" fmla="*/ 14 w 1892"/>
                <a:gd name="T87" fmla="*/ 1 h 2298"/>
                <a:gd name="T88" fmla="*/ 19 w 1892"/>
                <a:gd name="T89" fmla="*/ 1 h 2298"/>
                <a:gd name="T90" fmla="*/ 29 w 1892"/>
                <a:gd name="T91" fmla="*/ 1 h 2298"/>
                <a:gd name="T92" fmla="*/ 37 w 1892"/>
                <a:gd name="T93" fmla="*/ 1 h 2298"/>
                <a:gd name="T94" fmla="*/ 45 w 1892"/>
                <a:gd name="T95" fmla="*/ 1 h 2298"/>
                <a:gd name="T96" fmla="*/ 51 w 1892"/>
                <a:gd name="T97" fmla="*/ 1 h 2298"/>
                <a:gd name="T98" fmla="*/ 55 w 1892"/>
                <a:gd name="T99" fmla="*/ 1 h 22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92"/>
                <a:gd name="T151" fmla="*/ 0 h 2298"/>
                <a:gd name="T152" fmla="*/ 1892 w 1892"/>
                <a:gd name="T153" fmla="*/ 2298 h 229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92" h="2298">
                  <a:moveTo>
                    <a:pt x="1446" y="268"/>
                  </a:moveTo>
                  <a:lnTo>
                    <a:pt x="1393" y="172"/>
                  </a:lnTo>
                  <a:lnTo>
                    <a:pt x="1354" y="129"/>
                  </a:lnTo>
                  <a:lnTo>
                    <a:pt x="1316" y="96"/>
                  </a:lnTo>
                  <a:lnTo>
                    <a:pt x="1282" y="67"/>
                  </a:lnTo>
                  <a:lnTo>
                    <a:pt x="1244" y="52"/>
                  </a:lnTo>
                  <a:lnTo>
                    <a:pt x="1196" y="38"/>
                  </a:lnTo>
                  <a:lnTo>
                    <a:pt x="1148" y="38"/>
                  </a:lnTo>
                  <a:lnTo>
                    <a:pt x="1085" y="43"/>
                  </a:lnTo>
                  <a:lnTo>
                    <a:pt x="1018" y="57"/>
                  </a:lnTo>
                  <a:lnTo>
                    <a:pt x="951" y="91"/>
                  </a:lnTo>
                  <a:lnTo>
                    <a:pt x="898" y="129"/>
                  </a:lnTo>
                  <a:lnTo>
                    <a:pt x="845" y="177"/>
                  </a:lnTo>
                  <a:lnTo>
                    <a:pt x="802" y="239"/>
                  </a:lnTo>
                  <a:lnTo>
                    <a:pt x="754" y="311"/>
                  </a:lnTo>
                  <a:lnTo>
                    <a:pt x="720" y="398"/>
                  </a:lnTo>
                  <a:lnTo>
                    <a:pt x="692" y="489"/>
                  </a:lnTo>
                  <a:lnTo>
                    <a:pt x="668" y="575"/>
                  </a:lnTo>
                  <a:lnTo>
                    <a:pt x="653" y="662"/>
                  </a:lnTo>
                  <a:lnTo>
                    <a:pt x="648" y="758"/>
                  </a:lnTo>
                  <a:lnTo>
                    <a:pt x="653" y="844"/>
                  </a:lnTo>
                  <a:lnTo>
                    <a:pt x="668" y="935"/>
                  </a:lnTo>
                  <a:lnTo>
                    <a:pt x="692" y="1022"/>
                  </a:lnTo>
                  <a:lnTo>
                    <a:pt x="720" y="1108"/>
                  </a:lnTo>
                  <a:lnTo>
                    <a:pt x="773" y="1204"/>
                  </a:lnTo>
                  <a:lnTo>
                    <a:pt x="807" y="1247"/>
                  </a:lnTo>
                  <a:lnTo>
                    <a:pt x="840" y="1281"/>
                  </a:lnTo>
                  <a:lnTo>
                    <a:pt x="874" y="1310"/>
                  </a:lnTo>
                  <a:lnTo>
                    <a:pt x="922" y="1334"/>
                  </a:lnTo>
                  <a:lnTo>
                    <a:pt x="951" y="1338"/>
                  </a:lnTo>
                  <a:lnTo>
                    <a:pt x="999" y="1348"/>
                  </a:lnTo>
                  <a:lnTo>
                    <a:pt x="1071" y="1338"/>
                  </a:lnTo>
                  <a:lnTo>
                    <a:pt x="1148" y="1324"/>
                  </a:lnTo>
                  <a:lnTo>
                    <a:pt x="1210" y="1286"/>
                  </a:lnTo>
                  <a:lnTo>
                    <a:pt x="1268" y="1242"/>
                  </a:lnTo>
                  <a:lnTo>
                    <a:pt x="1321" y="1190"/>
                  </a:lnTo>
                  <a:lnTo>
                    <a:pt x="1374" y="1118"/>
                  </a:lnTo>
                  <a:lnTo>
                    <a:pt x="1407" y="1046"/>
                  </a:lnTo>
                  <a:lnTo>
                    <a:pt x="1446" y="950"/>
                  </a:lnTo>
                  <a:lnTo>
                    <a:pt x="1489" y="772"/>
                  </a:lnTo>
                  <a:lnTo>
                    <a:pt x="1498" y="686"/>
                  </a:lnTo>
                  <a:lnTo>
                    <a:pt x="1503" y="599"/>
                  </a:lnTo>
                  <a:lnTo>
                    <a:pt x="1498" y="513"/>
                  </a:lnTo>
                  <a:lnTo>
                    <a:pt x="1489" y="422"/>
                  </a:lnTo>
                  <a:lnTo>
                    <a:pt x="1446" y="268"/>
                  </a:lnTo>
                  <a:close/>
                  <a:moveTo>
                    <a:pt x="1513" y="1012"/>
                  </a:moveTo>
                  <a:lnTo>
                    <a:pt x="1441" y="1146"/>
                  </a:lnTo>
                  <a:lnTo>
                    <a:pt x="1393" y="1218"/>
                  </a:lnTo>
                  <a:lnTo>
                    <a:pt x="1340" y="1271"/>
                  </a:lnTo>
                  <a:lnTo>
                    <a:pt x="1287" y="1324"/>
                  </a:lnTo>
                  <a:lnTo>
                    <a:pt x="1229" y="1358"/>
                  </a:lnTo>
                  <a:lnTo>
                    <a:pt x="1177" y="1386"/>
                  </a:lnTo>
                  <a:lnTo>
                    <a:pt x="1105" y="1401"/>
                  </a:lnTo>
                  <a:lnTo>
                    <a:pt x="1037" y="1406"/>
                  </a:lnTo>
                  <a:lnTo>
                    <a:pt x="946" y="1401"/>
                  </a:lnTo>
                  <a:lnTo>
                    <a:pt x="855" y="1377"/>
                  </a:lnTo>
                  <a:lnTo>
                    <a:pt x="768" y="1334"/>
                  </a:lnTo>
                  <a:lnTo>
                    <a:pt x="682" y="1286"/>
                  </a:lnTo>
                  <a:lnTo>
                    <a:pt x="605" y="1214"/>
                  </a:lnTo>
                  <a:lnTo>
                    <a:pt x="543" y="1137"/>
                  </a:lnTo>
                  <a:lnTo>
                    <a:pt x="485" y="1046"/>
                  </a:lnTo>
                  <a:lnTo>
                    <a:pt x="437" y="945"/>
                  </a:lnTo>
                  <a:lnTo>
                    <a:pt x="408" y="868"/>
                  </a:lnTo>
                  <a:lnTo>
                    <a:pt x="394" y="787"/>
                  </a:lnTo>
                  <a:lnTo>
                    <a:pt x="389" y="705"/>
                  </a:lnTo>
                  <a:lnTo>
                    <a:pt x="389" y="623"/>
                  </a:lnTo>
                  <a:lnTo>
                    <a:pt x="403" y="537"/>
                  </a:lnTo>
                  <a:lnTo>
                    <a:pt x="423" y="460"/>
                  </a:lnTo>
                  <a:lnTo>
                    <a:pt x="456" y="383"/>
                  </a:lnTo>
                  <a:lnTo>
                    <a:pt x="500" y="307"/>
                  </a:lnTo>
                  <a:lnTo>
                    <a:pt x="557" y="235"/>
                  </a:lnTo>
                  <a:lnTo>
                    <a:pt x="615" y="177"/>
                  </a:lnTo>
                  <a:lnTo>
                    <a:pt x="682" y="119"/>
                  </a:lnTo>
                  <a:lnTo>
                    <a:pt x="759" y="81"/>
                  </a:lnTo>
                  <a:lnTo>
                    <a:pt x="845" y="43"/>
                  </a:lnTo>
                  <a:lnTo>
                    <a:pt x="932" y="24"/>
                  </a:lnTo>
                  <a:lnTo>
                    <a:pt x="1023" y="9"/>
                  </a:lnTo>
                  <a:lnTo>
                    <a:pt x="1114" y="0"/>
                  </a:lnTo>
                  <a:lnTo>
                    <a:pt x="1215" y="9"/>
                  </a:lnTo>
                  <a:lnTo>
                    <a:pt x="1311" y="38"/>
                  </a:lnTo>
                  <a:lnTo>
                    <a:pt x="1412" y="86"/>
                  </a:lnTo>
                  <a:lnTo>
                    <a:pt x="1508" y="148"/>
                  </a:lnTo>
                  <a:lnTo>
                    <a:pt x="1594" y="225"/>
                  </a:lnTo>
                  <a:lnTo>
                    <a:pt x="1671" y="321"/>
                  </a:lnTo>
                  <a:lnTo>
                    <a:pt x="1734" y="427"/>
                  </a:lnTo>
                  <a:lnTo>
                    <a:pt x="1791" y="547"/>
                  </a:lnTo>
                  <a:lnTo>
                    <a:pt x="1844" y="691"/>
                  </a:lnTo>
                  <a:lnTo>
                    <a:pt x="1878" y="830"/>
                  </a:lnTo>
                  <a:lnTo>
                    <a:pt x="1892" y="983"/>
                  </a:lnTo>
                  <a:lnTo>
                    <a:pt x="1892" y="1132"/>
                  </a:lnTo>
                  <a:lnTo>
                    <a:pt x="1878" y="1286"/>
                  </a:lnTo>
                  <a:lnTo>
                    <a:pt x="1844" y="1430"/>
                  </a:lnTo>
                  <a:lnTo>
                    <a:pt x="1791" y="1564"/>
                  </a:lnTo>
                  <a:lnTo>
                    <a:pt x="1729" y="1694"/>
                  </a:lnTo>
                  <a:lnTo>
                    <a:pt x="1642" y="1823"/>
                  </a:lnTo>
                  <a:lnTo>
                    <a:pt x="1537" y="1943"/>
                  </a:lnTo>
                  <a:lnTo>
                    <a:pt x="1422" y="2044"/>
                  </a:lnTo>
                  <a:lnTo>
                    <a:pt x="1287" y="2135"/>
                  </a:lnTo>
                  <a:lnTo>
                    <a:pt x="1143" y="2207"/>
                  </a:lnTo>
                  <a:lnTo>
                    <a:pt x="1004" y="2265"/>
                  </a:lnTo>
                  <a:lnTo>
                    <a:pt x="860" y="2293"/>
                  </a:lnTo>
                  <a:lnTo>
                    <a:pt x="711" y="2298"/>
                  </a:lnTo>
                  <a:lnTo>
                    <a:pt x="596" y="2293"/>
                  </a:lnTo>
                  <a:lnTo>
                    <a:pt x="485" y="2269"/>
                  </a:lnTo>
                  <a:lnTo>
                    <a:pt x="379" y="2241"/>
                  </a:lnTo>
                  <a:lnTo>
                    <a:pt x="279" y="2193"/>
                  </a:lnTo>
                  <a:lnTo>
                    <a:pt x="187" y="2135"/>
                  </a:lnTo>
                  <a:lnTo>
                    <a:pt x="115" y="2073"/>
                  </a:lnTo>
                  <a:lnTo>
                    <a:pt x="62" y="2001"/>
                  </a:lnTo>
                  <a:lnTo>
                    <a:pt x="19" y="1933"/>
                  </a:lnTo>
                  <a:lnTo>
                    <a:pt x="5" y="1885"/>
                  </a:lnTo>
                  <a:lnTo>
                    <a:pt x="0" y="1837"/>
                  </a:lnTo>
                  <a:lnTo>
                    <a:pt x="0" y="1799"/>
                  </a:lnTo>
                  <a:lnTo>
                    <a:pt x="10" y="1765"/>
                  </a:lnTo>
                  <a:lnTo>
                    <a:pt x="29" y="1742"/>
                  </a:lnTo>
                  <a:lnTo>
                    <a:pt x="62" y="1713"/>
                  </a:lnTo>
                  <a:lnTo>
                    <a:pt x="96" y="1708"/>
                  </a:lnTo>
                  <a:lnTo>
                    <a:pt x="135" y="1703"/>
                  </a:lnTo>
                  <a:lnTo>
                    <a:pt x="211" y="1713"/>
                  </a:lnTo>
                  <a:lnTo>
                    <a:pt x="250" y="1727"/>
                  </a:lnTo>
                  <a:lnTo>
                    <a:pt x="283" y="1746"/>
                  </a:lnTo>
                  <a:lnTo>
                    <a:pt x="346" y="1804"/>
                  </a:lnTo>
                  <a:lnTo>
                    <a:pt x="389" y="1871"/>
                  </a:lnTo>
                  <a:lnTo>
                    <a:pt x="403" y="1914"/>
                  </a:lnTo>
                  <a:lnTo>
                    <a:pt x="403" y="1953"/>
                  </a:lnTo>
                  <a:lnTo>
                    <a:pt x="394" y="1991"/>
                  </a:lnTo>
                  <a:lnTo>
                    <a:pt x="379" y="2025"/>
                  </a:lnTo>
                  <a:lnTo>
                    <a:pt x="360" y="2058"/>
                  </a:lnTo>
                  <a:lnTo>
                    <a:pt x="346" y="2082"/>
                  </a:lnTo>
                  <a:lnTo>
                    <a:pt x="336" y="2111"/>
                  </a:lnTo>
                  <a:lnTo>
                    <a:pt x="336" y="2121"/>
                  </a:lnTo>
                  <a:lnTo>
                    <a:pt x="355" y="2154"/>
                  </a:lnTo>
                  <a:lnTo>
                    <a:pt x="379" y="2183"/>
                  </a:lnTo>
                  <a:lnTo>
                    <a:pt x="447" y="2217"/>
                  </a:lnTo>
                  <a:lnTo>
                    <a:pt x="528" y="2241"/>
                  </a:lnTo>
                  <a:lnTo>
                    <a:pt x="634" y="2250"/>
                  </a:lnTo>
                  <a:lnTo>
                    <a:pt x="720" y="2241"/>
                  </a:lnTo>
                  <a:lnTo>
                    <a:pt x="807" y="2226"/>
                  </a:lnTo>
                  <a:lnTo>
                    <a:pt x="889" y="2202"/>
                  </a:lnTo>
                  <a:lnTo>
                    <a:pt x="970" y="2169"/>
                  </a:lnTo>
                  <a:lnTo>
                    <a:pt x="1042" y="2125"/>
                  </a:lnTo>
                  <a:lnTo>
                    <a:pt x="1119" y="2063"/>
                  </a:lnTo>
                  <a:lnTo>
                    <a:pt x="1181" y="2001"/>
                  </a:lnTo>
                  <a:lnTo>
                    <a:pt x="1249" y="1919"/>
                  </a:lnTo>
                  <a:lnTo>
                    <a:pt x="1306" y="1833"/>
                  </a:lnTo>
                  <a:lnTo>
                    <a:pt x="1359" y="1742"/>
                  </a:lnTo>
                  <a:lnTo>
                    <a:pt x="1407" y="1650"/>
                  </a:lnTo>
                  <a:lnTo>
                    <a:pt x="1446" y="1545"/>
                  </a:lnTo>
                  <a:lnTo>
                    <a:pt x="1474" y="1439"/>
                  </a:lnTo>
                  <a:lnTo>
                    <a:pt x="1498" y="1319"/>
                  </a:lnTo>
                  <a:lnTo>
                    <a:pt x="1503" y="1204"/>
                  </a:lnTo>
                  <a:lnTo>
                    <a:pt x="1513" y="1012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3" name="Freeform 482"/>
            <p:cNvSpPr>
              <a:spLocks noChangeAspect="1"/>
            </p:cNvSpPr>
            <p:nvPr/>
          </p:nvSpPr>
          <p:spPr bwMode="auto">
            <a:xfrm rot="20700000">
              <a:off x="3293" y="7401"/>
              <a:ext cx="265" cy="28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4" name="Freeform 483"/>
            <p:cNvSpPr>
              <a:spLocks noChangeAspect="1"/>
            </p:cNvSpPr>
            <p:nvPr/>
          </p:nvSpPr>
          <p:spPr bwMode="auto">
            <a:xfrm rot="20700000" flipH="1" flipV="1">
              <a:off x="3287" y="7372"/>
              <a:ext cx="263" cy="28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5" name="Freeform 484"/>
            <p:cNvSpPr>
              <a:spLocks noChangeAspect="1"/>
            </p:cNvSpPr>
            <p:nvPr/>
          </p:nvSpPr>
          <p:spPr bwMode="auto">
            <a:xfrm rot="900000" flipV="1">
              <a:off x="3640" y="7372"/>
              <a:ext cx="267" cy="28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6" name="Freeform 485"/>
            <p:cNvSpPr>
              <a:spLocks noChangeAspect="1"/>
            </p:cNvSpPr>
            <p:nvPr/>
          </p:nvSpPr>
          <p:spPr bwMode="auto">
            <a:xfrm rot="900000" flipH="1">
              <a:off x="3632" y="7401"/>
              <a:ext cx="267" cy="28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520" y="1210"/>
                </a:cxn>
                <a:cxn ang="0">
                  <a:pos x="400" y="990"/>
                </a:cxn>
                <a:cxn ang="0">
                  <a:pos x="20" y="0"/>
                </a:cxn>
              </a:cxnLst>
              <a:rect l="0" t="0" r="r" b="b"/>
              <a:pathLst>
                <a:path w="1520" h="1350">
                  <a:moveTo>
                    <a:pt x="20" y="0"/>
                  </a:moveTo>
                  <a:cubicBezTo>
                    <a:pt x="20" y="0"/>
                    <a:pt x="770" y="605"/>
                    <a:pt x="1520" y="1210"/>
                  </a:cubicBezTo>
                  <a:cubicBezTo>
                    <a:pt x="1380" y="1350"/>
                    <a:pt x="800" y="1300"/>
                    <a:pt x="400" y="990"/>
                  </a:cubicBezTo>
                  <a:cubicBezTo>
                    <a:pt x="0" y="680"/>
                    <a:pt x="43" y="208"/>
                    <a:pt x="20" y="0"/>
                  </a:cubicBezTo>
                  <a:close/>
                </a:path>
              </a:pathLst>
            </a:custGeom>
            <a:solidFill>
              <a:srgbClr val="FF0000"/>
            </a:solidFill>
            <a:ln w="6350" cmpd="sng">
              <a:solidFill>
                <a:srgbClr val="99CC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7" name="Freeform 486"/>
            <p:cNvSpPr>
              <a:spLocks noChangeAspect="1"/>
            </p:cNvSpPr>
            <p:nvPr/>
          </p:nvSpPr>
          <p:spPr bwMode="auto">
            <a:xfrm>
              <a:off x="3461" y="7089"/>
              <a:ext cx="149" cy="401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8" name="Freeform 487"/>
            <p:cNvSpPr>
              <a:spLocks noChangeAspect="1"/>
            </p:cNvSpPr>
            <p:nvPr/>
          </p:nvSpPr>
          <p:spPr bwMode="auto">
            <a:xfrm flipH="1">
              <a:off x="3586" y="7089"/>
              <a:ext cx="148" cy="401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9" name="Rectangle 488"/>
            <p:cNvSpPr>
              <a:spLocks noChangeAspect="1" noChangeArrowheads="1"/>
            </p:cNvSpPr>
            <p:nvPr/>
          </p:nvSpPr>
          <p:spPr bwMode="auto">
            <a:xfrm>
              <a:off x="3586" y="7475"/>
              <a:ext cx="26" cy="354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Franklin Gothic Book" pitchFamily="34" charset="0"/>
              </a:endParaRPr>
            </a:p>
          </p:txBody>
        </p:sp>
        <p:sp>
          <p:nvSpPr>
            <p:cNvPr id="490" name="Freeform 489"/>
            <p:cNvSpPr>
              <a:spLocks noChangeAspect="1"/>
            </p:cNvSpPr>
            <p:nvPr/>
          </p:nvSpPr>
          <p:spPr bwMode="auto">
            <a:xfrm>
              <a:off x="3462" y="7095"/>
              <a:ext cx="148" cy="399"/>
            </a:xfrm>
            <a:custGeom>
              <a:avLst/>
              <a:gdLst>
                <a:gd name="T0" fmla="*/ 0 w 952"/>
                <a:gd name="T1" fmla="*/ 0 h 2159"/>
                <a:gd name="T2" fmla="*/ 0 w 952"/>
                <a:gd name="T3" fmla="*/ 0 h 2159"/>
                <a:gd name="T4" fmla="*/ 0 w 952"/>
                <a:gd name="T5" fmla="*/ 0 h 2159"/>
                <a:gd name="T6" fmla="*/ 0 w 952"/>
                <a:gd name="T7" fmla="*/ 0 h 2159"/>
                <a:gd name="T8" fmla="*/ 0 w 952"/>
                <a:gd name="T9" fmla="*/ 0 h 2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2159"/>
                <a:gd name="T17" fmla="*/ 952 w 952"/>
                <a:gd name="T18" fmla="*/ 2159 h 2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2159">
                  <a:moveTo>
                    <a:pt x="885" y="0"/>
                  </a:moveTo>
                  <a:lnTo>
                    <a:pt x="187" y="855"/>
                  </a:lnTo>
                  <a:cubicBezTo>
                    <a:pt x="61" y="1109"/>
                    <a:pt x="0" y="1348"/>
                    <a:pt x="127" y="1523"/>
                  </a:cubicBezTo>
                  <a:cubicBezTo>
                    <a:pt x="254" y="1698"/>
                    <a:pt x="826" y="2159"/>
                    <a:pt x="952" y="190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34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Презентация\1cент\DSC00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" y="12948"/>
            <a:ext cx="9143008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52"/>
            <a:ext cx="9144000" cy="6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0"/>
            <a:ext cx="8892480" cy="609329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День знаний – </a:t>
            </a:r>
            <a:r>
              <a:rPr lang="ru-RU" sz="13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13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13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13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13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 Сентября</a:t>
            </a:r>
            <a:endParaRPr lang="ru-RU" sz="13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648" y="1412776"/>
            <a:ext cx="73448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школу с улыбкой!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H:\Фото\2016-2017\1 сентября\фото 2\IMG_40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44" y="10954"/>
            <a:ext cx="9152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о\2016-2017\1 сентября\фото 2\IMG_405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3359"/>
            <a:ext cx="9152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Фото\2016-2017\1 сентября\фото 2\IMG_408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0"/>
          <a:stretch/>
        </p:blipFill>
        <p:spPr bwMode="auto">
          <a:xfrm>
            <a:off x="-8056" y="-171832"/>
            <a:ext cx="9152056" cy="70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\2016-2017\1 сентября\фото 2\IMG_404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71" y="-12927"/>
            <a:ext cx="9192417" cy="68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Фото\2016-2017\1 сентября\фото 2\IMG_409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V="1">
            <a:off x="40745" y="10954"/>
            <a:ext cx="9229960" cy="68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4365104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Добро пожаловать </a:t>
            </a:r>
            <a:b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школу-гимназию №9</a:t>
            </a:r>
            <a:endParaRPr lang="ru-RU" sz="8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3" descr="G:\Презентация\фото ШКОЛА\1\DSCN01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4" y="34676"/>
            <a:ext cx="9124206" cy="6827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22" y="25392"/>
            <a:ext cx="9150322" cy="73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2\Desktop\фото ШКОЛА\понедельник\DSCN022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/>
          <a:stretch/>
        </p:blipFill>
        <p:spPr bwMode="auto">
          <a:xfrm>
            <a:off x="-22898" y="12971"/>
            <a:ext cx="9183474" cy="684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28" y="2204862"/>
            <a:ext cx="9108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 как приятно пройти по школьным этажам!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4" descr="G:\Презентация\фото ШКОЛА\1\DSCN01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631" y="0"/>
            <a:ext cx="9182631" cy="688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437" y="-60552"/>
            <a:ext cx="9414420" cy="68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631" y="-47233"/>
            <a:ext cx="9511517" cy="684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резентация\20161107_16093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37" y="-46588"/>
            <a:ext cx="9466630" cy="69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2\Desktop\фото ШКОЛА\понедельник\DSCN022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886"/>
            <a:ext cx="9343968" cy="68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2\Desktop\фото ШКОЛА\понедельник\DSCN022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437" y="8117"/>
            <a:ext cx="9270359" cy="68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631" y="0"/>
            <a:ext cx="9553821" cy="689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2\Desktop\фото ШКОЛА\понедельник\DSCN02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721" y="61736"/>
            <a:ext cx="9504565" cy="6840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6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3">
              <a:srgbClr val="7030A0"/>
            </a:gs>
            <a:gs pos="17999">
              <a:srgbClr val="BF95DF"/>
            </a:gs>
            <a:gs pos="36000">
              <a:srgbClr val="B482DA"/>
            </a:gs>
            <a:gs pos="61000">
              <a:srgbClr val="D5B8EA"/>
            </a:gs>
            <a:gs pos="82001">
              <a:srgbClr val="BC8FDD"/>
            </a:gs>
            <a:gs pos="100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566268"/>
            <a:ext cx="85218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Кабинет Первого </a:t>
            </a:r>
          </a:p>
          <a:p>
            <a:pPr algn="ctr"/>
            <a:r>
              <a:rPr lang="ru-RU" sz="96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Президента </a:t>
            </a:r>
            <a:endParaRPr lang="ru-RU" sz="96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G:\Презентация\фото ШКОЛА\2\DSCN01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1" y="0"/>
            <a:ext cx="9169401" cy="687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Презентация\коучинги фото\IMG-20170109-WA00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1" cy="687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4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9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5494</TotalTime>
  <Words>306</Words>
  <Application>Microsoft Office PowerPoint</Application>
  <PresentationFormat>Экран (4:3)</PresentationFormat>
  <Paragraphs>78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Апекс</vt:lpstr>
      <vt:lpstr>Поток</vt:lpstr>
      <vt:lpstr>1_Поток</vt:lpstr>
      <vt:lpstr>2_Поток</vt:lpstr>
      <vt:lpstr>3_Поток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  в школу-гимназию №9</vt:lpstr>
      <vt:lpstr>Презентация PowerPoint</vt:lpstr>
      <vt:lpstr>Презентация PowerPoint</vt:lpstr>
      <vt:lpstr>Приемная и кабинет директора школы  Завальной С.В.</vt:lpstr>
      <vt:lpstr>Робототехника</vt:lpstr>
      <vt:lpstr>Кабинет шахмат </vt:lpstr>
      <vt:lpstr>Книга - источник знаний.</vt:lpstr>
      <vt:lpstr>Психолого-педагогическое сопровождение учебно-воспитательного процесса </vt:lpstr>
      <vt:lpstr>Музей им. Павла Васильева</vt:lpstr>
      <vt:lpstr>Организация учебно-воспитательного процесса</vt:lpstr>
      <vt:lpstr>Интересны и разнообразны проводимые уроки</vt:lpstr>
      <vt:lpstr>Развитие детской одаренности. Театральная студия</vt:lpstr>
      <vt:lpstr>Презентация PowerPoint</vt:lpstr>
      <vt:lpstr>Спортивные мероприятия</vt:lpstr>
      <vt:lpstr>Презентация PowerPoint</vt:lpstr>
      <vt:lpstr>Презентация PowerPoint</vt:lpstr>
      <vt:lpstr>Участие  в городских и областных олимпиадах</vt:lpstr>
      <vt:lpstr>Презентация PowerPoint</vt:lpstr>
      <vt:lpstr>Коучинги</vt:lpstr>
      <vt:lpstr>Под единым шаныраком</vt:lpstr>
      <vt:lpstr>Презентация PowerPoint</vt:lpstr>
      <vt:lpstr> День Победы</vt:lpstr>
      <vt:lpstr>Мы любим путешествовать и изучать свой край.</vt:lpstr>
      <vt:lpstr>Путешествие в  Санкт-Петербург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марта</dc:title>
  <dc:creator>Пилясова</dc:creator>
  <cp:lastModifiedBy>Alice</cp:lastModifiedBy>
  <cp:revision>176</cp:revision>
  <dcterms:created xsi:type="dcterms:W3CDTF">2017-02-28T03:37:53Z</dcterms:created>
  <dcterms:modified xsi:type="dcterms:W3CDTF">2017-07-29T12:40:56Z</dcterms:modified>
</cp:coreProperties>
</file>