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3C0BA7F-53EF-4B06-9825-44B1B44E6CFF}"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8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AECB87-5BAE-4753-A6E8-5263486CD486}" type="datetimeFigureOut">
              <a:rPr lang="ru-RU" smtClean="0"/>
              <a:t>02.11.2017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C0BA7F-53EF-4B06-9825-44B1B44E6CFF}" type="slidenum">
              <a:rPr lang="ru-RU" smtClean="0"/>
              <a:t>‹#›</a:t>
            </a:fld>
            <a:endParaRPr lang="ru-RU"/>
          </a:p>
        </p:txBody>
      </p:sp>
    </p:spTree>
    <p:extLst>
      <p:ext uri="{BB962C8B-B14F-4D97-AF65-F5344CB8AC3E}">
        <p14:creationId xmlns:p14="http://schemas.microsoft.com/office/powerpoint/2010/main" val="100306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38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1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spTree>
    <p:extLst>
      <p:ext uri="{BB962C8B-B14F-4D97-AF65-F5344CB8AC3E}">
        <p14:creationId xmlns:p14="http://schemas.microsoft.com/office/powerpoint/2010/main" val="57118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48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010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23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39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spTree>
    <p:extLst>
      <p:ext uri="{BB962C8B-B14F-4D97-AF65-F5344CB8AC3E}">
        <p14:creationId xmlns:p14="http://schemas.microsoft.com/office/powerpoint/2010/main" val="211766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AECB87-5BAE-4753-A6E8-5263486CD486}" type="datetimeFigureOut">
              <a:rPr lang="ru-RU" smtClean="0"/>
              <a:t>02.11.2017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0BA7F-53EF-4B06-9825-44B1B44E6CFF}"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26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AECB87-5BAE-4753-A6E8-5263486CD486}" type="datetimeFigureOut">
              <a:rPr lang="ru-RU" smtClean="0"/>
              <a:t>02.11.2017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C0BA7F-53EF-4B06-9825-44B1B44E6CFF}" type="slidenum">
              <a:rPr lang="ru-RU" smtClean="0"/>
              <a:t>‹#›</a:t>
            </a:fld>
            <a:endParaRPr lang="ru-RU"/>
          </a:p>
        </p:txBody>
      </p:sp>
    </p:spTree>
    <p:extLst>
      <p:ext uri="{BB962C8B-B14F-4D97-AF65-F5344CB8AC3E}">
        <p14:creationId xmlns:p14="http://schemas.microsoft.com/office/powerpoint/2010/main" val="54097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AECB87-5BAE-4753-A6E8-5263486CD486}" type="datetimeFigureOut">
              <a:rPr lang="ru-RU" smtClean="0"/>
              <a:t>02.11.2017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C0BA7F-53EF-4B06-9825-44B1B44E6CFF}"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0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AECB87-5BAE-4753-A6E8-5263486CD486}" type="datetimeFigureOut">
              <a:rPr lang="ru-RU" smtClean="0"/>
              <a:t>02.11.2017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C0BA7F-53EF-4B06-9825-44B1B44E6CF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6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ECB87-5BAE-4753-A6E8-5263486CD486}" type="datetimeFigureOut">
              <a:rPr lang="ru-RU" smtClean="0"/>
              <a:t>02.11.2017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C0BA7F-53EF-4B06-9825-44B1B44E6CFF}" type="slidenum">
              <a:rPr lang="ru-RU" smtClean="0"/>
              <a:t>‹#›</a:t>
            </a:fld>
            <a:endParaRPr lang="ru-RU"/>
          </a:p>
        </p:txBody>
      </p:sp>
    </p:spTree>
    <p:extLst>
      <p:ext uri="{BB962C8B-B14F-4D97-AF65-F5344CB8AC3E}">
        <p14:creationId xmlns:p14="http://schemas.microsoft.com/office/powerpoint/2010/main" val="31318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AECB87-5BAE-4753-A6E8-5263486CD486}" type="datetimeFigureOut">
              <a:rPr lang="ru-RU" smtClean="0"/>
              <a:t>02.11.2017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C0BA7F-53EF-4B06-9825-44B1B44E6CFF}"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00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AECB87-5BAE-4753-A6E8-5263486CD486}" type="datetimeFigureOut">
              <a:rPr lang="ru-RU" smtClean="0"/>
              <a:t>02.11.2017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C0BA7F-53EF-4B06-9825-44B1B44E6CFF}" type="slidenum">
              <a:rPr lang="ru-RU" smtClean="0"/>
              <a:t>‹#›</a:t>
            </a:fld>
            <a:endParaRPr lang="ru-RU"/>
          </a:p>
        </p:txBody>
      </p:sp>
    </p:spTree>
    <p:extLst>
      <p:ext uri="{BB962C8B-B14F-4D97-AF65-F5344CB8AC3E}">
        <p14:creationId xmlns:p14="http://schemas.microsoft.com/office/powerpoint/2010/main" val="345354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AECB87-5BAE-4753-A6E8-5263486CD486}" type="datetimeFigureOut">
              <a:rPr lang="ru-RU" smtClean="0"/>
              <a:t>02.11.2017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C0BA7F-53EF-4B06-9825-44B1B44E6CFF}" type="slidenum">
              <a:rPr lang="ru-RU" smtClean="0"/>
              <a:t>‹#›</a:t>
            </a:fld>
            <a:endParaRPr lang="ru-RU"/>
          </a:p>
        </p:txBody>
      </p:sp>
    </p:spTree>
    <p:extLst>
      <p:ext uri="{BB962C8B-B14F-4D97-AF65-F5344CB8AC3E}">
        <p14:creationId xmlns:p14="http://schemas.microsoft.com/office/powerpoint/2010/main" val="20502290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82" t="-299" r="-182" b="11971"/>
          <a:stretch/>
        </p:blipFill>
        <p:spPr>
          <a:xfrm>
            <a:off x="2367886" y="1540491"/>
            <a:ext cx="7513093" cy="3850376"/>
          </a:xfrm>
          <a:prstGeom prst="rect">
            <a:avLst/>
          </a:prstGeom>
        </p:spPr>
      </p:pic>
    </p:spTree>
    <p:extLst>
      <p:ext uri="{BB962C8B-B14F-4D97-AF65-F5344CB8AC3E}">
        <p14:creationId xmlns:p14="http://schemas.microsoft.com/office/powerpoint/2010/main" val="753964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243"/>
          <a:stretch/>
        </p:blipFill>
        <p:spPr>
          <a:xfrm>
            <a:off x="649563" y="982132"/>
            <a:ext cx="10978329" cy="5023112"/>
          </a:xfrm>
        </p:spPr>
      </p:pic>
    </p:spTree>
    <p:extLst>
      <p:ext uri="{BB962C8B-B14F-4D97-AF65-F5344CB8AC3E}">
        <p14:creationId xmlns:p14="http://schemas.microsoft.com/office/powerpoint/2010/main" val="400582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916" y="627061"/>
            <a:ext cx="10951033" cy="5623614"/>
          </a:xfrm>
        </p:spPr>
      </p:pic>
    </p:spTree>
    <p:extLst>
      <p:ext uri="{BB962C8B-B14F-4D97-AF65-F5344CB8AC3E}">
        <p14:creationId xmlns:p14="http://schemas.microsoft.com/office/powerpoint/2010/main" val="53401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590"/>
          <a:stretch/>
        </p:blipFill>
        <p:spPr>
          <a:xfrm>
            <a:off x="649563" y="982132"/>
            <a:ext cx="10882795" cy="4954873"/>
          </a:xfrm>
        </p:spPr>
      </p:pic>
    </p:spTree>
    <p:extLst>
      <p:ext uri="{BB962C8B-B14F-4D97-AF65-F5344CB8AC3E}">
        <p14:creationId xmlns:p14="http://schemas.microsoft.com/office/powerpoint/2010/main" val="3327424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564" y="681652"/>
            <a:ext cx="10751890" cy="5500783"/>
          </a:xfrm>
          <a:prstGeom prst="rect">
            <a:avLst/>
          </a:prstGeom>
          <a:ln>
            <a:noFill/>
          </a:ln>
          <a:effectLst>
            <a:softEdge rad="112500"/>
          </a:effectLst>
        </p:spPr>
      </p:pic>
    </p:spTree>
    <p:extLst>
      <p:ext uri="{BB962C8B-B14F-4D97-AF65-F5344CB8AC3E}">
        <p14:creationId xmlns:p14="http://schemas.microsoft.com/office/powerpoint/2010/main" val="906172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H="1">
            <a:off x="1266111" y="4511102"/>
            <a:ext cx="9453701" cy="2220395"/>
          </a:xfrm>
        </p:spPr>
        <p:txBody>
          <a:bodyPr>
            <a:noAutofit/>
          </a:bodyPr>
          <a:lstStyle/>
          <a:p>
            <a:r>
              <a:rPr lang="ru-RU" sz="2400" dirty="0" err="1"/>
              <a:t>Ағаш</a:t>
            </a:r>
            <a:r>
              <a:rPr lang="ru-RU" sz="2400" dirty="0"/>
              <a:t> - </a:t>
            </a:r>
            <a:r>
              <a:rPr lang="ru-RU" sz="2400" dirty="0" err="1"/>
              <a:t>табиғаттың</a:t>
            </a:r>
            <a:r>
              <a:rPr lang="ru-RU" sz="2400" dirty="0"/>
              <a:t> </a:t>
            </a:r>
            <a:r>
              <a:rPr lang="ru-RU" sz="2400" dirty="0" err="1"/>
              <a:t>тамаша</a:t>
            </a:r>
            <a:r>
              <a:rPr lang="ru-RU" sz="2400" dirty="0"/>
              <a:t> </a:t>
            </a:r>
            <a:r>
              <a:rPr lang="ru-RU" sz="2400" dirty="0" err="1"/>
              <a:t>туындысы</a:t>
            </a:r>
            <a:r>
              <a:rPr lang="ru-RU" sz="2400" dirty="0"/>
              <a:t>. </a:t>
            </a:r>
            <a:r>
              <a:rPr lang="ru-RU" sz="2400" dirty="0" err="1"/>
              <a:t>Ағаш</a:t>
            </a:r>
            <a:r>
              <a:rPr lang="ru-RU" sz="2400" dirty="0"/>
              <a:t> </a:t>
            </a:r>
            <a:r>
              <a:rPr lang="ru-RU" sz="2400" dirty="0" err="1"/>
              <a:t>көп</a:t>
            </a:r>
            <a:r>
              <a:rPr lang="ru-RU" sz="2400" dirty="0"/>
              <a:t> </a:t>
            </a:r>
            <a:r>
              <a:rPr lang="ru-RU" sz="2400" dirty="0" err="1"/>
              <a:t>өскен</a:t>
            </a:r>
            <a:r>
              <a:rPr lang="ru-RU" sz="2400" dirty="0"/>
              <a:t> </a:t>
            </a:r>
            <a:r>
              <a:rPr lang="ru-RU" sz="2400" dirty="0" err="1"/>
              <a:t>жерді</a:t>
            </a:r>
            <a:r>
              <a:rPr lang="ru-RU" sz="2400" dirty="0"/>
              <a:t> </a:t>
            </a:r>
            <a:r>
              <a:rPr lang="ru-RU" sz="2400" dirty="0" err="1"/>
              <a:t>халық</a:t>
            </a:r>
            <a:r>
              <a:rPr lang="ru-RU" sz="2400" dirty="0"/>
              <a:t> </a:t>
            </a:r>
            <a:r>
              <a:rPr lang="ru-RU" sz="2400" dirty="0" err="1"/>
              <a:t>орман</a:t>
            </a:r>
            <a:r>
              <a:rPr lang="ru-RU" sz="2400" dirty="0"/>
              <a:t>, </a:t>
            </a:r>
            <a:r>
              <a:rPr lang="ru-RU" sz="2400" dirty="0" err="1"/>
              <a:t>тоғай</a:t>
            </a:r>
            <a:r>
              <a:rPr lang="ru-RU" sz="2400" dirty="0"/>
              <a:t> </a:t>
            </a:r>
            <a:r>
              <a:rPr lang="ru-RU" sz="2400" dirty="0" err="1"/>
              <a:t>деп</a:t>
            </a:r>
            <a:r>
              <a:rPr lang="ru-RU" sz="2400" dirty="0"/>
              <a:t> </a:t>
            </a:r>
            <a:r>
              <a:rPr lang="ru-RU" sz="2400" dirty="0" err="1"/>
              <a:t>атаған</a:t>
            </a:r>
            <a:r>
              <a:rPr lang="ru-RU" sz="2400" dirty="0"/>
              <a:t>. </a:t>
            </a:r>
            <a:r>
              <a:rPr lang="ru-RU" sz="2400" dirty="0" err="1"/>
              <a:t>Тоғай</a:t>
            </a:r>
            <a:r>
              <a:rPr lang="ru-RU" sz="2400" dirty="0"/>
              <a:t> </a:t>
            </a:r>
            <a:r>
              <a:rPr lang="ru-RU" sz="2400" dirty="0" err="1"/>
              <a:t>ертеден</a:t>
            </a:r>
            <a:r>
              <a:rPr lang="ru-RU" sz="2400" dirty="0"/>
              <a:t> </a:t>
            </a:r>
            <a:r>
              <a:rPr lang="ru-RU" sz="2400" dirty="0" err="1"/>
              <a:t>адамдардың</a:t>
            </a:r>
            <a:r>
              <a:rPr lang="ru-RU" sz="2400" dirty="0"/>
              <a:t> </a:t>
            </a:r>
            <a:r>
              <a:rPr lang="ru-RU" sz="2400" dirty="0" err="1"/>
              <a:t>негізгі</a:t>
            </a:r>
            <a:r>
              <a:rPr lang="ru-RU" sz="2400" dirty="0"/>
              <a:t> </a:t>
            </a:r>
            <a:r>
              <a:rPr lang="ru-RU" sz="2400" dirty="0" err="1"/>
              <a:t>тұрақ</a:t>
            </a:r>
            <a:r>
              <a:rPr lang="ru-RU" sz="2400" dirty="0"/>
              <a:t> </a:t>
            </a:r>
            <a:r>
              <a:rPr lang="ru-RU" sz="2400" dirty="0" err="1"/>
              <a:t>жайы</a:t>
            </a:r>
            <a:r>
              <a:rPr lang="ru-RU" sz="2400" dirty="0"/>
              <a:t> </a:t>
            </a:r>
            <a:r>
              <a:rPr lang="ru-RU" sz="2400" dirty="0" err="1"/>
              <a:t>болған</a:t>
            </a:r>
            <a:r>
              <a:rPr lang="ru-RU" sz="2400" dirty="0"/>
              <a:t>. </a:t>
            </a:r>
            <a:r>
              <a:rPr lang="ru-RU" sz="2400" dirty="0" err="1"/>
              <a:t>Ерте</a:t>
            </a:r>
            <a:r>
              <a:rPr lang="ru-RU" sz="2400" dirty="0"/>
              <a:t> </a:t>
            </a:r>
            <a:r>
              <a:rPr lang="ru-RU" sz="2400" dirty="0" err="1"/>
              <a:t>заманнан</a:t>
            </a:r>
            <a:r>
              <a:rPr lang="ru-RU" sz="2400" dirty="0"/>
              <a:t> - </a:t>
            </a:r>
            <a:r>
              <a:rPr lang="ru-RU" sz="2400" dirty="0" err="1"/>
              <a:t>ақ</a:t>
            </a:r>
            <a:r>
              <a:rPr lang="ru-RU" sz="2400" dirty="0"/>
              <a:t> </a:t>
            </a:r>
            <a:r>
              <a:rPr lang="ru-RU" sz="2400" dirty="0" err="1"/>
              <a:t>адамдар</a:t>
            </a:r>
            <a:r>
              <a:rPr lang="ru-RU" sz="2400" dirty="0"/>
              <a:t> </a:t>
            </a:r>
            <a:r>
              <a:rPr lang="ru-RU" sz="2400" dirty="0" err="1"/>
              <a:t>ағашты</a:t>
            </a:r>
            <a:r>
              <a:rPr lang="ru-RU" sz="2400" dirty="0"/>
              <a:t> </a:t>
            </a:r>
            <a:r>
              <a:rPr lang="ru-RU" sz="2400" dirty="0" err="1"/>
              <a:t>тіршілігіне</a:t>
            </a:r>
            <a:r>
              <a:rPr lang="ru-RU" sz="2400" dirty="0"/>
              <a:t> </a:t>
            </a:r>
            <a:r>
              <a:rPr lang="ru-RU" sz="2400" dirty="0" err="1"/>
              <a:t>қажетті</a:t>
            </a:r>
            <a:r>
              <a:rPr lang="ru-RU" sz="2400" dirty="0"/>
              <a:t> материал </a:t>
            </a:r>
            <a:r>
              <a:rPr lang="ru-RU" sz="2400" dirty="0" err="1"/>
              <a:t>ретінде</a:t>
            </a:r>
            <a:r>
              <a:rPr lang="ru-RU" sz="2400" dirty="0"/>
              <a:t> </a:t>
            </a:r>
            <a:r>
              <a:rPr lang="ru-RU" sz="2400" dirty="0" err="1"/>
              <a:t>пайдаланған</a:t>
            </a:r>
            <a:r>
              <a:rPr lang="ru-RU" sz="2400" dirty="0"/>
              <a:t>. </a:t>
            </a: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err="1" smtClean="0"/>
              <a:t>Олар</a:t>
            </a:r>
            <a:r>
              <a:rPr lang="ru-RU" sz="2400" dirty="0" smtClean="0"/>
              <a:t> </a:t>
            </a:r>
            <a:r>
              <a:rPr lang="ru-RU" sz="2400" dirty="0" err="1"/>
              <a:t>ағаштан</a:t>
            </a:r>
            <a:r>
              <a:rPr lang="ru-RU" sz="2400" dirty="0"/>
              <a:t> </a:t>
            </a:r>
            <a:r>
              <a:rPr lang="ru-RU" sz="2400" dirty="0" err="1"/>
              <a:t>аң</a:t>
            </a:r>
            <a:r>
              <a:rPr lang="ru-RU" sz="2400" dirty="0"/>
              <a:t> </a:t>
            </a:r>
            <a:r>
              <a:rPr lang="ru-RU" sz="2400" dirty="0" err="1"/>
              <a:t>аулауға</a:t>
            </a:r>
            <a:r>
              <a:rPr lang="ru-RU" sz="2400" dirty="0"/>
              <a:t> </a:t>
            </a:r>
            <a:r>
              <a:rPr lang="ru-RU" sz="2400" dirty="0" err="1"/>
              <a:t>қажетті</a:t>
            </a:r>
            <a:r>
              <a:rPr lang="ru-RU" sz="2400" dirty="0"/>
              <a:t> </a:t>
            </a:r>
            <a:r>
              <a:rPr lang="ru-RU" sz="2400" dirty="0" err="1"/>
              <a:t>аша</a:t>
            </a:r>
            <a:r>
              <a:rPr lang="ru-RU" sz="2400" dirty="0"/>
              <a:t> </a:t>
            </a:r>
            <a:r>
              <a:rPr lang="ru-RU" sz="2400" dirty="0" err="1"/>
              <a:t>таяқ</a:t>
            </a:r>
            <a:r>
              <a:rPr lang="ru-RU" sz="2400" dirty="0"/>
              <a:t>, </a:t>
            </a:r>
            <a:r>
              <a:rPr lang="ru-RU" sz="2400" dirty="0" err="1"/>
              <a:t>найза</a:t>
            </a:r>
            <a:r>
              <a:rPr lang="ru-RU" sz="2400" dirty="0"/>
              <a:t>, </a:t>
            </a:r>
            <a:r>
              <a:rPr lang="ru-RU" sz="2400" dirty="0" err="1"/>
              <a:t>қада</a:t>
            </a:r>
            <a:r>
              <a:rPr lang="ru-RU" sz="2400" dirty="0"/>
              <a:t>, </a:t>
            </a:r>
            <a:r>
              <a:rPr lang="ru-RU" sz="2400" dirty="0" err="1"/>
              <a:t>жебе</a:t>
            </a:r>
            <a:r>
              <a:rPr lang="ru-RU" sz="2400" dirty="0"/>
              <a:t> т. б. </a:t>
            </a:r>
            <a:r>
              <a:rPr lang="ru-RU" sz="2400" dirty="0" err="1"/>
              <a:t>заттар</a:t>
            </a:r>
            <a:r>
              <a:rPr lang="ru-RU" sz="2400" dirty="0"/>
              <a:t> </a:t>
            </a:r>
            <a:r>
              <a:rPr lang="ru-RU" sz="2400" dirty="0" err="1"/>
              <a:t>жасаған</a:t>
            </a:r>
            <a:r>
              <a:rPr lang="ru-RU" sz="2400" dirty="0"/>
              <a:t>. Адам </a:t>
            </a:r>
            <a:r>
              <a:rPr lang="ru-RU" sz="2400" dirty="0" err="1"/>
              <a:t>ағаш</a:t>
            </a:r>
            <a:r>
              <a:rPr lang="ru-RU" sz="2400" dirty="0"/>
              <a:t> </a:t>
            </a:r>
            <a:r>
              <a:rPr lang="ru-RU" sz="2400" dirty="0" err="1"/>
              <a:t>өңдеуді</a:t>
            </a:r>
            <a:r>
              <a:rPr lang="ru-RU" sz="2400" dirty="0"/>
              <a:t> тез </a:t>
            </a:r>
            <a:r>
              <a:rPr lang="ru-RU" sz="2400" dirty="0" err="1"/>
              <a:t>үйренген</a:t>
            </a:r>
            <a:r>
              <a:rPr lang="ru-RU" sz="2400" dirty="0"/>
              <a:t>. </a:t>
            </a:r>
            <a:r>
              <a:rPr lang="ru-RU" sz="2400" dirty="0" err="1"/>
              <a:t>Өйткені</a:t>
            </a:r>
            <a:r>
              <a:rPr lang="ru-RU" sz="2400" dirty="0"/>
              <a:t> </a:t>
            </a:r>
            <a:r>
              <a:rPr lang="ru-RU" sz="2400" dirty="0" err="1"/>
              <a:t>ағаш</a:t>
            </a:r>
            <a:r>
              <a:rPr lang="ru-RU" sz="2400" dirty="0"/>
              <a:t> </a:t>
            </a:r>
            <a:r>
              <a:rPr lang="ru-RU" sz="2400" dirty="0" err="1"/>
              <a:t>өңдеуге</a:t>
            </a:r>
            <a:r>
              <a:rPr lang="ru-RU" sz="2400" dirty="0"/>
              <a:t> </a:t>
            </a:r>
            <a:r>
              <a:rPr lang="ru-RU" sz="2400" dirty="0" err="1"/>
              <a:t>оңай</a:t>
            </a:r>
            <a:r>
              <a:rPr lang="ru-RU" sz="2400" dirty="0"/>
              <a:t> </a:t>
            </a:r>
            <a:r>
              <a:rPr lang="ru-RU" sz="2400" dirty="0" err="1"/>
              <a:t>көнетін</a:t>
            </a:r>
            <a:r>
              <a:rPr lang="ru-RU" sz="2400" dirty="0"/>
              <a:t> материал. </a:t>
            </a:r>
            <a:r>
              <a:rPr lang="ru-RU" sz="2400" dirty="0" err="1"/>
              <a:t>Пышақ</a:t>
            </a:r>
            <a:r>
              <a:rPr lang="ru-RU" sz="2400" dirty="0"/>
              <a:t>, </a:t>
            </a:r>
            <a:r>
              <a:rPr lang="ru-RU" sz="2400" dirty="0" err="1"/>
              <a:t>балта</a:t>
            </a:r>
            <a:r>
              <a:rPr lang="ru-RU" sz="2400" dirty="0"/>
              <a:t> </a:t>
            </a:r>
            <a:r>
              <a:rPr lang="ru-RU" sz="2400" dirty="0" err="1"/>
              <a:t>сияқты</a:t>
            </a:r>
            <a:r>
              <a:rPr lang="ru-RU" sz="2400" dirty="0"/>
              <a:t> </a:t>
            </a:r>
            <a:r>
              <a:rPr lang="ru-RU" sz="2400" dirty="0" err="1"/>
              <a:t>қарапайым</a:t>
            </a:r>
            <a:r>
              <a:rPr lang="ru-RU" sz="2400" dirty="0"/>
              <a:t> </a:t>
            </a:r>
            <a:r>
              <a:rPr lang="ru-RU" sz="2400" dirty="0" err="1"/>
              <a:t>құралдардың</a:t>
            </a:r>
            <a:r>
              <a:rPr lang="ru-RU" sz="2400" dirty="0"/>
              <a:t> </a:t>
            </a:r>
            <a:r>
              <a:rPr lang="ru-RU" sz="2400" dirty="0" err="1"/>
              <a:t>көмегімен</a:t>
            </a:r>
            <a:r>
              <a:rPr lang="ru-RU" sz="2400" dirty="0"/>
              <a:t> </a:t>
            </a:r>
            <a:r>
              <a:rPr lang="ru-RU" sz="2400" dirty="0" err="1"/>
              <a:t>адамдар</a:t>
            </a:r>
            <a:r>
              <a:rPr lang="ru-RU" sz="2400" dirty="0"/>
              <a:t> </a:t>
            </a:r>
            <a:r>
              <a:rPr lang="ru-RU" sz="2400" dirty="0" err="1"/>
              <a:t>үйлерді</a:t>
            </a:r>
            <a:r>
              <a:rPr lang="ru-RU" sz="2400" dirty="0"/>
              <a:t>, </a:t>
            </a:r>
            <a:r>
              <a:rPr lang="ru-RU" sz="2400" dirty="0" err="1"/>
              <a:t>көпірлерді</a:t>
            </a:r>
            <a:r>
              <a:rPr lang="ru-RU" sz="2400" dirty="0"/>
              <a:t>, </a:t>
            </a:r>
            <a:r>
              <a:rPr lang="ru-RU" sz="2400" dirty="0" err="1"/>
              <a:t>жел</a:t>
            </a:r>
            <a:r>
              <a:rPr lang="ru-RU" sz="2400" dirty="0"/>
              <a:t> </a:t>
            </a:r>
            <a:r>
              <a:rPr lang="ru-RU" sz="2400" dirty="0" err="1"/>
              <a:t>диірмендерін</a:t>
            </a:r>
            <a:r>
              <a:rPr lang="ru-RU" sz="2400" dirty="0"/>
              <a:t>, </a:t>
            </a:r>
            <a:r>
              <a:rPr lang="ru-RU" sz="2400" dirty="0" err="1"/>
              <a:t>қамалдар</a:t>
            </a:r>
            <a:r>
              <a:rPr lang="ru-RU" sz="2400" dirty="0"/>
              <a:t> мен </a:t>
            </a:r>
            <a:r>
              <a:rPr lang="ru-RU" sz="2400" dirty="0" err="1"/>
              <a:t>ыдыс</a:t>
            </a:r>
            <a:r>
              <a:rPr lang="ru-RU" sz="2400" dirty="0"/>
              <a:t> - </a:t>
            </a:r>
            <a:r>
              <a:rPr lang="ru-RU" sz="2400" dirty="0" err="1"/>
              <a:t>аяқтар</a:t>
            </a:r>
            <a:r>
              <a:rPr lang="ru-RU" sz="2400" dirty="0"/>
              <a:t> </a:t>
            </a:r>
            <a:r>
              <a:rPr lang="ru-RU" sz="2400" dirty="0" err="1"/>
              <a:t>жасаған</a:t>
            </a:r>
            <a:r>
              <a:rPr lang="ru-RU" sz="2400"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378" y="2077962"/>
            <a:ext cx="3664496" cy="24331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243" y="1792165"/>
            <a:ext cx="3635135" cy="2718937"/>
          </a:xfrm>
          <a:prstGeom prst="rect">
            <a:avLst/>
          </a:prstGeom>
        </p:spPr>
      </p:pic>
    </p:spTree>
    <p:extLst>
      <p:ext uri="{BB962C8B-B14F-4D97-AF65-F5344CB8AC3E}">
        <p14:creationId xmlns:p14="http://schemas.microsoft.com/office/powerpoint/2010/main" val="200314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5759" y="2746772"/>
            <a:ext cx="10515600" cy="1325563"/>
          </a:xfrm>
        </p:spPr>
        <p:txBody>
          <a:bodyPr>
            <a:noAutofit/>
          </a:bodyPr>
          <a:lstStyle/>
          <a:p>
            <a:r>
              <a:rPr lang="ru-RU" sz="2400" dirty="0" err="1"/>
              <a:t>Бұрын</a:t>
            </a:r>
            <a:r>
              <a:rPr lang="ru-RU" sz="2400" dirty="0"/>
              <a:t> </a:t>
            </a:r>
            <a:r>
              <a:rPr lang="ru-RU" sz="2400" dirty="0" err="1"/>
              <a:t>қолөнер</a:t>
            </a:r>
            <a:r>
              <a:rPr lang="ru-RU" sz="2400" dirty="0"/>
              <a:t> </a:t>
            </a:r>
            <a:r>
              <a:rPr lang="ru-RU" sz="2400" dirty="0" err="1"/>
              <a:t>шеберлігіне</a:t>
            </a:r>
            <a:r>
              <a:rPr lang="ru-RU" sz="2400" dirty="0"/>
              <a:t> </a:t>
            </a:r>
            <a:r>
              <a:rPr lang="ru-RU" sz="2400" dirty="0" err="1"/>
              <a:t>қажетті</a:t>
            </a:r>
            <a:r>
              <a:rPr lang="ru-RU" sz="2400" dirty="0"/>
              <a:t> </a:t>
            </a:r>
            <a:r>
              <a:rPr lang="ru-RU" sz="2400" dirty="0" err="1"/>
              <a:t>ағаштың</a:t>
            </a:r>
            <a:r>
              <a:rPr lang="ru-RU" sz="2400" dirty="0"/>
              <a:t> </a:t>
            </a:r>
            <a:r>
              <a:rPr lang="ru-RU" sz="2400" dirty="0" err="1"/>
              <a:t>барлығын</a:t>
            </a:r>
            <a:r>
              <a:rPr lang="ru-RU" sz="2400" dirty="0"/>
              <a:t> </a:t>
            </a:r>
            <a:r>
              <a:rPr lang="ru-RU" sz="2400" dirty="0" err="1"/>
              <a:t>ұсталар</a:t>
            </a:r>
            <a:r>
              <a:rPr lang="ru-RU" sz="2400" dirty="0"/>
              <a:t> </a:t>
            </a:r>
            <a:r>
              <a:rPr lang="ru-RU" sz="2400" dirty="0" err="1"/>
              <a:t>тікелей</a:t>
            </a:r>
            <a:r>
              <a:rPr lang="ru-RU" sz="2400" dirty="0"/>
              <a:t> </a:t>
            </a:r>
            <a:r>
              <a:rPr lang="ru-RU" sz="2400" dirty="0" err="1"/>
              <a:t>өз</a:t>
            </a:r>
            <a:r>
              <a:rPr lang="ru-RU" sz="2400" dirty="0"/>
              <a:t> </a:t>
            </a:r>
            <a:r>
              <a:rPr lang="ru-RU" sz="2400" dirty="0" err="1"/>
              <a:t>қолдарымен</a:t>
            </a:r>
            <a:r>
              <a:rPr lang="ru-RU" sz="2400" dirty="0"/>
              <a:t> </a:t>
            </a:r>
            <a:r>
              <a:rPr lang="ru-RU" sz="2400" dirty="0" err="1"/>
              <a:t>жасаған</a:t>
            </a:r>
            <a:r>
              <a:rPr lang="ru-RU" sz="2400" dirty="0"/>
              <a:t>. Мыс: </a:t>
            </a:r>
            <a:r>
              <a:rPr lang="ru-RU" sz="2400" dirty="0" err="1"/>
              <a:t>киіз</a:t>
            </a:r>
            <a:r>
              <a:rPr lang="ru-RU" sz="2400" dirty="0"/>
              <a:t> </a:t>
            </a:r>
            <a:r>
              <a:rPr lang="ru-RU" sz="2400" dirty="0" err="1"/>
              <a:t>үй</a:t>
            </a:r>
            <a:r>
              <a:rPr lang="ru-RU" sz="2400" dirty="0"/>
              <a:t> </a:t>
            </a:r>
            <a:r>
              <a:rPr lang="ru-RU" sz="2400" dirty="0" err="1"/>
              <a:t>сүйегі</a:t>
            </a:r>
            <a:r>
              <a:rPr lang="ru-RU" sz="2400" dirty="0"/>
              <a:t>, </a:t>
            </a:r>
            <a:r>
              <a:rPr lang="ru-RU" sz="2400" dirty="0" err="1"/>
              <a:t>ұлттық</a:t>
            </a:r>
            <a:r>
              <a:rPr lang="ru-RU" sz="2400" dirty="0"/>
              <a:t> </a:t>
            </a:r>
            <a:r>
              <a:rPr lang="ru-RU" sz="2400" dirty="0" err="1"/>
              <a:t>бұйымдар</a:t>
            </a:r>
            <a:r>
              <a:rPr lang="ru-RU" sz="2400" dirty="0"/>
              <a:t>: </a:t>
            </a:r>
            <a:r>
              <a:rPr lang="ru-RU" sz="2400" dirty="0" err="1"/>
              <a:t>сандық</a:t>
            </a:r>
            <a:r>
              <a:rPr lang="ru-RU" sz="2400" dirty="0"/>
              <a:t>, </a:t>
            </a:r>
            <a:r>
              <a:rPr lang="ru-RU" sz="2400" dirty="0" err="1"/>
              <a:t>кебеже</a:t>
            </a:r>
            <a:r>
              <a:rPr lang="ru-RU" sz="2400" dirty="0"/>
              <a:t>, </a:t>
            </a:r>
            <a:r>
              <a:rPr lang="ru-RU" sz="2400" dirty="0" err="1"/>
              <a:t>асадал</a:t>
            </a:r>
            <a:r>
              <a:rPr lang="ru-RU" sz="2400" dirty="0"/>
              <a:t>, </a:t>
            </a:r>
            <a:r>
              <a:rPr lang="ru-RU" sz="2400" dirty="0" err="1"/>
              <a:t>жүкаяқ</a:t>
            </a:r>
            <a:r>
              <a:rPr lang="ru-RU" sz="2400" dirty="0"/>
              <a:t>, </a:t>
            </a:r>
            <a:r>
              <a:rPr lang="ru-RU" sz="2400" dirty="0" err="1"/>
              <a:t>жастық</a:t>
            </a:r>
            <a:r>
              <a:rPr lang="ru-RU" sz="2400" dirty="0"/>
              <a:t> </a:t>
            </a:r>
            <a:r>
              <a:rPr lang="ru-RU" sz="2400" dirty="0" err="1"/>
              <a:t>ағаш</a:t>
            </a:r>
            <a:r>
              <a:rPr lang="ru-RU" sz="2400" dirty="0"/>
              <a:t>, т. б.</a:t>
            </a:r>
            <a:r>
              <a:rPr lang="ru-RU" sz="2400" dirty="0" smtClean="0"/>
              <a:t/>
            </a:r>
            <a:br>
              <a:rPr lang="ru-RU" sz="2400" dirty="0" smtClean="0"/>
            </a:br>
            <a:r>
              <a:rPr lang="ru-RU" sz="2400" dirty="0" err="1"/>
              <a:t>Олар</a:t>
            </a:r>
            <a:r>
              <a:rPr lang="ru-RU" sz="2400" dirty="0"/>
              <a:t> </a:t>
            </a:r>
            <a:r>
              <a:rPr lang="ru-RU" sz="2400" dirty="0" err="1"/>
              <a:t>ағашты</a:t>
            </a:r>
            <a:r>
              <a:rPr lang="ru-RU" sz="2400" dirty="0"/>
              <a:t> </a:t>
            </a:r>
            <a:r>
              <a:rPr lang="ru-RU" sz="2400" dirty="0" err="1"/>
              <a:t>уақытында</a:t>
            </a:r>
            <a:r>
              <a:rPr lang="ru-RU" sz="2400" dirty="0"/>
              <a:t> </a:t>
            </a:r>
            <a:r>
              <a:rPr lang="ru-RU" sz="2400" dirty="0" err="1"/>
              <a:t>кесіп</a:t>
            </a:r>
            <a:r>
              <a:rPr lang="ru-RU" sz="2400" dirty="0"/>
              <a:t>, </a:t>
            </a:r>
            <a:r>
              <a:rPr lang="ru-RU" sz="2400" dirty="0" err="1"/>
              <a:t>кептіріп</a:t>
            </a:r>
            <a:r>
              <a:rPr lang="ru-RU" sz="2400" dirty="0"/>
              <a:t> </a:t>
            </a:r>
            <a:r>
              <a:rPr lang="ru-RU" sz="2400" dirty="0" err="1"/>
              <a:t>отырған</a:t>
            </a:r>
            <a:r>
              <a:rPr lang="ru-RU" sz="2400" dirty="0"/>
              <a:t>. </a:t>
            </a:r>
            <a:r>
              <a:rPr lang="ru-RU" sz="2400" dirty="0" err="1"/>
              <a:t>Ағашпен</a:t>
            </a:r>
            <a:r>
              <a:rPr lang="ru-RU" sz="2400" dirty="0"/>
              <a:t> </a:t>
            </a:r>
            <a:r>
              <a:rPr lang="ru-RU" sz="2400" dirty="0" err="1"/>
              <a:t>жұмыс</a:t>
            </a:r>
            <a:r>
              <a:rPr lang="ru-RU" sz="2400" dirty="0"/>
              <a:t> </a:t>
            </a:r>
            <a:r>
              <a:rPr lang="ru-RU" sz="2400" dirty="0" err="1"/>
              <a:t>жасау</a:t>
            </a:r>
            <a:r>
              <a:rPr lang="ru-RU" sz="2400" dirty="0"/>
              <a:t> </a:t>
            </a:r>
            <a:r>
              <a:rPr lang="ru-RU" sz="2400" dirty="0" err="1"/>
              <a:t>кезінде</a:t>
            </a:r>
            <a:r>
              <a:rPr lang="ru-RU" sz="2400" dirty="0"/>
              <a:t> </a:t>
            </a:r>
            <a:r>
              <a:rPr lang="ru-RU" sz="2400" dirty="0" err="1"/>
              <a:t>шабу</a:t>
            </a:r>
            <a:r>
              <a:rPr lang="ru-RU" sz="2400" dirty="0"/>
              <a:t>, </a:t>
            </a:r>
            <a:r>
              <a:rPr lang="ru-RU" sz="2400" dirty="0" err="1"/>
              <a:t>кесу</a:t>
            </a:r>
            <a:r>
              <a:rPr lang="ru-RU" sz="2400" dirty="0"/>
              <a:t>, </a:t>
            </a:r>
            <a:r>
              <a:rPr lang="ru-RU" sz="2400" dirty="0" err="1"/>
              <a:t>тегістеу</a:t>
            </a:r>
            <a:r>
              <a:rPr lang="ru-RU" sz="2400" dirty="0"/>
              <a:t>, </a:t>
            </a:r>
            <a:r>
              <a:rPr lang="ru-RU" sz="2400" dirty="0" err="1"/>
              <a:t>өңдеу</a:t>
            </a:r>
            <a:r>
              <a:rPr lang="ru-RU" sz="2400" dirty="0"/>
              <a:t> </a:t>
            </a:r>
            <a:r>
              <a:rPr lang="ru-RU" sz="2400" dirty="0" err="1"/>
              <a:t>жұмыстары</a:t>
            </a:r>
            <a:r>
              <a:rPr lang="ru-RU" sz="2400" dirty="0"/>
              <a:t> </a:t>
            </a:r>
            <a:r>
              <a:rPr lang="ru-RU" sz="2400" dirty="0" err="1"/>
              <a:t>құрал</a:t>
            </a:r>
            <a:r>
              <a:rPr lang="ru-RU" sz="2400" dirty="0"/>
              <a:t> - </a:t>
            </a:r>
            <a:r>
              <a:rPr lang="ru-RU" sz="2400" dirty="0" err="1"/>
              <a:t>саймансыз</a:t>
            </a:r>
            <a:r>
              <a:rPr lang="ru-RU" sz="2400" dirty="0"/>
              <a:t> </a:t>
            </a:r>
            <a:r>
              <a:rPr lang="ru-RU" sz="2400" dirty="0" err="1"/>
              <a:t>жүзеге</a:t>
            </a:r>
            <a:r>
              <a:rPr lang="ru-RU" sz="2400" dirty="0"/>
              <a:t> </a:t>
            </a:r>
            <a:r>
              <a:rPr lang="ru-RU" sz="2400" dirty="0" err="1"/>
              <a:t>аспайды</a:t>
            </a:r>
            <a:r>
              <a:rPr lang="ru-RU" sz="2400" dirty="0"/>
              <a:t>. </a:t>
            </a:r>
            <a:r>
              <a:rPr lang="ru-RU" sz="2400" dirty="0" err="1"/>
              <a:t>Енді</a:t>
            </a:r>
            <a:r>
              <a:rPr lang="ru-RU" sz="2400" dirty="0"/>
              <a:t> </a:t>
            </a:r>
            <a:r>
              <a:rPr lang="ru-RU" sz="2400" dirty="0" err="1"/>
              <a:t>ағаш</a:t>
            </a:r>
            <a:r>
              <a:rPr lang="ru-RU" sz="2400" dirty="0"/>
              <a:t> </a:t>
            </a:r>
            <a:r>
              <a:rPr lang="ru-RU" sz="2400" dirty="0" err="1"/>
              <a:t>өңдейтін</a:t>
            </a:r>
            <a:r>
              <a:rPr lang="ru-RU" sz="2400" dirty="0"/>
              <a:t> </a:t>
            </a:r>
            <a:r>
              <a:rPr lang="ru-RU" sz="2400" dirty="0" err="1"/>
              <a:t>құралдармен</a:t>
            </a:r>
            <a:r>
              <a:rPr lang="ru-RU" sz="2400" dirty="0"/>
              <a:t> </a:t>
            </a:r>
            <a:r>
              <a:rPr lang="ru-RU" sz="2400" dirty="0" err="1"/>
              <a:t>толық</a:t>
            </a:r>
            <a:r>
              <a:rPr lang="ru-RU" sz="2400" dirty="0"/>
              <a:t> </a:t>
            </a:r>
            <a:r>
              <a:rPr lang="ru-RU" sz="2400" dirty="0" err="1"/>
              <a:t>танысайық</a:t>
            </a:r>
            <a:r>
              <a:rPr lang="ru-RU" sz="2400" dirty="0" smtClean="0"/>
              <a:t>.</a:t>
            </a:r>
            <a:br>
              <a:rPr lang="ru-RU" sz="2400" dirty="0" smtClean="0"/>
            </a:br>
            <a:r>
              <a:rPr lang="ru-RU" sz="2400" dirty="0"/>
              <a:t/>
            </a:r>
            <a:br>
              <a:rPr lang="ru-RU" sz="2400" dirty="0"/>
            </a:br>
            <a:r>
              <a:rPr lang="ru-RU" sz="2400" dirty="0" smtClean="0"/>
              <a:t/>
            </a:r>
            <a:br>
              <a:rPr lang="ru-RU" sz="2400" dirty="0" smtClean="0"/>
            </a:br>
            <a:r>
              <a:rPr lang="ru-RU" sz="2400" dirty="0"/>
              <a:t>1. </a:t>
            </a:r>
            <a:r>
              <a:rPr lang="ru-RU" sz="2400" dirty="0" err="1"/>
              <a:t>Кескіш</a:t>
            </a:r>
            <a:r>
              <a:rPr lang="ru-RU" sz="2400" dirty="0"/>
              <a:t> </a:t>
            </a:r>
            <a:r>
              <a:rPr lang="ru-RU" sz="2400" dirty="0" err="1"/>
              <a:t>құралдар</a:t>
            </a:r>
            <a:r>
              <a:rPr lang="ru-RU" sz="2400" dirty="0"/>
              <a:t>. </a:t>
            </a:r>
            <a:r>
              <a:rPr lang="ru-RU" sz="2400" dirty="0" err="1"/>
              <a:t>Бір</a:t>
            </a:r>
            <a:r>
              <a:rPr lang="ru-RU" sz="2400" dirty="0"/>
              <a:t> </a:t>
            </a:r>
            <a:r>
              <a:rPr lang="ru-RU" sz="2400" dirty="0" err="1"/>
              <a:t>жағы</a:t>
            </a:r>
            <a:r>
              <a:rPr lang="ru-RU" sz="2400" dirty="0"/>
              <a:t> </a:t>
            </a:r>
            <a:r>
              <a:rPr lang="ru-RU" sz="2400" dirty="0" err="1"/>
              <a:t>біркелкі</a:t>
            </a:r>
            <a:r>
              <a:rPr lang="ru-RU" sz="2400" dirty="0"/>
              <a:t> </a:t>
            </a:r>
            <a:r>
              <a:rPr lang="ru-RU" sz="2400" dirty="0" err="1"/>
              <a:t>жақталған</a:t>
            </a:r>
            <a:r>
              <a:rPr lang="ru-RU" sz="2400" dirty="0"/>
              <a:t>, </a:t>
            </a:r>
            <a:r>
              <a:rPr lang="ru-RU" sz="2400" dirty="0" err="1"/>
              <a:t>ұшы</a:t>
            </a:r>
            <a:r>
              <a:rPr lang="ru-RU" sz="2400" dirty="0"/>
              <a:t> </a:t>
            </a:r>
            <a:r>
              <a:rPr lang="ru-RU" sz="2400" dirty="0" err="1"/>
              <a:t>өткір</a:t>
            </a:r>
            <a:r>
              <a:rPr lang="ru-RU" sz="2400" dirty="0"/>
              <a:t> </a:t>
            </a:r>
            <a:r>
              <a:rPr lang="ru-RU" sz="2400" dirty="0" err="1"/>
              <a:t>құралдарды</a:t>
            </a:r>
            <a:r>
              <a:rPr lang="ru-RU" sz="2400" dirty="0"/>
              <a:t> </a:t>
            </a:r>
            <a:r>
              <a:rPr lang="ru-RU" sz="2400" dirty="0" err="1"/>
              <a:t>кескіш</a:t>
            </a:r>
            <a:r>
              <a:rPr lang="ru-RU" sz="2400" dirty="0"/>
              <a:t> </a:t>
            </a:r>
            <a:r>
              <a:rPr lang="ru-RU" sz="2400" dirty="0" err="1"/>
              <a:t>құралдар</a:t>
            </a:r>
            <a:r>
              <a:rPr lang="ru-RU" sz="2400" dirty="0"/>
              <a:t> </a:t>
            </a:r>
            <a:r>
              <a:rPr lang="ru-RU" sz="2400" dirty="0" err="1"/>
              <a:t>дейміз</a:t>
            </a:r>
            <a:r>
              <a:rPr lang="ru-RU" sz="2400" dirty="0"/>
              <a:t>. </a:t>
            </a:r>
            <a:r>
              <a:rPr lang="ru-RU" sz="2400" dirty="0" err="1"/>
              <a:t>Оларға</a:t>
            </a:r>
            <a:r>
              <a:rPr lang="ru-RU" sz="2400" dirty="0"/>
              <a:t> </a:t>
            </a:r>
            <a:r>
              <a:rPr lang="ru-RU" sz="2400" dirty="0" err="1"/>
              <a:t>қос</a:t>
            </a:r>
            <a:r>
              <a:rPr lang="ru-RU" sz="2400" dirty="0"/>
              <a:t> </a:t>
            </a:r>
            <a:r>
              <a:rPr lang="ru-RU" sz="2400" dirty="0" err="1"/>
              <a:t>қолды</a:t>
            </a:r>
            <a:r>
              <a:rPr lang="ru-RU" sz="2400" dirty="0"/>
              <a:t> </a:t>
            </a:r>
            <a:r>
              <a:rPr lang="ru-RU" sz="2400" dirty="0" err="1"/>
              <a:t>пышақ</a:t>
            </a:r>
            <a:r>
              <a:rPr lang="ru-RU" sz="2400" dirty="0"/>
              <a:t>, </a:t>
            </a:r>
            <a:r>
              <a:rPr lang="ru-RU" sz="2400" dirty="0" err="1"/>
              <a:t>бір</a:t>
            </a:r>
            <a:r>
              <a:rPr lang="ru-RU" sz="2400" dirty="0"/>
              <a:t> </a:t>
            </a:r>
            <a:r>
              <a:rPr lang="ru-RU" sz="2400" dirty="0" err="1"/>
              <a:t>жақты</a:t>
            </a:r>
            <a:r>
              <a:rPr lang="ru-RU" sz="2400" dirty="0"/>
              <a:t> </a:t>
            </a:r>
            <a:r>
              <a:rPr lang="ru-RU" sz="2400" dirty="0" err="1"/>
              <a:t>пышақ</a:t>
            </a:r>
            <a:r>
              <a:rPr lang="ru-RU" sz="2400" dirty="0"/>
              <a:t>, </a:t>
            </a:r>
            <a:r>
              <a:rPr lang="ru-RU" sz="2400" dirty="0" err="1"/>
              <a:t>ауыспалы</a:t>
            </a:r>
            <a:r>
              <a:rPr lang="ru-RU" sz="2400" dirty="0"/>
              <a:t> </a:t>
            </a:r>
            <a:r>
              <a:rPr lang="ru-RU" sz="2400" dirty="0" err="1"/>
              <a:t>жүзді</a:t>
            </a:r>
            <a:r>
              <a:rPr lang="ru-RU" sz="2400" dirty="0"/>
              <a:t> </a:t>
            </a:r>
            <a:r>
              <a:rPr lang="ru-RU" sz="2400" dirty="0" err="1"/>
              <a:t>әшекей</a:t>
            </a:r>
            <a:r>
              <a:rPr lang="ru-RU" sz="2400" dirty="0"/>
              <a:t> </a:t>
            </a:r>
            <a:r>
              <a:rPr lang="ru-RU" sz="2400" dirty="0" err="1"/>
              <a:t>пышақ</a:t>
            </a:r>
            <a:r>
              <a:rPr lang="ru-RU" sz="2400" dirty="0"/>
              <a:t> </a:t>
            </a:r>
            <a:r>
              <a:rPr lang="ru-RU" sz="2400" dirty="0" err="1"/>
              <a:t>жатады</a:t>
            </a:r>
            <a:r>
              <a:rPr lang="ru-RU" sz="2400" dirty="0"/>
              <a:t>.</a:t>
            </a:r>
            <a:r>
              <a:rPr lang="ru-RU" sz="2400" dirty="0" smtClean="0"/>
              <a:t/>
            </a:r>
            <a:br>
              <a:rPr lang="ru-RU" sz="2400" dirty="0" smtClean="0"/>
            </a:br>
            <a:r>
              <a:rPr lang="ru-RU" sz="2400" dirty="0"/>
              <a:t>2. </a:t>
            </a:r>
            <a:r>
              <a:rPr lang="ru-RU" sz="2400" dirty="0" err="1"/>
              <a:t>Шабуға</a:t>
            </a:r>
            <a:r>
              <a:rPr lang="ru-RU" sz="2400" dirty="0"/>
              <a:t> </a:t>
            </a:r>
            <a:r>
              <a:rPr lang="ru-RU" sz="2400" dirty="0" err="1"/>
              <a:t>қажетті</a:t>
            </a:r>
            <a:r>
              <a:rPr lang="ru-RU" sz="2400" dirty="0"/>
              <a:t> </a:t>
            </a:r>
            <a:r>
              <a:rPr lang="ru-RU" sz="2400" dirty="0" err="1"/>
              <a:t>саймандар</a:t>
            </a:r>
            <a:r>
              <a:rPr lang="ru-RU" sz="2400" dirty="0"/>
              <a:t>: </a:t>
            </a:r>
            <a:r>
              <a:rPr lang="ru-RU" sz="2400" dirty="0" err="1"/>
              <a:t>шаппашот</a:t>
            </a:r>
            <a:r>
              <a:rPr lang="ru-RU" sz="2400" dirty="0"/>
              <a:t>, </a:t>
            </a:r>
            <a:r>
              <a:rPr lang="ru-RU" sz="2400" dirty="0" err="1"/>
              <a:t>ағаш</a:t>
            </a:r>
            <a:r>
              <a:rPr lang="ru-RU" sz="2400" dirty="0"/>
              <a:t> </a:t>
            </a:r>
            <a:r>
              <a:rPr lang="ru-RU" sz="2400" dirty="0" err="1"/>
              <a:t>балға</a:t>
            </a:r>
            <a:r>
              <a:rPr lang="ru-RU" sz="2400" dirty="0"/>
              <a:t>, </a:t>
            </a:r>
            <a:r>
              <a:rPr lang="ru-RU" sz="2400" dirty="0" err="1"/>
              <a:t>балта</a:t>
            </a:r>
            <a:r>
              <a:rPr lang="ru-RU" sz="2400" dirty="0"/>
              <a:t>, </a:t>
            </a:r>
            <a:r>
              <a:rPr lang="ru-RU" sz="2400" dirty="0" err="1"/>
              <a:t>ыңғыру</a:t>
            </a:r>
            <a:r>
              <a:rPr lang="ru-RU" sz="2400" dirty="0"/>
              <a:t> </a:t>
            </a:r>
            <a:r>
              <a:rPr lang="ru-RU" sz="2400" dirty="0" err="1"/>
              <a:t>құралдары</a:t>
            </a:r>
            <a:r>
              <a:rPr lang="ru-RU" sz="2400" dirty="0"/>
              <a:t>.</a:t>
            </a:r>
            <a:r>
              <a:rPr lang="ru-RU" sz="2400" dirty="0" smtClean="0"/>
              <a:t/>
            </a:r>
            <a:br>
              <a:rPr lang="ru-RU" sz="2400" dirty="0" smtClean="0"/>
            </a:br>
            <a:r>
              <a:rPr lang="ru-RU" sz="2400" dirty="0"/>
              <a:t>3. </a:t>
            </a:r>
            <a:r>
              <a:rPr lang="ru-RU" sz="2400" dirty="0" err="1"/>
              <a:t>Кесуге</a:t>
            </a:r>
            <a:r>
              <a:rPr lang="ru-RU" sz="2400" dirty="0"/>
              <a:t> </a:t>
            </a:r>
            <a:r>
              <a:rPr lang="ru-RU" sz="2400" dirty="0" err="1"/>
              <a:t>арналған</a:t>
            </a:r>
            <a:r>
              <a:rPr lang="ru-RU" sz="2400" dirty="0"/>
              <a:t> </a:t>
            </a:r>
            <a:r>
              <a:rPr lang="ru-RU" sz="2400" dirty="0" err="1"/>
              <a:t>құралдар</a:t>
            </a:r>
            <a:r>
              <a:rPr lang="ru-RU" sz="2400" dirty="0"/>
              <a:t>: </a:t>
            </a:r>
            <a:r>
              <a:rPr lang="ru-RU" sz="2400" dirty="0" err="1"/>
              <a:t>қол</a:t>
            </a:r>
            <a:r>
              <a:rPr lang="ru-RU" sz="2400" dirty="0"/>
              <a:t> ара, </a:t>
            </a:r>
            <a:r>
              <a:rPr lang="ru-RU" sz="2400" dirty="0" err="1"/>
              <a:t>жақ</a:t>
            </a:r>
            <a:r>
              <a:rPr lang="ru-RU" sz="2400" dirty="0"/>
              <a:t> ара, </a:t>
            </a:r>
            <a:r>
              <a:rPr lang="ru-RU" sz="2400" dirty="0" err="1"/>
              <a:t>екі</a:t>
            </a:r>
            <a:r>
              <a:rPr lang="ru-RU" sz="2400" dirty="0"/>
              <a:t> </a:t>
            </a:r>
            <a:r>
              <a:rPr lang="ru-RU" sz="2400" dirty="0" err="1"/>
              <a:t>кісілік</a:t>
            </a:r>
            <a:r>
              <a:rPr lang="ru-RU" sz="2400" dirty="0"/>
              <a:t> ара.</a:t>
            </a:r>
            <a:r>
              <a:rPr lang="ru-RU" sz="2400" dirty="0" smtClean="0"/>
              <a:t/>
            </a:r>
            <a:br>
              <a:rPr lang="ru-RU" sz="2400" dirty="0" smtClean="0"/>
            </a:br>
            <a:r>
              <a:rPr lang="ru-RU" sz="2400" dirty="0"/>
              <a:t>4. </a:t>
            </a:r>
            <a:r>
              <a:rPr lang="ru-RU" sz="2400" dirty="0" err="1"/>
              <a:t>Тегістеу</a:t>
            </a:r>
            <a:r>
              <a:rPr lang="ru-RU" sz="2400" dirty="0"/>
              <a:t> </a:t>
            </a:r>
            <a:r>
              <a:rPr lang="ru-RU" sz="2400" dirty="0" err="1"/>
              <a:t>құралдары</a:t>
            </a:r>
            <a:r>
              <a:rPr lang="ru-RU" sz="2400" dirty="0"/>
              <a:t>: </a:t>
            </a:r>
            <a:r>
              <a:rPr lang="ru-RU" sz="2400" dirty="0" err="1"/>
              <a:t>сүргі</a:t>
            </a:r>
            <a:r>
              <a:rPr lang="ru-RU" sz="2400" dirty="0"/>
              <a:t>, шерхебель, фуганок.</a:t>
            </a:r>
          </a:p>
        </p:txBody>
      </p:sp>
    </p:spTree>
    <p:extLst>
      <p:ext uri="{BB962C8B-B14F-4D97-AF65-F5344CB8AC3E}">
        <p14:creationId xmlns:p14="http://schemas.microsoft.com/office/powerpoint/2010/main" val="40508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3266" y="821739"/>
            <a:ext cx="3019401" cy="2012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66" y="3701050"/>
            <a:ext cx="3351422" cy="22354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9885"/>
          <a:stretch/>
        </p:blipFill>
        <p:spPr>
          <a:xfrm>
            <a:off x="7451677" y="3682552"/>
            <a:ext cx="3640597" cy="2272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4598" y="821739"/>
            <a:ext cx="3777634" cy="24495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2096718" y="2322875"/>
            <a:ext cx="6708888" cy="1569660"/>
          </a:xfrm>
          <a:prstGeom prst="rect">
            <a:avLst/>
          </a:prstGeom>
          <a:noFill/>
        </p:spPr>
        <p:txBody>
          <a:bodyPr wrap="none" lIns="91440" tIns="45720" rIns="91440" bIns="45720">
            <a:spAutoFit/>
          </a:bodyPr>
          <a:lstStyle/>
          <a:p>
            <a:pPr algn="ctr"/>
            <a:r>
              <a:rPr lang="kk-KZ" sz="9600" dirty="0" smtClean="0">
                <a:ln w="0"/>
                <a:solidFill>
                  <a:srgbClr val="00B0F0"/>
                </a:solidFill>
                <a:effectLst>
                  <a:reflection blurRad="6350" stA="53000" endA="300" endPos="35500" dir="5400000" sy="-90000" algn="bl" rotWithShape="0"/>
                </a:effectLst>
              </a:rPr>
              <a:t>Ағашты</a:t>
            </a:r>
            <a:r>
              <a:rPr lang="kk-KZ" sz="9600" b="1" dirty="0" smtClean="0">
                <a:ln w="12700">
                  <a:solidFill>
                    <a:schemeClr val="accent3">
                      <a:lumMod val="50000"/>
                    </a:schemeClr>
                  </a:solidFill>
                  <a:prstDash val="solid"/>
                </a:ln>
                <a:solidFill>
                  <a:srgbClr val="00B0F0"/>
                </a:solidFill>
                <a:effectLst>
                  <a:innerShdw blurRad="177800">
                    <a:schemeClr val="accent3">
                      <a:lumMod val="50000"/>
                    </a:schemeClr>
                  </a:innerShdw>
                </a:effectLst>
              </a:rPr>
              <a:t> </a:t>
            </a:r>
            <a:r>
              <a:rPr lang="kk-KZ" sz="9600" dirty="0" smtClean="0">
                <a:ln w="0"/>
                <a:solidFill>
                  <a:srgbClr val="00B0F0"/>
                </a:solidFill>
                <a:effectLst>
                  <a:reflection blurRad="6350" stA="53000" endA="300" endPos="35500" dir="5400000" sy="-90000" algn="bl" rotWithShape="0"/>
                </a:effectLst>
              </a:rPr>
              <a:t>кесу</a:t>
            </a:r>
            <a:endParaRPr lang="ru-RU" sz="96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Tree>
    <p:extLst>
      <p:ext uri="{BB962C8B-B14F-4D97-AF65-F5344CB8AC3E}">
        <p14:creationId xmlns:p14="http://schemas.microsoft.com/office/powerpoint/2010/main" val="1810617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4488" y="3785760"/>
            <a:ext cx="2026946" cy="2219255"/>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2271" y="3045723"/>
            <a:ext cx="2233874" cy="1675405"/>
          </a:xfrm>
          <a:prstGeom prst="rect">
            <a:avLst/>
          </a:prstGeom>
          <a:ln>
            <a:noFill/>
          </a:ln>
          <a:effectLst>
            <a:softEdge rad="112500"/>
          </a:effectLst>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235" t="-1362"/>
          <a:stretch/>
        </p:blipFill>
        <p:spPr>
          <a:xfrm rot="5400000">
            <a:off x="8757035" y="2789972"/>
            <a:ext cx="2613561" cy="1991576"/>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800" y="1169724"/>
            <a:ext cx="1839703" cy="2011656"/>
          </a:xfrm>
          <a:prstGeom prst="rect">
            <a:avLst/>
          </a:prstGeom>
          <a:ln>
            <a:noFill/>
          </a:ln>
          <a:effectLst>
            <a:softEdge rad="112500"/>
          </a:effectLst>
        </p:spPr>
      </p:pic>
      <p:sp>
        <p:nvSpPr>
          <p:cNvPr id="9" name="Прямоугольник 8"/>
          <p:cNvSpPr/>
          <p:nvPr/>
        </p:nvSpPr>
        <p:spPr>
          <a:xfrm>
            <a:off x="2399521" y="780218"/>
            <a:ext cx="7809934" cy="1754326"/>
          </a:xfrm>
          <a:prstGeom prst="rect">
            <a:avLst/>
          </a:prstGeom>
          <a:noFill/>
        </p:spPr>
        <p:txBody>
          <a:bodyPr wrap="square" lIns="91440" tIns="45720" rIns="91440" bIns="45720">
            <a:spAutoFit/>
          </a:bodyPr>
          <a:lstStyle/>
          <a:p>
            <a:pPr algn="ctr"/>
            <a:r>
              <a:rPr lang="ru-RU"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А</a:t>
            </a:r>
            <a:r>
              <a:rPr lang="kk-KZ"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ғаштан кесе жасау әдісі</a:t>
            </a:r>
            <a:endPar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Прямоугольник 11"/>
          <p:cNvSpPr/>
          <p:nvPr/>
        </p:nvSpPr>
        <p:spPr>
          <a:xfrm>
            <a:off x="628020" y="720255"/>
            <a:ext cx="458780" cy="923330"/>
          </a:xfrm>
          <a:prstGeom prst="rect">
            <a:avLst/>
          </a:prstGeom>
          <a:noFill/>
        </p:spPr>
        <p:txBody>
          <a:bodyPr wrap="none" lIns="91440" tIns="45720" rIns="91440" bIns="45720">
            <a:spAutoFit/>
          </a:bodyPr>
          <a:lstStyle/>
          <a:p>
            <a:pPr algn="ctr"/>
            <a:r>
              <a:rPr lang="ru-RU"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ru-RU"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2869692" y="2217107"/>
            <a:ext cx="538353" cy="923330"/>
          </a:xfrm>
          <a:prstGeom prst="rect">
            <a:avLst/>
          </a:prstGeom>
        </p:spPr>
        <p:txBody>
          <a:bodyPr wrap="square">
            <a:spAutoFit/>
          </a:bodyPr>
          <a:lstStyle/>
          <a:p>
            <a:r>
              <a:rPr lang="kk-KZ"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ru-RU" sz="5400" dirty="0"/>
          </a:p>
        </p:txBody>
      </p:sp>
      <p:sp>
        <p:nvSpPr>
          <p:cNvPr id="14" name="Прямоугольник 13"/>
          <p:cNvSpPr/>
          <p:nvPr/>
        </p:nvSpPr>
        <p:spPr>
          <a:xfrm>
            <a:off x="5686559" y="2951638"/>
            <a:ext cx="582211" cy="1107996"/>
          </a:xfrm>
          <a:prstGeom prst="rect">
            <a:avLst/>
          </a:prstGeom>
        </p:spPr>
        <p:txBody>
          <a:bodyPr wrap="none">
            <a:spAutoFit/>
          </a:bodyPr>
          <a:lstStyle/>
          <a:p>
            <a:r>
              <a:rPr lang="kk-KZ"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endParaRPr lang="ru-RU" sz="6600" dirty="0"/>
          </a:p>
        </p:txBody>
      </p:sp>
      <p:sp>
        <p:nvSpPr>
          <p:cNvPr id="15" name="Прямоугольник 14"/>
          <p:cNvSpPr/>
          <p:nvPr/>
        </p:nvSpPr>
        <p:spPr>
          <a:xfrm>
            <a:off x="8485816" y="2122413"/>
            <a:ext cx="582211" cy="1107996"/>
          </a:xfrm>
          <a:prstGeom prst="rect">
            <a:avLst/>
          </a:prstGeom>
        </p:spPr>
        <p:txBody>
          <a:bodyPr wrap="none">
            <a:spAutoFit/>
          </a:bodyPr>
          <a:lstStyle/>
          <a:p>
            <a:r>
              <a:rPr lang="kk-KZ"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a:t>
            </a:r>
            <a:endParaRPr lang="ru-RU" sz="6600" dirty="0"/>
          </a:p>
        </p:txBody>
      </p:sp>
    </p:spTree>
    <p:extLst>
      <p:ext uri="{BB962C8B-B14F-4D97-AF65-F5344CB8AC3E}">
        <p14:creationId xmlns:p14="http://schemas.microsoft.com/office/powerpoint/2010/main" val="1399313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6" t="-484" r="126" b="12098"/>
          <a:stretch/>
        </p:blipFill>
        <p:spPr>
          <a:xfrm>
            <a:off x="661427" y="982132"/>
            <a:ext cx="10869146" cy="4985579"/>
          </a:xfrm>
        </p:spPr>
      </p:pic>
    </p:spTree>
    <p:extLst>
      <p:ext uri="{BB962C8B-B14F-4D97-AF65-F5344CB8AC3E}">
        <p14:creationId xmlns:p14="http://schemas.microsoft.com/office/powerpoint/2010/main" val="417867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8" t="-4611" r="-748" b="10921"/>
          <a:stretch/>
        </p:blipFill>
        <p:spPr>
          <a:xfrm>
            <a:off x="731449" y="640709"/>
            <a:ext cx="10951033" cy="5268772"/>
          </a:xfrm>
        </p:spPr>
      </p:pic>
    </p:spTree>
    <p:extLst>
      <p:ext uri="{BB962C8B-B14F-4D97-AF65-F5344CB8AC3E}">
        <p14:creationId xmlns:p14="http://schemas.microsoft.com/office/powerpoint/2010/main" val="271517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783"/>
          <a:stretch/>
        </p:blipFill>
        <p:spPr>
          <a:xfrm>
            <a:off x="663212" y="982132"/>
            <a:ext cx="10964681" cy="4968521"/>
          </a:xfrm>
        </p:spPr>
      </p:pic>
    </p:spTree>
    <p:extLst>
      <p:ext uri="{BB962C8B-B14F-4D97-AF65-F5344CB8AC3E}">
        <p14:creationId xmlns:p14="http://schemas.microsoft.com/office/powerpoint/2010/main" val="1365724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9900"/>
          <a:stretch/>
        </p:blipFill>
        <p:spPr>
          <a:xfrm>
            <a:off x="663211" y="982132"/>
            <a:ext cx="10951033" cy="4968521"/>
          </a:xfrm>
        </p:spPr>
      </p:pic>
    </p:spTree>
    <p:extLst>
      <p:ext uri="{BB962C8B-B14F-4D97-AF65-F5344CB8AC3E}">
        <p14:creationId xmlns:p14="http://schemas.microsoft.com/office/powerpoint/2010/main" val="3941181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93</TotalTime>
  <Words>84</Words>
  <Application>Microsoft Office PowerPoint</Application>
  <PresentationFormat>Широкоэкранный</PresentationFormat>
  <Paragraphs>8</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Garamond</vt:lpstr>
      <vt:lpstr>Times New Roman</vt:lpstr>
      <vt:lpstr>Натуральные материалы</vt:lpstr>
      <vt:lpstr>Презентация PowerPoint</vt:lpstr>
      <vt:lpstr>Ағаш - табиғаттың тамаша туындысы. Ағаш көп өскен жерді халық орман, тоғай деп атаған. Тоғай ертеден адамдардың негізгі тұрақ жайы болған. Ерте заманнан - ақ адамдар ағашты тіршілігіне қажетті материал ретінде пайдаланған.           Олар ағаштан аң аулауға қажетті аша таяқ, найза, қада, жебе т. б. заттар жасаған. Адам ағаш өңдеуді тез үйренген. Өйткені ағаш өңдеуге оңай көнетін материал. Пышақ, балта сияқты қарапайым құралдардың көмегімен адамдар үйлерді, көпірлерді, жел диірмендерін, қамалдар мен ыдыс - аяқтар жасаған.</vt:lpstr>
      <vt:lpstr>Бұрын қолөнер шеберлігіне қажетті ағаштың барлығын ұсталар тікелей өз қолдарымен жасаған. Мыс: киіз үй сүйегі, ұлттық бұйымдар: сандық, кебеже, асадал, жүкаяқ, жастық ағаш, т. б. Олар ағашты уақытында кесіп, кептіріп отырған. Ағашпен жұмыс жасау кезінде шабу, кесу, тегістеу, өңдеу жұмыстары құрал - саймансыз жүзеге аспайды. Енді ағаш өңдейтін құралдармен толық танысайық.   1. Кескіш құралдар. Бір жағы біркелкі жақталған, ұшы өткір құралдарды кескіш құралдар дейміз. Оларға қос қолды пышақ, бір жақты пышақ, ауыспалы жүзді әшекей пышақ жатады. 2. Шабуға қажетті саймандар: шаппашот, ағаш балға, балта, ыңғыру құралдары. 3. Кесуге арналған құралдар: қол ара, жақ ара, екі кісілік ара. 4. Тегістеу құралдары: сүргі, шерхебель, фуганок.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Ағаш - табиғаттың тамаша туындысы. Ағаш көп өскен жерді халық орман, тоғай деп атаған. Тоғай ертеден адамдардың негізгі тұрақ жайы болған. Ерте заманнан - ақ адамдар ағашты тіршілігіне қажетті материал ретінде пайдаланған.           Олар ағаштан аң аулауға қажетті аша таяқ, найза, қада, жебе т. б. заттар жасаған. Адам ағаш өңдеуді тез үйренген. Өйткені ағаш өңдеуге оңай көнетін материал. Пышақ, балта сияқты қарапайым құралдардың көмегімен адамдар үйлерді, көпірлерді, жел диірмендерін, қамалдар мен ыдыс - аяқтар жасаған.</dc:title>
  <dc:creator>User</dc:creator>
  <cp:lastModifiedBy>User</cp:lastModifiedBy>
  <cp:revision>6</cp:revision>
  <dcterms:created xsi:type="dcterms:W3CDTF">2017-09-28T05:50:15Z</dcterms:created>
  <dcterms:modified xsi:type="dcterms:W3CDTF">2017-11-02T03:31:55Z</dcterms:modified>
</cp:coreProperties>
</file>