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4" r:id="rId4"/>
    <p:sldId id="258" r:id="rId5"/>
    <p:sldId id="261" r:id="rId6"/>
    <p:sldId id="260" r:id="rId7"/>
    <p:sldId id="265" r:id="rId8"/>
    <p:sldId id="263" r:id="rId9"/>
    <p:sldId id="262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9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1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9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57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89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40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6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8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8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4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8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6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8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3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1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Платные дороги в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Республике Казахстан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u-RU" b="1" dirty="0"/>
              <a:t>Платная дорога</a:t>
            </a:r>
            <a:r>
              <a:rPr lang="ru-RU" dirty="0"/>
              <a:t> — автомобильная дорога, за проезд по которой с водителей взимается определённая плата. Данная форма оплаты вводится с целью покрытия расходов на строительство и содержание дороги. Часто платными являются скоростные дороги, мосты и туннели.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01640" y="5684519"/>
            <a:ext cx="6475307" cy="848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44798" y="5537198"/>
            <a:ext cx="6815669" cy="574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sz="2100" dirty="0" err="1" smtClean="0"/>
              <a:t>Абенов</a:t>
            </a:r>
            <a:r>
              <a:rPr lang="ru-RU" sz="2100" dirty="0" smtClean="0"/>
              <a:t> </a:t>
            </a:r>
            <a:r>
              <a:rPr lang="ru-RU" sz="2100" dirty="0" err="1" smtClean="0"/>
              <a:t>Арман</a:t>
            </a:r>
            <a:r>
              <a:rPr lang="ru-RU" sz="2100" dirty="0" smtClean="0"/>
              <a:t>, </a:t>
            </a:r>
            <a:r>
              <a:rPr lang="ru-RU" sz="2100" dirty="0" smtClean="0"/>
              <a:t> гр. АД 17-2, СОШГ </a:t>
            </a:r>
            <a:r>
              <a:rPr lang="ru-RU" sz="2100" dirty="0" smtClean="0"/>
              <a:t>№9, 11 А класс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Польза от платных дорог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Платные дороги созданы для того, чтобы разгрузить бюджет от лишних растрат на содержание автомобильных трасс. Такое решение проблемы создает значимые плюс:</a:t>
            </a:r>
          </a:p>
          <a:p>
            <a:r>
              <a:rPr lang="ru-RU" dirty="0"/>
              <a:t>1)Содержание дороги в приемлемом состоянии.</a:t>
            </a:r>
          </a:p>
          <a:p>
            <a:r>
              <a:rPr lang="ru-RU" dirty="0"/>
              <a:t>2)Безопасность водителей.</a:t>
            </a:r>
          </a:p>
          <a:p>
            <a:r>
              <a:rPr lang="ru-RU" dirty="0"/>
              <a:t>3)Экономия времени и средств водителей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12375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отечественных компаний.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 компании «</a:t>
            </a:r>
            <a:r>
              <a:rPr lang="ru-RU" dirty="0" err="1"/>
              <a:t>КазАвтоЖол</a:t>
            </a:r>
            <a:r>
              <a:rPr lang="ru-RU" dirty="0"/>
              <a:t>» подвели итоги по работам в </a:t>
            </a:r>
            <a:r>
              <a:rPr lang="ru-RU" dirty="0" smtClean="0"/>
              <a:t>2016 </a:t>
            </a:r>
            <a:r>
              <a:rPr lang="ru-RU" dirty="0"/>
              <a:t>году и составили план по работам на </a:t>
            </a:r>
            <a:r>
              <a:rPr lang="ru-RU" dirty="0" smtClean="0"/>
              <a:t>2017 </a:t>
            </a:r>
            <a:r>
              <a:rPr lang="ru-RU" dirty="0"/>
              <a:t>год. В нынешнем году планируется полностью открыть движение по мосту в городе Костанай, через реку Тобол. А так же завершить работы над мостом через реку Иртыш в Павлодаре. Так же, составлен план работ по участкам дорог на трассах Алматы-Талдыкорган, Актау-Бейнеу, Астана-Темиртау. 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4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отечественных компаний.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/>
              <a:t>Платные участки запланированные к запуску будут находиться на трассах по направлениям Кызылорда — Шымкент и Атбасар — Астана. Общая протяженность платных дорог на территории РК, после внедрения данных участков должна будет составить 841 км. Напомним, что на данный момент, в РК имеется один платный участок автодороги по направлению Астана — Щучинск. В планах «</a:t>
            </a:r>
            <a:r>
              <a:rPr lang="ru-RU" dirty="0" err="1"/>
              <a:t>КазАвтоЖол</a:t>
            </a:r>
            <a:r>
              <a:rPr lang="ru-RU" dirty="0"/>
              <a:t>» сдать в эксплуатацию более 430 км, автодорог Республиканского значения.</a:t>
            </a:r>
            <a:endParaRPr lang="en-US" dirty="0"/>
          </a:p>
          <a:p>
            <a:r>
              <a:rPr lang="ru-RU" dirty="0"/>
              <a:t>Также, планируется, что в 2025 году в Республике треть трасс станет платными, что заметно улучшит их качество и ослабит затраты государство на содержание дорог.</a:t>
            </a:r>
            <a:endParaRPr lang="en-US" dirty="0">
              <a:solidFill>
                <a:srgbClr val="262626"/>
              </a:solidFill>
              <a:latin typeface="Garamond"/>
              <a:cs typeface="+mn-e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34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571500"/>
            <a:ext cx="9601196" cy="1303867"/>
          </a:xfrm>
        </p:spPr>
        <p:txBody>
          <a:bodyPr/>
          <a:lstStyle/>
          <a:p>
            <a:r>
              <a:rPr lang="ru-RU" dirty="0"/>
              <a:t>Нынешняя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0" y="2076450"/>
            <a:ext cx="9601196" cy="33189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В данный момент проезд по платным дорог обойдется водителю легковому автомобиля в 1 тенге за километр. Сегодня одной из таким дорог является Астана - Щучинск. Ее протяженность составляет 217 км. Несмотря на низкую цену, по оценке министерства, бюджет страны будет получать от платных дорог до 30 миллиардов тенге ежегодно к 2020 году. Также ожидается запуск трех платных дорог до конца 2017 года. Раскошелиться придется водителям, которые ездят между Астаной и Темиртау, Алматы и Хоргосом, а также Алматы и </a:t>
            </a:r>
            <a:r>
              <a:rPr lang="ru-RU" dirty="0" err="1"/>
              <a:t>Капшагаем</a:t>
            </a:r>
            <a:r>
              <a:rPr lang="ru-RU" dirty="0"/>
              <a:t>. Общая протяженность платных участков составит 500 км. Тем, кто поедет из Астаны в Темиртау, придется заплатить 132 тенге, на дороге Алматы - </a:t>
            </a:r>
            <a:r>
              <a:rPr lang="ru-RU" dirty="0" err="1"/>
              <a:t>Капшагай</a:t>
            </a:r>
            <a:r>
              <a:rPr lang="ru-RU" dirty="0"/>
              <a:t> – 42, и на трассе Алматы - Хоргос – 295 тенге</a:t>
            </a:r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324701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Нынешняя ситуация</a:t>
            </a:r>
          </a:p>
        </p:txBody>
      </p:sp>
      <p:pic>
        <p:nvPicPr>
          <p:cNvPr id="4" name="Рисунок 4" descr="5u80tIUmu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613" y="726706"/>
            <a:ext cx="10239375" cy="54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8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Нынешняя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dirty="0"/>
              <a:t>В 2017 году предусмотрено устройство системы взимания платы на участках Астана - Темиртау и Алматы - </a:t>
            </a:r>
            <a:r>
              <a:rPr lang="ru-RU" dirty="0" err="1"/>
              <a:t>Капшагай</a:t>
            </a:r>
            <a:r>
              <a:rPr lang="ru-RU" dirty="0"/>
              <a:t> за счет республиканского бюджета. А также на участке Алматы - Хоргос за счет займа Всемирного банка. Запуск системы в тестовом режиме планируется в ноябре текущего года. В рамках реализации госпрограммы "</a:t>
            </a:r>
            <a:r>
              <a:rPr lang="ru-RU" dirty="0" err="1"/>
              <a:t>Нурлы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" в 2017 году работы будут вестись на 4,4 тысячи километрах дорог, где будут задействованы 100 тысяч рабочих. </a:t>
            </a:r>
          </a:p>
        </p:txBody>
      </p:sp>
    </p:spTree>
    <p:extLst>
      <p:ext uri="{BB962C8B-B14F-4D97-AF65-F5344CB8AC3E}">
        <p14:creationId xmlns:p14="http://schemas.microsoft.com/office/powerpoint/2010/main" val="281882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Нынешняя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ru-RU" dirty="0"/>
              <a:t>До конца года в эксплуатацию будет введено более 600 километров дорог. Будет полностью завершено строительство автодороги Бейнеу - Актау (в 2017 году - 230 километров) и Алматы - Талдыкорган (в 2017 году - 24 километров), также отдельных участков на автодорогах Астана - Павлодар (232 километра), Уральск - Каменка (50 километров), Актобе - Атырау (26 километров), обход перевала </a:t>
            </a:r>
            <a:r>
              <a:rPr lang="ru-RU" dirty="0" err="1"/>
              <a:t>Кордай</a:t>
            </a:r>
            <a:r>
              <a:rPr lang="ru-RU" dirty="0"/>
              <a:t> (40 километров). Будут продолжены работы на семи переходящих проектах (Астана - Караганда, Центр - Восток, Бейнеу - Актау, Центр - Запад, </a:t>
            </a:r>
            <a:r>
              <a:rPr lang="ru-RU" dirty="0" err="1"/>
              <a:t>Капшагай</a:t>
            </a:r>
            <a:r>
              <a:rPr lang="ru-RU" dirty="0"/>
              <a:t> - Талдыкорган, Астана - Петропавловск и Уральск - Каменка). 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27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Нынешняя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dirty="0"/>
              <a:t>За счет бюджетных средств начнется реализация восьми новых проектов общей протяженностью свыше 1 тысячи километров. Это проекты Бейнеу - </a:t>
            </a:r>
            <a:r>
              <a:rPr lang="ru-RU" dirty="0" err="1"/>
              <a:t>Акжигит</a:t>
            </a:r>
            <a:r>
              <a:rPr lang="ru-RU" dirty="0"/>
              <a:t>, Костанай - Денисовка, Щучинск - Зеренда, </a:t>
            </a:r>
            <a:r>
              <a:rPr lang="ru-RU" dirty="0" err="1"/>
              <a:t>Осиновский</a:t>
            </a:r>
            <a:r>
              <a:rPr lang="ru-RU" dirty="0"/>
              <a:t> перевал, Таскескен - </a:t>
            </a:r>
            <a:r>
              <a:rPr lang="ru-RU" dirty="0" err="1"/>
              <a:t>Бахты</a:t>
            </a:r>
            <a:r>
              <a:rPr lang="ru-RU" dirty="0"/>
              <a:t>, Ушарал - </a:t>
            </a:r>
            <a:r>
              <a:rPr lang="ru-RU" dirty="0" err="1"/>
              <a:t>Достык</a:t>
            </a:r>
            <a:r>
              <a:rPr lang="ru-RU" dirty="0"/>
              <a:t>, Юго-Запад обход Астаны, </a:t>
            </a:r>
            <a:r>
              <a:rPr lang="ru-RU" dirty="0" err="1"/>
              <a:t>Калбатау</a:t>
            </a:r>
            <a:r>
              <a:rPr lang="ru-RU" dirty="0"/>
              <a:t> - </a:t>
            </a:r>
            <a:r>
              <a:rPr lang="ru-RU" dirty="0" err="1"/>
              <a:t>Майкапшагай</a:t>
            </a:r>
            <a:r>
              <a:rPr lang="ru-RU" dirty="0"/>
              <a:t>.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3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Нынешняя ситуация</a:t>
            </a:r>
          </a:p>
        </p:txBody>
      </p:sp>
      <p:pic>
        <p:nvPicPr>
          <p:cNvPr id="4" name="Рисунок 4" descr="8RZNer-YjH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963" y="1973263"/>
            <a:ext cx="8367712" cy="41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92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347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Платные дороги в  Республике Казахстан</vt:lpstr>
      <vt:lpstr>Планы отечественных компаний.</vt:lpstr>
      <vt:lpstr>Планы отечественных компаний.</vt:lpstr>
      <vt:lpstr>Нынешняя ситуация</vt:lpstr>
      <vt:lpstr>Нынешняя ситуация</vt:lpstr>
      <vt:lpstr>Нынешняя ситуация</vt:lpstr>
      <vt:lpstr>Нынешняя ситуация</vt:lpstr>
      <vt:lpstr>Нынешняя ситуация</vt:lpstr>
      <vt:lpstr>Нынешняя ситуация</vt:lpstr>
      <vt:lpstr>Польза от платных дорог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Платные дороги в  Республике Казахстан</dc:title>
  <dc:creator/>
  <cp:lastModifiedBy>Admin</cp:lastModifiedBy>
  <cp:revision>5</cp:revision>
  <dcterms:created xsi:type="dcterms:W3CDTF">2012-07-30T23:42:41Z</dcterms:created>
  <dcterms:modified xsi:type="dcterms:W3CDTF">2017-11-02T05:02:55Z</dcterms:modified>
</cp:coreProperties>
</file>