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8" r:id="rId3"/>
    <p:sldId id="267" r:id="rId4"/>
    <p:sldId id="269" r:id="rId5"/>
    <p:sldId id="270" r:id="rId6"/>
    <p:sldId id="271" r:id="rId7"/>
    <p:sldId id="272" r:id="rId8"/>
    <p:sldId id="259" r:id="rId9"/>
    <p:sldId id="260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9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D045DA-034A-4A83-A2EF-05AAC7ADF677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5BDE09-59E0-4979-A764-D46195926FB4}">
      <dgm:prSet phldrT="[Текст]"/>
      <dgm:spPr/>
      <dgm:t>
        <a:bodyPr/>
        <a:lstStyle/>
        <a:p>
          <a:r>
            <a:rPr lang="kk-KZ" dirty="0" smtClean="0"/>
            <a:t>Геометрия</a:t>
          </a:r>
          <a:endParaRPr lang="ru-RU" dirty="0"/>
        </a:p>
      </dgm:t>
    </dgm:pt>
    <dgm:pt modelId="{CD775726-0A4D-4E03-A764-0E0399C0D218}" type="parTrans" cxnId="{D2E50654-D79D-46EE-990C-C78D6DD10548}">
      <dgm:prSet/>
      <dgm:spPr/>
      <dgm:t>
        <a:bodyPr/>
        <a:lstStyle/>
        <a:p>
          <a:endParaRPr lang="ru-RU"/>
        </a:p>
      </dgm:t>
    </dgm:pt>
    <dgm:pt modelId="{23594B5A-B366-4D26-84ED-67DBD6634F40}" type="sibTrans" cxnId="{D2E50654-D79D-46EE-990C-C78D6DD10548}">
      <dgm:prSet/>
      <dgm:spPr/>
      <dgm:t>
        <a:bodyPr/>
        <a:lstStyle/>
        <a:p>
          <a:endParaRPr lang="ru-RU"/>
        </a:p>
      </dgm:t>
    </dgm:pt>
    <dgm:pt modelId="{21F1CD0A-F223-48B7-AE56-E48542E7C1F1}">
      <dgm:prSet phldrT="[Текст]"/>
      <dgm:spPr/>
      <dgm:t>
        <a:bodyPr/>
        <a:lstStyle/>
        <a:p>
          <a:r>
            <a:rPr lang="kk-KZ" dirty="0" smtClean="0"/>
            <a:t>Планиметрия</a:t>
          </a:r>
          <a:endParaRPr lang="ru-RU" dirty="0"/>
        </a:p>
      </dgm:t>
    </dgm:pt>
    <dgm:pt modelId="{28FDA9DE-33D2-4795-8DE3-0BE37D99B805}" type="parTrans" cxnId="{548FF860-BD41-478E-B848-C12C40000135}">
      <dgm:prSet/>
      <dgm:spPr/>
      <dgm:t>
        <a:bodyPr/>
        <a:lstStyle/>
        <a:p>
          <a:endParaRPr lang="ru-RU"/>
        </a:p>
      </dgm:t>
    </dgm:pt>
    <dgm:pt modelId="{C338E828-75D3-43A5-8E21-76807F15D2AD}" type="sibTrans" cxnId="{548FF860-BD41-478E-B848-C12C40000135}">
      <dgm:prSet/>
      <dgm:spPr/>
      <dgm:t>
        <a:bodyPr/>
        <a:lstStyle/>
        <a:p>
          <a:endParaRPr lang="ru-RU"/>
        </a:p>
      </dgm:t>
    </dgm:pt>
    <dgm:pt modelId="{9776858B-5A76-4050-B3A1-146DE8C7B7E6}">
      <dgm:prSet phldrT="[Текст]"/>
      <dgm:spPr/>
      <dgm:t>
        <a:bodyPr/>
        <a:lstStyle/>
        <a:p>
          <a:r>
            <a:rPr lang="kk-KZ" dirty="0" smtClean="0"/>
            <a:t>Стереометрия</a:t>
          </a:r>
          <a:endParaRPr lang="ru-RU" dirty="0"/>
        </a:p>
      </dgm:t>
    </dgm:pt>
    <dgm:pt modelId="{151235C9-8599-4094-A9F0-949C0666BD46}" type="parTrans" cxnId="{F16B15F1-317D-4842-B93E-9406E429DD30}">
      <dgm:prSet/>
      <dgm:spPr/>
      <dgm:t>
        <a:bodyPr/>
        <a:lstStyle/>
        <a:p>
          <a:endParaRPr lang="ru-RU"/>
        </a:p>
      </dgm:t>
    </dgm:pt>
    <dgm:pt modelId="{9AA8C763-D5B3-46D7-98E2-C83EAED8603C}" type="sibTrans" cxnId="{F16B15F1-317D-4842-B93E-9406E429DD30}">
      <dgm:prSet/>
      <dgm:spPr/>
      <dgm:t>
        <a:bodyPr/>
        <a:lstStyle/>
        <a:p>
          <a:endParaRPr lang="ru-RU"/>
        </a:p>
      </dgm:t>
    </dgm:pt>
    <dgm:pt modelId="{62F22F2C-B13E-4DE7-AAC9-016E092DA78F}" type="pres">
      <dgm:prSet presAssocID="{D6D045DA-034A-4A83-A2EF-05AAC7ADF6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0ACB048-3670-432D-AD66-3FC78DEEC5AE}" type="pres">
      <dgm:prSet presAssocID="{CC5BDE09-59E0-4979-A764-D46195926FB4}" presName="hierRoot1" presStyleCnt="0">
        <dgm:presLayoutVars>
          <dgm:hierBranch val="init"/>
        </dgm:presLayoutVars>
      </dgm:prSet>
      <dgm:spPr/>
    </dgm:pt>
    <dgm:pt modelId="{E995607A-2718-4666-8CA1-A0967518AF44}" type="pres">
      <dgm:prSet presAssocID="{CC5BDE09-59E0-4979-A764-D46195926FB4}" presName="rootComposite1" presStyleCnt="0"/>
      <dgm:spPr/>
    </dgm:pt>
    <dgm:pt modelId="{D0CE0250-D698-486F-AAB7-F19BED915CA0}" type="pres">
      <dgm:prSet presAssocID="{CC5BDE09-59E0-4979-A764-D46195926FB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47CAEF-247F-4B8E-869B-6A394C11D390}" type="pres">
      <dgm:prSet presAssocID="{CC5BDE09-59E0-4979-A764-D46195926FB4}" presName="rootConnector1" presStyleLbl="node1" presStyleIdx="0" presStyleCnt="0"/>
      <dgm:spPr/>
    </dgm:pt>
    <dgm:pt modelId="{77E753DA-4A38-409C-B8D2-7211453D23B1}" type="pres">
      <dgm:prSet presAssocID="{CC5BDE09-59E0-4979-A764-D46195926FB4}" presName="hierChild2" presStyleCnt="0"/>
      <dgm:spPr/>
    </dgm:pt>
    <dgm:pt modelId="{B858ED28-1056-40D5-BA69-E3F65C1F551F}" type="pres">
      <dgm:prSet presAssocID="{28FDA9DE-33D2-4795-8DE3-0BE37D99B805}" presName="Name37" presStyleLbl="parChTrans1D2" presStyleIdx="0" presStyleCnt="2"/>
      <dgm:spPr/>
    </dgm:pt>
    <dgm:pt modelId="{CD11679C-E37F-467B-84C4-CEE419109503}" type="pres">
      <dgm:prSet presAssocID="{21F1CD0A-F223-48B7-AE56-E48542E7C1F1}" presName="hierRoot2" presStyleCnt="0">
        <dgm:presLayoutVars>
          <dgm:hierBranch val="init"/>
        </dgm:presLayoutVars>
      </dgm:prSet>
      <dgm:spPr/>
    </dgm:pt>
    <dgm:pt modelId="{5660DB2C-38B5-4AF6-B46E-318A85A81CAE}" type="pres">
      <dgm:prSet presAssocID="{21F1CD0A-F223-48B7-AE56-E48542E7C1F1}" presName="rootComposite" presStyleCnt="0"/>
      <dgm:spPr/>
    </dgm:pt>
    <dgm:pt modelId="{4C8551FA-DDD4-414B-81D8-DF66CEC4AC0C}" type="pres">
      <dgm:prSet presAssocID="{21F1CD0A-F223-48B7-AE56-E48542E7C1F1}" presName="rootText" presStyleLbl="node2" presStyleIdx="0" presStyleCnt="2">
        <dgm:presLayoutVars>
          <dgm:chPref val="3"/>
        </dgm:presLayoutVars>
      </dgm:prSet>
      <dgm:spPr/>
    </dgm:pt>
    <dgm:pt modelId="{66A2D980-ADCA-4F2F-A4A3-AFBC4085B1D2}" type="pres">
      <dgm:prSet presAssocID="{21F1CD0A-F223-48B7-AE56-E48542E7C1F1}" presName="rootConnector" presStyleLbl="node2" presStyleIdx="0" presStyleCnt="2"/>
      <dgm:spPr/>
    </dgm:pt>
    <dgm:pt modelId="{538B5812-9AE8-44D1-B2B3-0A43B21DECD5}" type="pres">
      <dgm:prSet presAssocID="{21F1CD0A-F223-48B7-AE56-E48542E7C1F1}" presName="hierChild4" presStyleCnt="0"/>
      <dgm:spPr/>
    </dgm:pt>
    <dgm:pt modelId="{9782ADAF-043B-4F25-B1AA-048A5BB01D4F}" type="pres">
      <dgm:prSet presAssocID="{21F1CD0A-F223-48B7-AE56-E48542E7C1F1}" presName="hierChild5" presStyleCnt="0"/>
      <dgm:spPr/>
    </dgm:pt>
    <dgm:pt modelId="{8BF18C7B-7B99-4651-A297-E4ABFDF5800C}" type="pres">
      <dgm:prSet presAssocID="{151235C9-8599-4094-A9F0-949C0666BD46}" presName="Name37" presStyleLbl="parChTrans1D2" presStyleIdx="1" presStyleCnt="2"/>
      <dgm:spPr/>
    </dgm:pt>
    <dgm:pt modelId="{B07EFD13-4084-493D-AF19-B1616F74B62E}" type="pres">
      <dgm:prSet presAssocID="{9776858B-5A76-4050-B3A1-146DE8C7B7E6}" presName="hierRoot2" presStyleCnt="0">
        <dgm:presLayoutVars>
          <dgm:hierBranch val="init"/>
        </dgm:presLayoutVars>
      </dgm:prSet>
      <dgm:spPr/>
    </dgm:pt>
    <dgm:pt modelId="{0EAEA397-D7B7-4E1C-B986-CD5B4B8A3FA9}" type="pres">
      <dgm:prSet presAssocID="{9776858B-5A76-4050-B3A1-146DE8C7B7E6}" presName="rootComposite" presStyleCnt="0"/>
      <dgm:spPr/>
    </dgm:pt>
    <dgm:pt modelId="{A27F4B7A-1B7F-4292-8FF1-BA3D2D66FD02}" type="pres">
      <dgm:prSet presAssocID="{9776858B-5A76-4050-B3A1-146DE8C7B7E6}" presName="rootText" presStyleLbl="node2" presStyleIdx="1" presStyleCnt="2">
        <dgm:presLayoutVars>
          <dgm:chPref val="3"/>
        </dgm:presLayoutVars>
      </dgm:prSet>
      <dgm:spPr/>
    </dgm:pt>
    <dgm:pt modelId="{0CA82F91-C2FF-48FA-9AD0-D269918FF95D}" type="pres">
      <dgm:prSet presAssocID="{9776858B-5A76-4050-B3A1-146DE8C7B7E6}" presName="rootConnector" presStyleLbl="node2" presStyleIdx="1" presStyleCnt="2"/>
      <dgm:spPr/>
    </dgm:pt>
    <dgm:pt modelId="{D220CD9F-7841-4786-A9EA-0DFD98718ECD}" type="pres">
      <dgm:prSet presAssocID="{9776858B-5A76-4050-B3A1-146DE8C7B7E6}" presName="hierChild4" presStyleCnt="0"/>
      <dgm:spPr/>
    </dgm:pt>
    <dgm:pt modelId="{1AB70C27-0B05-45FC-B4D2-300BDC6FB009}" type="pres">
      <dgm:prSet presAssocID="{9776858B-5A76-4050-B3A1-146DE8C7B7E6}" presName="hierChild5" presStyleCnt="0"/>
      <dgm:spPr/>
    </dgm:pt>
    <dgm:pt modelId="{B1466834-43F3-4C17-BAE6-A733BF9F1846}" type="pres">
      <dgm:prSet presAssocID="{CC5BDE09-59E0-4979-A764-D46195926FB4}" presName="hierChild3" presStyleCnt="0"/>
      <dgm:spPr/>
    </dgm:pt>
  </dgm:ptLst>
  <dgm:cxnLst>
    <dgm:cxn modelId="{7EE2ABDA-7A22-4EDE-B84B-E457BE3BE16A}" type="presOf" srcId="{CC5BDE09-59E0-4979-A764-D46195926FB4}" destId="{DA47CAEF-247F-4B8E-869B-6A394C11D390}" srcOrd="1" destOrd="0" presId="urn:microsoft.com/office/officeart/2005/8/layout/orgChart1"/>
    <dgm:cxn modelId="{D2E50654-D79D-46EE-990C-C78D6DD10548}" srcId="{D6D045DA-034A-4A83-A2EF-05AAC7ADF677}" destId="{CC5BDE09-59E0-4979-A764-D46195926FB4}" srcOrd="0" destOrd="0" parTransId="{CD775726-0A4D-4E03-A764-0E0399C0D218}" sibTransId="{23594B5A-B366-4D26-84ED-67DBD6634F40}"/>
    <dgm:cxn modelId="{EB288367-E8E2-499E-8FC2-6F68CF65DF4F}" type="presOf" srcId="{9776858B-5A76-4050-B3A1-146DE8C7B7E6}" destId="{A27F4B7A-1B7F-4292-8FF1-BA3D2D66FD02}" srcOrd="0" destOrd="0" presId="urn:microsoft.com/office/officeart/2005/8/layout/orgChart1"/>
    <dgm:cxn modelId="{2EF19436-BE73-4187-9289-AE56875167A3}" type="presOf" srcId="{9776858B-5A76-4050-B3A1-146DE8C7B7E6}" destId="{0CA82F91-C2FF-48FA-9AD0-D269918FF95D}" srcOrd="1" destOrd="0" presId="urn:microsoft.com/office/officeart/2005/8/layout/orgChart1"/>
    <dgm:cxn modelId="{26379754-2D52-4ABB-8058-BC23608B8D87}" type="presOf" srcId="{D6D045DA-034A-4A83-A2EF-05AAC7ADF677}" destId="{62F22F2C-B13E-4DE7-AAC9-016E092DA78F}" srcOrd="0" destOrd="0" presId="urn:microsoft.com/office/officeart/2005/8/layout/orgChart1"/>
    <dgm:cxn modelId="{FF5B9FF2-0F5C-4434-B50A-AA04DDF98ADF}" type="presOf" srcId="{28FDA9DE-33D2-4795-8DE3-0BE37D99B805}" destId="{B858ED28-1056-40D5-BA69-E3F65C1F551F}" srcOrd="0" destOrd="0" presId="urn:microsoft.com/office/officeart/2005/8/layout/orgChart1"/>
    <dgm:cxn modelId="{AD71CA46-D397-4041-899E-B4BCC8B76E5E}" type="presOf" srcId="{21F1CD0A-F223-48B7-AE56-E48542E7C1F1}" destId="{4C8551FA-DDD4-414B-81D8-DF66CEC4AC0C}" srcOrd="0" destOrd="0" presId="urn:microsoft.com/office/officeart/2005/8/layout/orgChart1"/>
    <dgm:cxn modelId="{46601D90-E14D-4227-89D8-FB69A94BAE9E}" type="presOf" srcId="{151235C9-8599-4094-A9F0-949C0666BD46}" destId="{8BF18C7B-7B99-4651-A297-E4ABFDF5800C}" srcOrd="0" destOrd="0" presId="urn:microsoft.com/office/officeart/2005/8/layout/orgChart1"/>
    <dgm:cxn modelId="{F26FBDFA-9976-4D28-9934-28E37C5710E1}" type="presOf" srcId="{CC5BDE09-59E0-4979-A764-D46195926FB4}" destId="{D0CE0250-D698-486F-AAB7-F19BED915CA0}" srcOrd="0" destOrd="0" presId="urn:microsoft.com/office/officeart/2005/8/layout/orgChart1"/>
    <dgm:cxn modelId="{6195AA2E-C062-48DC-803A-8EEB79EA9478}" type="presOf" srcId="{21F1CD0A-F223-48B7-AE56-E48542E7C1F1}" destId="{66A2D980-ADCA-4F2F-A4A3-AFBC4085B1D2}" srcOrd="1" destOrd="0" presId="urn:microsoft.com/office/officeart/2005/8/layout/orgChart1"/>
    <dgm:cxn modelId="{548FF860-BD41-478E-B848-C12C40000135}" srcId="{CC5BDE09-59E0-4979-A764-D46195926FB4}" destId="{21F1CD0A-F223-48B7-AE56-E48542E7C1F1}" srcOrd="0" destOrd="0" parTransId="{28FDA9DE-33D2-4795-8DE3-0BE37D99B805}" sibTransId="{C338E828-75D3-43A5-8E21-76807F15D2AD}"/>
    <dgm:cxn modelId="{F16B15F1-317D-4842-B93E-9406E429DD30}" srcId="{CC5BDE09-59E0-4979-A764-D46195926FB4}" destId="{9776858B-5A76-4050-B3A1-146DE8C7B7E6}" srcOrd="1" destOrd="0" parTransId="{151235C9-8599-4094-A9F0-949C0666BD46}" sibTransId="{9AA8C763-D5B3-46D7-98E2-C83EAED8603C}"/>
    <dgm:cxn modelId="{D284715B-98CB-4DFA-9B9E-02B026BBC4B2}" type="presParOf" srcId="{62F22F2C-B13E-4DE7-AAC9-016E092DA78F}" destId="{F0ACB048-3670-432D-AD66-3FC78DEEC5AE}" srcOrd="0" destOrd="0" presId="urn:microsoft.com/office/officeart/2005/8/layout/orgChart1"/>
    <dgm:cxn modelId="{02E82B89-B0A2-4008-B9FA-65528B52BEA1}" type="presParOf" srcId="{F0ACB048-3670-432D-AD66-3FC78DEEC5AE}" destId="{E995607A-2718-4666-8CA1-A0967518AF44}" srcOrd="0" destOrd="0" presId="urn:microsoft.com/office/officeart/2005/8/layout/orgChart1"/>
    <dgm:cxn modelId="{1051A06B-C45A-48E9-8F7A-529A2B2B49C1}" type="presParOf" srcId="{E995607A-2718-4666-8CA1-A0967518AF44}" destId="{D0CE0250-D698-486F-AAB7-F19BED915CA0}" srcOrd="0" destOrd="0" presId="urn:microsoft.com/office/officeart/2005/8/layout/orgChart1"/>
    <dgm:cxn modelId="{52A31599-72F1-4AA2-82BB-6C0931ACC710}" type="presParOf" srcId="{E995607A-2718-4666-8CA1-A0967518AF44}" destId="{DA47CAEF-247F-4B8E-869B-6A394C11D390}" srcOrd="1" destOrd="0" presId="urn:microsoft.com/office/officeart/2005/8/layout/orgChart1"/>
    <dgm:cxn modelId="{D71055CE-B0CD-459E-A51C-4E031F92054A}" type="presParOf" srcId="{F0ACB048-3670-432D-AD66-3FC78DEEC5AE}" destId="{77E753DA-4A38-409C-B8D2-7211453D23B1}" srcOrd="1" destOrd="0" presId="urn:microsoft.com/office/officeart/2005/8/layout/orgChart1"/>
    <dgm:cxn modelId="{6C86D51D-073D-48EA-81D3-B9B2F6B7D23C}" type="presParOf" srcId="{77E753DA-4A38-409C-B8D2-7211453D23B1}" destId="{B858ED28-1056-40D5-BA69-E3F65C1F551F}" srcOrd="0" destOrd="0" presId="urn:microsoft.com/office/officeart/2005/8/layout/orgChart1"/>
    <dgm:cxn modelId="{956E1B74-B888-42FD-8DE0-C039D9E4E7A1}" type="presParOf" srcId="{77E753DA-4A38-409C-B8D2-7211453D23B1}" destId="{CD11679C-E37F-467B-84C4-CEE419109503}" srcOrd="1" destOrd="0" presId="urn:microsoft.com/office/officeart/2005/8/layout/orgChart1"/>
    <dgm:cxn modelId="{222422F3-DFC8-4BBA-A93E-AE33AAB7A223}" type="presParOf" srcId="{CD11679C-E37F-467B-84C4-CEE419109503}" destId="{5660DB2C-38B5-4AF6-B46E-318A85A81CAE}" srcOrd="0" destOrd="0" presId="urn:microsoft.com/office/officeart/2005/8/layout/orgChart1"/>
    <dgm:cxn modelId="{2AAF892A-C2BA-4C6D-BA75-A0B581A110AD}" type="presParOf" srcId="{5660DB2C-38B5-4AF6-B46E-318A85A81CAE}" destId="{4C8551FA-DDD4-414B-81D8-DF66CEC4AC0C}" srcOrd="0" destOrd="0" presId="urn:microsoft.com/office/officeart/2005/8/layout/orgChart1"/>
    <dgm:cxn modelId="{A1A30A49-8A55-4299-AA72-F6187C1B414C}" type="presParOf" srcId="{5660DB2C-38B5-4AF6-B46E-318A85A81CAE}" destId="{66A2D980-ADCA-4F2F-A4A3-AFBC4085B1D2}" srcOrd="1" destOrd="0" presId="urn:microsoft.com/office/officeart/2005/8/layout/orgChart1"/>
    <dgm:cxn modelId="{D43C0E1A-8687-4430-830B-A89427995E56}" type="presParOf" srcId="{CD11679C-E37F-467B-84C4-CEE419109503}" destId="{538B5812-9AE8-44D1-B2B3-0A43B21DECD5}" srcOrd="1" destOrd="0" presId="urn:microsoft.com/office/officeart/2005/8/layout/orgChart1"/>
    <dgm:cxn modelId="{45BAC78A-BCC3-4DCE-9BEF-CFBA07E86B0F}" type="presParOf" srcId="{CD11679C-E37F-467B-84C4-CEE419109503}" destId="{9782ADAF-043B-4F25-B1AA-048A5BB01D4F}" srcOrd="2" destOrd="0" presId="urn:microsoft.com/office/officeart/2005/8/layout/orgChart1"/>
    <dgm:cxn modelId="{A8CD610A-B1A6-4D6B-9BCA-0684EDA6DBD3}" type="presParOf" srcId="{77E753DA-4A38-409C-B8D2-7211453D23B1}" destId="{8BF18C7B-7B99-4651-A297-E4ABFDF5800C}" srcOrd="2" destOrd="0" presId="urn:microsoft.com/office/officeart/2005/8/layout/orgChart1"/>
    <dgm:cxn modelId="{CB4B0CA3-D4A0-4D02-AB7A-853BEA358351}" type="presParOf" srcId="{77E753DA-4A38-409C-B8D2-7211453D23B1}" destId="{B07EFD13-4084-493D-AF19-B1616F74B62E}" srcOrd="3" destOrd="0" presId="urn:microsoft.com/office/officeart/2005/8/layout/orgChart1"/>
    <dgm:cxn modelId="{37DC43BD-ED5B-426A-90CD-60A34390D3FB}" type="presParOf" srcId="{B07EFD13-4084-493D-AF19-B1616F74B62E}" destId="{0EAEA397-D7B7-4E1C-B986-CD5B4B8A3FA9}" srcOrd="0" destOrd="0" presId="urn:microsoft.com/office/officeart/2005/8/layout/orgChart1"/>
    <dgm:cxn modelId="{34FEE7DD-F177-40D9-9112-6D14D90602B0}" type="presParOf" srcId="{0EAEA397-D7B7-4E1C-B986-CD5B4B8A3FA9}" destId="{A27F4B7A-1B7F-4292-8FF1-BA3D2D66FD02}" srcOrd="0" destOrd="0" presId="urn:microsoft.com/office/officeart/2005/8/layout/orgChart1"/>
    <dgm:cxn modelId="{C4DACE11-F77E-4F79-BE44-9E79B87478E7}" type="presParOf" srcId="{0EAEA397-D7B7-4E1C-B986-CD5B4B8A3FA9}" destId="{0CA82F91-C2FF-48FA-9AD0-D269918FF95D}" srcOrd="1" destOrd="0" presId="urn:microsoft.com/office/officeart/2005/8/layout/orgChart1"/>
    <dgm:cxn modelId="{DF727AAE-3E81-4A34-BDB9-DA5046B576B5}" type="presParOf" srcId="{B07EFD13-4084-493D-AF19-B1616F74B62E}" destId="{D220CD9F-7841-4786-A9EA-0DFD98718ECD}" srcOrd="1" destOrd="0" presId="urn:microsoft.com/office/officeart/2005/8/layout/orgChart1"/>
    <dgm:cxn modelId="{F944FC19-6723-4471-B2A5-0DB154992A62}" type="presParOf" srcId="{B07EFD13-4084-493D-AF19-B1616F74B62E}" destId="{1AB70C27-0B05-45FC-B4D2-300BDC6FB009}" srcOrd="2" destOrd="0" presId="urn:microsoft.com/office/officeart/2005/8/layout/orgChart1"/>
    <dgm:cxn modelId="{2F9EE1D7-F9FE-4DFA-A65F-68BE8914A426}" type="presParOf" srcId="{F0ACB048-3670-432D-AD66-3FC78DEEC5AE}" destId="{B1466834-43F3-4C17-BAE6-A733BF9F1846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29.08.2013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500306"/>
            <a:ext cx="8929718" cy="1571636"/>
          </a:xfrm>
        </p:spPr>
        <p:txBody>
          <a:bodyPr>
            <a:normAutofit/>
          </a:bodyPr>
          <a:lstStyle/>
          <a:p>
            <a:pPr algn="ctr"/>
            <a:r>
              <a:rPr lang="ru-RU" smtClean="0"/>
              <a:t> </a:t>
            </a:r>
            <a:r>
              <a:rPr lang="ru-RU" dirty="0" err="1" smtClean="0"/>
              <a:t>Геометрияның негізгі</a:t>
            </a:r>
            <a:r>
              <a:rPr lang="ru-RU" dirty="0" smtClean="0"/>
              <a:t> </a:t>
            </a:r>
            <a:r>
              <a:rPr lang="ru-RU" dirty="0" err="1" smtClean="0"/>
              <a:t>ұғымдары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Берілген тұжырымдаманы ретімен талдау арқылы ақиқаттығына көз жеткізу оны </a:t>
            </a:r>
            <a:r>
              <a:rPr lang="kk-KZ" b="1" i="1" dirty="0" smtClean="0"/>
              <a:t>дәлелдеу</a:t>
            </a:r>
            <a:r>
              <a:rPr lang="kk-KZ" dirty="0" smtClean="0"/>
              <a:t> деп аталады.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 Дәлелдеу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Ақиқаттығы дәлелдеусіз қабылданатын сөйлем </a:t>
            </a:r>
            <a:r>
              <a:rPr lang="kk-KZ" b="1" i="1" dirty="0" smtClean="0"/>
              <a:t>аксиома</a:t>
            </a:r>
            <a:r>
              <a:rPr lang="kk-KZ" dirty="0" smtClean="0"/>
              <a:t> деп аталады.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 Аксиома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i="1" u="sng" dirty="0" smtClean="0"/>
              <a:t>Геометрия</a:t>
            </a:r>
            <a:r>
              <a:rPr lang="kk-KZ" dirty="0" smtClean="0"/>
              <a:t>-заттардың формасын, өлшемін және де өзара ара-қатынастарын зерттейтін ғылым саласы.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hakhmardan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000372"/>
            <a:ext cx="3469460" cy="2598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Shakhmardan\Downloads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071810"/>
            <a:ext cx="3600475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sz="2400" dirty="0" smtClean="0"/>
              <a:t>Геометрия ғылымы ғасырлар бойы жаңа теоремалар мен формулалар ашылуы арқылы дамып, толықтырылып отырған. Ғылымның дамуында ерекше рөл атқарған ғалымдар:</a:t>
            </a:r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        Фалес                 Пифагор           Евклид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Shakhmardan\Downloads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928934"/>
            <a:ext cx="1952625" cy="2333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Shakhmardan\Downloads\загруженное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000372"/>
            <a:ext cx="1885950" cy="2247900"/>
          </a:xfrm>
          <a:prstGeom prst="rect">
            <a:avLst/>
          </a:prstGeom>
          <a:noFill/>
        </p:spPr>
      </p:pic>
      <p:pic>
        <p:nvPicPr>
          <p:cNvPr id="2054" name="Picture 6" descr="C:\Users\Shakhmardan\Downloads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000372"/>
            <a:ext cx="2001826" cy="22983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dirty="0" smtClean="0"/>
              <a:t>Көптеген өмірлік есептердің шешімін табу;</a:t>
            </a:r>
          </a:p>
          <a:p>
            <a:r>
              <a:rPr lang="kk-KZ" sz="2400" dirty="0" smtClean="0"/>
              <a:t>Қоршаған ортаны тану;</a:t>
            </a:r>
          </a:p>
          <a:p>
            <a:r>
              <a:rPr lang="kk-KZ" sz="2400" dirty="0" smtClean="0"/>
              <a:t>Логикалық ойлау қабілетін дамыту</a:t>
            </a:r>
          </a:p>
          <a:p>
            <a:r>
              <a:rPr lang="kk-KZ" sz="2400" dirty="0" smtClean="0"/>
              <a:t>Көптеген маңызды мамандықтардың негізі           </a:t>
            </a:r>
            <a:r>
              <a:rPr lang="en-US" sz="2400" dirty="0" smtClean="0"/>
              <a:t>( </a:t>
            </a:r>
            <a:r>
              <a:rPr lang="ru-RU" sz="2400" dirty="0" smtClean="0"/>
              <a:t>Архитектор</a:t>
            </a:r>
            <a:r>
              <a:rPr lang="kk-KZ" sz="2400" dirty="0" smtClean="0"/>
              <a:t>, құрылыс инженері, скульптор т.б</a:t>
            </a:r>
            <a:r>
              <a:rPr lang="en-US" sz="2400" dirty="0" smtClean="0"/>
              <a:t>.)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Геометрияның қолданысы</a:t>
            </a:r>
            <a:endParaRPr lang="ru-RU" dirty="0"/>
          </a:p>
        </p:txBody>
      </p:sp>
      <p:pic>
        <p:nvPicPr>
          <p:cNvPr id="3074" name="Picture 2" descr="C:\Users\Shakhmardan\Downloads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876"/>
            <a:ext cx="2143140" cy="22770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5" name="Picture 3" descr="C:\Users\Shakhmardan\Downloads\images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571876"/>
            <a:ext cx="2643206" cy="22860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6" name="Picture 4" descr="C:\Users\Shakhmardan\Downloads\загруженное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53188" y="3571876"/>
            <a:ext cx="1724025" cy="22860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            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b="1" i="1" u="sng" dirty="0" smtClean="0"/>
          </a:p>
          <a:p>
            <a:pPr>
              <a:buNone/>
            </a:pPr>
            <a:endParaRPr lang="kk-KZ" b="1" i="1" u="sng" dirty="0" smtClean="0"/>
          </a:p>
          <a:p>
            <a:pPr>
              <a:buNone/>
            </a:pPr>
            <a:r>
              <a:rPr lang="kk-KZ" dirty="0" smtClean="0"/>
              <a:t>        </a:t>
            </a:r>
            <a:endParaRPr lang="kk-KZ" b="1" i="1" u="sng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r>
              <a:rPr lang="kk-KZ" dirty="0" smtClean="0"/>
              <a:t>Геометрияның салалары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b="1" i="1" dirty="0" smtClean="0"/>
              <a:t>Планиметрияда</a:t>
            </a:r>
            <a:r>
              <a:rPr lang="kk-KZ" sz="2400" dirty="0" smtClean="0"/>
              <a:t>  бір жазықтық бойында жататын, көлемсіз геометриялық фигуралар зерттеледі. Оларға: нүкте, кесінді, сәуле, үшбұрыш, төртбұрыш, шеңбер және т,б фигуралар жатады.</a:t>
            </a:r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      Шеңбер         Төртбұрыш                Сызық 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  Планиметрия</a:t>
            </a:r>
            <a:endParaRPr lang="ru-RU" dirty="0"/>
          </a:p>
        </p:txBody>
      </p:sp>
      <p:pic>
        <p:nvPicPr>
          <p:cNvPr id="4099" name="Picture 3" descr="C:\Users\Shakhmardan\Downloads\images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286124"/>
            <a:ext cx="2466975" cy="1847850"/>
          </a:xfrm>
          <a:prstGeom prst="rect">
            <a:avLst/>
          </a:prstGeom>
          <a:noFill/>
        </p:spPr>
      </p:pic>
      <p:pic>
        <p:nvPicPr>
          <p:cNvPr id="4100" name="Picture 4" descr="C:\Users\Shakhmardan\Downloads\0012-012-Figura-Kvadra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071810"/>
            <a:ext cx="2667018" cy="2000264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6072198" y="4429132"/>
            <a:ext cx="178595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b="1" i="1" dirty="0" smtClean="0"/>
              <a:t>Стереометрияда</a:t>
            </a:r>
            <a:r>
              <a:rPr lang="kk-KZ" sz="2400" dirty="0" smtClean="0"/>
              <a:t>  белгілі бір </a:t>
            </a:r>
            <a:r>
              <a:rPr lang="en-US" sz="2400" dirty="0" smtClean="0"/>
              <a:t>3D</a:t>
            </a:r>
            <a:r>
              <a:rPr lang="kk-KZ" sz="2400" dirty="0" smtClean="0"/>
              <a:t> көлемі бар геометриялық фигуралар зерттеледі. Оларға: </a:t>
            </a:r>
          </a:p>
          <a:p>
            <a:pPr>
              <a:buNone/>
            </a:pPr>
            <a:r>
              <a:rPr lang="kk-KZ" sz="2400" dirty="0" smtClean="0"/>
              <a:t>   Пирамида, конус, шар, цилиндр және т,б фигуралар жатады. </a:t>
            </a:r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       Пирамида              Шар                Цилиндр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 Стереометрия</a:t>
            </a:r>
            <a:endParaRPr lang="ru-RU" dirty="0"/>
          </a:p>
        </p:txBody>
      </p:sp>
      <p:pic>
        <p:nvPicPr>
          <p:cNvPr id="5125" name="Picture 5" descr="C:\Users\Shakhmardan\Downloads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286124"/>
            <a:ext cx="2638426" cy="1733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6" name="Picture 6" descr="C:\Users\Shakhmardan\Downloads\images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214686"/>
            <a:ext cx="2466975" cy="1847850"/>
          </a:xfrm>
          <a:prstGeom prst="rect">
            <a:avLst/>
          </a:prstGeom>
          <a:noFill/>
        </p:spPr>
      </p:pic>
      <p:pic>
        <p:nvPicPr>
          <p:cNvPr id="5127" name="Picture 7" descr="C:\Users\Shakhmardan\Downloads\600_700268b34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3214686"/>
            <a:ext cx="1928826" cy="18573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dirty="0" smtClean="0"/>
              <a:t>Жаңа ұғымдардың мағынасын бұрыннан белгілі ұғымдар арқылы түсіндіретін сөйлемді </a:t>
            </a:r>
            <a:r>
              <a:rPr lang="kk-KZ" sz="2400" b="1" i="1" dirty="0" smtClean="0"/>
              <a:t>анықтама</a:t>
            </a:r>
            <a:r>
              <a:rPr lang="kk-KZ" sz="2400" dirty="0" smtClean="0"/>
              <a:t> деп атаймыз.</a:t>
            </a:r>
          </a:p>
          <a:p>
            <a:pPr>
              <a:buNone/>
            </a:pPr>
            <a:endParaRPr lang="kk-KZ" sz="2400" dirty="0" smtClean="0"/>
          </a:p>
          <a:p>
            <a:r>
              <a:rPr lang="kk-KZ" sz="2400" dirty="0" smtClean="0"/>
              <a:t>Төртбұрышты анықтау үшін </a:t>
            </a:r>
            <a:r>
              <a:rPr lang="kk-KZ" sz="2400" i="1" dirty="0" smtClean="0"/>
              <a:t>нүкте, кесінді</a:t>
            </a:r>
          </a:p>
          <a:p>
            <a:pPr>
              <a:buNone/>
            </a:pPr>
            <a:r>
              <a:rPr lang="kk-KZ" sz="2400" dirty="0" smtClean="0"/>
              <a:t>   секілді бұрыннан белгілі ұғымдарды</a:t>
            </a:r>
          </a:p>
          <a:p>
            <a:pPr>
              <a:buNone/>
            </a:pPr>
            <a:r>
              <a:rPr lang="kk-KZ" sz="2400" dirty="0" smtClean="0"/>
              <a:t>   пайдаланамыз. Себебі төртбұрыш нүкте</a:t>
            </a:r>
          </a:p>
          <a:p>
            <a:pPr>
              <a:buNone/>
            </a:pPr>
            <a:r>
              <a:rPr lang="kk-KZ" sz="2400" dirty="0" smtClean="0"/>
              <a:t>   мен кесінділерден құралады.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 smtClean="0"/>
              <a:t>Анықтама</a:t>
            </a:r>
            <a:endParaRPr lang="ru-RU" dirty="0"/>
          </a:p>
        </p:txBody>
      </p:sp>
      <p:sp>
        <p:nvSpPr>
          <p:cNvPr id="5" name="Рамка 4"/>
          <p:cNvSpPr/>
          <p:nvPr/>
        </p:nvSpPr>
        <p:spPr>
          <a:xfrm>
            <a:off x="7215206" y="3571876"/>
            <a:ext cx="1428760" cy="121444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357686" y="4929198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750463" y="553642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357686" y="6143644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5393537" y="5536421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dirty="0" smtClean="0"/>
              <a:t>Анықтамасыз қабылданатын ұғымдар </a:t>
            </a:r>
            <a:r>
              <a:rPr lang="kk-KZ" sz="2400" b="1" i="1" dirty="0" smtClean="0"/>
              <a:t>негізгі ұғымдар</a:t>
            </a:r>
            <a:r>
              <a:rPr lang="kk-KZ" sz="2400" dirty="0" smtClean="0"/>
              <a:t> деп аталады.</a:t>
            </a:r>
          </a:p>
          <a:p>
            <a:endParaRPr lang="kk-KZ" sz="2400" dirty="0" smtClean="0"/>
          </a:p>
          <a:p>
            <a:r>
              <a:rPr lang="kk-KZ" sz="2400" dirty="0" smtClean="0"/>
              <a:t>Негізгі ұғымдардан бұрын анықталған ұғымдар болмағандықтан, бұл ұғымдарға анықтама жоқ.</a:t>
            </a:r>
          </a:p>
          <a:p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                                Мысалы:</a:t>
            </a:r>
          </a:p>
          <a:p>
            <a:pPr>
              <a:buNone/>
            </a:pPr>
            <a:endParaRPr lang="kk-KZ" sz="2400" dirty="0" smtClean="0"/>
          </a:p>
          <a:p>
            <a:pPr>
              <a:buNone/>
            </a:pPr>
            <a:r>
              <a:rPr lang="kk-KZ" sz="2400" dirty="0" smtClean="0"/>
              <a:t>           Нүкте                Түзу                Жазықтық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    Негізгі ұғымдар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000232" y="5214950"/>
            <a:ext cx="357190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инус 4"/>
          <p:cNvSpPr/>
          <p:nvPr/>
        </p:nvSpPr>
        <p:spPr>
          <a:xfrm>
            <a:off x="3214678" y="5286388"/>
            <a:ext cx="2500330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данные 5"/>
          <p:cNvSpPr/>
          <p:nvPr/>
        </p:nvSpPr>
        <p:spPr>
          <a:xfrm>
            <a:off x="6072198" y="5500702"/>
            <a:ext cx="2571768" cy="85725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304</TotalTime>
  <Words>237</Words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 Геометрияның негізгі ұғымдары</vt:lpstr>
      <vt:lpstr>Слайд 2</vt:lpstr>
      <vt:lpstr>Слайд 3</vt:lpstr>
      <vt:lpstr>   Геометрияның қолданысы</vt:lpstr>
      <vt:lpstr>    Геометрияның салалары</vt:lpstr>
      <vt:lpstr>               Планиметрия</vt:lpstr>
      <vt:lpstr>             Стереометрия</vt:lpstr>
      <vt:lpstr>Анықтама</vt:lpstr>
      <vt:lpstr>            Негізгі ұғымдар</vt:lpstr>
      <vt:lpstr>                Дәлелдеу</vt:lpstr>
      <vt:lpstr>                Аксиома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</dc:title>
  <dc:creator>Shakhmardan</dc:creator>
  <cp:lastModifiedBy>Shakhmardan</cp:lastModifiedBy>
  <cp:revision>35</cp:revision>
  <dcterms:created xsi:type="dcterms:W3CDTF">2013-08-19T06:18:34Z</dcterms:created>
  <dcterms:modified xsi:type="dcterms:W3CDTF">2013-08-29T09:48:02Z</dcterms:modified>
</cp:coreProperties>
</file>