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6A7DFC-095C-4146-A573-1AE84F17547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41999B-728D-4719-A7CF-B9EFB9CB78AC}">
      <dgm:prSet phldrT="[Текст]"/>
      <dgm:spPr/>
      <dgm:t>
        <a:bodyPr/>
        <a:lstStyle/>
        <a:p>
          <a:pPr algn="l"/>
          <a:r>
            <a:rPr lang="kk-K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Білу, түсіну</a:t>
          </a:r>
          <a:endParaRPr lang="ru-RU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AA5CC3-9D63-4884-9253-97EA20A5C7B6}" type="parTrans" cxnId="{874091C4-6596-4342-BA01-30C21BD82B23}">
      <dgm:prSet/>
      <dgm:spPr/>
      <dgm:t>
        <a:bodyPr/>
        <a:lstStyle/>
        <a:p>
          <a:endParaRPr lang="ru-RU"/>
        </a:p>
      </dgm:t>
    </dgm:pt>
    <dgm:pt modelId="{FD5C41E0-C79E-4094-8128-350852337201}" type="sibTrans" cxnId="{874091C4-6596-4342-BA01-30C21BD82B23}">
      <dgm:prSet/>
      <dgm:spPr/>
      <dgm:t>
        <a:bodyPr/>
        <a:lstStyle/>
        <a:p>
          <a:endParaRPr lang="ru-RU"/>
        </a:p>
      </dgm:t>
    </dgm:pt>
    <dgm:pt modelId="{6E01D275-F5B7-4590-9670-499F74470CB1}">
      <dgm:prSet phldrT="[Текст]" custT="1"/>
      <dgm:spPr/>
      <dgm:t>
        <a:bodyPr/>
        <a:lstStyle/>
        <a:p>
          <a:r>
            <a:rPr lang="kk-KZ" sz="24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Сұрақтарға жауап бере отырып, сызбаны толтыру </a:t>
          </a:r>
          <a:endParaRPr lang="ru-RU" sz="2400" b="1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D78A5F-E061-4CCA-8FBC-FB3E4D21F00A}" type="parTrans" cxnId="{F34FE86A-54A5-47DF-868E-84EE28516A4D}">
      <dgm:prSet/>
      <dgm:spPr/>
      <dgm:t>
        <a:bodyPr/>
        <a:lstStyle/>
        <a:p>
          <a:endParaRPr lang="ru-RU"/>
        </a:p>
      </dgm:t>
    </dgm:pt>
    <dgm:pt modelId="{F6547589-820A-43FC-93E5-33D7AF6BC93A}" type="sibTrans" cxnId="{F34FE86A-54A5-47DF-868E-84EE28516A4D}">
      <dgm:prSet/>
      <dgm:spPr/>
      <dgm:t>
        <a:bodyPr/>
        <a:lstStyle/>
        <a:p>
          <a:endParaRPr lang="ru-RU"/>
        </a:p>
      </dgm:t>
    </dgm:pt>
    <dgm:pt modelId="{F76B8984-0C11-44E4-BA38-2E8A84A572EB}">
      <dgm:prSet phldrT="[Текст]"/>
      <dgm:spPr/>
      <dgm:t>
        <a:bodyPr/>
        <a:lstStyle/>
        <a:p>
          <a:r>
            <a:rPr lang="kk-KZ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Қолдану</a:t>
          </a:r>
          <a:r>
            <a:rPr lang="kk-KZ" dirty="0" smtClean="0"/>
            <a:t> </a:t>
          </a:r>
          <a:endParaRPr lang="ru-RU" dirty="0"/>
        </a:p>
      </dgm:t>
    </dgm:pt>
    <dgm:pt modelId="{23CDA1EA-CBC2-4C9E-9F6F-64BB1EED67FA}" type="parTrans" cxnId="{DC4C2F0F-32F1-4CB4-ABA6-A5207F0E823F}">
      <dgm:prSet/>
      <dgm:spPr/>
      <dgm:t>
        <a:bodyPr/>
        <a:lstStyle/>
        <a:p>
          <a:endParaRPr lang="ru-RU"/>
        </a:p>
      </dgm:t>
    </dgm:pt>
    <dgm:pt modelId="{E486FC5B-0EC3-4BED-965D-731887C4C990}" type="sibTrans" cxnId="{DC4C2F0F-32F1-4CB4-ABA6-A5207F0E823F}">
      <dgm:prSet/>
      <dgm:spPr/>
      <dgm:t>
        <a:bodyPr/>
        <a:lstStyle/>
        <a:p>
          <a:endParaRPr lang="ru-RU"/>
        </a:p>
      </dgm:t>
    </dgm:pt>
    <dgm:pt modelId="{E309134D-646B-4A38-B407-93620C6B4EC3}">
      <dgm:prSet phldrT="[Текст]" custT="1"/>
      <dgm:spPr/>
      <dgm:t>
        <a:bodyPr/>
        <a:lstStyle/>
        <a:p>
          <a:r>
            <a:rPr lang="kk-KZ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3-топ:4 тапсырма     4-топ:6 тапсырма</a:t>
          </a:r>
          <a:endParaRPr lang="ru-RU" sz="2400" b="1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6D709F-BB2A-4969-9FEF-E76A087C352E}" type="sibTrans" cxnId="{4CE353D2-680D-4776-BC27-1691501171CE}">
      <dgm:prSet/>
      <dgm:spPr/>
      <dgm:t>
        <a:bodyPr/>
        <a:lstStyle/>
        <a:p>
          <a:endParaRPr lang="ru-RU"/>
        </a:p>
      </dgm:t>
    </dgm:pt>
    <dgm:pt modelId="{1A7D5EE7-A11B-4F1A-8DB4-C07AB333A137}" type="parTrans" cxnId="{4CE353D2-680D-4776-BC27-1691501171CE}">
      <dgm:prSet/>
      <dgm:spPr/>
      <dgm:t>
        <a:bodyPr/>
        <a:lstStyle/>
        <a:p>
          <a:endParaRPr lang="ru-RU"/>
        </a:p>
      </dgm:t>
    </dgm:pt>
    <dgm:pt modelId="{CE739F83-E835-4D09-AA09-1DE46CDCAC38}">
      <dgm:prSet phldrT="[Текст]" custT="1"/>
      <dgm:spPr/>
      <dgm:t>
        <a:bodyPr/>
        <a:lstStyle/>
        <a:p>
          <a:r>
            <a:rPr lang="kk-KZ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1-топ:1тапсырма      2-топ:3 тапсырма</a:t>
          </a:r>
          <a:endParaRPr lang="ru-RU" sz="2400" b="1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5F002-428F-43B3-BAD9-532D8220A066}" type="sibTrans" cxnId="{1C9EF2B1-7E51-44D4-BE2C-5B3792E338AB}">
      <dgm:prSet/>
      <dgm:spPr/>
      <dgm:t>
        <a:bodyPr/>
        <a:lstStyle/>
        <a:p>
          <a:endParaRPr lang="ru-RU"/>
        </a:p>
      </dgm:t>
    </dgm:pt>
    <dgm:pt modelId="{6A26D8D2-F9C5-440A-94A3-B88DC0D52C28}" type="parTrans" cxnId="{1C9EF2B1-7E51-44D4-BE2C-5B3792E338AB}">
      <dgm:prSet/>
      <dgm:spPr/>
      <dgm:t>
        <a:bodyPr/>
        <a:lstStyle/>
        <a:p>
          <a:endParaRPr lang="ru-RU"/>
        </a:p>
      </dgm:t>
    </dgm:pt>
    <dgm:pt modelId="{4096856F-C78D-4186-8DC2-B6A32D58AD30}">
      <dgm:prSet phldrT="[Текст]" custT="1"/>
      <dgm:spPr/>
      <dgm:t>
        <a:bodyPr/>
        <a:lstStyle/>
        <a:p>
          <a:r>
            <a:rPr lang="kk-KZ" sz="2400" b="1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Оқулықпен жұмыс: 82-83 бет</a:t>
          </a:r>
          <a:endParaRPr lang="ru-RU" sz="2400" b="1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B13DEB-FC1F-4675-935D-3D7152F37F95}" type="sibTrans" cxnId="{3C51AB76-26B0-4274-B03B-2E8E471EE78A}">
      <dgm:prSet/>
      <dgm:spPr/>
      <dgm:t>
        <a:bodyPr/>
        <a:lstStyle/>
        <a:p>
          <a:endParaRPr lang="ru-RU"/>
        </a:p>
      </dgm:t>
    </dgm:pt>
    <dgm:pt modelId="{AEAA131E-D04F-4694-8667-3FFD990F832D}" type="parTrans" cxnId="{3C51AB76-26B0-4274-B03B-2E8E471EE78A}">
      <dgm:prSet/>
      <dgm:spPr/>
      <dgm:t>
        <a:bodyPr/>
        <a:lstStyle/>
        <a:p>
          <a:endParaRPr lang="ru-RU"/>
        </a:p>
      </dgm:t>
    </dgm:pt>
    <dgm:pt modelId="{3E70D16E-978B-4E2E-B078-1F7BF6C04951}" type="pres">
      <dgm:prSet presAssocID="{196A7DFC-095C-4146-A573-1AE84F1754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7E2DBE-3D9D-4C7B-8AD9-B00B5009B3A0}" type="pres">
      <dgm:prSet presAssocID="{4A41999B-728D-4719-A7CF-B9EFB9CB78AC}" presName="linNode" presStyleCnt="0"/>
      <dgm:spPr/>
    </dgm:pt>
    <dgm:pt modelId="{8A2875F1-6798-48E5-AC8F-DF9973F246A2}" type="pres">
      <dgm:prSet presAssocID="{4A41999B-728D-4719-A7CF-B9EFB9CB78AC}" presName="parentText" presStyleLbl="node1" presStyleIdx="0" presStyleCnt="2" custScaleX="81655" custScaleY="29895" custLinFactNeighborX="200" custLinFactNeighborY="-118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23972-A89D-401C-AD4A-7505C8A914AA}" type="pres">
      <dgm:prSet presAssocID="{4A41999B-728D-4719-A7CF-B9EFB9CB78AC}" presName="descendantText" presStyleLbl="alignAccFollowNode1" presStyleIdx="0" presStyleCnt="2" custScaleX="125309" custScaleY="40385" custLinFactNeighborX="6636" custLinFactNeighborY="-13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CB285-8956-463E-AF1B-F306B3D1929D}" type="pres">
      <dgm:prSet presAssocID="{FD5C41E0-C79E-4094-8128-350852337201}" presName="sp" presStyleCnt="0"/>
      <dgm:spPr/>
    </dgm:pt>
    <dgm:pt modelId="{E91D45FC-6066-40F1-9FF9-98F3BFC8620E}" type="pres">
      <dgm:prSet presAssocID="{F76B8984-0C11-44E4-BA38-2E8A84A572EB}" presName="linNode" presStyleCnt="0"/>
      <dgm:spPr/>
    </dgm:pt>
    <dgm:pt modelId="{21B10A8C-C8D9-4F81-9C17-44548927C839}" type="pres">
      <dgm:prSet presAssocID="{F76B8984-0C11-44E4-BA38-2E8A84A572EB}" presName="parentText" presStyleLbl="node1" presStyleIdx="1" presStyleCnt="2" custScaleX="74999" custScaleY="23155" custLinFactNeighborX="196" custLinFactNeighborY="-25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3FD4BD-C1EF-49D0-886D-7E34067A212C}" type="pres">
      <dgm:prSet presAssocID="{F76B8984-0C11-44E4-BA38-2E8A84A572EB}" presName="descendantText" presStyleLbl="alignAccFollowNode1" presStyleIdx="1" presStyleCnt="2" custAng="10800000" custFlipHor="1" custScaleX="121718" custScaleY="42318" custLinFactNeighborX="4419" custLinFactNeighborY="1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E353D2-680D-4776-BC27-1691501171CE}" srcId="{F76B8984-0C11-44E4-BA38-2E8A84A572EB}" destId="{E309134D-646B-4A38-B407-93620C6B4EC3}" srcOrd="2" destOrd="0" parTransId="{1A7D5EE7-A11B-4F1A-8DB4-C07AB333A137}" sibTransId="{276D709F-BB2A-4969-9FEF-E76A087C352E}"/>
    <dgm:cxn modelId="{93C0245D-4D35-4937-AC36-B29C58F20A8F}" type="presOf" srcId="{6E01D275-F5B7-4590-9670-499F74470CB1}" destId="{5B223972-A89D-401C-AD4A-7505C8A914AA}" srcOrd="0" destOrd="0" presId="urn:microsoft.com/office/officeart/2005/8/layout/vList5"/>
    <dgm:cxn modelId="{9F09A7EF-6E19-40EB-A0CC-B4AF59B53B4D}" type="presOf" srcId="{E309134D-646B-4A38-B407-93620C6B4EC3}" destId="{3B3FD4BD-C1EF-49D0-886D-7E34067A212C}" srcOrd="0" destOrd="2" presId="urn:microsoft.com/office/officeart/2005/8/layout/vList5"/>
    <dgm:cxn modelId="{3C51AB76-26B0-4274-B03B-2E8E471EE78A}" srcId="{F76B8984-0C11-44E4-BA38-2E8A84A572EB}" destId="{4096856F-C78D-4186-8DC2-B6A32D58AD30}" srcOrd="0" destOrd="0" parTransId="{AEAA131E-D04F-4694-8667-3FFD990F832D}" sibTransId="{FCB13DEB-FC1F-4675-935D-3D7152F37F95}"/>
    <dgm:cxn modelId="{1CB3C47E-A50A-4C2D-9346-3C0AE8315179}" type="presOf" srcId="{4096856F-C78D-4186-8DC2-B6A32D58AD30}" destId="{3B3FD4BD-C1EF-49D0-886D-7E34067A212C}" srcOrd="0" destOrd="0" presId="urn:microsoft.com/office/officeart/2005/8/layout/vList5"/>
    <dgm:cxn modelId="{DC4C2F0F-32F1-4CB4-ABA6-A5207F0E823F}" srcId="{196A7DFC-095C-4146-A573-1AE84F175473}" destId="{F76B8984-0C11-44E4-BA38-2E8A84A572EB}" srcOrd="1" destOrd="0" parTransId="{23CDA1EA-CBC2-4C9E-9F6F-64BB1EED67FA}" sibTransId="{E486FC5B-0EC3-4BED-965D-731887C4C990}"/>
    <dgm:cxn modelId="{F0204488-3CD0-43B4-ACA9-4ED04E01EE70}" type="presOf" srcId="{F76B8984-0C11-44E4-BA38-2E8A84A572EB}" destId="{21B10A8C-C8D9-4F81-9C17-44548927C839}" srcOrd="0" destOrd="0" presId="urn:microsoft.com/office/officeart/2005/8/layout/vList5"/>
    <dgm:cxn modelId="{1C9EF2B1-7E51-44D4-BE2C-5B3792E338AB}" srcId="{F76B8984-0C11-44E4-BA38-2E8A84A572EB}" destId="{CE739F83-E835-4D09-AA09-1DE46CDCAC38}" srcOrd="1" destOrd="0" parTransId="{6A26D8D2-F9C5-440A-94A3-B88DC0D52C28}" sibTransId="{7B15F002-428F-43B3-BAD9-532D8220A066}"/>
    <dgm:cxn modelId="{8B540175-0995-4CB1-8653-01718308DE86}" type="presOf" srcId="{196A7DFC-095C-4146-A573-1AE84F175473}" destId="{3E70D16E-978B-4E2E-B078-1F7BF6C04951}" srcOrd="0" destOrd="0" presId="urn:microsoft.com/office/officeart/2005/8/layout/vList5"/>
    <dgm:cxn modelId="{874091C4-6596-4342-BA01-30C21BD82B23}" srcId="{196A7DFC-095C-4146-A573-1AE84F175473}" destId="{4A41999B-728D-4719-A7CF-B9EFB9CB78AC}" srcOrd="0" destOrd="0" parTransId="{FDAA5CC3-9D63-4884-9253-97EA20A5C7B6}" sibTransId="{FD5C41E0-C79E-4094-8128-350852337201}"/>
    <dgm:cxn modelId="{39E75C58-7B27-4160-84BF-F9413C170CDD}" type="presOf" srcId="{4A41999B-728D-4719-A7CF-B9EFB9CB78AC}" destId="{8A2875F1-6798-48E5-AC8F-DF9973F246A2}" srcOrd="0" destOrd="0" presId="urn:microsoft.com/office/officeart/2005/8/layout/vList5"/>
    <dgm:cxn modelId="{03D78973-D58E-4B42-9A03-282329578798}" type="presOf" srcId="{CE739F83-E835-4D09-AA09-1DE46CDCAC38}" destId="{3B3FD4BD-C1EF-49D0-886D-7E34067A212C}" srcOrd="0" destOrd="1" presId="urn:microsoft.com/office/officeart/2005/8/layout/vList5"/>
    <dgm:cxn modelId="{F34FE86A-54A5-47DF-868E-84EE28516A4D}" srcId="{4A41999B-728D-4719-A7CF-B9EFB9CB78AC}" destId="{6E01D275-F5B7-4590-9670-499F74470CB1}" srcOrd="0" destOrd="0" parTransId="{5DD78A5F-E061-4CCA-8FBC-FB3E4D21F00A}" sibTransId="{F6547589-820A-43FC-93E5-33D7AF6BC93A}"/>
    <dgm:cxn modelId="{43B3969F-0142-4FDA-94A6-202ABFB1552A}" type="presParOf" srcId="{3E70D16E-978B-4E2E-B078-1F7BF6C04951}" destId="{667E2DBE-3D9D-4C7B-8AD9-B00B5009B3A0}" srcOrd="0" destOrd="0" presId="urn:microsoft.com/office/officeart/2005/8/layout/vList5"/>
    <dgm:cxn modelId="{8E26D275-E9A6-4022-B3F5-FAEE98679D3B}" type="presParOf" srcId="{667E2DBE-3D9D-4C7B-8AD9-B00B5009B3A0}" destId="{8A2875F1-6798-48E5-AC8F-DF9973F246A2}" srcOrd="0" destOrd="0" presId="urn:microsoft.com/office/officeart/2005/8/layout/vList5"/>
    <dgm:cxn modelId="{96DB8C3C-E8EF-472D-B301-CCD40E50A989}" type="presParOf" srcId="{667E2DBE-3D9D-4C7B-8AD9-B00B5009B3A0}" destId="{5B223972-A89D-401C-AD4A-7505C8A914AA}" srcOrd="1" destOrd="0" presId="urn:microsoft.com/office/officeart/2005/8/layout/vList5"/>
    <dgm:cxn modelId="{37F33ECC-018D-4E0C-83B6-ED01F6D6E562}" type="presParOf" srcId="{3E70D16E-978B-4E2E-B078-1F7BF6C04951}" destId="{20CCB285-8956-463E-AF1B-F306B3D1929D}" srcOrd="1" destOrd="0" presId="urn:microsoft.com/office/officeart/2005/8/layout/vList5"/>
    <dgm:cxn modelId="{996C6444-6EB3-452F-8E22-E66C1769E8A2}" type="presParOf" srcId="{3E70D16E-978B-4E2E-B078-1F7BF6C04951}" destId="{E91D45FC-6066-40F1-9FF9-98F3BFC8620E}" srcOrd="2" destOrd="0" presId="urn:microsoft.com/office/officeart/2005/8/layout/vList5"/>
    <dgm:cxn modelId="{AF9808B1-9227-42A3-9031-88906B7C3188}" type="presParOf" srcId="{E91D45FC-6066-40F1-9FF9-98F3BFC8620E}" destId="{21B10A8C-C8D9-4F81-9C17-44548927C839}" srcOrd="0" destOrd="0" presId="urn:microsoft.com/office/officeart/2005/8/layout/vList5"/>
    <dgm:cxn modelId="{EF0BBFEF-A733-4D3C-B5EF-AC4039E80C96}" type="presParOf" srcId="{E91D45FC-6066-40F1-9FF9-98F3BFC8620E}" destId="{3B3FD4BD-C1EF-49D0-886D-7E34067A21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23972-A89D-401C-AD4A-7505C8A914AA}">
      <dsp:nvSpPr>
        <dsp:cNvPr id="0" name=""/>
        <dsp:cNvSpPr/>
      </dsp:nvSpPr>
      <dsp:spPr>
        <a:xfrm rot="5400000">
          <a:off x="4488535" y="-2106196"/>
          <a:ext cx="1462248" cy="60198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Сұрақтарға жауап бере отырып, сызбаны толтыру </a:t>
          </a:r>
          <a:endParaRPr lang="ru-RU" sz="2400" b="1" kern="1200" dirty="0">
            <a:solidFill>
              <a:srgbClr val="0000FF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209720" y="244000"/>
        <a:ext cx="5948499" cy="1319486"/>
      </dsp:txXfrm>
    </dsp:sp>
    <dsp:sp modelId="{8A2875F1-6798-48E5-AC8F-DF9973F246A2}">
      <dsp:nvSpPr>
        <dsp:cNvPr id="0" name=""/>
        <dsp:cNvSpPr/>
      </dsp:nvSpPr>
      <dsp:spPr>
        <a:xfrm>
          <a:off x="10348" y="172633"/>
          <a:ext cx="2206535" cy="13530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5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Білу, түсіну</a:t>
          </a:r>
          <a:endParaRPr lang="ru-RU" sz="35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398" y="238683"/>
        <a:ext cx="2074435" cy="1220936"/>
      </dsp:txXfrm>
    </dsp:sp>
    <dsp:sp modelId="{3B3FD4BD-C1EF-49D0-886D-7E34067A212C}">
      <dsp:nvSpPr>
        <dsp:cNvPr id="0" name=""/>
        <dsp:cNvSpPr/>
      </dsp:nvSpPr>
      <dsp:spPr>
        <a:xfrm rot="5400000" flipH="1">
          <a:off x="4408325" y="95765"/>
          <a:ext cx="1532237" cy="611031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Оқулықпен жұмыс: 82-83 бет</a:t>
          </a:r>
          <a:endParaRPr lang="ru-RU" sz="2400" b="1" kern="1200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1-топ:1тапсырма      2-топ:3 тапсырма</a:t>
          </a:r>
          <a:endParaRPr lang="ru-RU" sz="2400" b="1" kern="1200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400" b="1" kern="1200" dirty="0" smtClean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3-топ:4 тапсырма     4-топ:6 тапсырма</a:t>
          </a:r>
          <a:endParaRPr lang="ru-RU" sz="2400" b="1" kern="1200" dirty="0">
            <a:solidFill>
              <a:srgbClr val="66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119288" y="2459600"/>
        <a:ext cx="6035513" cy="1382641"/>
      </dsp:txXfrm>
    </dsp:sp>
    <dsp:sp modelId="{21B10A8C-C8D9-4F81-9C17-44548927C839}">
      <dsp:nvSpPr>
        <dsp:cNvPr id="0" name=""/>
        <dsp:cNvSpPr/>
      </dsp:nvSpPr>
      <dsp:spPr>
        <a:xfrm>
          <a:off x="10579" y="2468211"/>
          <a:ext cx="2117807" cy="1047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500" b="1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Қолдану</a:t>
          </a:r>
          <a:r>
            <a:rPr lang="kk-KZ" sz="3500" kern="1200" dirty="0" smtClean="0"/>
            <a:t> </a:t>
          </a:r>
          <a:endParaRPr lang="ru-RU" sz="3500" kern="1200" dirty="0"/>
        </a:p>
      </dsp:txBody>
      <dsp:txXfrm>
        <a:off x="61737" y="2519369"/>
        <a:ext cx="2015491" cy="945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E93B0-2A5B-4467-B3D8-AF036B420D28}" type="datetimeFigureOut">
              <a:rPr lang="ru-RU" smtClean="0"/>
              <a:t>22.01.2014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7672B-69AC-4C9E-8CA0-55B9E9951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23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7672B-69AC-4C9E-8CA0-55B9E9951B9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25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1FF48E-2B0B-4130-82A7-9C84BBC2BF0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774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7B6B5-7EA7-4ECC-9835-1D60F99F2BE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0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52B3A-297E-429E-A96D-D9014CD7AAA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E1DECF-EA0B-4210-A045-CFE358DB217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9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4ACFDB-75E6-4D98-B108-C6C75F78EAC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9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D21CE-E487-4FFC-A408-A83571F783C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D6E59-0238-4E8D-9772-2D868D20F80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64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18552-6F02-4FF0-A55C-8158D85044F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60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640DE0-43B4-455D-9539-0BD338AAF48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4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CB7D7-9C12-4D2E-94E7-5C5809951EA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09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D4B14-D4A6-4E7D-B6E7-9877B51CCB9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2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C84CD4-5729-4485-B93E-5B9E5D1B0BBB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99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kk-KZ" sz="72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sz="7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 сабағы</a:t>
            </a:r>
          </a:p>
          <a:p>
            <a:pPr marL="0" indent="0" algn="ctr">
              <a:buNone/>
            </a:pPr>
            <a:r>
              <a:rPr lang="kk-KZ" sz="7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сынып </a:t>
            </a:r>
            <a:endParaRPr lang="ru-RU" sz="7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1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36104"/>
          </a:xfrm>
        </p:spPr>
        <p:txBody>
          <a:bodyPr/>
          <a:lstStyle/>
          <a:p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Жауаптары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1.Ә                   7.Б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2.Ә                   8.Ә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3.Ә                   9.Ә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4.Ә                 10.Ә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5.Б                 11.А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6.Ә                 12.Б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12 ұпай- «5»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10-11 ұпай- «4»</a:t>
            </a:r>
          </a:p>
          <a:p>
            <a:pPr marL="0" indent="0" algn="ctr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8-9 ұпай – «3»</a:t>
            </a:r>
            <a:endParaRPr lang="kk-KZ" sz="2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308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4942"/>
          </a:xfrm>
        </p:spPr>
        <p:txBody>
          <a:bodyPr/>
          <a:lstStyle/>
          <a:p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 оқулығы - 82,83 бет   </a:t>
            </a:r>
          </a:p>
          <a:p>
            <a:pPr marL="0" indent="0"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2-жаттығу, 5- жаттығу</a:t>
            </a:r>
          </a:p>
          <a:p>
            <a:pPr marL="0" indent="0">
              <a:buNone/>
            </a:pPr>
            <a:endParaRPr lang="kk-KZ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10 сұрақтан тұратын «Сөйлем»    </a:t>
            </a:r>
          </a:p>
          <a:p>
            <a:pPr marL="0" indent="0">
              <a:buNone/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тақырыбы бойынша тест </a:t>
            </a:r>
          </a:p>
          <a:p>
            <a:pPr marL="0" indent="0">
              <a:buNone/>
            </a:pPr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құрастырып келу.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6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52128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 дайындық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ctr">
              <a:buNone/>
            </a:pPr>
            <a:r>
              <a:rPr lang="kk-KZ" dirty="0" smtClean="0"/>
              <a:t>  </a:t>
            </a:r>
            <a:r>
              <a:rPr lang="kk-KZ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«Жылы лебіздер» тренингі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://go2.imgsmail.ru/imgpreview?key=http%3A//demiart.ru/forum/uploads3/post-466728-1237291410.jpg&amp;mb=imgdb_preview_148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621" y="4221088"/>
            <a:ext cx="2442308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43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Топқа бөліну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16832"/>
            <a:ext cx="7931224" cy="4209331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                   </a:t>
            </a:r>
          </a:p>
          <a:p>
            <a:pPr marL="0" indent="0">
              <a:buNone/>
            </a:pPr>
            <a:r>
              <a:rPr lang="kk-KZ" dirty="0"/>
              <a:t> </a:t>
            </a:r>
            <a:r>
              <a:rPr lang="kk-KZ" dirty="0" smtClean="0"/>
              <a:t>                   </a:t>
            </a:r>
            <a:r>
              <a:rPr lang="kk-KZ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1-топ                              2-топ</a:t>
            </a: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3-топ                                4-топ</a:t>
            </a: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3денгейСабакжоспары\3апта\3кун\images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56" y="1772816"/>
            <a:ext cx="1624330" cy="1455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httuchka.ru/wp-content/uploads/2011/11/%D1%81%D0%BC%D0%B0%D0%B9%D0%BB%D1%8B_%D1%8D%D0%BC%D0%BE%D1%86%D0%B8%D0%B8_smajly_jemocii_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44197"/>
            <a:ext cx="1499860" cy="1437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:\3денгейСабакжоспары\3апта\3кун\images5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1489478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D:\3денгейСабакжоспары\3апта\3кун\default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89040"/>
            <a:ext cx="1415802" cy="1337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1483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тапсырмасын тексеру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456384"/>
          </a:xfrm>
        </p:spPr>
        <p:txBody>
          <a:bodyPr/>
          <a:lstStyle/>
          <a:p>
            <a:pPr marL="0" indent="0" algn="ctr">
              <a:buNone/>
            </a:pPr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231- жаттығу</a:t>
            </a:r>
          </a:p>
          <a:p>
            <a:pPr marL="0" indent="0" algn="ctr">
              <a:buNone/>
            </a:pPr>
            <a:endParaRPr lang="kk-KZ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«Сөйлем» тақырыбы бойынша</a:t>
            </a:r>
          </a:p>
          <a:p>
            <a:pPr marL="0" indent="0" algn="ctr">
              <a:buNone/>
            </a:pPr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ережелерді қайталау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3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944216"/>
          </a:xfrm>
        </p:spPr>
        <p:txBody>
          <a:bodyPr/>
          <a:lstStyle/>
          <a:p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  <a:r>
              <a:rPr lang="kk-KZ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«Сөйлем» тақырыбын қайталау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Сабақтың мақсаты: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40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52128"/>
          </a:xfrm>
        </p:spPr>
        <p:txBody>
          <a:bodyPr/>
          <a:lstStyle/>
          <a:p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 жазу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жұмбағы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 сақина секілді</a:t>
            </a:r>
          </a:p>
          <a:p>
            <a:pPr marL="0" indent="0" algn="ctr">
              <a:buNone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 бүйірі кетілді.</a:t>
            </a:r>
          </a:p>
          <a:p>
            <a:pPr marL="0" indent="0" algn="ctr">
              <a:buNone/>
            </a:pPr>
            <a:endParaRPr lang="kk-KZ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қай әріп?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4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36395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210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k-KZ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сәті: «Балапандар биі»</a:t>
            </a:r>
            <a:endParaRPr lang="ru-RU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3" descr="16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200"/>
            <a:ext cx="835292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6" descr="22225479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9751" y="4041568"/>
            <a:ext cx="2325777" cy="162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 descr="222254790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6056" y="3573016"/>
            <a:ext cx="228600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907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204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05443" y="1398416"/>
            <a:ext cx="2566357" cy="773971"/>
            <a:chOff x="10348" y="172633"/>
            <a:chExt cx="2206535" cy="135303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0348" y="172633"/>
              <a:ext cx="2206535" cy="135303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76398" y="238683"/>
              <a:ext cx="2074435" cy="12209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35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Талдау</a:t>
              </a:r>
              <a:endParaRPr lang="ru-RU" sz="35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975384" y="1436198"/>
            <a:ext cx="5456255" cy="799635"/>
            <a:chOff x="2209719" y="172620"/>
            <a:chExt cx="6019880" cy="1462248"/>
          </a:xfrm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 rot="5400000">
              <a:off x="4488535" y="-2106196"/>
              <a:ext cx="1462248" cy="601988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2209720" y="244000"/>
              <a:ext cx="5948499" cy="1319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0" lvl="1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k-KZ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Тақта алдында жұмыс</a:t>
              </a:r>
              <a:r>
                <a:rPr lang="kk-KZ" sz="2400" b="1" kern="12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400" b="1" kern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38688" y="2704520"/>
            <a:ext cx="2654777" cy="940504"/>
            <a:chOff x="10348" y="172633"/>
            <a:chExt cx="2206535" cy="135303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0348" y="172633"/>
              <a:ext cx="2206535" cy="135303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76398" y="238683"/>
              <a:ext cx="2074435" cy="12209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35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Жинақтау</a:t>
              </a:r>
              <a:endParaRPr lang="ru-RU" sz="35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72138" y="4437112"/>
            <a:ext cx="2422841" cy="773971"/>
            <a:chOff x="10348" y="172633"/>
            <a:chExt cx="2206535" cy="135303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0348" y="172633"/>
              <a:ext cx="2206535" cy="135303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76398" y="238683"/>
              <a:ext cx="2074435" cy="12209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66675" rIns="133350" bIns="66675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35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Бағалау</a:t>
              </a:r>
              <a:endParaRPr lang="ru-RU" sz="35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3034265" y="2799477"/>
            <a:ext cx="5456255" cy="799635"/>
            <a:chOff x="2209719" y="172620"/>
            <a:chExt cx="6019880" cy="1462248"/>
          </a:xfrm>
        </p:grpSpPr>
        <p:sp>
          <p:nvSpPr>
            <p:cNvPr id="21" name="Прямоугольник с двумя скругленными соседними углами 20"/>
            <p:cNvSpPr/>
            <p:nvPr/>
          </p:nvSpPr>
          <p:spPr>
            <a:xfrm rot="5400000">
              <a:off x="4488535" y="-2106196"/>
              <a:ext cx="1462248" cy="601988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Прямоугольник 21"/>
            <p:cNvSpPr/>
            <p:nvPr/>
          </p:nvSpPr>
          <p:spPr>
            <a:xfrm>
              <a:off x="2209720" y="244000"/>
              <a:ext cx="5948499" cy="1319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0" lvl="1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k-KZ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Карточкамен жұмыс</a:t>
              </a:r>
              <a:r>
                <a:rPr lang="kk-KZ" sz="2400" b="1" kern="12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400" b="1" kern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893465" y="4474894"/>
            <a:ext cx="5305012" cy="799635"/>
            <a:chOff x="2209719" y="172620"/>
            <a:chExt cx="6019880" cy="1462248"/>
          </a:xfrm>
        </p:grpSpPr>
        <p:sp>
          <p:nvSpPr>
            <p:cNvPr id="24" name="Прямоугольник с двумя скругленными соседними углами 23"/>
            <p:cNvSpPr/>
            <p:nvPr/>
          </p:nvSpPr>
          <p:spPr>
            <a:xfrm rot="5400000">
              <a:off x="4488535" y="-2106196"/>
              <a:ext cx="1462248" cy="6019880"/>
            </a:xfrm>
            <a:prstGeom prst="round2Same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рямоугольник 24"/>
            <p:cNvSpPr/>
            <p:nvPr/>
          </p:nvSpPr>
          <p:spPr>
            <a:xfrm>
              <a:off x="2209720" y="244000"/>
              <a:ext cx="5948499" cy="1319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0" lvl="1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kk-KZ" sz="2400" b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Тест  84-86 бет</a:t>
              </a:r>
              <a:r>
                <a:rPr lang="kk-KZ" sz="2400" b="1" kern="1200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400" b="1" kern="1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4787808"/>
      </p:ext>
    </p:extLst>
  </p:cSld>
  <p:clrMapOvr>
    <a:masterClrMapping/>
  </p:clrMapOvr>
</p:sld>
</file>

<file path=ppt/theme/theme1.xml><?xml version="1.0" encoding="utf-8"?>
<a:theme xmlns:a="http://schemas.openxmlformats.org/drawingml/2006/main" name="1_0039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168</Words>
  <Application>Microsoft Office PowerPoint</Application>
  <PresentationFormat>Экран (4:3)</PresentationFormat>
  <Paragraphs>56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1_0039</vt:lpstr>
      <vt:lpstr>Презентация PowerPoint</vt:lpstr>
      <vt:lpstr>Психологиялық дайындық</vt:lpstr>
      <vt:lpstr>Топқа бөліну</vt:lpstr>
      <vt:lpstr>Үй тапсырмасын тексеру</vt:lpstr>
      <vt:lpstr>Сабақтың тақырыбы: «Сөйлем» тақырыбын қайталау</vt:lpstr>
      <vt:lpstr>Көркем жазу</vt:lpstr>
      <vt:lpstr>Презентация PowerPoint</vt:lpstr>
      <vt:lpstr>      Сергіту сәті: «Балапандар биі»</vt:lpstr>
      <vt:lpstr>Презентация PowerPoint</vt:lpstr>
      <vt:lpstr>Жауаптары</vt:lpstr>
      <vt:lpstr>Үйге тапсырма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CheAcer</dc:creator>
  <cp:lastModifiedBy>33</cp:lastModifiedBy>
  <cp:revision>65</cp:revision>
  <dcterms:created xsi:type="dcterms:W3CDTF">2012-11-08T14:53:45Z</dcterms:created>
  <dcterms:modified xsi:type="dcterms:W3CDTF">2014-01-22T08:03:35Z</dcterms:modified>
</cp:coreProperties>
</file>