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54" r:id="rId1"/>
    <p:sldMasterId id="2147485066" r:id="rId2"/>
    <p:sldMasterId id="2147485070" r:id="rId3"/>
    <p:sldMasterId id="2147485076" r:id="rId4"/>
    <p:sldMasterId id="2147485080" r:id="rId5"/>
    <p:sldMasterId id="2147485084" r:id="rId6"/>
  </p:sldMasterIdLst>
  <p:notesMasterIdLst>
    <p:notesMasterId r:id="rId21"/>
  </p:notesMasterIdLst>
  <p:handoutMasterIdLst>
    <p:handoutMasterId r:id="rId22"/>
  </p:handoutMasterIdLst>
  <p:sldIdLst>
    <p:sldId id="458" r:id="rId7"/>
    <p:sldId id="442" r:id="rId8"/>
    <p:sldId id="444" r:id="rId9"/>
    <p:sldId id="445" r:id="rId10"/>
    <p:sldId id="447" r:id="rId11"/>
    <p:sldId id="448" r:id="rId12"/>
    <p:sldId id="449" r:id="rId13"/>
    <p:sldId id="450" r:id="rId14"/>
    <p:sldId id="451" r:id="rId15"/>
    <p:sldId id="453" r:id="rId16"/>
    <p:sldId id="455" r:id="rId17"/>
    <p:sldId id="456" r:id="rId18"/>
    <p:sldId id="426" r:id="rId19"/>
    <p:sldId id="461" r:id="rId20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A3A3"/>
    <a:srgbClr val="3333CC"/>
    <a:srgbClr val="0066CC"/>
    <a:srgbClr val="6633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9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18" y="-84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c-fileserver\Public\10.&#1059;&#1054;&#1058;&#1057;&#1054;\&#1041;&#1072;&#1093;&#1099;&#1090;&#1075;&#1091;&#1083;&#1100;%20&#1064;&#1072;&#1081;&#1093;&#1099;&#1084;&#1072;&#1085;&#1089;&#1091;&#1088;&#1086;&#1074;&#1085;&#1072;\&#1042;&#1054;&#1059;&#1044;\&#1055;&#1088;&#1077;&#1076;&#1084;&#1077;&#1090;&#1099;%20&#1042;&#1054;&#1059;&#1044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c-fileserver\Public\10.&#1059;&#1054;&#1058;&#1057;&#1054;\&#1041;&#1072;&#1093;&#1099;&#1090;&#1075;&#1091;&#1083;&#1100;%20&#1064;&#1072;&#1081;&#1093;&#1099;&#1084;&#1072;&#1085;&#1089;&#1091;&#1088;&#1086;&#1074;&#1085;&#1072;\&#1042;&#1054;&#1059;&#1044;\&#1055;&#1088;&#1077;&#1076;&#1084;&#1077;&#1090;&#1099;%20&#1042;&#1054;&#1059;&#1044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Лист4!$C$3</c:f>
              <c:strCache>
                <c:ptCount val="1"/>
                <c:pt idx="0">
                  <c:v>бланочное</c:v>
                </c:pt>
              </c:strCache>
            </c:strRef>
          </c:tx>
          <c:cat>
            <c:numRef>
              <c:f>Лист4!$B$5:$B$8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Лист4!$C$5:$C$8</c:f>
              <c:numCache>
                <c:formatCode>General</c:formatCode>
                <c:ptCount val="4"/>
                <c:pt idx="0">
                  <c:v>626</c:v>
                </c:pt>
                <c:pt idx="1">
                  <c:v>346</c:v>
                </c:pt>
                <c:pt idx="2">
                  <c:v>541</c:v>
                </c:pt>
                <c:pt idx="3">
                  <c:v>967</c:v>
                </c:pt>
              </c:numCache>
            </c:numRef>
          </c:val>
        </c:ser>
        <c:ser>
          <c:idx val="1"/>
          <c:order val="1"/>
          <c:tx>
            <c:strRef>
              <c:f>Лист4!$D$3</c:f>
              <c:strCache>
                <c:ptCount val="1"/>
                <c:pt idx="0">
                  <c:v>компьютерное</c:v>
                </c:pt>
              </c:strCache>
            </c:strRef>
          </c:tx>
          <c:cat>
            <c:numRef>
              <c:f>Лист4!$B$5:$B$8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Лист4!$D$5:$D$8</c:f>
              <c:numCache>
                <c:formatCode>General</c:formatCode>
                <c:ptCount val="4"/>
                <c:pt idx="0">
                  <c:v>27</c:v>
                </c:pt>
                <c:pt idx="1">
                  <c:v>84</c:v>
                </c:pt>
                <c:pt idx="2">
                  <c:v>107</c:v>
                </c:pt>
                <c:pt idx="3">
                  <c:v>243</c:v>
                </c:pt>
              </c:numCache>
            </c:numRef>
          </c:val>
        </c:ser>
        <c:ser>
          <c:idx val="2"/>
          <c:order val="2"/>
          <c:tx>
            <c:strRef>
              <c:f>Лист4!$E$3</c:f>
              <c:strCache>
                <c:ptCount val="1"/>
                <c:pt idx="0">
                  <c:v>всего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Лист4!$B$5:$B$8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Лист4!$E$5:$E$8</c:f>
              <c:numCache>
                <c:formatCode>General</c:formatCode>
                <c:ptCount val="4"/>
                <c:pt idx="0">
                  <c:v>653</c:v>
                </c:pt>
                <c:pt idx="1">
                  <c:v>430</c:v>
                </c:pt>
                <c:pt idx="2">
                  <c:v>648</c:v>
                </c:pt>
                <c:pt idx="3">
                  <c:v>1210</c:v>
                </c:pt>
              </c:numCache>
            </c:numRef>
          </c:val>
        </c:ser>
        <c:axId val="97388416"/>
        <c:axId val="97389952"/>
      </c:barChart>
      <c:catAx>
        <c:axId val="97388416"/>
        <c:scaling>
          <c:orientation val="minMax"/>
        </c:scaling>
        <c:axPos val="b"/>
        <c:numFmt formatCode="General" sourceLinked="1"/>
        <c:majorTickMark val="none"/>
        <c:tickLblPos val="nextTo"/>
        <c:crossAx val="97389952"/>
        <c:crosses val="autoZero"/>
        <c:auto val="1"/>
        <c:lblAlgn val="ctr"/>
        <c:lblOffset val="100"/>
      </c:catAx>
      <c:valAx>
        <c:axId val="97389952"/>
        <c:scaling>
          <c:orientation val="minMax"/>
          <c:max val="1000"/>
        </c:scaling>
        <c:axPos val="l"/>
        <c:majorGridlines/>
        <c:numFmt formatCode="General" sourceLinked="1"/>
        <c:majorTickMark val="none"/>
        <c:tickLblPos val="nextTo"/>
        <c:spPr>
          <a:ln>
            <a:solidFill>
              <a:schemeClr val="accent1">
                <a:shade val="50000"/>
              </a:schemeClr>
            </a:solidFill>
          </a:ln>
        </c:spPr>
        <c:crossAx val="973884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  <c:spPr>
        <a:gradFill flip="none" rotWithShape="1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16200000" scaled="1"/>
          <a:tileRect/>
        </a:gradFill>
      </c:spPr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752745869904736E-2"/>
          <c:y val="2.1230852189144576E-2"/>
          <c:w val="0.91768890488788968"/>
          <c:h val="0.72404373285189416"/>
        </c:manualLayout>
      </c:layout>
      <c:barChart>
        <c:barDir val="col"/>
        <c:grouping val="clustered"/>
        <c:ser>
          <c:idx val="0"/>
          <c:order val="0"/>
          <c:tx>
            <c:strRef>
              <c:f>Лист4!$B$5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Лист4!$F$3:$H$3</c:f>
              <c:strCache>
                <c:ptCount val="3"/>
                <c:pt idx="0">
                  <c:v>бланочное</c:v>
                </c:pt>
                <c:pt idx="1">
                  <c:v>компьютерное</c:v>
                </c:pt>
                <c:pt idx="2">
                  <c:v>всего</c:v>
                </c:pt>
              </c:strCache>
            </c:strRef>
          </c:cat>
          <c:val>
            <c:numRef>
              <c:f>Лист4!$F$5:$H$5</c:f>
              <c:numCache>
                <c:formatCode>General</c:formatCode>
                <c:ptCount val="3"/>
                <c:pt idx="0">
                  <c:v>35700</c:v>
                </c:pt>
                <c:pt idx="1">
                  <c:v>2099</c:v>
                </c:pt>
                <c:pt idx="2">
                  <c:v>37799</c:v>
                </c:pt>
              </c:numCache>
            </c:numRef>
          </c:val>
        </c:ser>
        <c:ser>
          <c:idx val="1"/>
          <c:order val="1"/>
          <c:tx>
            <c:strRef>
              <c:f>Лист4!$B$6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Лист4!$F$3:$H$3</c:f>
              <c:strCache>
                <c:ptCount val="3"/>
                <c:pt idx="0">
                  <c:v>бланочное</c:v>
                </c:pt>
                <c:pt idx="1">
                  <c:v>компьютерное</c:v>
                </c:pt>
                <c:pt idx="2">
                  <c:v>всего</c:v>
                </c:pt>
              </c:strCache>
            </c:strRef>
          </c:cat>
          <c:val>
            <c:numRef>
              <c:f>Лист4!$F$6:$H$6</c:f>
              <c:numCache>
                <c:formatCode>General</c:formatCode>
                <c:ptCount val="3"/>
                <c:pt idx="0">
                  <c:v>15971</c:v>
                </c:pt>
                <c:pt idx="1">
                  <c:v>8630</c:v>
                </c:pt>
                <c:pt idx="2">
                  <c:v>24601</c:v>
                </c:pt>
              </c:numCache>
            </c:numRef>
          </c:val>
        </c:ser>
        <c:ser>
          <c:idx val="2"/>
          <c:order val="2"/>
          <c:tx>
            <c:strRef>
              <c:f>Лист4!$B$7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Лист4!$F$3:$H$3</c:f>
              <c:strCache>
                <c:ptCount val="3"/>
                <c:pt idx="0">
                  <c:v>бланочное</c:v>
                </c:pt>
                <c:pt idx="1">
                  <c:v>компьютерное</c:v>
                </c:pt>
                <c:pt idx="2">
                  <c:v>всего</c:v>
                </c:pt>
              </c:strCache>
            </c:strRef>
          </c:cat>
          <c:val>
            <c:numRef>
              <c:f>Лист4!$F$7:$H$7</c:f>
              <c:numCache>
                <c:formatCode>General</c:formatCode>
                <c:ptCount val="3"/>
                <c:pt idx="0">
                  <c:v>19945</c:v>
                </c:pt>
                <c:pt idx="1">
                  <c:v>7468</c:v>
                </c:pt>
                <c:pt idx="2">
                  <c:v>27413</c:v>
                </c:pt>
              </c:numCache>
            </c:numRef>
          </c:val>
        </c:ser>
        <c:ser>
          <c:idx val="3"/>
          <c:order val="3"/>
          <c:tx>
            <c:strRef>
              <c:f>Лист4!$B$8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Лист4!$F$3:$H$3</c:f>
              <c:strCache>
                <c:ptCount val="3"/>
                <c:pt idx="0">
                  <c:v>бланочное</c:v>
                </c:pt>
                <c:pt idx="1">
                  <c:v>компьютерное</c:v>
                </c:pt>
                <c:pt idx="2">
                  <c:v>всего</c:v>
                </c:pt>
              </c:strCache>
            </c:strRef>
          </c:cat>
          <c:val>
            <c:numRef>
              <c:f>Лист4!$F$8:$H$8</c:f>
              <c:numCache>
                <c:formatCode>General</c:formatCode>
                <c:ptCount val="3"/>
                <c:pt idx="0">
                  <c:v>27655</c:v>
                </c:pt>
                <c:pt idx="1">
                  <c:v>16125</c:v>
                </c:pt>
                <c:pt idx="2">
                  <c:v>43780</c:v>
                </c:pt>
              </c:numCache>
            </c:numRef>
          </c:val>
        </c:ser>
        <c:gapWidth val="100"/>
        <c:overlap val="-24"/>
        <c:axId val="97444608"/>
        <c:axId val="97446144"/>
      </c:barChart>
      <c:catAx>
        <c:axId val="9744460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446144"/>
        <c:crosses val="autoZero"/>
        <c:auto val="1"/>
        <c:lblAlgn val="ctr"/>
        <c:lblOffset val="100"/>
      </c:catAx>
      <c:valAx>
        <c:axId val="97446144"/>
        <c:scaling>
          <c:orientation val="minMax"/>
          <c:max val="45000"/>
        </c:scaling>
        <c:axPos val="l"/>
        <c:majorGridlines>
          <c:spPr>
            <a:ln w="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444608"/>
        <c:crosses val="autoZero"/>
        <c:crossBetween val="between"/>
        <c:minorUnit val="5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E074C-F81F-4BEB-8B25-0A9DF26A4AD8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ABE850-EC1E-49A5-9187-0F7A1FB4F79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 уровне основного среднего образования </a:t>
          </a:r>
        </a:p>
        <a:p>
          <a:r>
            <a:rPr lang="ru-RU" dirty="0" smtClean="0">
              <a:solidFill>
                <a:schemeClr val="tx1"/>
              </a:solidFill>
            </a:rPr>
            <a:t>(в 9 классах)</a:t>
          </a:r>
          <a:endParaRPr lang="ru-RU" dirty="0"/>
        </a:p>
      </dgm:t>
    </dgm:pt>
    <dgm:pt modelId="{F3A355CA-4573-42CC-9EDA-BD31A1DBF614}" type="parTrans" cxnId="{5329A193-E82F-4699-8DC3-EC92B7E53CDB}">
      <dgm:prSet/>
      <dgm:spPr/>
      <dgm:t>
        <a:bodyPr/>
        <a:lstStyle/>
        <a:p>
          <a:endParaRPr lang="ru-RU"/>
        </a:p>
      </dgm:t>
    </dgm:pt>
    <dgm:pt modelId="{8E8455EA-CA39-41C2-AEA6-AF9CD67820DA}" type="sibTrans" cxnId="{5329A193-E82F-4699-8DC3-EC92B7E53CDB}">
      <dgm:prSet/>
      <dgm:spPr/>
      <dgm:t>
        <a:bodyPr/>
        <a:lstStyle/>
        <a:p>
          <a:endParaRPr lang="ru-RU"/>
        </a:p>
      </dgm:t>
    </dgm:pt>
    <dgm:pt modelId="{BDBEEE1B-C5D9-4A1A-8EA4-BDA02F12D84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 базе организации образования</a:t>
          </a:r>
          <a:endParaRPr lang="ru-RU" dirty="0"/>
        </a:p>
      </dgm:t>
    </dgm:pt>
    <dgm:pt modelId="{7DC5B40B-0183-4391-B02A-5C20016BED10}" type="parTrans" cxnId="{EC364826-6D5E-417F-BC5A-5E53D4AC3A3C}">
      <dgm:prSet/>
      <dgm:spPr/>
      <dgm:t>
        <a:bodyPr/>
        <a:lstStyle/>
        <a:p>
          <a:endParaRPr lang="ru-RU"/>
        </a:p>
      </dgm:t>
    </dgm:pt>
    <dgm:pt modelId="{44167C29-FF21-4253-A9BC-2BEE9528D4FC}" type="sibTrans" cxnId="{EC364826-6D5E-417F-BC5A-5E53D4AC3A3C}">
      <dgm:prSet/>
      <dgm:spPr/>
      <dgm:t>
        <a:bodyPr/>
        <a:lstStyle/>
        <a:p>
          <a:endParaRPr lang="ru-RU"/>
        </a:p>
      </dgm:t>
    </dgm:pt>
    <dgm:pt modelId="{1C19E898-7AC5-4A2B-AB50-F766D9E8DB3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выборочно</a:t>
          </a:r>
          <a:endParaRPr lang="ru-RU" dirty="0"/>
        </a:p>
      </dgm:t>
    </dgm:pt>
    <dgm:pt modelId="{E20FD6DA-5373-45B1-8C21-498657C4DD53}" type="parTrans" cxnId="{45BF70FF-195C-4768-B073-121ACA9631EE}">
      <dgm:prSet/>
      <dgm:spPr/>
      <dgm:t>
        <a:bodyPr/>
        <a:lstStyle/>
        <a:p>
          <a:endParaRPr lang="ru-RU"/>
        </a:p>
      </dgm:t>
    </dgm:pt>
    <dgm:pt modelId="{067D9F46-CAF6-456F-A52F-E17D2B420175}" type="sibTrans" cxnId="{45BF70FF-195C-4768-B073-121ACA9631EE}">
      <dgm:prSet/>
      <dgm:spPr/>
      <dgm:t>
        <a:bodyPr/>
        <a:lstStyle/>
        <a:p>
          <a:endParaRPr lang="ru-RU"/>
        </a:p>
      </dgm:t>
    </dgm:pt>
    <dgm:pt modelId="{C717DAB2-74E5-445F-9F24-616AC3B31C1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 форме комплексного тестирования (бланочное и компьютерное)</a:t>
          </a:r>
          <a:endParaRPr lang="ru-RU" dirty="0"/>
        </a:p>
      </dgm:t>
    </dgm:pt>
    <dgm:pt modelId="{B01E2E4D-8A8A-44B8-B100-EE126F31CA51}" type="parTrans" cxnId="{04F33132-77C1-46BB-89AA-042C80BD65E3}">
      <dgm:prSet/>
      <dgm:spPr/>
      <dgm:t>
        <a:bodyPr/>
        <a:lstStyle/>
        <a:p>
          <a:endParaRPr lang="ru-RU"/>
        </a:p>
      </dgm:t>
    </dgm:pt>
    <dgm:pt modelId="{C40B81AC-5F3E-46BC-BCD3-DB917178888A}" type="sibTrans" cxnId="{04F33132-77C1-46BB-89AA-042C80BD65E3}">
      <dgm:prSet/>
      <dgm:spPr/>
      <dgm:t>
        <a:bodyPr/>
        <a:lstStyle/>
        <a:p>
          <a:endParaRPr lang="ru-RU"/>
        </a:p>
      </dgm:t>
    </dgm:pt>
    <dgm:pt modelId="{0C9A10EA-1754-40BF-B804-515E530C90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 4 предметам – 80 тестовых заданий</a:t>
          </a:r>
        </a:p>
        <a:p>
          <a:r>
            <a:rPr lang="ru-RU" dirty="0" smtClean="0">
              <a:solidFill>
                <a:schemeClr val="tx1"/>
              </a:solidFill>
            </a:rPr>
            <a:t>(время тестирования 2 часа)</a:t>
          </a:r>
          <a:endParaRPr lang="ru-RU" dirty="0"/>
        </a:p>
      </dgm:t>
    </dgm:pt>
    <dgm:pt modelId="{6ED8AF04-0F5C-455F-A412-2B8D4103B81B}" type="sibTrans" cxnId="{3926827C-A499-4435-81F0-EC6099D0FAF6}">
      <dgm:prSet/>
      <dgm:spPr/>
      <dgm:t>
        <a:bodyPr/>
        <a:lstStyle/>
        <a:p>
          <a:endParaRPr lang="ru-RU"/>
        </a:p>
      </dgm:t>
    </dgm:pt>
    <dgm:pt modelId="{AEED9867-5684-41D5-960B-51F78B0C1ECF}" type="parTrans" cxnId="{3926827C-A499-4435-81F0-EC6099D0FAF6}">
      <dgm:prSet/>
      <dgm:spPr/>
      <dgm:t>
        <a:bodyPr/>
        <a:lstStyle/>
        <a:p>
          <a:endParaRPr lang="ru-RU"/>
        </a:p>
      </dgm:t>
    </dgm:pt>
    <dgm:pt modelId="{947B1D8C-6F19-42F0-92DA-339CC6FB41A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под контролем ДКСО и представителей </a:t>
          </a:r>
          <a:r>
            <a:rPr lang="kk-KZ" dirty="0" smtClean="0">
              <a:solidFill>
                <a:schemeClr val="tx1"/>
              </a:solidFill>
            </a:rPr>
            <a:t>М</a:t>
          </a:r>
          <a:r>
            <a:rPr lang="ru-RU" dirty="0" err="1" smtClean="0">
              <a:solidFill>
                <a:schemeClr val="tx1"/>
              </a:solidFill>
            </a:rPr>
            <a:t>инистерства</a:t>
          </a:r>
          <a:endParaRPr lang="ru-RU" dirty="0">
            <a:solidFill>
              <a:schemeClr val="tx1"/>
            </a:solidFill>
          </a:endParaRPr>
        </a:p>
      </dgm:t>
    </dgm:pt>
    <dgm:pt modelId="{E81DF69A-390D-4810-8ACF-EC2255F78739}" type="parTrans" cxnId="{0F2A140A-D1DC-4C60-AE4B-7277DA90A6E2}">
      <dgm:prSet/>
      <dgm:spPr/>
      <dgm:t>
        <a:bodyPr/>
        <a:lstStyle/>
        <a:p>
          <a:endParaRPr lang="ru-RU"/>
        </a:p>
      </dgm:t>
    </dgm:pt>
    <dgm:pt modelId="{28A6FDBC-0BBD-4D68-851D-FC455B78D226}" type="sibTrans" cxnId="{0F2A140A-D1DC-4C60-AE4B-7277DA90A6E2}">
      <dgm:prSet/>
      <dgm:spPr/>
      <dgm:t>
        <a:bodyPr/>
        <a:lstStyle/>
        <a:p>
          <a:endParaRPr lang="ru-RU"/>
        </a:p>
      </dgm:t>
    </dgm:pt>
    <dgm:pt modelId="{E8B1F6D1-142F-4531-8732-4BBCB4DCCCE5}" type="pres">
      <dgm:prSet presAssocID="{791E074C-F81F-4BEB-8B25-0A9DF26A4A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2BEF4-8D23-4657-B331-8BC322BE2B1F}" type="pres">
      <dgm:prSet presAssocID="{7AABE850-EC1E-49A5-9187-0F7A1FB4F79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206D-A93B-450F-A517-D6FF99143A4C}" type="pres">
      <dgm:prSet presAssocID="{8E8455EA-CA39-41C2-AEA6-AF9CD67820DA}" presName="sibTrans" presStyleCnt="0"/>
      <dgm:spPr/>
    </dgm:pt>
    <dgm:pt modelId="{FFEC14E5-3544-4D1C-BA3A-27A67A92817F}" type="pres">
      <dgm:prSet presAssocID="{BDBEEE1B-C5D9-4A1A-8EA4-BDA02F12D84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A444C-DE94-4630-92CB-D796ACA090DB}" type="pres">
      <dgm:prSet presAssocID="{44167C29-FF21-4253-A9BC-2BEE9528D4FC}" presName="sibTrans" presStyleCnt="0"/>
      <dgm:spPr/>
    </dgm:pt>
    <dgm:pt modelId="{EC9088E9-3A14-415C-945D-9897B045142A}" type="pres">
      <dgm:prSet presAssocID="{1C19E898-7AC5-4A2B-AB50-F766D9E8DB3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4449D-BD15-4C07-9B91-F82988C4DFEF}" type="pres">
      <dgm:prSet presAssocID="{067D9F46-CAF6-456F-A52F-E17D2B420175}" presName="sibTrans" presStyleCnt="0"/>
      <dgm:spPr/>
    </dgm:pt>
    <dgm:pt modelId="{388F1B10-337A-4B83-A65B-0D1619247BC0}" type="pres">
      <dgm:prSet presAssocID="{C717DAB2-74E5-445F-9F24-616AC3B31C1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36121-3897-485B-B8FB-1476A7E00491}" type="pres">
      <dgm:prSet presAssocID="{C40B81AC-5F3E-46BC-BCD3-DB917178888A}" presName="sibTrans" presStyleCnt="0"/>
      <dgm:spPr/>
    </dgm:pt>
    <dgm:pt modelId="{30E78572-4846-47B3-BFFC-76C63D16B915}" type="pres">
      <dgm:prSet presAssocID="{0C9A10EA-1754-40BF-B804-515E530C90F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07D31-8588-41CB-8006-4C718119369A}" type="pres">
      <dgm:prSet presAssocID="{6ED8AF04-0F5C-455F-A412-2B8D4103B81B}" presName="sibTrans" presStyleCnt="0"/>
      <dgm:spPr/>
    </dgm:pt>
    <dgm:pt modelId="{E9D3BD6D-96F5-40DD-8BB2-FAE770329DD4}" type="pres">
      <dgm:prSet presAssocID="{947B1D8C-6F19-42F0-92DA-339CC6FB41A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A140A-D1DC-4C60-AE4B-7277DA90A6E2}" srcId="{791E074C-F81F-4BEB-8B25-0A9DF26A4AD8}" destId="{947B1D8C-6F19-42F0-92DA-339CC6FB41A7}" srcOrd="5" destOrd="0" parTransId="{E81DF69A-390D-4810-8ACF-EC2255F78739}" sibTransId="{28A6FDBC-0BBD-4D68-851D-FC455B78D226}"/>
    <dgm:cxn modelId="{3926827C-A499-4435-81F0-EC6099D0FAF6}" srcId="{791E074C-F81F-4BEB-8B25-0A9DF26A4AD8}" destId="{0C9A10EA-1754-40BF-B804-515E530C90F7}" srcOrd="4" destOrd="0" parTransId="{AEED9867-5684-41D5-960B-51F78B0C1ECF}" sibTransId="{6ED8AF04-0F5C-455F-A412-2B8D4103B81B}"/>
    <dgm:cxn modelId="{899277DE-1422-4864-9E1B-082C1ACFA379}" type="presOf" srcId="{791E074C-F81F-4BEB-8B25-0A9DF26A4AD8}" destId="{E8B1F6D1-142F-4531-8732-4BBCB4DCCCE5}" srcOrd="0" destOrd="0" presId="urn:microsoft.com/office/officeart/2005/8/layout/default#4"/>
    <dgm:cxn modelId="{EC364826-6D5E-417F-BC5A-5E53D4AC3A3C}" srcId="{791E074C-F81F-4BEB-8B25-0A9DF26A4AD8}" destId="{BDBEEE1B-C5D9-4A1A-8EA4-BDA02F12D847}" srcOrd="1" destOrd="0" parTransId="{7DC5B40B-0183-4391-B02A-5C20016BED10}" sibTransId="{44167C29-FF21-4253-A9BC-2BEE9528D4FC}"/>
    <dgm:cxn modelId="{F4041D22-153F-4AE4-8D0F-826122EF6DB2}" type="presOf" srcId="{C717DAB2-74E5-445F-9F24-616AC3B31C17}" destId="{388F1B10-337A-4B83-A65B-0D1619247BC0}" srcOrd="0" destOrd="0" presId="urn:microsoft.com/office/officeart/2005/8/layout/default#4"/>
    <dgm:cxn modelId="{04F33132-77C1-46BB-89AA-042C80BD65E3}" srcId="{791E074C-F81F-4BEB-8B25-0A9DF26A4AD8}" destId="{C717DAB2-74E5-445F-9F24-616AC3B31C17}" srcOrd="3" destOrd="0" parTransId="{B01E2E4D-8A8A-44B8-B100-EE126F31CA51}" sibTransId="{C40B81AC-5F3E-46BC-BCD3-DB917178888A}"/>
    <dgm:cxn modelId="{45BF70FF-195C-4768-B073-121ACA9631EE}" srcId="{791E074C-F81F-4BEB-8B25-0A9DF26A4AD8}" destId="{1C19E898-7AC5-4A2B-AB50-F766D9E8DB37}" srcOrd="2" destOrd="0" parTransId="{E20FD6DA-5373-45B1-8C21-498657C4DD53}" sibTransId="{067D9F46-CAF6-456F-A52F-E17D2B420175}"/>
    <dgm:cxn modelId="{BCA3B242-574A-4271-A972-0962BBDB7E12}" type="presOf" srcId="{7AABE850-EC1E-49A5-9187-0F7A1FB4F79E}" destId="{FE02BEF4-8D23-4657-B331-8BC322BE2B1F}" srcOrd="0" destOrd="0" presId="urn:microsoft.com/office/officeart/2005/8/layout/default#4"/>
    <dgm:cxn modelId="{54A95205-850D-412B-8EDF-3CAD9C344207}" type="presOf" srcId="{947B1D8C-6F19-42F0-92DA-339CC6FB41A7}" destId="{E9D3BD6D-96F5-40DD-8BB2-FAE770329DD4}" srcOrd="0" destOrd="0" presId="urn:microsoft.com/office/officeart/2005/8/layout/default#4"/>
    <dgm:cxn modelId="{3FA8B4DC-D9E7-46B4-AB29-7EFD993E9AEF}" type="presOf" srcId="{1C19E898-7AC5-4A2B-AB50-F766D9E8DB37}" destId="{EC9088E9-3A14-415C-945D-9897B045142A}" srcOrd="0" destOrd="0" presId="urn:microsoft.com/office/officeart/2005/8/layout/default#4"/>
    <dgm:cxn modelId="{5329A193-E82F-4699-8DC3-EC92B7E53CDB}" srcId="{791E074C-F81F-4BEB-8B25-0A9DF26A4AD8}" destId="{7AABE850-EC1E-49A5-9187-0F7A1FB4F79E}" srcOrd="0" destOrd="0" parTransId="{F3A355CA-4573-42CC-9EDA-BD31A1DBF614}" sibTransId="{8E8455EA-CA39-41C2-AEA6-AF9CD67820DA}"/>
    <dgm:cxn modelId="{A28463BB-0801-49D8-8C3D-10E72C1C0508}" type="presOf" srcId="{BDBEEE1B-C5D9-4A1A-8EA4-BDA02F12D847}" destId="{FFEC14E5-3544-4D1C-BA3A-27A67A92817F}" srcOrd="0" destOrd="0" presId="urn:microsoft.com/office/officeart/2005/8/layout/default#4"/>
    <dgm:cxn modelId="{B6CB4290-0F50-4314-8348-C260E697E735}" type="presOf" srcId="{0C9A10EA-1754-40BF-B804-515E530C90F7}" destId="{30E78572-4846-47B3-BFFC-76C63D16B915}" srcOrd="0" destOrd="0" presId="urn:microsoft.com/office/officeart/2005/8/layout/default#4"/>
    <dgm:cxn modelId="{961A7822-E224-4FF8-BD6B-601E32318814}" type="presParOf" srcId="{E8B1F6D1-142F-4531-8732-4BBCB4DCCCE5}" destId="{FE02BEF4-8D23-4657-B331-8BC322BE2B1F}" srcOrd="0" destOrd="0" presId="urn:microsoft.com/office/officeart/2005/8/layout/default#4"/>
    <dgm:cxn modelId="{C1F4A6E7-5DCC-42CA-B51D-78DC887DE341}" type="presParOf" srcId="{E8B1F6D1-142F-4531-8732-4BBCB4DCCCE5}" destId="{8607206D-A93B-450F-A517-D6FF99143A4C}" srcOrd="1" destOrd="0" presId="urn:microsoft.com/office/officeart/2005/8/layout/default#4"/>
    <dgm:cxn modelId="{B391A9D3-DEEE-4FE3-B7C8-5C633FA4FA12}" type="presParOf" srcId="{E8B1F6D1-142F-4531-8732-4BBCB4DCCCE5}" destId="{FFEC14E5-3544-4D1C-BA3A-27A67A92817F}" srcOrd="2" destOrd="0" presId="urn:microsoft.com/office/officeart/2005/8/layout/default#4"/>
    <dgm:cxn modelId="{68A0BAD5-9074-4D61-BDF4-4F99802F69A9}" type="presParOf" srcId="{E8B1F6D1-142F-4531-8732-4BBCB4DCCCE5}" destId="{2D3A444C-DE94-4630-92CB-D796ACA090DB}" srcOrd="3" destOrd="0" presId="urn:microsoft.com/office/officeart/2005/8/layout/default#4"/>
    <dgm:cxn modelId="{CF90CA2D-02B4-417D-A4E0-BDB7E4FA9B30}" type="presParOf" srcId="{E8B1F6D1-142F-4531-8732-4BBCB4DCCCE5}" destId="{EC9088E9-3A14-415C-945D-9897B045142A}" srcOrd="4" destOrd="0" presId="urn:microsoft.com/office/officeart/2005/8/layout/default#4"/>
    <dgm:cxn modelId="{F08E7C05-3572-4B29-9C5A-2D5F6F0CEFA8}" type="presParOf" srcId="{E8B1F6D1-142F-4531-8732-4BBCB4DCCCE5}" destId="{AE54449D-BD15-4C07-9B91-F82988C4DFEF}" srcOrd="5" destOrd="0" presId="urn:microsoft.com/office/officeart/2005/8/layout/default#4"/>
    <dgm:cxn modelId="{099DC7A9-1764-4529-8987-E07824774F75}" type="presParOf" srcId="{E8B1F6D1-142F-4531-8732-4BBCB4DCCCE5}" destId="{388F1B10-337A-4B83-A65B-0D1619247BC0}" srcOrd="6" destOrd="0" presId="urn:microsoft.com/office/officeart/2005/8/layout/default#4"/>
    <dgm:cxn modelId="{15310E93-62A2-42B9-A694-0F38927569D6}" type="presParOf" srcId="{E8B1F6D1-142F-4531-8732-4BBCB4DCCCE5}" destId="{71E36121-3897-485B-B8FB-1476A7E00491}" srcOrd="7" destOrd="0" presId="urn:microsoft.com/office/officeart/2005/8/layout/default#4"/>
    <dgm:cxn modelId="{C430A541-5A85-404D-AF3C-366F58DE5673}" type="presParOf" srcId="{E8B1F6D1-142F-4531-8732-4BBCB4DCCCE5}" destId="{30E78572-4846-47B3-BFFC-76C63D16B915}" srcOrd="8" destOrd="0" presId="urn:microsoft.com/office/officeart/2005/8/layout/default#4"/>
    <dgm:cxn modelId="{47546A18-6786-4EB8-99F1-9139F47835C7}" type="presParOf" srcId="{E8B1F6D1-142F-4531-8732-4BBCB4DCCCE5}" destId="{85507D31-8588-41CB-8006-4C718119369A}" srcOrd="9" destOrd="0" presId="urn:microsoft.com/office/officeart/2005/8/layout/default#4"/>
    <dgm:cxn modelId="{76A8F9FA-B073-4D2A-9D9C-2A8A972722A0}" type="presParOf" srcId="{E8B1F6D1-142F-4531-8732-4BBCB4DCCCE5}" destId="{E9D3BD6D-96F5-40DD-8BB2-FAE770329DD4}" srcOrd="10" destOrd="0" presId="urn:microsoft.com/office/officeart/2005/8/layout/default#4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E4D188-D734-478A-96F7-DC0958382DF1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C438E8-F588-459B-B099-0297BEB6F5E6}">
      <dgm:prSet phldrT="[Текст]" custT="1"/>
      <dgm:spPr/>
      <dgm:t>
        <a:bodyPr/>
        <a:lstStyle/>
        <a:p>
          <a:pPr algn="ctr"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algn="ctr"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algn="ctr"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2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Основная цель:</a:t>
          </a:r>
        </a:p>
        <a:p>
          <a:pPr algn="ctr"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оценить качества образовательных услуг и определить уровень освоения обучающимися общеобразовательных учебных программ начального, основного среднего, общего среднего образования, предусмотренных государственными общеобязательными стандартами</a:t>
          </a:r>
          <a:endParaRPr lang="ru-RU" sz="1400" kern="1200" dirty="0"/>
        </a:p>
      </dgm:t>
    </dgm:pt>
    <dgm:pt modelId="{775D518E-028E-47CE-80B0-4FDDA56789BB}" type="parTrans" cxnId="{A4C8FAA2-1CB6-441E-B7BD-8FD1F1BADE2E}">
      <dgm:prSet/>
      <dgm:spPr/>
      <dgm:t>
        <a:bodyPr/>
        <a:lstStyle/>
        <a:p>
          <a:endParaRPr lang="ru-RU"/>
        </a:p>
      </dgm:t>
    </dgm:pt>
    <dgm:pt modelId="{777EB01A-C56C-4AAF-9DD0-3828B1E983EF}" type="sibTrans" cxnId="{A4C8FAA2-1CB6-441E-B7BD-8FD1F1BADE2E}">
      <dgm:prSet/>
      <dgm:spPr/>
      <dgm:t>
        <a:bodyPr/>
        <a:lstStyle/>
        <a:p>
          <a:endParaRPr lang="ru-RU"/>
        </a:p>
      </dgm:t>
    </dgm:pt>
    <dgm:pt modelId="{5B43E555-C4C6-426B-919D-A537CA63F216}">
      <dgm:prSet phldrT="[Текст]" custT="1"/>
      <dgm:spPr/>
      <dgm:t>
        <a:bodyPr/>
        <a:lstStyle/>
        <a:p>
          <a:r>
            <a:rPr lang="ru-RU" sz="1600" dirty="0" smtClean="0"/>
            <a:t>в начальной школе – выборочно с целью мониторинга учебных достижений</a:t>
          </a:r>
          <a:endParaRPr lang="ru-RU" sz="1600" dirty="0"/>
        </a:p>
      </dgm:t>
    </dgm:pt>
    <dgm:pt modelId="{4163CDDF-3B50-4390-8391-BDDA0DBAAD54}" type="parTrans" cxnId="{BF98EFBF-FD05-4F7B-95E9-6158D19CA1AB}">
      <dgm:prSet/>
      <dgm:spPr/>
      <dgm:t>
        <a:bodyPr/>
        <a:lstStyle/>
        <a:p>
          <a:endParaRPr lang="ru-RU"/>
        </a:p>
      </dgm:t>
    </dgm:pt>
    <dgm:pt modelId="{1A089E33-E82E-4B77-8436-B75BA40FEB59}" type="sibTrans" cxnId="{BF98EFBF-FD05-4F7B-95E9-6158D19CA1AB}">
      <dgm:prSet/>
      <dgm:spPr/>
      <dgm:t>
        <a:bodyPr/>
        <a:lstStyle/>
        <a:p>
          <a:endParaRPr lang="ru-RU"/>
        </a:p>
      </dgm:t>
    </dgm:pt>
    <dgm:pt modelId="{69E7A684-3E70-4C8A-B5B9-7681DF63B2D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в основной школе – выборочно с целью мониторинга учебных достижений и оценки эффективности организации учебного процесса</a:t>
          </a:r>
          <a:r>
            <a:rPr lang="ru-RU" sz="1200" dirty="0" smtClean="0"/>
            <a:t>.</a:t>
          </a:r>
        </a:p>
      </dgm:t>
    </dgm:pt>
    <dgm:pt modelId="{DC76EBB3-2672-4D38-90F0-5EEFC7FC9A72}" type="parTrans" cxnId="{3EA84729-D66A-444F-8F4A-47969A4C10F7}">
      <dgm:prSet/>
      <dgm:spPr/>
      <dgm:t>
        <a:bodyPr/>
        <a:lstStyle/>
        <a:p>
          <a:endParaRPr lang="ru-RU"/>
        </a:p>
      </dgm:t>
    </dgm:pt>
    <dgm:pt modelId="{53472534-AAAA-43A9-9C58-DBD11C05C3D1}" type="sibTrans" cxnId="{3EA84729-D66A-444F-8F4A-47969A4C10F7}">
      <dgm:prSet/>
      <dgm:spPr/>
      <dgm:t>
        <a:bodyPr/>
        <a:lstStyle/>
        <a:p>
          <a:endParaRPr lang="ru-RU"/>
        </a:p>
      </dgm:t>
    </dgm:pt>
    <dgm:pt modelId="{3E75D934-4D47-4655-8B02-5D68591C9F2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в общей средней школе – с целью оценивания уровня учебных достижений в формате единого национального тестирования по пяти предметам</a:t>
          </a:r>
        </a:p>
        <a:p>
          <a:endParaRPr lang="ru-RU" sz="1600" dirty="0"/>
        </a:p>
      </dgm:t>
    </dgm:pt>
    <dgm:pt modelId="{CA06EB5B-A213-46E5-91B7-A9CAED54ECD3}" type="parTrans" cxnId="{BE1CBDA4-BB61-41D6-95C1-03F569B077D1}">
      <dgm:prSet/>
      <dgm:spPr/>
      <dgm:t>
        <a:bodyPr/>
        <a:lstStyle/>
        <a:p>
          <a:endParaRPr lang="ru-RU"/>
        </a:p>
      </dgm:t>
    </dgm:pt>
    <dgm:pt modelId="{870F58A0-4DFE-48C9-8C8F-9C7CC9AD2686}" type="sibTrans" cxnId="{BE1CBDA4-BB61-41D6-95C1-03F569B077D1}">
      <dgm:prSet/>
      <dgm:spPr/>
      <dgm:t>
        <a:bodyPr/>
        <a:lstStyle/>
        <a:p>
          <a:endParaRPr lang="ru-RU"/>
        </a:p>
      </dgm:t>
    </dgm:pt>
    <dgm:pt modelId="{17E0CF9D-0F80-40B5-B74A-B3048B3AF1E9}" type="pres">
      <dgm:prSet presAssocID="{B9E4D188-D734-478A-96F7-DC0958382D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411FE7-D188-48B9-9605-D73F5F8B2CA0}" type="pres">
      <dgm:prSet presAssocID="{B9E4D188-D734-478A-96F7-DC0958382DF1}" presName="fgShape" presStyleLbl="fgShp" presStyleIdx="0" presStyleCnt="1" custScaleX="73591" custScaleY="104284" custLinFactY="-222255" custLinFactNeighborX="13292" custLinFactNeighborY="-300000"/>
      <dgm:spPr>
        <a:solidFill>
          <a:schemeClr val="tx2">
            <a:lumMod val="60000"/>
            <a:lumOff val="40000"/>
          </a:schemeClr>
        </a:solidFill>
        <a:ln>
          <a:solidFill>
            <a:schemeClr val="bg1"/>
          </a:solidFill>
        </a:ln>
      </dgm:spPr>
    </dgm:pt>
    <dgm:pt modelId="{886F4D79-148C-4345-882B-4A1EC53004FD}" type="pres">
      <dgm:prSet presAssocID="{B9E4D188-D734-478A-96F7-DC0958382DF1}" presName="linComp" presStyleCnt="0"/>
      <dgm:spPr/>
    </dgm:pt>
    <dgm:pt modelId="{2B84484F-866D-47C2-B560-D06E38E62C1A}" type="pres">
      <dgm:prSet presAssocID="{C6C438E8-F588-459B-B099-0297BEB6F5E6}" presName="compNode" presStyleCnt="0"/>
      <dgm:spPr/>
    </dgm:pt>
    <dgm:pt modelId="{1182ACD5-298F-4552-AD38-D5A4AC6D79DF}" type="pres">
      <dgm:prSet presAssocID="{C6C438E8-F588-459B-B099-0297BEB6F5E6}" presName="bkgdShape" presStyleLbl="node1" presStyleIdx="0" presStyleCnt="4" custLinFactNeighborX="1986" custLinFactNeighborY="-39"/>
      <dgm:spPr/>
      <dgm:t>
        <a:bodyPr/>
        <a:lstStyle/>
        <a:p>
          <a:endParaRPr lang="ru-RU"/>
        </a:p>
      </dgm:t>
    </dgm:pt>
    <dgm:pt modelId="{5B5BB436-36B7-442C-B17C-34351B98CB02}" type="pres">
      <dgm:prSet presAssocID="{C6C438E8-F588-459B-B099-0297BEB6F5E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14744-6CBF-40B7-9587-FB8CEE5CAA29}" type="pres">
      <dgm:prSet presAssocID="{C6C438E8-F588-459B-B099-0297BEB6F5E6}" presName="invisiNode" presStyleLbl="node1" presStyleIdx="0" presStyleCnt="4"/>
      <dgm:spPr/>
    </dgm:pt>
    <dgm:pt modelId="{755BBD77-F9F9-4669-9530-1D9EB477B2C0}" type="pres">
      <dgm:prSet presAssocID="{C6C438E8-F588-459B-B099-0297BEB6F5E6}" presName="imagNode" presStyleLbl="fgImgPlace1" presStyleIdx="0" presStyleCnt="4" custScaleX="95252" custScaleY="87674" custLinFactNeighborX="-1389" custLinFactNeighborY="-149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0E97B4-81F1-4DA0-8AE3-1FEDBBC2C63B}" type="pres">
      <dgm:prSet presAssocID="{777EB01A-C56C-4AAF-9DD0-3828B1E983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ABA494-97D0-45AB-A86A-6CF4980B5202}" type="pres">
      <dgm:prSet presAssocID="{5B43E555-C4C6-426B-919D-A537CA63F216}" presName="compNode" presStyleCnt="0"/>
      <dgm:spPr/>
    </dgm:pt>
    <dgm:pt modelId="{417CB87F-660C-41DD-82BD-E3B1A52DE0C3}" type="pres">
      <dgm:prSet presAssocID="{5B43E555-C4C6-426B-919D-A537CA63F216}" presName="bkgdShape" presStyleLbl="node1" presStyleIdx="1" presStyleCnt="4" custLinFactNeighborX="-154" custLinFactNeighborY="196"/>
      <dgm:spPr/>
      <dgm:t>
        <a:bodyPr/>
        <a:lstStyle/>
        <a:p>
          <a:endParaRPr lang="ru-RU"/>
        </a:p>
      </dgm:t>
    </dgm:pt>
    <dgm:pt modelId="{E0AB60DA-7F01-41AB-B681-D930C89774A2}" type="pres">
      <dgm:prSet presAssocID="{5B43E555-C4C6-426B-919D-A537CA63F21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7F7C8-B79C-47B6-B015-4785574C0BD5}" type="pres">
      <dgm:prSet presAssocID="{5B43E555-C4C6-426B-919D-A537CA63F216}" presName="invisiNode" presStyleLbl="node1" presStyleIdx="1" presStyleCnt="4"/>
      <dgm:spPr/>
    </dgm:pt>
    <dgm:pt modelId="{0562251A-A3E8-42B3-91E3-ADB37A8A144D}" type="pres">
      <dgm:prSet presAssocID="{5B43E555-C4C6-426B-919D-A537CA63F216}" presName="imagNode" presStyleLbl="fgImgPlace1" presStyleIdx="1" presStyleCnt="4" custScaleX="95748" custScaleY="95372" custLinFactNeighborX="14226" custLinFactNeighborY="2594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F7722A0-4A4A-444C-A07E-875CAA94036F}" type="pres">
      <dgm:prSet presAssocID="{1A089E33-E82E-4B77-8436-B75BA40FEB5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F3EDEA1-8285-4E1D-BB6B-90767BB999F4}" type="pres">
      <dgm:prSet presAssocID="{69E7A684-3E70-4C8A-B5B9-7681DF63B2D4}" presName="compNode" presStyleCnt="0"/>
      <dgm:spPr/>
    </dgm:pt>
    <dgm:pt modelId="{38C417B1-867C-4B01-BBDF-B7ED1CE92835}" type="pres">
      <dgm:prSet presAssocID="{69E7A684-3E70-4C8A-B5B9-7681DF63B2D4}" presName="bkgdShape" presStyleLbl="node1" presStyleIdx="2" presStyleCnt="4" custLinFactNeighborX="-576"/>
      <dgm:spPr/>
      <dgm:t>
        <a:bodyPr/>
        <a:lstStyle/>
        <a:p>
          <a:endParaRPr lang="ru-RU"/>
        </a:p>
      </dgm:t>
    </dgm:pt>
    <dgm:pt modelId="{7C2C9763-324F-46E6-9854-77E873879D82}" type="pres">
      <dgm:prSet presAssocID="{69E7A684-3E70-4C8A-B5B9-7681DF63B2D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CE71F-C4E8-498B-9500-DEF42A2ADA43}" type="pres">
      <dgm:prSet presAssocID="{69E7A684-3E70-4C8A-B5B9-7681DF63B2D4}" presName="invisiNode" presStyleLbl="node1" presStyleIdx="2" presStyleCnt="4"/>
      <dgm:spPr/>
    </dgm:pt>
    <dgm:pt modelId="{0653B82A-4CA7-496F-9FFE-D993919DF6A7}" type="pres">
      <dgm:prSet presAssocID="{69E7A684-3E70-4C8A-B5B9-7681DF63B2D4}" presName="imagNode" presStyleLbl="fgImgPlace1" presStyleIdx="2" presStyleCnt="4" custScaleX="98281" custScaleY="100000" custLinFactNeighborY="2197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5752CC5-A654-4EA9-B4C2-426B7DF9C411}" type="pres">
      <dgm:prSet presAssocID="{53472534-AAAA-43A9-9C58-DBD11C05C3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078CAC-AA8E-489F-9616-44964E6AFD68}" type="pres">
      <dgm:prSet presAssocID="{3E75D934-4D47-4655-8B02-5D68591C9F21}" presName="compNode" presStyleCnt="0"/>
      <dgm:spPr/>
    </dgm:pt>
    <dgm:pt modelId="{E892A16E-5C63-4781-B017-69DB1DBE7D56}" type="pres">
      <dgm:prSet presAssocID="{3E75D934-4D47-4655-8B02-5D68591C9F21}" presName="bkgdShape" presStyleLbl="node1" presStyleIdx="3" presStyleCnt="4" custLinFactNeighborX="281" custLinFactNeighborY="0"/>
      <dgm:spPr/>
      <dgm:t>
        <a:bodyPr/>
        <a:lstStyle/>
        <a:p>
          <a:endParaRPr lang="ru-RU"/>
        </a:p>
      </dgm:t>
    </dgm:pt>
    <dgm:pt modelId="{7D7DF039-0CEE-48EE-8747-AE0BC0BBFEA2}" type="pres">
      <dgm:prSet presAssocID="{3E75D934-4D47-4655-8B02-5D68591C9F2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4BE3F-73A5-459E-9610-ADC4B7B010DC}" type="pres">
      <dgm:prSet presAssocID="{3E75D934-4D47-4655-8B02-5D68591C9F21}" presName="invisiNode" presStyleLbl="node1" presStyleIdx="3" presStyleCnt="4"/>
      <dgm:spPr/>
    </dgm:pt>
    <dgm:pt modelId="{FB788E45-1C56-441A-AF53-261610B002A7}" type="pres">
      <dgm:prSet presAssocID="{3E75D934-4D47-4655-8B02-5D68591C9F21}" presName="imagNode" presStyleLbl="fgImgPlace1" presStyleIdx="3" presStyleCnt="4" custScaleX="92018" custScaleY="96100" custLinFactNeighborY="1826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04D2590-BA97-46E1-8137-1114C7C10DE0}" type="presOf" srcId="{53472534-AAAA-43A9-9C58-DBD11C05C3D1}" destId="{F5752CC5-A654-4EA9-B4C2-426B7DF9C411}" srcOrd="0" destOrd="0" presId="urn:microsoft.com/office/officeart/2005/8/layout/hList7#1"/>
    <dgm:cxn modelId="{C45863EE-5CF5-465C-BADC-49DDBF9F662D}" type="presOf" srcId="{B9E4D188-D734-478A-96F7-DC0958382DF1}" destId="{17E0CF9D-0F80-40B5-B74A-B3048B3AF1E9}" srcOrd="0" destOrd="0" presId="urn:microsoft.com/office/officeart/2005/8/layout/hList7#1"/>
    <dgm:cxn modelId="{F0DB2467-CE1D-47E5-B201-F21E36901925}" type="presOf" srcId="{69E7A684-3E70-4C8A-B5B9-7681DF63B2D4}" destId="{38C417B1-867C-4B01-BBDF-B7ED1CE92835}" srcOrd="0" destOrd="0" presId="urn:microsoft.com/office/officeart/2005/8/layout/hList7#1"/>
    <dgm:cxn modelId="{D2F4A520-356E-4844-8030-B3BBEC0BB1BF}" type="presOf" srcId="{5B43E555-C4C6-426B-919D-A537CA63F216}" destId="{E0AB60DA-7F01-41AB-B681-D930C89774A2}" srcOrd="1" destOrd="0" presId="urn:microsoft.com/office/officeart/2005/8/layout/hList7#1"/>
    <dgm:cxn modelId="{3EEA5F04-17FE-45C5-AE0E-B5A7A1553751}" type="presOf" srcId="{69E7A684-3E70-4C8A-B5B9-7681DF63B2D4}" destId="{7C2C9763-324F-46E6-9854-77E873879D82}" srcOrd="1" destOrd="0" presId="urn:microsoft.com/office/officeart/2005/8/layout/hList7#1"/>
    <dgm:cxn modelId="{BF98EFBF-FD05-4F7B-95E9-6158D19CA1AB}" srcId="{B9E4D188-D734-478A-96F7-DC0958382DF1}" destId="{5B43E555-C4C6-426B-919D-A537CA63F216}" srcOrd="1" destOrd="0" parTransId="{4163CDDF-3B50-4390-8391-BDDA0DBAAD54}" sibTransId="{1A089E33-E82E-4B77-8436-B75BA40FEB59}"/>
    <dgm:cxn modelId="{9362B947-D43A-4297-82EE-C34B545360E2}" type="presOf" srcId="{C6C438E8-F588-459B-B099-0297BEB6F5E6}" destId="{1182ACD5-298F-4552-AD38-D5A4AC6D79DF}" srcOrd="0" destOrd="0" presId="urn:microsoft.com/office/officeart/2005/8/layout/hList7#1"/>
    <dgm:cxn modelId="{3EA84729-D66A-444F-8F4A-47969A4C10F7}" srcId="{B9E4D188-D734-478A-96F7-DC0958382DF1}" destId="{69E7A684-3E70-4C8A-B5B9-7681DF63B2D4}" srcOrd="2" destOrd="0" parTransId="{DC76EBB3-2672-4D38-90F0-5EEFC7FC9A72}" sibTransId="{53472534-AAAA-43A9-9C58-DBD11C05C3D1}"/>
    <dgm:cxn modelId="{D70CF443-A1C0-47D4-81DF-585B8C986634}" type="presOf" srcId="{3E75D934-4D47-4655-8B02-5D68591C9F21}" destId="{E892A16E-5C63-4781-B017-69DB1DBE7D56}" srcOrd="0" destOrd="0" presId="urn:microsoft.com/office/officeart/2005/8/layout/hList7#1"/>
    <dgm:cxn modelId="{BE1CBDA4-BB61-41D6-95C1-03F569B077D1}" srcId="{B9E4D188-D734-478A-96F7-DC0958382DF1}" destId="{3E75D934-4D47-4655-8B02-5D68591C9F21}" srcOrd="3" destOrd="0" parTransId="{CA06EB5B-A213-46E5-91B7-A9CAED54ECD3}" sibTransId="{870F58A0-4DFE-48C9-8C8F-9C7CC9AD2686}"/>
    <dgm:cxn modelId="{030B79D2-FF69-41CC-9944-7A976C2ECD34}" type="presOf" srcId="{C6C438E8-F588-459B-B099-0297BEB6F5E6}" destId="{5B5BB436-36B7-442C-B17C-34351B98CB02}" srcOrd="1" destOrd="0" presId="urn:microsoft.com/office/officeart/2005/8/layout/hList7#1"/>
    <dgm:cxn modelId="{3C19A623-D2CE-4F56-83BC-74889EAC4A1F}" type="presOf" srcId="{5B43E555-C4C6-426B-919D-A537CA63F216}" destId="{417CB87F-660C-41DD-82BD-E3B1A52DE0C3}" srcOrd="0" destOrd="0" presId="urn:microsoft.com/office/officeart/2005/8/layout/hList7#1"/>
    <dgm:cxn modelId="{A4C8FAA2-1CB6-441E-B7BD-8FD1F1BADE2E}" srcId="{B9E4D188-D734-478A-96F7-DC0958382DF1}" destId="{C6C438E8-F588-459B-B099-0297BEB6F5E6}" srcOrd="0" destOrd="0" parTransId="{775D518E-028E-47CE-80B0-4FDDA56789BB}" sibTransId="{777EB01A-C56C-4AAF-9DD0-3828B1E983EF}"/>
    <dgm:cxn modelId="{07A72801-1255-49BD-926B-307A2FF4DD15}" type="presOf" srcId="{3E75D934-4D47-4655-8B02-5D68591C9F21}" destId="{7D7DF039-0CEE-48EE-8747-AE0BC0BBFEA2}" srcOrd="1" destOrd="0" presId="urn:microsoft.com/office/officeart/2005/8/layout/hList7#1"/>
    <dgm:cxn modelId="{B256B2D6-1DE1-44A9-8686-64D2B5B5DEFA}" type="presOf" srcId="{1A089E33-E82E-4B77-8436-B75BA40FEB59}" destId="{AF7722A0-4A4A-444C-A07E-875CAA94036F}" srcOrd="0" destOrd="0" presId="urn:microsoft.com/office/officeart/2005/8/layout/hList7#1"/>
    <dgm:cxn modelId="{9CD2D644-6415-46EA-B8E5-22BB7BD818F8}" type="presOf" srcId="{777EB01A-C56C-4AAF-9DD0-3828B1E983EF}" destId="{EA0E97B4-81F1-4DA0-8AE3-1FEDBBC2C63B}" srcOrd="0" destOrd="0" presId="urn:microsoft.com/office/officeart/2005/8/layout/hList7#1"/>
    <dgm:cxn modelId="{0C4AEC47-A3EB-4D12-9C45-5BCD8746223E}" type="presParOf" srcId="{17E0CF9D-0F80-40B5-B74A-B3048B3AF1E9}" destId="{1E411FE7-D188-48B9-9605-D73F5F8B2CA0}" srcOrd="0" destOrd="0" presId="urn:microsoft.com/office/officeart/2005/8/layout/hList7#1"/>
    <dgm:cxn modelId="{0CD11394-EE3D-4735-A153-772B75084D68}" type="presParOf" srcId="{17E0CF9D-0F80-40B5-B74A-B3048B3AF1E9}" destId="{886F4D79-148C-4345-882B-4A1EC53004FD}" srcOrd="1" destOrd="0" presId="urn:microsoft.com/office/officeart/2005/8/layout/hList7#1"/>
    <dgm:cxn modelId="{4B9D8E65-1FD2-46EE-B0BE-858DC6C5F4E8}" type="presParOf" srcId="{886F4D79-148C-4345-882B-4A1EC53004FD}" destId="{2B84484F-866D-47C2-B560-D06E38E62C1A}" srcOrd="0" destOrd="0" presId="urn:microsoft.com/office/officeart/2005/8/layout/hList7#1"/>
    <dgm:cxn modelId="{A6621126-EE67-4209-A20F-86220ED9DFBC}" type="presParOf" srcId="{2B84484F-866D-47C2-B560-D06E38E62C1A}" destId="{1182ACD5-298F-4552-AD38-D5A4AC6D79DF}" srcOrd="0" destOrd="0" presId="urn:microsoft.com/office/officeart/2005/8/layout/hList7#1"/>
    <dgm:cxn modelId="{A8710020-4CF1-4C9C-A767-5687ADD3028C}" type="presParOf" srcId="{2B84484F-866D-47C2-B560-D06E38E62C1A}" destId="{5B5BB436-36B7-442C-B17C-34351B98CB02}" srcOrd="1" destOrd="0" presId="urn:microsoft.com/office/officeart/2005/8/layout/hList7#1"/>
    <dgm:cxn modelId="{C9DEA56C-F49C-41D4-A2F1-340035A66488}" type="presParOf" srcId="{2B84484F-866D-47C2-B560-D06E38E62C1A}" destId="{09514744-6CBF-40B7-9587-FB8CEE5CAA29}" srcOrd="2" destOrd="0" presId="urn:microsoft.com/office/officeart/2005/8/layout/hList7#1"/>
    <dgm:cxn modelId="{F86CC3DC-B6FA-43A3-982E-B7DA581C1C26}" type="presParOf" srcId="{2B84484F-866D-47C2-B560-D06E38E62C1A}" destId="{755BBD77-F9F9-4669-9530-1D9EB477B2C0}" srcOrd="3" destOrd="0" presId="urn:microsoft.com/office/officeart/2005/8/layout/hList7#1"/>
    <dgm:cxn modelId="{08A27784-3A3F-46B7-B3F5-A3E6AAD47FB4}" type="presParOf" srcId="{886F4D79-148C-4345-882B-4A1EC53004FD}" destId="{EA0E97B4-81F1-4DA0-8AE3-1FEDBBC2C63B}" srcOrd="1" destOrd="0" presId="urn:microsoft.com/office/officeart/2005/8/layout/hList7#1"/>
    <dgm:cxn modelId="{AED64D73-D026-42AB-9EAD-01341FB659FC}" type="presParOf" srcId="{886F4D79-148C-4345-882B-4A1EC53004FD}" destId="{98ABA494-97D0-45AB-A86A-6CF4980B5202}" srcOrd="2" destOrd="0" presId="urn:microsoft.com/office/officeart/2005/8/layout/hList7#1"/>
    <dgm:cxn modelId="{C91F467C-BFBE-4C27-B4A8-9C6099111929}" type="presParOf" srcId="{98ABA494-97D0-45AB-A86A-6CF4980B5202}" destId="{417CB87F-660C-41DD-82BD-E3B1A52DE0C3}" srcOrd="0" destOrd="0" presId="urn:microsoft.com/office/officeart/2005/8/layout/hList7#1"/>
    <dgm:cxn modelId="{FEC471F6-60AB-417C-B41A-C1C3AEE7C4DB}" type="presParOf" srcId="{98ABA494-97D0-45AB-A86A-6CF4980B5202}" destId="{E0AB60DA-7F01-41AB-B681-D930C89774A2}" srcOrd="1" destOrd="0" presId="urn:microsoft.com/office/officeart/2005/8/layout/hList7#1"/>
    <dgm:cxn modelId="{DA9262B9-11D9-48E1-807F-072EDFB3106E}" type="presParOf" srcId="{98ABA494-97D0-45AB-A86A-6CF4980B5202}" destId="{19C7F7C8-B79C-47B6-B015-4785574C0BD5}" srcOrd="2" destOrd="0" presId="urn:microsoft.com/office/officeart/2005/8/layout/hList7#1"/>
    <dgm:cxn modelId="{CB82BC04-DA6C-472D-8AFC-04CF3E57FBF3}" type="presParOf" srcId="{98ABA494-97D0-45AB-A86A-6CF4980B5202}" destId="{0562251A-A3E8-42B3-91E3-ADB37A8A144D}" srcOrd="3" destOrd="0" presId="urn:microsoft.com/office/officeart/2005/8/layout/hList7#1"/>
    <dgm:cxn modelId="{52B47D40-AF1D-4CB2-90D8-AE1F4AD30701}" type="presParOf" srcId="{886F4D79-148C-4345-882B-4A1EC53004FD}" destId="{AF7722A0-4A4A-444C-A07E-875CAA94036F}" srcOrd="3" destOrd="0" presId="urn:microsoft.com/office/officeart/2005/8/layout/hList7#1"/>
    <dgm:cxn modelId="{A64A38E1-0409-4914-BDA3-95E93F4D0A1E}" type="presParOf" srcId="{886F4D79-148C-4345-882B-4A1EC53004FD}" destId="{FF3EDEA1-8285-4E1D-BB6B-90767BB999F4}" srcOrd="4" destOrd="0" presId="urn:microsoft.com/office/officeart/2005/8/layout/hList7#1"/>
    <dgm:cxn modelId="{C0C7C519-3786-419A-AF30-60B6426302A6}" type="presParOf" srcId="{FF3EDEA1-8285-4E1D-BB6B-90767BB999F4}" destId="{38C417B1-867C-4B01-BBDF-B7ED1CE92835}" srcOrd="0" destOrd="0" presId="urn:microsoft.com/office/officeart/2005/8/layout/hList7#1"/>
    <dgm:cxn modelId="{7805CAC5-BA81-4F6D-9A49-8C296188040F}" type="presParOf" srcId="{FF3EDEA1-8285-4E1D-BB6B-90767BB999F4}" destId="{7C2C9763-324F-46E6-9854-77E873879D82}" srcOrd="1" destOrd="0" presId="urn:microsoft.com/office/officeart/2005/8/layout/hList7#1"/>
    <dgm:cxn modelId="{4435412B-EE58-475A-A2DA-3D0DB370F1DC}" type="presParOf" srcId="{FF3EDEA1-8285-4E1D-BB6B-90767BB999F4}" destId="{AFECE71F-C4E8-498B-9500-DEF42A2ADA43}" srcOrd="2" destOrd="0" presId="urn:microsoft.com/office/officeart/2005/8/layout/hList7#1"/>
    <dgm:cxn modelId="{BEB8E64D-CBEC-428E-82CF-B0665754B556}" type="presParOf" srcId="{FF3EDEA1-8285-4E1D-BB6B-90767BB999F4}" destId="{0653B82A-4CA7-496F-9FFE-D993919DF6A7}" srcOrd="3" destOrd="0" presId="urn:microsoft.com/office/officeart/2005/8/layout/hList7#1"/>
    <dgm:cxn modelId="{296FD801-4939-48E3-836C-B08022088864}" type="presParOf" srcId="{886F4D79-148C-4345-882B-4A1EC53004FD}" destId="{F5752CC5-A654-4EA9-B4C2-426B7DF9C411}" srcOrd="5" destOrd="0" presId="urn:microsoft.com/office/officeart/2005/8/layout/hList7#1"/>
    <dgm:cxn modelId="{35EA9CE1-54B6-4CAC-A3A4-1259CE24D529}" type="presParOf" srcId="{886F4D79-148C-4345-882B-4A1EC53004FD}" destId="{A5078CAC-AA8E-489F-9616-44964E6AFD68}" srcOrd="6" destOrd="0" presId="urn:microsoft.com/office/officeart/2005/8/layout/hList7#1"/>
    <dgm:cxn modelId="{586D5AC2-77A6-4908-9A37-44692E625C45}" type="presParOf" srcId="{A5078CAC-AA8E-489F-9616-44964E6AFD68}" destId="{E892A16E-5C63-4781-B017-69DB1DBE7D56}" srcOrd="0" destOrd="0" presId="urn:microsoft.com/office/officeart/2005/8/layout/hList7#1"/>
    <dgm:cxn modelId="{8C3D3995-9A6D-4515-A2FA-3EB257883F96}" type="presParOf" srcId="{A5078CAC-AA8E-489F-9616-44964E6AFD68}" destId="{7D7DF039-0CEE-48EE-8747-AE0BC0BBFEA2}" srcOrd="1" destOrd="0" presId="urn:microsoft.com/office/officeart/2005/8/layout/hList7#1"/>
    <dgm:cxn modelId="{BD528E1C-9B58-4930-BDFD-C23C201C11DE}" type="presParOf" srcId="{A5078CAC-AA8E-489F-9616-44964E6AFD68}" destId="{6604BE3F-73A5-459E-9610-ADC4B7B010DC}" srcOrd="2" destOrd="0" presId="urn:microsoft.com/office/officeart/2005/8/layout/hList7#1"/>
    <dgm:cxn modelId="{CECEEDCA-30FC-47DE-BCD8-4DA7DCEA0379}" type="presParOf" srcId="{A5078CAC-AA8E-489F-9616-44964E6AFD68}" destId="{FB788E45-1C56-441A-AF53-261610B002A7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D755AF-B9BA-4E8E-8D5A-E0A10EEE90B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A68D23-3165-4F7E-9355-4CC99380BC2C}">
      <dgm:prSet phldrT="[Текст]" custT="1"/>
      <dgm:spPr/>
      <dgm:t>
        <a:bodyPr/>
        <a:lstStyle/>
        <a:p>
          <a:r>
            <a:rPr lang="ru-RU" sz="2400" dirty="0" smtClean="0"/>
            <a:t>Параметр отбора школ для проведения тестирования </a:t>
          </a:r>
          <a:endParaRPr lang="ru-RU" sz="2400" dirty="0"/>
        </a:p>
      </dgm:t>
    </dgm:pt>
    <dgm:pt modelId="{12853FB3-1B5A-48BD-A0F9-E53EC6111264}" type="parTrans" cxnId="{0FB70E8F-3C69-48A7-808C-2DF33BE86696}">
      <dgm:prSet/>
      <dgm:spPr/>
      <dgm:t>
        <a:bodyPr/>
        <a:lstStyle/>
        <a:p>
          <a:endParaRPr lang="ru-RU"/>
        </a:p>
      </dgm:t>
    </dgm:pt>
    <dgm:pt modelId="{84ADB365-4041-43E5-84CE-89352CEE024B}" type="sibTrans" cxnId="{0FB70E8F-3C69-48A7-808C-2DF33BE86696}">
      <dgm:prSet/>
      <dgm:spPr/>
      <dgm:t>
        <a:bodyPr/>
        <a:lstStyle/>
        <a:p>
          <a:endParaRPr lang="ru-RU"/>
        </a:p>
      </dgm:t>
    </dgm:pt>
    <dgm:pt modelId="{B1467B4A-4DEA-44CB-B26D-F9CB204CE4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/>
            <a:t>Утверждается уполномоченным органом </a:t>
          </a:r>
          <a:endParaRPr lang="ru-RU" sz="1800" dirty="0"/>
        </a:p>
      </dgm:t>
    </dgm:pt>
    <dgm:pt modelId="{C4BC9B20-13A2-4B50-97A9-5757BF4C3EFC}" type="parTrans" cxnId="{17AE92A0-6B07-41A2-87BC-46BF61AEC83C}">
      <dgm:prSet/>
      <dgm:spPr/>
      <dgm:t>
        <a:bodyPr/>
        <a:lstStyle/>
        <a:p>
          <a:endParaRPr lang="ru-RU"/>
        </a:p>
      </dgm:t>
    </dgm:pt>
    <dgm:pt modelId="{9E5D94CB-E6E5-4B5B-8156-91A5D572A553}" type="sibTrans" cxnId="{17AE92A0-6B07-41A2-87BC-46BF61AEC83C}">
      <dgm:prSet/>
      <dgm:spPr/>
      <dgm:t>
        <a:bodyPr/>
        <a:lstStyle/>
        <a:p>
          <a:endParaRPr lang="ru-RU"/>
        </a:p>
      </dgm:t>
    </dgm:pt>
    <dgm:pt modelId="{E22D026A-2577-4441-9568-63D1F7D7FEE7}">
      <dgm:prSet phldrT="[Текст]" custT="1"/>
      <dgm:spPr/>
      <dgm:t>
        <a:bodyPr/>
        <a:lstStyle/>
        <a:p>
          <a:r>
            <a:rPr lang="ru-RU" sz="2400" dirty="0" smtClean="0"/>
            <a:t>Выборка школ</a:t>
          </a:r>
          <a:endParaRPr lang="ru-RU" sz="2400" dirty="0"/>
        </a:p>
      </dgm:t>
    </dgm:pt>
    <dgm:pt modelId="{ABF7617F-8F8C-4D00-8863-AAB62D9ACD83}" type="parTrans" cxnId="{86E2B35D-1154-46C8-A345-D3438318F6A3}">
      <dgm:prSet/>
      <dgm:spPr/>
      <dgm:t>
        <a:bodyPr/>
        <a:lstStyle/>
        <a:p>
          <a:endParaRPr lang="ru-RU"/>
        </a:p>
      </dgm:t>
    </dgm:pt>
    <dgm:pt modelId="{08DD0BAE-1740-43E2-ABD7-345E1FFFDAF9}" type="sibTrans" cxnId="{86E2B35D-1154-46C8-A345-D3438318F6A3}">
      <dgm:prSet/>
      <dgm:spPr/>
      <dgm:t>
        <a:bodyPr/>
        <a:lstStyle/>
        <a:p>
          <a:endParaRPr lang="ru-RU"/>
        </a:p>
      </dgm:t>
    </dgm:pt>
    <dgm:pt modelId="{4C32C6D4-8802-4E0A-A261-9D6A759B603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algn="l">
            <a:lnSpc>
              <a:spcPct val="100000"/>
            </a:lnSpc>
          </a:pPr>
          <a:r>
            <a:rPr lang="ru-RU" sz="1600" dirty="0" smtClean="0"/>
            <a:t>Репрезентативная выборка школ. Метод: Простая случайная выборка (</a:t>
          </a:r>
          <a:r>
            <a:rPr lang="kk-KZ" sz="1600" dirty="0" smtClean="0"/>
            <a:t>Simple Random Sampling — SRS</a:t>
          </a:r>
          <a:r>
            <a:rPr lang="ru-RU" sz="1600" dirty="0" smtClean="0"/>
            <a:t>)</a:t>
          </a:r>
          <a:endParaRPr lang="ru-RU" sz="1600" dirty="0"/>
        </a:p>
      </dgm:t>
    </dgm:pt>
    <dgm:pt modelId="{678FD527-477B-42DB-A49D-932E2993498B}" type="parTrans" cxnId="{06A02556-D4F6-4212-8F49-74AA1C4BA765}">
      <dgm:prSet/>
      <dgm:spPr/>
      <dgm:t>
        <a:bodyPr/>
        <a:lstStyle/>
        <a:p>
          <a:endParaRPr lang="ru-RU"/>
        </a:p>
      </dgm:t>
    </dgm:pt>
    <dgm:pt modelId="{0B624DC9-7330-48B1-9540-E29CFFAE0C82}" type="sibTrans" cxnId="{06A02556-D4F6-4212-8F49-74AA1C4BA765}">
      <dgm:prSet/>
      <dgm:spPr/>
      <dgm:t>
        <a:bodyPr/>
        <a:lstStyle/>
        <a:p>
          <a:endParaRPr lang="ru-RU"/>
        </a:p>
      </dgm:t>
    </dgm:pt>
    <dgm:pt modelId="{61A81A48-28FC-4391-AFD8-57DF9BC3BFBC}" type="pres">
      <dgm:prSet presAssocID="{A5D755AF-B9BA-4E8E-8D5A-E0A10EEE90B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1F4950D-2874-4FD0-88C4-53C33B636A27}" type="pres">
      <dgm:prSet presAssocID="{04A68D23-3165-4F7E-9355-4CC99380BC2C}" presName="composite" presStyleCnt="0"/>
      <dgm:spPr/>
    </dgm:pt>
    <dgm:pt modelId="{8FF15BC0-5E41-4366-BEFD-26987F34E77E}" type="pres">
      <dgm:prSet presAssocID="{04A68D23-3165-4F7E-9355-4CC99380BC2C}" presName="bentUpArrow1" presStyleLbl="alignImgPlace1" presStyleIdx="0" presStyleCnt="1" custScaleX="132514" custScaleY="100797" custLinFactNeighborX="-27526" custLinFactNeighborY="-8866"/>
      <dgm:spPr/>
    </dgm:pt>
    <dgm:pt modelId="{06719EF5-1806-4BF6-B8D5-439A16A4EABF}" type="pres">
      <dgm:prSet presAssocID="{04A68D23-3165-4F7E-9355-4CC99380BC2C}" presName="ParentText" presStyleLbl="node1" presStyleIdx="0" presStyleCnt="2" custScaleX="116734" custScaleY="75187" custLinFactNeighborX="-24292" custLinFactNeighborY="45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D62AC-6896-48B2-96C9-C89DD8CA8CAB}" type="pres">
      <dgm:prSet presAssocID="{04A68D23-3165-4F7E-9355-4CC99380BC2C}" presName="ChildText" presStyleLbl="revTx" presStyleIdx="0" presStyleCnt="2" custScaleX="112478" custScaleY="99121" custLinFactNeighborX="12768" custLinFactNeighborY="98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843B2-0284-4824-AB74-70B4FC16DC40}" type="pres">
      <dgm:prSet presAssocID="{84ADB365-4041-43E5-84CE-89352CEE024B}" presName="sibTrans" presStyleCnt="0"/>
      <dgm:spPr/>
    </dgm:pt>
    <dgm:pt modelId="{C502E3DF-C367-4C86-89A5-E1389065FEB1}" type="pres">
      <dgm:prSet presAssocID="{E22D026A-2577-4441-9568-63D1F7D7FEE7}" presName="composite" presStyleCnt="0"/>
      <dgm:spPr/>
    </dgm:pt>
    <dgm:pt modelId="{297918FA-2540-40BA-822F-2CFB63984BB6}" type="pres">
      <dgm:prSet presAssocID="{E22D026A-2577-4441-9568-63D1F7D7FEE7}" presName="ParentText" presStyleLbl="node1" presStyleIdx="1" presStyleCnt="2" custScaleX="112197" custScaleY="76330" custLinFactNeighborX="-9947" custLinFactNeighborY="59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E96E0-632D-4F0B-8E5F-E508A418C5EF}" type="pres">
      <dgm:prSet presAssocID="{E22D026A-2577-4441-9568-63D1F7D7FEE7}" presName="FinalChildText" presStyleLbl="revTx" presStyleIdx="1" presStyleCnt="2" custScaleX="145582" custScaleY="91882" custLinFactNeighborX="1710" custLinFactNeighborY="6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AE92A0-6B07-41A2-87BC-46BF61AEC83C}" srcId="{04A68D23-3165-4F7E-9355-4CC99380BC2C}" destId="{B1467B4A-4DEA-44CB-B26D-F9CB204CE4A3}" srcOrd="0" destOrd="0" parTransId="{C4BC9B20-13A2-4B50-97A9-5757BF4C3EFC}" sibTransId="{9E5D94CB-E6E5-4B5B-8156-91A5D572A553}"/>
    <dgm:cxn modelId="{548906A4-56A5-492B-A672-5D1B90A72A74}" type="presOf" srcId="{04A68D23-3165-4F7E-9355-4CC99380BC2C}" destId="{06719EF5-1806-4BF6-B8D5-439A16A4EABF}" srcOrd="0" destOrd="0" presId="urn:microsoft.com/office/officeart/2005/8/layout/StepDownProcess"/>
    <dgm:cxn modelId="{86E2B35D-1154-46C8-A345-D3438318F6A3}" srcId="{A5D755AF-B9BA-4E8E-8D5A-E0A10EEE90BF}" destId="{E22D026A-2577-4441-9568-63D1F7D7FEE7}" srcOrd="1" destOrd="0" parTransId="{ABF7617F-8F8C-4D00-8863-AAB62D9ACD83}" sibTransId="{08DD0BAE-1740-43E2-ABD7-345E1FFFDAF9}"/>
    <dgm:cxn modelId="{06A02556-D4F6-4212-8F49-74AA1C4BA765}" srcId="{E22D026A-2577-4441-9568-63D1F7D7FEE7}" destId="{4C32C6D4-8802-4E0A-A261-9D6A759B6038}" srcOrd="0" destOrd="0" parTransId="{678FD527-477B-42DB-A49D-932E2993498B}" sibTransId="{0B624DC9-7330-48B1-9540-E29CFFAE0C82}"/>
    <dgm:cxn modelId="{2B954424-029C-4217-9870-8DE3F49E33E5}" type="presOf" srcId="{E22D026A-2577-4441-9568-63D1F7D7FEE7}" destId="{297918FA-2540-40BA-822F-2CFB63984BB6}" srcOrd="0" destOrd="0" presId="urn:microsoft.com/office/officeart/2005/8/layout/StepDownProcess"/>
    <dgm:cxn modelId="{0FB70E8F-3C69-48A7-808C-2DF33BE86696}" srcId="{A5D755AF-B9BA-4E8E-8D5A-E0A10EEE90BF}" destId="{04A68D23-3165-4F7E-9355-4CC99380BC2C}" srcOrd="0" destOrd="0" parTransId="{12853FB3-1B5A-48BD-A0F9-E53EC6111264}" sibTransId="{84ADB365-4041-43E5-84CE-89352CEE024B}"/>
    <dgm:cxn modelId="{C8A88C23-D60C-4A49-8F7F-8073BE6095BA}" type="presOf" srcId="{A5D755AF-B9BA-4E8E-8D5A-E0A10EEE90BF}" destId="{61A81A48-28FC-4391-AFD8-57DF9BC3BFBC}" srcOrd="0" destOrd="0" presId="urn:microsoft.com/office/officeart/2005/8/layout/StepDownProcess"/>
    <dgm:cxn modelId="{73F3FA6F-3BE4-419B-8BA4-4F6BE15E7D6D}" type="presOf" srcId="{4C32C6D4-8802-4E0A-A261-9D6A759B6038}" destId="{93BE96E0-632D-4F0B-8E5F-E508A418C5EF}" srcOrd="0" destOrd="0" presId="urn:microsoft.com/office/officeart/2005/8/layout/StepDownProcess"/>
    <dgm:cxn modelId="{67B4485B-DD9F-42B1-9ABC-C087F8E65CE5}" type="presOf" srcId="{B1467B4A-4DEA-44CB-B26D-F9CB204CE4A3}" destId="{904D62AC-6896-48B2-96C9-C89DD8CA8CAB}" srcOrd="0" destOrd="0" presId="urn:microsoft.com/office/officeart/2005/8/layout/StepDownProcess"/>
    <dgm:cxn modelId="{34683C14-3580-4D14-98EE-64C821312769}" type="presParOf" srcId="{61A81A48-28FC-4391-AFD8-57DF9BC3BFBC}" destId="{51F4950D-2874-4FD0-88C4-53C33B636A27}" srcOrd="0" destOrd="0" presId="urn:microsoft.com/office/officeart/2005/8/layout/StepDownProcess"/>
    <dgm:cxn modelId="{1E9DDF2D-A2E5-4510-B88D-133412A19255}" type="presParOf" srcId="{51F4950D-2874-4FD0-88C4-53C33B636A27}" destId="{8FF15BC0-5E41-4366-BEFD-26987F34E77E}" srcOrd="0" destOrd="0" presId="urn:microsoft.com/office/officeart/2005/8/layout/StepDownProcess"/>
    <dgm:cxn modelId="{C88ABD98-CBF8-4728-8FBB-2786BED41495}" type="presParOf" srcId="{51F4950D-2874-4FD0-88C4-53C33B636A27}" destId="{06719EF5-1806-4BF6-B8D5-439A16A4EABF}" srcOrd="1" destOrd="0" presId="urn:microsoft.com/office/officeart/2005/8/layout/StepDownProcess"/>
    <dgm:cxn modelId="{654C1812-CCB3-4758-B30F-5172A61D0867}" type="presParOf" srcId="{51F4950D-2874-4FD0-88C4-53C33B636A27}" destId="{904D62AC-6896-48B2-96C9-C89DD8CA8CAB}" srcOrd="2" destOrd="0" presId="urn:microsoft.com/office/officeart/2005/8/layout/StepDownProcess"/>
    <dgm:cxn modelId="{D0BA9EA4-1A14-4FF5-AE80-896D15451553}" type="presParOf" srcId="{61A81A48-28FC-4391-AFD8-57DF9BC3BFBC}" destId="{DE9843B2-0284-4824-AB74-70B4FC16DC40}" srcOrd="1" destOrd="0" presId="urn:microsoft.com/office/officeart/2005/8/layout/StepDownProcess"/>
    <dgm:cxn modelId="{3A25A947-1AC7-4705-A165-FBDD6C5948E8}" type="presParOf" srcId="{61A81A48-28FC-4391-AFD8-57DF9BC3BFBC}" destId="{C502E3DF-C367-4C86-89A5-E1389065FEB1}" srcOrd="2" destOrd="0" presId="urn:microsoft.com/office/officeart/2005/8/layout/StepDownProcess"/>
    <dgm:cxn modelId="{3D746CAB-6913-47F0-873E-B64EAE786E70}" type="presParOf" srcId="{C502E3DF-C367-4C86-89A5-E1389065FEB1}" destId="{297918FA-2540-40BA-822F-2CFB63984BB6}" srcOrd="0" destOrd="0" presId="urn:microsoft.com/office/officeart/2005/8/layout/StepDownProcess"/>
    <dgm:cxn modelId="{EA96739E-D23E-4CE8-8AB3-525FB3EDCA34}" type="presParOf" srcId="{C502E3DF-C367-4C86-89A5-E1389065FEB1}" destId="{93BE96E0-632D-4F0B-8E5F-E508A418C5EF}" srcOrd="1" destOrd="0" presId="urn:microsoft.com/office/officeart/2005/8/layout/StepDownProcess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8FEFCF-4E08-4C05-BA55-52F7C68CB63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58AFF3-79F5-48C8-AF1A-FCF05A136922}">
      <dgm:prSet phldrT="[Текст]" custT="1"/>
      <dgm:spPr>
        <a:solidFill>
          <a:srgbClr val="CB8BC2"/>
        </a:solidFill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4 класс</a:t>
          </a:r>
        </a:p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2 предмета</a:t>
          </a:r>
        </a:p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Всего вопросов – 30</a:t>
          </a:r>
        </a:p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Общее время тестирования – 70 минут (1 час 10 минут)</a:t>
          </a:r>
          <a:endParaRPr lang="ru-RU" sz="1600" dirty="0"/>
        </a:p>
      </dgm:t>
    </dgm:pt>
    <dgm:pt modelId="{07FF5E6A-4375-454A-9F9D-F0A08FBD42E3}" type="parTrans" cxnId="{EB875DD4-784C-465D-97BC-3A0B2E256B41}">
      <dgm:prSet/>
      <dgm:spPr/>
      <dgm:t>
        <a:bodyPr/>
        <a:lstStyle/>
        <a:p>
          <a:endParaRPr lang="ru-RU"/>
        </a:p>
      </dgm:t>
    </dgm:pt>
    <dgm:pt modelId="{0BE2C981-0A32-4E3C-B9C4-6A9AA8ABFD23}" type="sibTrans" cxnId="{EB875DD4-784C-465D-97BC-3A0B2E256B41}">
      <dgm:prSet/>
      <dgm:spPr/>
      <dgm:t>
        <a:bodyPr/>
        <a:lstStyle/>
        <a:p>
          <a:endParaRPr lang="ru-RU"/>
        </a:p>
      </dgm:t>
    </dgm:pt>
    <dgm:pt modelId="{74F00E85-E988-4D4E-949E-4631CBF5C562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9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+mj-cs"/>
          </a:endParaRPr>
        </a:p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Математика</a:t>
          </a:r>
        </a:p>
        <a:p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15 тестовых заданий</a:t>
          </a:r>
        </a:p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30 минут</a:t>
          </a:r>
        </a:p>
        <a:p>
          <a:endParaRPr lang="ru-RU" sz="900" dirty="0"/>
        </a:p>
      </dgm:t>
    </dgm:pt>
    <dgm:pt modelId="{281A768C-A897-41E3-BAF1-1F270A0E7378}" type="parTrans" cxnId="{87FB8D6C-B0F8-4890-8992-224C5534D4AD}">
      <dgm:prSet/>
      <dgm:spPr/>
      <dgm:t>
        <a:bodyPr/>
        <a:lstStyle/>
        <a:p>
          <a:endParaRPr lang="ru-RU"/>
        </a:p>
      </dgm:t>
    </dgm:pt>
    <dgm:pt modelId="{57D78089-BD27-4923-9206-282A515F7471}" type="sibTrans" cxnId="{87FB8D6C-B0F8-4890-8992-224C5534D4AD}">
      <dgm:prSet/>
      <dgm:spPr/>
      <dgm:t>
        <a:bodyPr/>
        <a:lstStyle/>
        <a:p>
          <a:endParaRPr lang="ru-RU"/>
        </a:p>
      </dgm:t>
    </dgm:pt>
    <dgm:pt modelId="{394EB5EA-13B2-4024-96F5-175EEF52FC15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Литературное чтение</a:t>
          </a: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15 тестовых заданий</a:t>
          </a: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40 минут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+mj-cs"/>
          </a:endParaRPr>
        </a:p>
      </dgm:t>
    </dgm:pt>
    <dgm:pt modelId="{2D22442F-7A77-4EEB-9DEF-C09AF3BECC72}" type="parTrans" cxnId="{1E1DBA5F-0E25-4476-A5A6-8675B5D5764E}">
      <dgm:prSet/>
      <dgm:spPr/>
      <dgm:t>
        <a:bodyPr/>
        <a:lstStyle/>
        <a:p>
          <a:endParaRPr lang="ru-RU"/>
        </a:p>
      </dgm:t>
    </dgm:pt>
    <dgm:pt modelId="{D74E2B93-AC4F-41A4-AC60-D7B725D5BEDF}" type="sibTrans" cxnId="{1E1DBA5F-0E25-4476-A5A6-8675B5D5764E}">
      <dgm:prSet/>
      <dgm:spPr/>
      <dgm:t>
        <a:bodyPr/>
        <a:lstStyle/>
        <a:p>
          <a:endParaRPr lang="ru-RU"/>
        </a:p>
      </dgm:t>
    </dgm:pt>
    <dgm:pt modelId="{E6F3B8E6-B413-411B-8BA9-114041CF4D27}">
      <dgm:prSet phldrT="[Текст]" custT="1"/>
      <dgm:spPr>
        <a:solidFill>
          <a:srgbClr val="CB8BC2"/>
        </a:solidFill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9 класс</a:t>
          </a:r>
        </a:p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2 предмета</a:t>
          </a:r>
        </a:p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Всего вопросов – 60</a:t>
          </a:r>
        </a:p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Общее время тестирования – 130 минут (2 часа 10 минут)</a:t>
          </a:r>
          <a:endParaRPr lang="ru-RU" sz="1800" dirty="0"/>
        </a:p>
      </dgm:t>
    </dgm:pt>
    <dgm:pt modelId="{53D1DBCE-1AB2-44F4-98AC-4EC7A4EB167A}" type="parTrans" cxnId="{92886738-A53C-480C-A346-B2B00CD30B4A}">
      <dgm:prSet/>
      <dgm:spPr/>
      <dgm:t>
        <a:bodyPr/>
        <a:lstStyle/>
        <a:p>
          <a:endParaRPr lang="ru-RU"/>
        </a:p>
      </dgm:t>
    </dgm:pt>
    <dgm:pt modelId="{E12ED2E1-A17F-437C-9AAD-9181CC83E391}" type="sibTrans" cxnId="{92886738-A53C-480C-A346-B2B00CD30B4A}">
      <dgm:prSet/>
      <dgm:spPr/>
      <dgm:t>
        <a:bodyPr/>
        <a:lstStyle/>
        <a:p>
          <a:endParaRPr lang="ru-RU"/>
        </a:p>
      </dgm:t>
    </dgm:pt>
    <dgm:pt modelId="{3D7BC79B-1B95-4ACB-8ADE-51C44301D764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Казахский язык</a:t>
          </a:r>
        </a:p>
        <a:p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20 тестовых заданий</a:t>
          </a:r>
        </a:p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40 минут</a:t>
          </a:r>
          <a:endParaRPr lang="ru-RU" sz="1600" dirty="0"/>
        </a:p>
      </dgm:t>
    </dgm:pt>
    <dgm:pt modelId="{F3D35406-EE4A-4718-9259-D5734FD47DEC}" type="parTrans" cxnId="{4A4A48FC-A328-4903-8052-FC375AFA0B32}">
      <dgm:prSet/>
      <dgm:spPr/>
      <dgm:t>
        <a:bodyPr/>
        <a:lstStyle/>
        <a:p>
          <a:endParaRPr lang="ru-RU"/>
        </a:p>
      </dgm:t>
    </dgm:pt>
    <dgm:pt modelId="{8FCA4622-DDA4-4BC9-998D-AD96AB68EDF4}" type="sibTrans" cxnId="{4A4A48FC-A328-4903-8052-FC375AFA0B32}">
      <dgm:prSet/>
      <dgm:spPr/>
      <dgm:t>
        <a:bodyPr/>
        <a:lstStyle/>
        <a:p>
          <a:endParaRPr lang="ru-RU"/>
        </a:p>
      </dgm:t>
    </dgm:pt>
    <dgm:pt modelId="{DFAC7642-62E2-4AB4-A24D-97B81EDF1BC4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marR="0" eaLnBrk="1" fontAlgn="auto" latinLnBrk="0" hangingPunct="1">
            <a:lnSpc>
              <a:spcPts val="1560"/>
            </a:lnSpc>
            <a:spcAft>
              <a:spcPts val="0"/>
            </a:spcAft>
            <a:buClrTx/>
            <a:buSzTx/>
            <a:buFontTx/>
            <a:tabLst/>
            <a:defRPr/>
          </a:pP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Остальные</a:t>
          </a:r>
        </a:p>
        <a:p>
          <a:pPr marR="0" eaLnBrk="1" fontAlgn="auto" latinLnBrk="0" hangingPunct="1">
            <a:lnSpc>
              <a:spcPts val="1560"/>
            </a:lnSpc>
            <a:spcAft>
              <a:spcPts val="0"/>
            </a:spcAft>
            <a:buClrTx/>
            <a:buSzTx/>
            <a:buFontTx/>
            <a:tabLst/>
            <a:defRPr/>
          </a:pP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предметы</a:t>
          </a:r>
        </a:p>
        <a:p>
          <a:pPr marR="0" eaLnBrk="1" fontAlgn="auto" latinLnBrk="0" hangingPunct="1">
            <a:lnSpc>
              <a:spcPct val="90000"/>
            </a:lnSpc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40 тестовых заданий</a:t>
          </a:r>
        </a:p>
        <a:p>
          <a:pPr marR="0" eaLnBrk="1" fontAlgn="auto" latinLnBrk="0" hangingPunct="1">
            <a:lnSpc>
              <a:spcPct val="90000"/>
            </a:lnSpc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90 минут</a:t>
          </a:r>
          <a:endParaRPr lang="ru-RU" sz="1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+mj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900" dirty="0"/>
        </a:p>
      </dgm:t>
    </dgm:pt>
    <dgm:pt modelId="{88D156BA-C352-476B-A44D-AB2296EB70D5}" type="parTrans" cxnId="{48693E72-ACB8-4C33-840A-062BDA8ED839}">
      <dgm:prSet/>
      <dgm:spPr/>
      <dgm:t>
        <a:bodyPr/>
        <a:lstStyle/>
        <a:p>
          <a:endParaRPr lang="ru-RU"/>
        </a:p>
      </dgm:t>
    </dgm:pt>
    <dgm:pt modelId="{A5924F28-96FA-4C2C-B72D-1B758202A9AF}" type="sibTrans" cxnId="{48693E72-ACB8-4C33-840A-062BDA8ED839}">
      <dgm:prSet/>
      <dgm:spPr/>
      <dgm:t>
        <a:bodyPr/>
        <a:lstStyle/>
        <a:p>
          <a:endParaRPr lang="ru-RU"/>
        </a:p>
      </dgm:t>
    </dgm:pt>
    <dgm:pt modelId="{9F75FA31-1A84-43C4-8990-3DBC183BF53C}" type="pres">
      <dgm:prSet presAssocID="{838FEFCF-4E08-4C05-BA55-52F7C68CB6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574244-11CD-4D9F-9003-D195BBD35645}" type="pres">
      <dgm:prSet presAssocID="{2258AFF3-79F5-48C8-AF1A-FCF05A136922}" presName="root" presStyleCnt="0"/>
      <dgm:spPr/>
    </dgm:pt>
    <dgm:pt modelId="{AEC5E9DE-605E-4779-9111-27E61E15DABE}" type="pres">
      <dgm:prSet presAssocID="{2258AFF3-79F5-48C8-AF1A-FCF05A136922}" presName="rootComposite" presStyleCnt="0"/>
      <dgm:spPr/>
    </dgm:pt>
    <dgm:pt modelId="{91C59FDC-8E7C-4269-B354-2E5F452D168C}" type="pres">
      <dgm:prSet presAssocID="{2258AFF3-79F5-48C8-AF1A-FCF05A136922}" presName="rootText" presStyleLbl="node1" presStyleIdx="0" presStyleCnt="2" custScaleX="177573" custScaleY="175036" custLinFactNeighborX="-43439" custLinFactNeighborY="5263"/>
      <dgm:spPr/>
      <dgm:t>
        <a:bodyPr/>
        <a:lstStyle/>
        <a:p>
          <a:endParaRPr lang="ru-RU"/>
        </a:p>
      </dgm:t>
    </dgm:pt>
    <dgm:pt modelId="{48DE2DBC-6A6B-4C5E-8150-BB4D8DAE34B4}" type="pres">
      <dgm:prSet presAssocID="{2258AFF3-79F5-48C8-AF1A-FCF05A136922}" presName="rootConnector" presStyleLbl="node1" presStyleIdx="0" presStyleCnt="2"/>
      <dgm:spPr/>
      <dgm:t>
        <a:bodyPr/>
        <a:lstStyle/>
        <a:p>
          <a:endParaRPr lang="ru-RU"/>
        </a:p>
      </dgm:t>
    </dgm:pt>
    <dgm:pt modelId="{77DF6D92-E492-408A-BA95-A66F3F903F4C}" type="pres">
      <dgm:prSet presAssocID="{2258AFF3-79F5-48C8-AF1A-FCF05A136922}" presName="childShape" presStyleCnt="0"/>
      <dgm:spPr/>
    </dgm:pt>
    <dgm:pt modelId="{AE85D761-0210-4D90-AC5B-817900551EA2}" type="pres">
      <dgm:prSet presAssocID="{281A768C-A897-41E3-BAF1-1F270A0E7378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C5FE596-9592-4E32-904A-7A2A683D6582}" type="pres">
      <dgm:prSet presAssocID="{74F00E85-E988-4D4E-949E-4631CBF5C562}" presName="childText" presStyleLbl="bgAcc1" presStyleIdx="0" presStyleCnt="4" custScaleX="117005" custScaleY="120139" custLinFactNeighborX="2369" custLinFactNeighborY="-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98D8F-EB2A-4DDF-8EA0-86919D8DF5A8}" type="pres">
      <dgm:prSet presAssocID="{2D22442F-7A77-4EEB-9DEF-C09AF3BECC7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1F8F461-FCF7-4A1F-B70F-3F6529CC52D8}" type="pres">
      <dgm:prSet presAssocID="{394EB5EA-13B2-4024-96F5-175EEF52FC15}" presName="childText" presStyleLbl="bgAcc1" presStyleIdx="1" presStyleCnt="4" custScaleX="117005" custScaleY="120139" custLinFactNeighborX="2369" custLinFactNeighborY="-5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98B15-3909-46C8-878A-850589782A8F}" type="pres">
      <dgm:prSet presAssocID="{E6F3B8E6-B413-411B-8BA9-114041CF4D27}" presName="root" presStyleCnt="0"/>
      <dgm:spPr/>
    </dgm:pt>
    <dgm:pt modelId="{80F4A040-7084-41D5-97C8-0DE25105E8E3}" type="pres">
      <dgm:prSet presAssocID="{E6F3B8E6-B413-411B-8BA9-114041CF4D27}" presName="rootComposite" presStyleCnt="0"/>
      <dgm:spPr/>
    </dgm:pt>
    <dgm:pt modelId="{99010CC7-DC79-4C60-9885-4932303F0A9E}" type="pres">
      <dgm:prSet presAssocID="{E6F3B8E6-B413-411B-8BA9-114041CF4D27}" presName="rootText" presStyleLbl="node1" presStyleIdx="1" presStyleCnt="2" custScaleX="175036" custScaleY="180110" custLinFactNeighborX="34082" custLinFactNeighborY="5263"/>
      <dgm:spPr/>
      <dgm:t>
        <a:bodyPr/>
        <a:lstStyle/>
        <a:p>
          <a:endParaRPr lang="ru-RU"/>
        </a:p>
      </dgm:t>
    </dgm:pt>
    <dgm:pt modelId="{54D705DB-C8D7-4597-8026-8AA367F93F41}" type="pres">
      <dgm:prSet presAssocID="{E6F3B8E6-B413-411B-8BA9-114041CF4D27}" presName="rootConnector" presStyleLbl="node1" presStyleIdx="1" presStyleCnt="2"/>
      <dgm:spPr/>
      <dgm:t>
        <a:bodyPr/>
        <a:lstStyle/>
        <a:p>
          <a:endParaRPr lang="ru-RU"/>
        </a:p>
      </dgm:t>
    </dgm:pt>
    <dgm:pt modelId="{B520B59A-007C-45CC-A90A-9F1C758B4C15}" type="pres">
      <dgm:prSet presAssocID="{E6F3B8E6-B413-411B-8BA9-114041CF4D27}" presName="childShape" presStyleCnt="0"/>
      <dgm:spPr/>
    </dgm:pt>
    <dgm:pt modelId="{9C35EB50-8B0D-4C0C-948C-86CFFB262F4B}" type="pres">
      <dgm:prSet presAssocID="{F3D35406-EE4A-4718-9259-D5734FD47DEC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DB228B7-B23C-4035-9766-553CF5ADCB16}" type="pres">
      <dgm:prSet presAssocID="{3D7BC79B-1B95-4ACB-8ADE-51C44301D764}" presName="childText" presStyleLbl="bgAcc1" presStyleIdx="2" presStyleCnt="4" custScaleX="117429" custScaleY="114351" custLinFactX="210" custLinFactNeighborX="100000" custLinFactNeighborY="1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2CDD8-86C0-4218-A004-FCEB62F7D23A}" type="pres">
      <dgm:prSet presAssocID="{88D156BA-C352-476B-A44D-AB2296EB70D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E0531B4-8AAD-4FEE-B3ED-486B463C6EA8}" type="pres">
      <dgm:prSet presAssocID="{DFAC7642-62E2-4AB4-A24D-97B81EDF1BC4}" presName="childText" presStyleLbl="bgAcc1" presStyleIdx="3" presStyleCnt="4" custScaleX="116653" custScaleY="115872" custLinFactX="2930" custLinFactNeighborX="100000" custLinFactNeighborY="-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1CC742-7206-4E6C-98FE-BBB350588C0A}" type="presOf" srcId="{281A768C-A897-41E3-BAF1-1F270A0E7378}" destId="{AE85D761-0210-4D90-AC5B-817900551EA2}" srcOrd="0" destOrd="0" presId="urn:microsoft.com/office/officeart/2005/8/layout/hierarchy3"/>
    <dgm:cxn modelId="{07F8D0EA-DB29-45BC-BD65-270CA15AFA8C}" type="presOf" srcId="{838FEFCF-4E08-4C05-BA55-52F7C68CB63A}" destId="{9F75FA31-1A84-43C4-8990-3DBC183BF53C}" srcOrd="0" destOrd="0" presId="urn:microsoft.com/office/officeart/2005/8/layout/hierarchy3"/>
    <dgm:cxn modelId="{4A4A48FC-A328-4903-8052-FC375AFA0B32}" srcId="{E6F3B8E6-B413-411B-8BA9-114041CF4D27}" destId="{3D7BC79B-1B95-4ACB-8ADE-51C44301D764}" srcOrd="0" destOrd="0" parTransId="{F3D35406-EE4A-4718-9259-D5734FD47DEC}" sibTransId="{8FCA4622-DDA4-4BC9-998D-AD96AB68EDF4}"/>
    <dgm:cxn modelId="{48739276-1ECC-45C8-A4AC-1AF9A8E172E6}" type="presOf" srcId="{F3D35406-EE4A-4718-9259-D5734FD47DEC}" destId="{9C35EB50-8B0D-4C0C-948C-86CFFB262F4B}" srcOrd="0" destOrd="0" presId="urn:microsoft.com/office/officeart/2005/8/layout/hierarchy3"/>
    <dgm:cxn modelId="{48693E72-ACB8-4C33-840A-062BDA8ED839}" srcId="{E6F3B8E6-B413-411B-8BA9-114041CF4D27}" destId="{DFAC7642-62E2-4AB4-A24D-97B81EDF1BC4}" srcOrd="1" destOrd="0" parTransId="{88D156BA-C352-476B-A44D-AB2296EB70D5}" sibTransId="{A5924F28-96FA-4C2C-B72D-1B758202A9AF}"/>
    <dgm:cxn modelId="{A9C6572A-88BC-4AE6-B478-1F964645101C}" type="presOf" srcId="{2258AFF3-79F5-48C8-AF1A-FCF05A136922}" destId="{48DE2DBC-6A6B-4C5E-8150-BB4D8DAE34B4}" srcOrd="1" destOrd="0" presId="urn:microsoft.com/office/officeart/2005/8/layout/hierarchy3"/>
    <dgm:cxn modelId="{1E1DBA5F-0E25-4476-A5A6-8675B5D5764E}" srcId="{2258AFF3-79F5-48C8-AF1A-FCF05A136922}" destId="{394EB5EA-13B2-4024-96F5-175EEF52FC15}" srcOrd="1" destOrd="0" parTransId="{2D22442F-7A77-4EEB-9DEF-C09AF3BECC72}" sibTransId="{D74E2B93-AC4F-41A4-AC60-D7B725D5BEDF}"/>
    <dgm:cxn modelId="{DB78D9FA-E9C7-4466-8577-4FFC2E3255B1}" type="presOf" srcId="{2258AFF3-79F5-48C8-AF1A-FCF05A136922}" destId="{91C59FDC-8E7C-4269-B354-2E5F452D168C}" srcOrd="0" destOrd="0" presId="urn:microsoft.com/office/officeart/2005/8/layout/hierarchy3"/>
    <dgm:cxn modelId="{92886738-A53C-480C-A346-B2B00CD30B4A}" srcId="{838FEFCF-4E08-4C05-BA55-52F7C68CB63A}" destId="{E6F3B8E6-B413-411B-8BA9-114041CF4D27}" srcOrd="1" destOrd="0" parTransId="{53D1DBCE-1AB2-44F4-98AC-4EC7A4EB167A}" sibTransId="{E12ED2E1-A17F-437C-9AAD-9181CC83E391}"/>
    <dgm:cxn modelId="{FD3B96A6-C19A-403C-896B-8531961B4494}" type="presOf" srcId="{394EB5EA-13B2-4024-96F5-175EEF52FC15}" destId="{31F8F461-FCF7-4A1F-B70F-3F6529CC52D8}" srcOrd="0" destOrd="0" presId="urn:microsoft.com/office/officeart/2005/8/layout/hierarchy3"/>
    <dgm:cxn modelId="{3BDA3FAD-4EF1-46CD-9354-E026400EF44E}" type="presOf" srcId="{74F00E85-E988-4D4E-949E-4631CBF5C562}" destId="{6C5FE596-9592-4E32-904A-7A2A683D6582}" srcOrd="0" destOrd="0" presId="urn:microsoft.com/office/officeart/2005/8/layout/hierarchy3"/>
    <dgm:cxn modelId="{2D93A399-278A-48A6-8815-2752DDBE6F74}" type="presOf" srcId="{88D156BA-C352-476B-A44D-AB2296EB70D5}" destId="{C312CDD8-86C0-4218-A004-FCEB62F7D23A}" srcOrd="0" destOrd="0" presId="urn:microsoft.com/office/officeart/2005/8/layout/hierarchy3"/>
    <dgm:cxn modelId="{ED2A0914-F3D2-485A-B0BB-B04E5DD86E2A}" type="presOf" srcId="{3D7BC79B-1B95-4ACB-8ADE-51C44301D764}" destId="{8DB228B7-B23C-4035-9766-553CF5ADCB16}" srcOrd="0" destOrd="0" presId="urn:microsoft.com/office/officeart/2005/8/layout/hierarchy3"/>
    <dgm:cxn modelId="{1110B881-9D19-4AD5-A8EE-6A9F00E9EC1B}" type="presOf" srcId="{2D22442F-7A77-4EEB-9DEF-C09AF3BECC72}" destId="{7D698D8F-EB2A-4DDF-8EA0-86919D8DF5A8}" srcOrd="0" destOrd="0" presId="urn:microsoft.com/office/officeart/2005/8/layout/hierarchy3"/>
    <dgm:cxn modelId="{FFC89838-5039-4B36-8D2B-6BDB3CB0627D}" type="presOf" srcId="{DFAC7642-62E2-4AB4-A24D-97B81EDF1BC4}" destId="{AE0531B4-8AAD-4FEE-B3ED-486B463C6EA8}" srcOrd="0" destOrd="0" presId="urn:microsoft.com/office/officeart/2005/8/layout/hierarchy3"/>
    <dgm:cxn modelId="{0B4D0F53-0870-4C93-B86B-8B196D318A7D}" type="presOf" srcId="{E6F3B8E6-B413-411B-8BA9-114041CF4D27}" destId="{54D705DB-C8D7-4597-8026-8AA367F93F41}" srcOrd="1" destOrd="0" presId="urn:microsoft.com/office/officeart/2005/8/layout/hierarchy3"/>
    <dgm:cxn modelId="{EFAD26D9-4515-4233-B597-A5727BB36A37}" type="presOf" srcId="{E6F3B8E6-B413-411B-8BA9-114041CF4D27}" destId="{99010CC7-DC79-4C60-9885-4932303F0A9E}" srcOrd="0" destOrd="0" presId="urn:microsoft.com/office/officeart/2005/8/layout/hierarchy3"/>
    <dgm:cxn modelId="{EB875DD4-784C-465D-97BC-3A0B2E256B41}" srcId="{838FEFCF-4E08-4C05-BA55-52F7C68CB63A}" destId="{2258AFF3-79F5-48C8-AF1A-FCF05A136922}" srcOrd="0" destOrd="0" parTransId="{07FF5E6A-4375-454A-9F9D-F0A08FBD42E3}" sibTransId="{0BE2C981-0A32-4E3C-B9C4-6A9AA8ABFD23}"/>
    <dgm:cxn modelId="{87FB8D6C-B0F8-4890-8992-224C5534D4AD}" srcId="{2258AFF3-79F5-48C8-AF1A-FCF05A136922}" destId="{74F00E85-E988-4D4E-949E-4631CBF5C562}" srcOrd="0" destOrd="0" parTransId="{281A768C-A897-41E3-BAF1-1F270A0E7378}" sibTransId="{57D78089-BD27-4923-9206-282A515F7471}"/>
    <dgm:cxn modelId="{8ACF601E-A17D-481C-9E0F-FAF274172017}" type="presParOf" srcId="{9F75FA31-1A84-43C4-8990-3DBC183BF53C}" destId="{58574244-11CD-4D9F-9003-D195BBD35645}" srcOrd="0" destOrd="0" presId="urn:microsoft.com/office/officeart/2005/8/layout/hierarchy3"/>
    <dgm:cxn modelId="{105D74DA-F1C3-4B00-8635-CF427928838C}" type="presParOf" srcId="{58574244-11CD-4D9F-9003-D195BBD35645}" destId="{AEC5E9DE-605E-4779-9111-27E61E15DABE}" srcOrd="0" destOrd="0" presId="urn:microsoft.com/office/officeart/2005/8/layout/hierarchy3"/>
    <dgm:cxn modelId="{834FB627-47B9-466B-949B-1057ABEC549D}" type="presParOf" srcId="{AEC5E9DE-605E-4779-9111-27E61E15DABE}" destId="{91C59FDC-8E7C-4269-B354-2E5F452D168C}" srcOrd="0" destOrd="0" presId="urn:microsoft.com/office/officeart/2005/8/layout/hierarchy3"/>
    <dgm:cxn modelId="{DED2C7A9-081E-4A95-AD28-1F7A03F0B3C2}" type="presParOf" srcId="{AEC5E9DE-605E-4779-9111-27E61E15DABE}" destId="{48DE2DBC-6A6B-4C5E-8150-BB4D8DAE34B4}" srcOrd="1" destOrd="0" presId="urn:microsoft.com/office/officeart/2005/8/layout/hierarchy3"/>
    <dgm:cxn modelId="{B88AE76C-274D-4B2F-8B80-EAD06EAFAAD4}" type="presParOf" srcId="{58574244-11CD-4D9F-9003-D195BBD35645}" destId="{77DF6D92-E492-408A-BA95-A66F3F903F4C}" srcOrd="1" destOrd="0" presId="urn:microsoft.com/office/officeart/2005/8/layout/hierarchy3"/>
    <dgm:cxn modelId="{2448C177-F8DF-4286-ABC5-3337E4B39D2C}" type="presParOf" srcId="{77DF6D92-E492-408A-BA95-A66F3F903F4C}" destId="{AE85D761-0210-4D90-AC5B-817900551EA2}" srcOrd="0" destOrd="0" presId="urn:microsoft.com/office/officeart/2005/8/layout/hierarchy3"/>
    <dgm:cxn modelId="{3E1CAED9-C873-403F-9A1A-D34BE56CC93F}" type="presParOf" srcId="{77DF6D92-E492-408A-BA95-A66F3F903F4C}" destId="{6C5FE596-9592-4E32-904A-7A2A683D6582}" srcOrd="1" destOrd="0" presId="urn:microsoft.com/office/officeart/2005/8/layout/hierarchy3"/>
    <dgm:cxn modelId="{5F027B11-B452-4FD0-880C-5FACEB1D5D79}" type="presParOf" srcId="{77DF6D92-E492-408A-BA95-A66F3F903F4C}" destId="{7D698D8F-EB2A-4DDF-8EA0-86919D8DF5A8}" srcOrd="2" destOrd="0" presId="urn:microsoft.com/office/officeart/2005/8/layout/hierarchy3"/>
    <dgm:cxn modelId="{9AD4B1E2-DBBD-40CA-9056-724F76607857}" type="presParOf" srcId="{77DF6D92-E492-408A-BA95-A66F3F903F4C}" destId="{31F8F461-FCF7-4A1F-B70F-3F6529CC52D8}" srcOrd="3" destOrd="0" presId="urn:microsoft.com/office/officeart/2005/8/layout/hierarchy3"/>
    <dgm:cxn modelId="{F1C3521E-F33C-4EAC-A0CB-8B453FC10934}" type="presParOf" srcId="{9F75FA31-1A84-43C4-8990-3DBC183BF53C}" destId="{C1298B15-3909-46C8-878A-850589782A8F}" srcOrd="1" destOrd="0" presId="urn:microsoft.com/office/officeart/2005/8/layout/hierarchy3"/>
    <dgm:cxn modelId="{3A167046-408E-47DB-A5DA-4C3B4DD84B2F}" type="presParOf" srcId="{C1298B15-3909-46C8-878A-850589782A8F}" destId="{80F4A040-7084-41D5-97C8-0DE25105E8E3}" srcOrd="0" destOrd="0" presId="urn:microsoft.com/office/officeart/2005/8/layout/hierarchy3"/>
    <dgm:cxn modelId="{191EF9D6-AA22-4BCF-A960-0EE56DA9B92B}" type="presParOf" srcId="{80F4A040-7084-41D5-97C8-0DE25105E8E3}" destId="{99010CC7-DC79-4C60-9885-4932303F0A9E}" srcOrd="0" destOrd="0" presId="urn:microsoft.com/office/officeart/2005/8/layout/hierarchy3"/>
    <dgm:cxn modelId="{84EC8983-63F8-45AA-9B13-D6E6154E2DB2}" type="presParOf" srcId="{80F4A040-7084-41D5-97C8-0DE25105E8E3}" destId="{54D705DB-C8D7-4597-8026-8AA367F93F41}" srcOrd="1" destOrd="0" presId="urn:microsoft.com/office/officeart/2005/8/layout/hierarchy3"/>
    <dgm:cxn modelId="{8E5DD538-DE32-4257-B498-51D6F488A7C4}" type="presParOf" srcId="{C1298B15-3909-46C8-878A-850589782A8F}" destId="{B520B59A-007C-45CC-A90A-9F1C758B4C15}" srcOrd="1" destOrd="0" presId="urn:microsoft.com/office/officeart/2005/8/layout/hierarchy3"/>
    <dgm:cxn modelId="{1EF91D72-2471-4151-BB2D-A46B581D505C}" type="presParOf" srcId="{B520B59A-007C-45CC-A90A-9F1C758B4C15}" destId="{9C35EB50-8B0D-4C0C-948C-86CFFB262F4B}" srcOrd="0" destOrd="0" presId="urn:microsoft.com/office/officeart/2005/8/layout/hierarchy3"/>
    <dgm:cxn modelId="{998ED453-F6C4-40F2-87D0-A214D351F702}" type="presParOf" srcId="{B520B59A-007C-45CC-A90A-9F1C758B4C15}" destId="{8DB228B7-B23C-4035-9766-553CF5ADCB16}" srcOrd="1" destOrd="0" presId="urn:microsoft.com/office/officeart/2005/8/layout/hierarchy3"/>
    <dgm:cxn modelId="{C2E2C4FF-3D3B-483E-BD11-0D3FC7539325}" type="presParOf" srcId="{B520B59A-007C-45CC-A90A-9F1C758B4C15}" destId="{C312CDD8-86C0-4218-A004-FCEB62F7D23A}" srcOrd="2" destOrd="0" presId="urn:microsoft.com/office/officeart/2005/8/layout/hierarchy3"/>
    <dgm:cxn modelId="{68F032FD-C391-444B-BFE7-983E7CA60311}" type="presParOf" srcId="{B520B59A-007C-45CC-A90A-9F1C758B4C15}" destId="{AE0531B4-8AAD-4FEE-B3ED-486B463C6EA8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E08AFD-5555-4B60-9E7E-878B3AF8F517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F268D5-6B21-4F0B-821D-7C83479D8654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общая характеристика теста</a:t>
          </a:r>
          <a:endParaRPr lang="ru-RU" sz="24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5AA20C76-310B-4BC1-8DA8-57D8C195E4E1}" type="parTrans" cxnId="{8C2DD7BB-7D1E-48F6-86C9-7B0DFDCB4E71}">
      <dgm:prSet/>
      <dgm:spPr/>
      <dgm:t>
        <a:bodyPr/>
        <a:lstStyle/>
        <a:p>
          <a:endParaRPr lang="ru-RU"/>
        </a:p>
      </dgm:t>
    </dgm:pt>
    <dgm:pt modelId="{7EEA1B60-41AE-4568-9A07-46FFB20F3673}" type="sibTrans" cxnId="{8C2DD7BB-7D1E-48F6-86C9-7B0DFDCB4E71}">
      <dgm:prSet/>
      <dgm:spPr/>
      <dgm:t>
        <a:bodyPr/>
        <a:lstStyle/>
        <a:p>
          <a:endParaRPr lang="ru-RU"/>
        </a:p>
      </dgm:t>
    </dgm:pt>
    <dgm:pt modelId="{8129D129-F2D3-419C-BC97-55C75F81E7AB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количество и форма заданий</a:t>
          </a:r>
          <a:endParaRPr lang="ru-RU" sz="2400" dirty="0"/>
        </a:p>
      </dgm:t>
    </dgm:pt>
    <dgm:pt modelId="{5CAB0BAF-3F37-4D1C-8E23-232C0507288C}" type="parTrans" cxnId="{20ADBACD-F6A4-4B2F-8228-72CC4C947F39}">
      <dgm:prSet/>
      <dgm:spPr/>
      <dgm:t>
        <a:bodyPr/>
        <a:lstStyle/>
        <a:p>
          <a:endParaRPr lang="ru-RU"/>
        </a:p>
      </dgm:t>
    </dgm:pt>
    <dgm:pt modelId="{3DF27E5D-6F8B-4ECB-9DC5-AD05BB05772C}" type="sibTrans" cxnId="{20ADBACD-F6A4-4B2F-8228-72CC4C947F39}">
      <dgm:prSet/>
      <dgm:spPr/>
      <dgm:t>
        <a:bodyPr/>
        <a:lstStyle/>
        <a:p>
          <a:endParaRPr lang="ru-RU"/>
        </a:p>
      </dgm:t>
    </dgm:pt>
    <dgm:pt modelId="{F1A56B03-A1DD-438F-B72B-FC14CB1B43A8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время тестирования </a:t>
          </a:r>
          <a:endParaRPr lang="ru-RU" sz="2400" dirty="0"/>
        </a:p>
      </dgm:t>
    </dgm:pt>
    <dgm:pt modelId="{41E2C493-4F03-40D0-9B78-768DC19F7075}" type="parTrans" cxnId="{CE60BAAB-6C9E-4051-AB65-C607FAB3FEC7}">
      <dgm:prSet/>
      <dgm:spPr/>
      <dgm:t>
        <a:bodyPr/>
        <a:lstStyle/>
        <a:p>
          <a:endParaRPr lang="ru-RU"/>
        </a:p>
      </dgm:t>
    </dgm:pt>
    <dgm:pt modelId="{AD50F9C2-57ED-4167-8F57-98924512AD16}" type="sibTrans" cxnId="{CE60BAAB-6C9E-4051-AB65-C607FAB3FEC7}">
      <dgm:prSet/>
      <dgm:spPr/>
      <dgm:t>
        <a:bodyPr/>
        <a:lstStyle/>
        <a:p>
          <a:endParaRPr lang="ru-RU"/>
        </a:p>
      </dgm:t>
    </dgm:pt>
    <dgm:pt modelId="{C783C4F7-68AE-44B9-8D8E-F09F32EA8BA4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содержание заданий</a:t>
          </a:r>
          <a:endParaRPr lang="ru-RU" sz="2400" dirty="0"/>
        </a:p>
      </dgm:t>
    </dgm:pt>
    <dgm:pt modelId="{E747AC31-4464-425E-B392-6CB74FBBD871}" type="parTrans" cxnId="{28379A6C-C775-4E69-AB23-218C16301FD7}">
      <dgm:prSet/>
      <dgm:spPr/>
      <dgm:t>
        <a:bodyPr/>
        <a:lstStyle/>
        <a:p>
          <a:endParaRPr lang="ru-RU"/>
        </a:p>
      </dgm:t>
    </dgm:pt>
    <dgm:pt modelId="{4CD716C6-340C-4362-A01F-967F875A3D9A}" type="sibTrans" cxnId="{28379A6C-C775-4E69-AB23-218C16301FD7}">
      <dgm:prSet/>
      <dgm:spPr/>
      <dgm:t>
        <a:bodyPr/>
        <a:lstStyle/>
        <a:p>
          <a:endParaRPr lang="ru-RU"/>
        </a:p>
      </dgm:t>
    </dgm:pt>
    <dgm:pt modelId="{E16D0EE8-21AB-4EE8-AE33-65A6A4AE22F8}" type="pres">
      <dgm:prSet presAssocID="{A3E08AFD-5555-4B60-9E7E-878B3AF8F51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6D71F4-E0F6-4D92-B90F-EF6750133AD0}" type="pres">
      <dgm:prSet presAssocID="{A3E08AFD-5555-4B60-9E7E-878B3AF8F517}" presName="axisShape" presStyleLbl="bgShp" presStyleIdx="0" presStyleCnt="1" custScaleX="234017"/>
      <dgm:spPr>
        <a:solidFill>
          <a:srgbClr val="FFC000"/>
        </a:solidFill>
      </dgm:spPr>
    </dgm:pt>
    <dgm:pt modelId="{F0B673CE-425F-4B3F-9AFA-1EAADF022D1E}" type="pres">
      <dgm:prSet presAssocID="{A3E08AFD-5555-4B60-9E7E-878B3AF8F517}" presName="rect1" presStyleLbl="node1" presStyleIdx="0" presStyleCnt="4" custScaleX="282779" custScaleY="115597" custLinFactNeighborX="-90894" custLinFactNeighborY="-84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EF592-8145-48E7-BEAE-F6855050A94E}" type="pres">
      <dgm:prSet presAssocID="{A3E08AFD-5555-4B60-9E7E-878B3AF8F517}" presName="rect2" presStyleLbl="node1" presStyleIdx="1" presStyleCnt="4" custScaleX="249863" custScaleY="115597" custLinFactNeighborX="92065" custLinFactNeighborY="-73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2F35F-0DED-4DB6-97EA-E9010AF6998A}" type="pres">
      <dgm:prSet presAssocID="{A3E08AFD-5555-4B60-9E7E-878B3AF8F517}" presName="rect3" presStyleLbl="node1" presStyleIdx="2" presStyleCnt="4" custScaleX="282476" custScaleY="115597" custLinFactNeighborX="-88675" custLinFactNeighborY="52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0172B-AE35-4302-962C-DCBD52094B99}" type="pres">
      <dgm:prSet presAssocID="{A3E08AFD-5555-4B60-9E7E-878B3AF8F517}" presName="rect4" presStyleLbl="node1" presStyleIdx="3" presStyleCnt="4" custScaleX="247937" custScaleY="115597" custLinFactNeighborX="94274" custLinFactNeighborY="7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724F0E-4E2B-4D5D-B3AF-3A7891BF1119}" type="presOf" srcId="{F1A56B03-A1DD-438F-B72B-FC14CB1B43A8}" destId="{62E2F35F-0DED-4DB6-97EA-E9010AF6998A}" srcOrd="0" destOrd="0" presId="urn:microsoft.com/office/officeart/2005/8/layout/matrix2"/>
    <dgm:cxn modelId="{7DE76345-8874-49F8-AAD7-C3F2900574C3}" type="presOf" srcId="{30F268D5-6B21-4F0B-821D-7C83479D8654}" destId="{F0B673CE-425F-4B3F-9AFA-1EAADF022D1E}" srcOrd="0" destOrd="0" presId="urn:microsoft.com/office/officeart/2005/8/layout/matrix2"/>
    <dgm:cxn modelId="{CE60BAAB-6C9E-4051-AB65-C607FAB3FEC7}" srcId="{A3E08AFD-5555-4B60-9E7E-878B3AF8F517}" destId="{F1A56B03-A1DD-438F-B72B-FC14CB1B43A8}" srcOrd="2" destOrd="0" parTransId="{41E2C493-4F03-40D0-9B78-768DC19F7075}" sibTransId="{AD50F9C2-57ED-4167-8F57-98924512AD16}"/>
    <dgm:cxn modelId="{8C2DD7BB-7D1E-48F6-86C9-7B0DFDCB4E71}" srcId="{A3E08AFD-5555-4B60-9E7E-878B3AF8F517}" destId="{30F268D5-6B21-4F0B-821D-7C83479D8654}" srcOrd="0" destOrd="0" parTransId="{5AA20C76-310B-4BC1-8DA8-57D8C195E4E1}" sibTransId="{7EEA1B60-41AE-4568-9A07-46FFB20F3673}"/>
    <dgm:cxn modelId="{AFEDD0B6-6522-420A-B033-5886ADF89DBD}" type="presOf" srcId="{A3E08AFD-5555-4B60-9E7E-878B3AF8F517}" destId="{E16D0EE8-21AB-4EE8-AE33-65A6A4AE22F8}" srcOrd="0" destOrd="0" presId="urn:microsoft.com/office/officeart/2005/8/layout/matrix2"/>
    <dgm:cxn modelId="{28379A6C-C775-4E69-AB23-218C16301FD7}" srcId="{A3E08AFD-5555-4B60-9E7E-878B3AF8F517}" destId="{C783C4F7-68AE-44B9-8D8E-F09F32EA8BA4}" srcOrd="3" destOrd="0" parTransId="{E747AC31-4464-425E-B392-6CB74FBBD871}" sibTransId="{4CD716C6-340C-4362-A01F-967F875A3D9A}"/>
    <dgm:cxn modelId="{20ADBACD-F6A4-4B2F-8228-72CC4C947F39}" srcId="{A3E08AFD-5555-4B60-9E7E-878B3AF8F517}" destId="{8129D129-F2D3-419C-BC97-55C75F81E7AB}" srcOrd="1" destOrd="0" parTransId="{5CAB0BAF-3F37-4D1C-8E23-232C0507288C}" sibTransId="{3DF27E5D-6F8B-4ECB-9DC5-AD05BB05772C}"/>
    <dgm:cxn modelId="{718823B9-3B64-4AFC-930E-06EB76E785A5}" type="presOf" srcId="{8129D129-F2D3-419C-BC97-55C75F81E7AB}" destId="{C02EF592-8145-48E7-BEAE-F6855050A94E}" srcOrd="0" destOrd="0" presId="urn:microsoft.com/office/officeart/2005/8/layout/matrix2"/>
    <dgm:cxn modelId="{F4CAA31A-0580-4EEA-A7F2-F49839526B9B}" type="presOf" srcId="{C783C4F7-68AE-44B9-8D8E-F09F32EA8BA4}" destId="{0690172B-AE35-4302-962C-DCBD52094B99}" srcOrd="0" destOrd="0" presId="urn:microsoft.com/office/officeart/2005/8/layout/matrix2"/>
    <dgm:cxn modelId="{72642DE0-9761-4A12-948F-D244C98E386C}" type="presParOf" srcId="{E16D0EE8-21AB-4EE8-AE33-65A6A4AE22F8}" destId="{836D71F4-E0F6-4D92-B90F-EF6750133AD0}" srcOrd="0" destOrd="0" presId="urn:microsoft.com/office/officeart/2005/8/layout/matrix2"/>
    <dgm:cxn modelId="{09E6BFDD-7636-49F9-AEE7-456D4FE1C108}" type="presParOf" srcId="{E16D0EE8-21AB-4EE8-AE33-65A6A4AE22F8}" destId="{F0B673CE-425F-4B3F-9AFA-1EAADF022D1E}" srcOrd="1" destOrd="0" presId="urn:microsoft.com/office/officeart/2005/8/layout/matrix2"/>
    <dgm:cxn modelId="{B5A22EDD-2D67-4A66-92A6-961287C42AF7}" type="presParOf" srcId="{E16D0EE8-21AB-4EE8-AE33-65A6A4AE22F8}" destId="{C02EF592-8145-48E7-BEAE-F6855050A94E}" srcOrd="2" destOrd="0" presId="urn:microsoft.com/office/officeart/2005/8/layout/matrix2"/>
    <dgm:cxn modelId="{D52D7587-6AF3-499D-B0C8-F0B7319D220F}" type="presParOf" srcId="{E16D0EE8-21AB-4EE8-AE33-65A6A4AE22F8}" destId="{62E2F35F-0DED-4DB6-97EA-E9010AF6998A}" srcOrd="3" destOrd="0" presId="urn:microsoft.com/office/officeart/2005/8/layout/matrix2"/>
    <dgm:cxn modelId="{97B01F03-E46B-4BF1-971E-F544BD150110}" type="presParOf" srcId="{E16D0EE8-21AB-4EE8-AE33-65A6A4AE22F8}" destId="{0690172B-AE35-4302-962C-DCBD52094B99}" srcOrd="4" destOrd="0" presId="urn:microsoft.com/office/officeart/2005/8/layout/matrix2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Министерство образования и науки Республики Казахстан</a:t>
          </a:r>
          <a:r>
            <a:rPr lang="ru-RU" sz="1800" dirty="0" smtClean="0">
              <a:solidFill>
                <a:srgbClr val="FFFF00"/>
              </a:solidFill>
            </a:rPr>
            <a:t> </a:t>
          </a:r>
          <a:r>
            <a:rPr lang="en-US" sz="1800" dirty="0" smtClean="0">
              <a:solidFill>
                <a:srgbClr val="FFFF00"/>
              </a:solidFill>
            </a:rPr>
            <a:t>www.egov.kz</a:t>
          </a:r>
          <a:r>
            <a:rPr lang="ru-RU" sz="1800" dirty="0" smtClean="0">
              <a:solidFill>
                <a:srgbClr val="FFFF00"/>
              </a:solidFill>
            </a:rPr>
            <a:t> </a:t>
          </a:r>
          <a:endParaRPr lang="ru-RU" sz="1800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E4DB8B9C-732E-4DF5-BE13-7F82E3DB22F9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i="0" dirty="0" smtClean="0"/>
            <a:t>Комитет по контролю в сфере образования и науки</a:t>
          </a:r>
          <a:r>
            <a:rPr lang="en-US" sz="1800" b="1" i="0" dirty="0" smtClean="0"/>
            <a:t> </a:t>
          </a:r>
          <a:r>
            <a:rPr lang="en-US" sz="1800" b="1" i="0" dirty="0" smtClean="0">
              <a:solidFill>
                <a:srgbClr val="FFFF00"/>
              </a:solidFill>
            </a:rPr>
            <a:t>http://control.edu.gov.kz</a:t>
          </a:r>
          <a:endParaRPr lang="ru-RU" sz="1800" dirty="0">
            <a:solidFill>
              <a:srgbClr val="FFFF00"/>
            </a:solidFill>
          </a:endParaRPr>
        </a:p>
      </dgm:t>
    </dgm:pt>
    <dgm:pt modelId="{FA91885D-6124-4D2F-B7AE-01EA36056219}" type="parTrans" cxnId="{AD5037F2-FC79-442B-A796-8461C9A88854}">
      <dgm:prSet/>
      <dgm:spPr/>
      <dgm:t>
        <a:bodyPr/>
        <a:lstStyle/>
        <a:p>
          <a:endParaRPr lang="ru-RU"/>
        </a:p>
      </dgm:t>
    </dgm:pt>
    <dgm:pt modelId="{DDDE7A55-8075-4943-A1F4-DCEAA0F3CE75}" type="sibTrans" cxnId="{AD5037F2-FC79-442B-A796-8461C9A88854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</a:rPr>
            <a:t>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3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3"/>
      <dgm:spPr/>
    </dgm:pt>
    <dgm:pt modelId="{46AE0239-B959-40BF-9574-89C4CA3A04F0}" type="pres">
      <dgm:prSet presAssocID="{8FCC6302-3135-4CE6-9158-9B70F686B452}" presName="dstNode" presStyleLbl="node1" presStyleIdx="0" presStyleCnt="3"/>
      <dgm:spPr/>
    </dgm:pt>
    <dgm:pt modelId="{2B9DED5C-3032-4C13-AFF0-7DB25D4A1BDA}" type="pres">
      <dgm:prSet presAssocID="{E3973A33-2421-4A94-A291-CDC634713A51}" presName="text_1" presStyleLbl="node1" presStyleIdx="0" presStyleCnt="3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32ACD-017E-40DA-8198-0263CDE1C318}" type="pres">
      <dgm:prSet presAssocID="{E4DB8B9C-732E-4DF5-BE13-7F82E3DB22F9}" presName="text_2" presStyleLbl="node1" presStyleIdx="1" presStyleCnt="3" custScaleX="117974" custScaleY="127525" custLinFactNeighborX="-2395" custLinFactNeighborY="1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E13C6-7A1C-42DF-98E4-C2C44F43634A}" type="pres">
      <dgm:prSet presAssocID="{E4DB8B9C-732E-4DF5-BE13-7F82E3DB22F9}" presName="accent_2" presStyleCnt="0"/>
      <dgm:spPr/>
    </dgm:pt>
    <dgm:pt modelId="{8B578487-38CF-4443-9139-BBDBD276CA9B}" type="pres">
      <dgm:prSet presAssocID="{E4DB8B9C-732E-4DF5-BE13-7F82E3DB22F9}" presName="accentRepeatNode" presStyleLbl="solidFgAcc1" presStyleIdx="1" presStyleCnt="3" custLinFactNeighborX="-17482" custLinFactNeighborY="3795"/>
      <dgm:spPr/>
      <dgm:t>
        <a:bodyPr/>
        <a:lstStyle/>
        <a:p>
          <a:endParaRPr lang="ru-RU"/>
        </a:p>
      </dgm:t>
    </dgm:pt>
    <dgm:pt modelId="{54E0F152-BB2B-4876-9440-7DAE6F4C3DAE}" type="pres">
      <dgm:prSet presAssocID="{CD38F7CE-7062-4452-B361-0347B5BCD5A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3A34-F222-41D0-878F-CF7BF2814E54}" type="pres">
      <dgm:prSet presAssocID="{CD38F7CE-7062-4452-B361-0347B5BCD5AE}" presName="accent_3" presStyleCnt="0"/>
      <dgm:spPr/>
    </dgm:pt>
    <dgm:pt modelId="{47616E8E-EA5F-485F-A2E1-BA7416403221}" type="pres">
      <dgm:prSet presAssocID="{CD38F7CE-7062-4452-B361-0347B5BCD5AE}" presName="accentRepeatNode" presStyleLbl="solidFgAcc1" presStyleIdx="2" presStyleCnt="3" custAng="0" custScaleX="105868" custScaleY="91872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BD65ED27-EEC1-4B52-A8E3-1D698634ABF7}" type="presOf" srcId="{8FCC6302-3135-4CE6-9158-9B70F686B452}" destId="{73C00203-B480-4AAD-9E2A-F304B8ACAFA3}" srcOrd="0" destOrd="0" presId="urn:microsoft.com/office/officeart/2008/layout/VerticalCurvedList"/>
    <dgm:cxn modelId="{AD5037F2-FC79-442B-A796-8461C9A88854}" srcId="{8FCC6302-3135-4CE6-9158-9B70F686B452}" destId="{E4DB8B9C-732E-4DF5-BE13-7F82E3DB22F9}" srcOrd="1" destOrd="0" parTransId="{FA91885D-6124-4D2F-B7AE-01EA36056219}" sibTransId="{DDDE7A55-8075-4943-A1F4-DCEAA0F3CE75}"/>
    <dgm:cxn modelId="{A353B0EE-9E73-44E0-9443-632112A655EC}" type="presOf" srcId="{E3973A33-2421-4A94-A291-CDC634713A51}" destId="{2B9DED5C-3032-4C13-AFF0-7DB25D4A1BDA}" srcOrd="0" destOrd="0" presId="urn:microsoft.com/office/officeart/2008/layout/VerticalCurvedList"/>
    <dgm:cxn modelId="{DCD881AF-2004-4AA6-AD02-A1279D340280}" type="presOf" srcId="{E4DB8B9C-732E-4DF5-BE13-7F82E3DB22F9}" destId="{3EA32ACD-017E-40DA-8198-0263CDE1C318}" srcOrd="0" destOrd="0" presId="urn:microsoft.com/office/officeart/2008/layout/VerticalCurvedList"/>
    <dgm:cxn modelId="{31773EEA-ECEF-4F2B-AFA8-D60599B3436F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2" destOrd="0" parTransId="{2BABE7C1-4C41-4C17-99F2-DD315DC64B4B}" sibTransId="{8EA337D6-9C2C-427F-B309-7E3FCEF75687}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278A8A5F-AE2C-4122-8595-95AE7F2E7B0A}" type="presOf" srcId="{CD38F7CE-7062-4452-B361-0347B5BCD5AE}" destId="{54E0F152-BB2B-4876-9440-7DAE6F4C3DAE}" srcOrd="0" destOrd="0" presId="urn:microsoft.com/office/officeart/2008/layout/VerticalCurvedList"/>
    <dgm:cxn modelId="{C0BC0566-7932-4CC5-B159-F6C345425DA3}" type="presParOf" srcId="{73C00203-B480-4AAD-9E2A-F304B8ACAFA3}" destId="{4EB97354-62CB-499D-9CC6-E607C6B27B80}" srcOrd="0" destOrd="0" presId="urn:microsoft.com/office/officeart/2008/layout/VerticalCurvedList"/>
    <dgm:cxn modelId="{343A4AC3-DCCB-4C6B-AA70-3E03ECFBE1DA}" type="presParOf" srcId="{4EB97354-62CB-499D-9CC6-E607C6B27B80}" destId="{086FF48E-C28F-48CB-9D10-E0DFB21C36E8}" srcOrd="0" destOrd="0" presId="urn:microsoft.com/office/officeart/2008/layout/VerticalCurvedList"/>
    <dgm:cxn modelId="{5B90C737-5906-4E6E-AAC9-B8A409CCE4AA}" type="presParOf" srcId="{086FF48E-C28F-48CB-9D10-E0DFB21C36E8}" destId="{F58888AA-C3A0-44DC-B62D-E45A337B7D27}" srcOrd="0" destOrd="0" presId="urn:microsoft.com/office/officeart/2008/layout/VerticalCurvedList"/>
    <dgm:cxn modelId="{EFD8C1F3-198A-4CA8-A67E-134BA1445C0C}" type="presParOf" srcId="{086FF48E-C28F-48CB-9D10-E0DFB21C36E8}" destId="{F2295C32-E33F-4461-9DCB-EDF07F6D8DB3}" srcOrd="1" destOrd="0" presId="urn:microsoft.com/office/officeart/2008/layout/VerticalCurvedList"/>
    <dgm:cxn modelId="{9BB7A3DC-0C87-44E1-877A-35DA6BCCCA1C}" type="presParOf" srcId="{086FF48E-C28F-48CB-9D10-E0DFB21C36E8}" destId="{6F1C1432-889E-47F5-B6BC-52C6B64BB40E}" srcOrd="2" destOrd="0" presId="urn:microsoft.com/office/officeart/2008/layout/VerticalCurvedList"/>
    <dgm:cxn modelId="{224C4A2C-4647-48E4-91CB-66B84EF5D678}" type="presParOf" srcId="{086FF48E-C28F-48CB-9D10-E0DFB21C36E8}" destId="{46AE0239-B959-40BF-9574-89C4CA3A04F0}" srcOrd="3" destOrd="0" presId="urn:microsoft.com/office/officeart/2008/layout/VerticalCurvedList"/>
    <dgm:cxn modelId="{93C4CDE7-9290-4DCC-A47F-92AFEB5BDA0A}" type="presParOf" srcId="{4EB97354-62CB-499D-9CC6-E607C6B27B80}" destId="{2B9DED5C-3032-4C13-AFF0-7DB25D4A1BDA}" srcOrd="1" destOrd="0" presId="urn:microsoft.com/office/officeart/2008/layout/VerticalCurvedList"/>
    <dgm:cxn modelId="{BB90C6C2-DAF4-496A-AA15-CA0182299B6C}" type="presParOf" srcId="{4EB97354-62CB-499D-9CC6-E607C6B27B80}" destId="{20FF2362-EC5F-4AB5-A51E-E61875E1AE6B}" srcOrd="2" destOrd="0" presId="urn:microsoft.com/office/officeart/2008/layout/VerticalCurvedList"/>
    <dgm:cxn modelId="{614D7453-A62A-49A9-92C4-F5AEB4F1223F}" type="presParOf" srcId="{20FF2362-EC5F-4AB5-A51E-E61875E1AE6B}" destId="{CB92C861-BC29-46EE-B315-2F691F3D2D4B}" srcOrd="0" destOrd="0" presId="urn:microsoft.com/office/officeart/2008/layout/VerticalCurvedList"/>
    <dgm:cxn modelId="{6D120730-75A4-4878-A65E-15ECDDF5F1E6}" type="presParOf" srcId="{4EB97354-62CB-499D-9CC6-E607C6B27B80}" destId="{3EA32ACD-017E-40DA-8198-0263CDE1C318}" srcOrd="3" destOrd="0" presId="urn:microsoft.com/office/officeart/2008/layout/VerticalCurvedList"/>
    <dgm:cxn modelId="{AF82DB94-297E-4445-8ED2-88B7B995B481}" type="presParOf" srcId="{4EB97354-62CB-499D-9CC6-E607C6B27B80}" destId="{C2BE13C6-7A1C-42DF-98E4-C2C44F43634A}" srcOrd="4" destOrd="0" presId="urn:microsoft.com/office/officeart/2008/layout/VerticalCurvedList"/>
    <dgm:cxn modelId="{0FA0264D-0806-401E-BFE6-C55B4D4AF0C3}" type="presParOf" srcId="{C2BE13C6-7A1C-42DF-98E4-C2C44F43634A}" destId="{8B578487-38CF-4443-9139-BBDBD276CA9B}" srcOrd="0" destOrd="0" presId="urn:microsoft.com/office/officeart/2008/layout/VerticalCurvedList"/>
    <dgm:cxn modelId="{C37C60DA-89C5-4062-B4BC-A10D89E6BC41}" type="presParOf" srcId="{4EB97354-62CB-499D-9CC6-E607C6B27B80}" destId="{54E0F152-BB2B-4876-9440-7DAE6F4C3DAE}" srcOrd="5" destOrd="0" presId="urn:microsoft.com/office/officeart/2008/layout/VerticalCurvedList"/>
    <dgm:cxn modelId="{54F688AD-29E1-4203-B061-4B532CF7FB99}" type="presParOf" srcId="{4EB97354-62CB-499D-9CC6-E607C6B27B80}" destId="{883E3A34-F222-41D0-878F-CF7BF2814E54}" srcOrd="6" destOrd="0" presId="urn:microsoft.com/office/officeart/2008/layout/VerticalCurvedList"/>
    <dgm:cxn modelId="{F4AD26B8-FFC6-45D2-A334-6B2DE4BF447E}" type="presParOf" srcId="{883E3A34-F222-41D0-878F-CF7BF2814E54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-20749" custLinFactNeighborY="-61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17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82167" custLinFactY="-84408" custLinFactNeighborX="100000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172794" custLinFactNeighborX="-47586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11519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2B23C-9896-4FF4-AAD9-07EEA265CB76}" type="presOf" srcId="{E061021D-D9D3-49B1-BBF6-3B82B830A086}" destId="{0DC3F1AA-288A-4076-9F6F-B8D0AFD3EAC8}" srcOrd="0" destOrd="0" presId="urn:microsoft.com/office/officeart/2005/8/layout/pList1#2"/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D30DA952-6322-4013-A299-3F3E0FE80F24}" type="presOf" srcId="{CC0EADD5-DB5F-41B1-987A-A12F24066482}" destId="{31E1D1FF-3168-4E52-9D38-5BC5C36BC553}" srcOrd="0" destOrd="0" presId="urn:microsoft.com/office/officeart/2005/8/layout/pList1#2"/>
    <dgm:cxn modelId="{D89B03F9-70D0-43E8-AA9C-B79F87953859}" type="presOf" srcId="{6F661F76-84DD-40BE-9466-860B061B4C1B}" destId="{417D350E-6144-4023-9190-1C5535130A80}" srcOrd="0" destOrd="0" presId="urn:microsoft.com/office/officeart/2005/8/layout/pList1#2"/>
    <dgm:cxn modelId="{8F473193-E952-4736-AFBA-C92527B79267}" type="presOf" srcId="{EB943743-2582-4DE8-BC4F-37924C393DE2}" destId="{11974E53-646F-4817-8917-37EF49BE2D55}" srcOrd="0" destOrd="0" presId="urn:microsoft.com/office/officeart/2005/8/layout/pList1#2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87B1535E-DF97-4ACC-80B6-6FDAF4590EF7}" type="presOf" srcId="{BBE0D702-E9F1-4A7B-8368-1B8E308546E6}" destId="{F844F5FA-A214-4D69-BD2E-296A619D80D0}" srcOrd="0" destOrd="0" presId="urn:microsoft.com/office/officeart/2005/8/layout/pList1#2"/>
    <dgm:cxn modelId="{CED1DF5E-06DB-4560-BA32-EDD754FBA621}" type="presOf" srcId="{BBCDB168-68D6-47E4-BD9C-A7EFA53B90ED}" destId="{1A81D881-B529-4590-8762-5F995AA815B3}" srcOrd="0" destOrd="0" presId="urn:microsoft.com/office/officeart/2005/8/layout/pList1#2"/>
    <dgm:cxn modelId="{F426CD9C-CC43-4C80-BD52-BA1A38F6EE45}" type="presOf" srcId="{EBE445D8-E75A-4137-B532-98D2A0FC3AB0}" destId="{F075B156-A7CE-4506-9444-7045546E7822}" srcOrd="0" destOrd="0" presId="urn:microsoft.com/office/officeart/2005/8/layout/pList1#2"/>
    <dgm:cxn modelId="{D6F62637-F53A-4A75-AA5A-0439D72B6B71}" type="presOf" srcId="{3E527B34-10F3-47CF-8C90-1822FECDB3AA}" destId="{AB539A84-2E69-4970-BC42-4033BCA40F78}" srcOrd="0" destOrd="0" presId="urn:microsoft.com/office/officeart/2005/8/layout/pList1#2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5AA00E9D-AF0A-4D53-960F-C09676BB3818}" type="presParOf" srcId="{AB539A84-2E69-4970-BC42-4033BCA40F78}" destId="{D8B99A63-2237-4B8C-B7FB-61C2E3D75AD2}" srcOrd="0" destOrd="0" presId="urn:microsoft.com/office/officeart/2005/8/layout/pList1#2"/>
    <dgm:cxn modelId="{5CD7B6CC-D535-4C4A-8F22-E0D7DB556CF3}" type="presParOf" srcId="{D8B99A63-2237-4B8C-B7FB-61C2E3D75AD2}" destId="{347A9FB5-B669-45E2-B0AC-995E290E7431}" srcOrd="0" destOrd="0" presId="urn:microsoft.com/office/officeart/2005/8/layout/pList1#2"/>
    <dgm:cxn modelId="{F50BBE29-CC47-4AE0-8B2D-3638914CD0A3}" type="presParOf" srcId="{D8B99A63-2237-4B8C-B7FB-61C2E3D75AD2}" destId="{0DC3F1AA-288A-4076-9F6F-B8D0AFD3EAC8}" srcOrd="1" destOrd="0" presId="urn:microsoft.com/office/officeart/2005/8/layout/pList1#2"/>
    <dgm:cxn modelId="{86A7800E-B3A3-4BA7-8A91-FE332C5F16BD}" type="presParOf" srcId="{AB539A84-2E69-4970-BC42-4033BCA40F78}" destId="{F844F5FA-A214-4D69-BD2E-296A619D80D0}" srcOrd="1" destOrd="0" presId="urn:microsoft.com/office/officeart/2005/8/layout/pList1#2"/>
    <dgm:cxn modelId="{E565B1B2-9853-4DFD-91A5-9B957142306A}" type="presParOf" srcId="{AB539A84-2E69-4970-BC42-4033BCA40F78}" destId="{A2B246E2-B2A5-4B72-8684-BB1AFFEB3155}" srcOrd="2" destOrd="0" presId="urn:microsoft.com/office/officeart/2005/8/layout/pList1#2"/>
    <dgm:cxn modelId="{ED5B1DB6-95AF-4257-A2AF-95F72D232BB9}" type="presParOf" srcId="{A2B246E2-B2A5-4B72-8684-BB1AFFEB3155}" destId="{58EE4375-82F2-48E3-8A56-8EAFE9363A0E}" srcOrd="0" destOrd="0" presId="urn:microsoft.com/office/officeart/2005/8/layout/pList1#2"/>
    <dgm:cxn modelId="{6695A637-DF9B-4D31-9F73-875C8F390DF3}" type="presParOf" srcId="{A2B246E2-B2A5-4B72-8684-BB1AFFEB3155}" destId="{31E1D1FF-3168-4E52-9D38-5BC5C36BC553}" srcOrd="1" destOrd="0" presId="urn:microsoft.com/office/officeart/2005/8/layout/pList1#2"/>
    <dgm:cxn modelId="{051AC951-1A67-49A9-9062-910EA1472977}" type="presParOf" srcId="{AB539A84-2E69-4970-BC42-4033BCA40F78}" destId="{417D350E-6144-4023-9190-1C5535130A80}" srcOrd="3" destOrd="0" presId="urn:microsoft.com/office/officeart/2005/8/layout/pList1#2"/>
    <dgm:cxn modelId="{E1ED0892-32AA-4A2E-A520-83A45BB57EF2}" type="presParOf" srcId="{AB539A84-2E69-4970-BC42-4033BCA40F78}" destId="{3224AA3A-0736-49E3-A36C-78F44843844E}" srcOrd="4" destOrd="0" presId="urn:microsoft.com/office/officeart/2005/8/layout/pList1#2"/>
    <dgm:cxn modelId="{BF2018AF-9567-4F00-B8F8-F02CB5356C20}" type="presParOf" srcId="{3224AA3A-0736-49E3-A36C-78F44843844E}" destId="{31C44C52-2F94-41D0-A7D7-A59DE144B483}" srcOrd="0" destOrd="0" presId="urn:microsoft.com/office/officeart/2005/8/layout/pList1#2"/>
    <dgm:cxn modelId="{A9125A91-8133-470C-9C3C-DF3D62AC635D}" type="presParOf" srcId="{3224AA3A-0736-49E3-A36C-78F44843844E}" destId="{11974E53-646F-4817-8917-37EF49BE2D55}" srcOrd="1" destOrd="0" presId="urn:microsoft.com/office/officeart/2005/8/layout/pList1#2"/>
    <dgm:cxn modelId="{8E4913A2-C3B9-4C96-B512-27B4894A7BF4}" type="presParOf" srcId="{AB539A84-2E69-4970-BC42-4033BCA40F78}" destId="{1A81D881-B529-4590-8762-5F995AA815B3}" srcOrd="5" destOrd="0" presId="urn:microsoft.com/office/officeart/2005/8/layout/pList1#2"/>
    <dgm:cxn modelId="{FAC8060E-E32E-4AF5-BF81-5818021EE355}" type="presParOf" srcId="{AB539A84-2E69-4970-BC42-4033BCA40F78}" destId="{F2495DFB-68CA-4A27-BAF3-6064BEF303A4}" srcOrd="6" destOrd="0" presId="urn:microsoft.com/office/officeart/2005/8/layout/pList1#2"/>
    <dgm:cxn modelId="{938C10B7-DD74-4210-80C9-A90AF169B891}" type="presParOf" srcId="{F2495DFB-68CA-4A27-BAF3-6064BEF303A4}" destId="{4F46B714-825A-4A10-A2AE-DEBCB6F8E2FE}" srcOrd="0" destOrd="0" presId="urn:microsoft.com/office/officeart/2005/8/layout/pList1#2"/>
    <dgm:cxn modelId="{0A5F984E-FFDB-4816-91F4-4525DD8494C4}" type="presParOf" srcId="{F2495DFB-68CA-4A27-BAF3-6064BEF303A4}" destId="{F075B156-A7CE-4506-9444-7045546E7822}" srcOrd="1" destOrd="0" presId="urn:microsoft.com/office/officeart/2005/8/layout/pList1#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7" tIns="45523" rIns="91047" bIns="455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7" tIns="45523" rIns="91047" bIns="455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7289E37-68EC-4DCB-9124-8611B19970D8}" type="datetimeFigureOut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7" tIns="45523" rIns="91047" bIns="455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2600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7" tIns="45523" rIns="91047" bIns="455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3B3537A-B3EB-4D6E-A6BA-21F5A72A00F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2125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2125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E82298-F1B4-47C6-BD3C-6F3F2A162FF7}" type="datetimeFigureOut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8188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7" tIns="45523" rIns="91047" bIns="4552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0237"/>
          </a:xfrm>
          <a:prstGeom prst="rect">
            <a:avLst/>
          </a:prstGeom>
        </p:spPr>
        <p:txBody>
          <a:bodyPr vert="horz" lIns="91047" tIns="45523" rIns="91047" bIns="4552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9413" cy="492125"/>
          </a:xfrm>
          <a:prstGeom prst="rect">
            <a:avLst/>
          </a:prstGeom>
        </p:spPr>
        <p:txBody>
          <a:bodyPr vert="horz" lIns="91047" tIns="45523" rIns="91047" bIns="455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2600"/>
            <a:ext cx="2919412" cy="492125"/>
          </a:xfrm>
          <a:prstGeom prst="rect">
            <a:avLst/>
          </a:prstGeom>
        </p:spPr>
        <p:txBody>
          <a:bodyPr vert="horz" wrap="square" lIns="91047" tIns="45523" rIns="91047" bIns="455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9CD9068-2EDA-4587-AD97-B495F62829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660FF77-0413-45CF-87EB-69D9A3C6298D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BCD081-21B3-493F-8707-EDFC9184165D}" type="slidenum">
              <a:rPr lang="ru-RU">
                <a:solidFill>
                  <a:srgbClr val="000000"/>
                </a:solidFill>
              </a:rPr>
              <a:pPr/>
              <a:t>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ED0569-8A90-4710-963F-BA0513673166}" type="slidenum">
              <a:rPr lang="ru-RU">
                <a:solidFill>
                  <a:srgbClr val="000000"/>
                </a:solidFill>
              </a:rPr>
              <a:pPr/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BF938-0979-445A-AFC2-453B11C7A2E0}" type="slidenum">
              <a:rPr lang="ru-RU">
                <a:solidFill>
                  <a:srgbClr val="000000"/>
                </a:solidFill>
              </a:rPr>
              <a:pPr/>
              <a:t>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31A97D-19B7-46AA-9126-7FEE56632E2A}" type="slidenum">
              <a:rPr lang="ru-RU">
                <a:solidFill>
                  <a:srgbClr val="000000"/>
                </a:solidFill>
              </a:rPr>
              <a:pPr/>
              <a:t>10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F4AF15-A8CC-420D-B0C0-4B6C1A556691}" type="slidenum">
              <a:rPr lang="ru-RU">
                <a:solidFill>
                  <a:srgbClr val="000000"/>
                </a:solidFill>
              </a:rPr>
              <a:pPr/>
              <a:t>11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9600" y="796925"/>
            <a:ext cx="5311775" cy="3984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4500" algn="just">
              <a:lnSpc>
                <a:spcPct val="115000"/>
              </a:lnSpc>
              <a:spcBef>
                <a:spcPts val="588"/>
              </a:spcBef>
            </a:pPr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219D2F-E980-4DD9-8E17-DFD48ADD9B45}" type="slidenum">
              <a:rPr lang="ru-RU">
                <a:solidFill>
                  <a:srgbClr val="000000"/>
                </a:solidFill>
              </a:rPr>
              <a:pPr/>
              <a:t>13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6425" y="795338"/>
            <a:ext cx="5318125" cy="3987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5354" algn="just" eaLnBrk="1" hangingPunct="1">
              <a:lnSpc>
                <a:spcPct val="115000"/>
              </a:lnSpc>
              <a:spcBef>
                <a:spcPts val="595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D0EA49A-88F8-43CA-B5CB-547E7279C67C}" type="slidenum">
              <a:rPr lang="ru-RU">
                <a:solidFill>
                  <a:srgbClr val="000000"/>
                </a:solidFill>
              </a:rPr>
              <a:pPr/>
              <a:t>14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5.v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7.v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8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0.v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1.v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3.v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4.v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6.v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7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A600-879B-450B-959C-513828A27221}" type="datetime1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D3F93-C821-4071-8ECF-54463DE117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10FC-28C0-4318-BFD9-B1B8A2BA57DE}" type="datetime1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2CD1C-300B-4499-80E3-6DA56FB6AC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C200-179A-491E-A34D-0A8C9E158CC8}" type="datetime1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B1956-C2FE-4B4B-B96E-5EE8848B58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988" y="349250"/>
            <a:ext cx="9937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3775" y="36513"/>
            <a:ext cx="3016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988" y="508000"/>
            <a:ext cx="3065462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988" y="668338"/>
            <a:ext cx="27447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0" y="0"/>
            <a:ext cx="9140825" cy="6859588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40"/>
              <a:ext cx="322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80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>
                <a:defRPr/>
              </a:pPr>
              <a:r>
                <a:rPr lang="ru-RU" sz="80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160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160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16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TitleBottomBarBW" hidden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963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39"/>
            <a:ext cx="5036084" cy="984885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8"/>
            <a:ext cx="503608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17762" name="think-cell Slide" r:id="rId3" imgW="360" imgH="360" progId="">
              <p:embed/>
            </p:oleObj>
          </a:graphicData>
        </a:graphic>
      </p:graphicFrame>
      <p:sp>
        <p:nvSpPr>
          <p:cNvPr id="4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 Number"/>
          <p:cNvSpPr txBox="1">
            <a:spLocks/>
          </p:cNvSpPr>
          <p:nvPr userDrawn="1"/>
        </p:nvSpPr>
        <p:spPr>
          <a:xfrm>
            <a:off x="8720138" y="6565900"/>
            <a:ext cx="212725" cy="15557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fld id="{A0FC2889-FE08-4BFA-AA05-C2B0797AFC93}" type="slidenum">
              <a:rPr lang="en-US" sz="1000">
                <a:solidFill>
                  <a:srgbClr val="000000"/>
                </a:solidFill>
              </a:rPr>
              <a:pPr/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18786" name="think-cell Slide" r:id="rId3" imgW="360" imgH="360" progId="">
              <p:embed/>
            </p:oleObj>
          </a:graphicData>
        </a:graphic>
      </p:graphicFrame>
      <p:sp>
        <p:nvSpPr>
          <p:cNvPr id="5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1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2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1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 sz="1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603324D-6669-4B4A-8226-ECE2C5D1E5AC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 sz="1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fld id="{5F5F2B25-9F4A-4FD2-A65F-4F90613E39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988" y="349250"/>
            <a:ext cx="9937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3775" y="36513"/>
            <a:ext cx="3016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988" y="508000"/>
            <a:ext cx="3065462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988" y="668338"/>
            <a:ext cx="27447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0" y="0"/>
            <a:ext cx="9140825" cy="6859588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40"/>
              <a:ext cx="322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80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>
                <a:defRPr/>
              </a:pPr>
              <a:r>
                <a:rPr lang="ru-RU" sz="80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160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160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16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TitleBottomBarBW" hidden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963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39"/>
            <a:ext cx="5036084" cy="984885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8"/>
            <a:ext cx="503608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19810" name="think-cell Slide" r:id="rId3" imgW="360" imgH="360" progId="">
              <p:embed/>
            </p:oleObj>
          </a:graphicData>
        </a:graphic>
      </p:graphicFrame>
      <p:sp>
        <p:nvSpPr>
          <p:cNvPr id="4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 Number"/>
          <p:cNvSpPr txBox="1">
            <a:spLocks/>
          </p:cNvSpPr>
          <p:nvPr userDrawn="1"/>
        </p:nvSpPr>
        <p:spPr>
          <a:xfrm>
            <a:off x="8720138" y="6565900"/>
            <a:ext cx="212725" cy="15557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fld id="{31F709A9-C787-4C00-8389-4E583CD75612}" type="slidenum">
              <a:rPr lang="en-US" sz="1000">
                <a:solidFill>
                  <a:srgbClr val="000000"/>
                </a:solidFill>
              </a:rPr>
              <a:pPr/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20834" name="think-cell Slide" r:id="rId3" imgW="360" imgH="360" progId="">
              <p:embed/>
            </p:oleObj>
          </a:graphicData>
        </a:graphic>
      </p:graphicFrame>
      <p:sp>
        <p:nvSpPr>
          <p:cNvPr id="5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1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2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1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 sz="1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E1DDB19-A24D-475B-A579-9AA8D7A5A304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 sz="1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fld id="{326D0D5E-A683-4D32-A90B-331CCE9D14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21858" name="think-cell Slide" r:id="rId3" imgW="360" imgH="360" progId="">
              <p:embed/>
            </p:oleObj>
          </a:graphicData>
        </a:graphic>
      </p:graphicFrame>
      <p:sp>
        <p:nvSpPr>
          <p:cNvPr id="3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4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A28D1B-E8A1-45CE-914B-818CDF63D50C}" type="datetime1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1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F2C73F-B9D7-4D5C-AD56-18FFACBE7E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22882" name="think-cell Slide" r:id="rId3" imgW="360" imgH="360" progId="">
              <p:embed/>
            </p:oleObj>
          </a:graphicData>
        </a:graphic>
      </p:graphicFrame>
      <p:sp>
        <p:nvSpPr>
          <p:cNvPr id="8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9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1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2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3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4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5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6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17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9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AAD3E3-D03E-443A-905F-2E72796F2E8E}" type="datetime1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2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108C10-1514-4390-8853-2D739A465C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0793-3257-4CBB-AEA6-240A7F1C317C}" type="datetime1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B6C79-8F53-4F9B-A8FB-F7F22290E6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988" y="349250"/>
            <a:ext cx="9937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3775" y="36513"/>
            <a:ext cx="3016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988" y="508000"/>
            <a:ext cx="3065462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988" y="668338"/>
            <a:ext cx="27447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0" y="0"/>
            <a:ext cx="9140825" cy="6859588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40"/>
              <a:ext cx="322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80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>
                <a:defRPr/>
              </a:pPr>
              <a:r>
                <a:rPr lang="ru-RU" sz="80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160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160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16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TitleBottomBarBW" hidden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963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39"/>
            <a:ext cx="5036084" cy="984885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8"/>
            <a:ext cx="503608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23906" name="think-cell Slide" r:id="rId3" imgW="360" imgH="360" progId="">
              <p:embed/>
            </p:oleObj>
          </a:graphicData>
        </a:graphic>
      </p:graphicFrame>
      <p:sp>
        <p:nvSpPr>
          <p:cNvPr id="4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 Number"/>
          <p:cNvSpPr txBox="1">
            <a:spLocks/>
          </p:cNvSpPr>
          <p:nvPr userDrawn="1"/>
        </p:nvSpPr>
        <p:spPr>
          <a:xfrm>
            <a:off x="8720138" y="6565900"/>
            <a:ext cx="212725" cy="15557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fld id="{74292D7D-3C5E-44BA-A165-D3625226EAC9}" type="slidenum">
              <a:rPr lang="en-US" sz="1000">
                <a:solidFill>
                  <a:srgbClr val="000000"/>
                </a:solidFill>
              </a:rPr>
              <a:pPr/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24930" name="think-cell Slide" r:id="rId3" imgW="360" imgH="360" progId="">
              <p:embed/>
            </p:oleObj>
          </a:graphicData>
        </a:graphic>
      </p:graphicFrame>
      <p:sp>
        <p:nvSpPr>
          <p:cNvPr id="5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1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2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1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 sz="1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0666F0C-3F79-40A0-9EFA-06E7E26002C6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 sz="1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fld id="{1FB5FD4C-E7E3-4A8A-A615-A8F77EA949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988" y="349250"/>
            <a:ext cx="9937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3775" y="36513"/>
            <a:ext cx="3016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988" y="508000"/>
            <a:ext cx="3065462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988" y="668338"/>
            <a:ext cx="27447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0" y="0"/>
            <a:ext cx="9140825" cy="6859588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40"/>
              <a:ext cx="322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80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>
                <a:defRPr/>
              </a:pPr>
              <a:r>
                <a:rPr lang="ru-RU" sz="80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160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160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16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TitleBottomBarBW" hidden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963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39"/>
            <a:ext cx="5036084" cy="984885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8"/>
            <a:ext cx="503608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25954" name="think-cell Slide" r:id="rId3" imgW="360" imgH="360" progId="">
              <p:embed/>
            </p:oleObj>
          </a:graphicData>
        </a:graphic>
      </p:graphicFrame>
      <p:sp>
        <p:nvSpPr>
          <p:cNvPr id="4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 Number"/>
          <p:cNvSpPr txBox="1">
            <a:spLocks/>
          </p:cNvSpPr>
          <p:nvPr userDrawn="1"/>
        </p:nvSpPr>
        <p:spPr>
          <a:xfrm>
            <a:off x="8720138" y="6565900"/>
            <a:ext cx="212725" cy="15557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fld id="{23EDAF68-7682-4A82-9C07-27294A1AE594}" type="slidenum">
              <a:rPr lang="en-US" sz="1000">
                <a:solidFill>
                  <a:srgbClr val="000000"/>
                </a:solidFill>
              </a:rPr>
              <a:pPr/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26978" name="think-cell Slide" r:id="rId3" imgW="360" imgH="360" progId="">
              <p:embed/>
            </p:oleObj>
          </a:graphicData>
        </a:graphic>
      </p:graphicFrame>
      <p:sp>
        <p:nvSpPr>
          <p:cNvPr id="5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1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2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1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 sz="1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1452303-17D6-46C4-9E2B-BDD8A701E753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 sz="1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fld id="{93299AC1-88AB-461D-8533-76DAE7C8D1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988" y="349250"/>
            <a:ext cx="9937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3775" y="36513"/>
            <a:ext cx="3016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988" y="508000"/>
            <a:ext cx="3065462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988" y="668338"/>
            <a:ext cx="27447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0" y="0"/>
            <a:ext cx="9140825" cy="6859588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40"/>
              <a:ext cx="322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80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>
                <a:defRPr/>
              </a:pPr>
              <a:r>
                <a:rPr lang="ru-RU" sz="80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160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160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16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TitleBottomBarBW" hidden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963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39"/>
            <a:ext cx="5036084" cy="984885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8"/>
            <a:ext cx="503608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28002" name="think-cell Slide" r:id="rId3" imgW="360" imgH="360" progId="">
              <p:embed/>
            </p:oleObj>
          </a:graphicData>
        </a:graphic>
      </p:graphicFrame>
      <p:sp>
        <p:nvSpPr>
          <p:cNvPr id="4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 Number"/>
          <p:cNvSpPr txBox="1">
            <a:spLocks/>
          </p:cNvSpPr>
          <p:nvPr userDrawn="1"/>
        </p:nvSpPr>
        <p:spPr>
          <a:xfrm>
            <a:off x="8720138" y="6565900"/>
            <a:ext cx="212725" cy="15557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fld id="{C9C461F9-D34E-4C18-8972-2A4D2DF5F28D}" type="slidenum">
              <a:rPr lang="en-US" sz="1000">
                <a:solidFill>
                  <a:srgbClr val="000000"/>
                </a:solidFill>
              </a:rPr>
              <a:pPr/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29026" name="think-cell Slide" r:id="rId3" imgW="360" imgH="360" progId="">
              <p:embed/>
            </p:oleObj>
          </a:graphicData>
        </a:graphic>
      </p:graphicFrame>
      <p:sp>
        <p:nvSpPr>
          <p:cNvPr id="5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1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2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1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 sz="1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E8A092A-766E-4973-8D14-8DF143962C6F}" type="datetime1">
              <a:rPr lang="ru-RU"/>
              <a:pPr>
                <a:defRPr/>
              </a:pPr>
              <a:t>05.10.2016</a:t>
            </a:fld>
            <a:endParaRPr lang="ru-RU"/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 sz="1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fld id="{22A5ED09-EFC2-4AA7-AFD8-D514DCC3F5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ACE6-B0F8-49BE-8F5C-A86899CD03C3}" type="datetime1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AC7B-3D76-490F-A416-A8042DE27D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48CE-E193-4536-9C62-A91FA966059D}" type="datetime1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CC234-98FB-43C9-8A24-BB0C7C9B26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C0B6D-20F7-4B2A-8DA3-B70D8E272890}" type="datetime1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48E79-6E68-412B-A402-6D897D026E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AEA4-AE9B-4588-B4B4-D58EABE9FA11}" type="datetime1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25351-9936-4AB1-BB4E-1A7F2130D2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78FD4-E63D-41BF-B0A8-DFC79BCFA358}" type="datetime1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18D1-65A7-4B11-BAFA-F11B2F1FD7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53392-BA33-4F9C-BB35-5CA0AF59AD5B}" type="datetime1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A84B-0A5D-4F14-873E-475C714553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A273-BD33-4E19-A6E2-BF22A5AD4AC9}" type="datetime1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81172-8130-405D-8814-42A0E6336E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17.xml"/><Relationship Id="rId7" Type="http://schemas.openxmlformats.org/officeDocument/2006/relationships/vmlDrawing" Target="../drawings/vmlDrawing4.v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oleObject" Target="../embeddings/oleObject9.bin"/><Relationship Id="rId5" Type="http://schemas.openxmlformats.org/officeDocument/2006/relationships/vmlDrawing" Target="../drawings/vmlDrawing9.v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2.bin"/><Relationship Id="rId5" Type="http://schemas.openxmlformats.org/officeDocument/2006/relationships/vmlDrawing" Target="../drawings/vmlDrawing12.v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oleObject" Target="../embeddings/oleObject15.bin"/><Relationship Id="rId5" Type="http://schemas.openxmlformats.org/officeDocument/2006/relationships/vmlDrawing" Target="../drawings/vmlDrawing15.v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/>
          <a:srcRect t="13667" b="6631"/>
          <a:stretch>
            <a:fillRect/>
          </a:stretch>
        </p:blipFill>
        <p:spPr bwMode="auto">
          <a:xfrm>
            <a:off x="0" y="936625"/>
            <a:ext cx="9144000" cy="546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AA14218-CBA3-4C17-9D41-702E8F5873B9}" type="datetime1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CC56B2E-3EFE-4D12-B58B-7B963D7E76D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5" r:id="rId1"/>
    <p:sldLayoutId id="2147485556" r:id="rId2"/>
    <p:sldLayoutId id="2147485557" r:id="rId3"/>
    <p:sldLayoutId id="2147485558" r:id="rId4"/>
    <p:sldLayoutId id="2147485559" r:id="rId5"/>
    <p:sldLayoutId id="2147485560" r:id="rId6"/>
    <p:sldLayoutId id="2147485561" r:id="rId7"/>
    <p:sldLayoutId id="2147485562" r:id="rId8"/>
    <p:sldLayoutId id="2147485563" r:id="rId9"/>
    <p:sldLayoutId id="2147485564" r:id="rId10"/>
    <p:sldLayoutId id="21474855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050" name="think-cell Slide" r:id="rId6" imgW="360" imgH="360" progId="">
              <p:embed/>
            </p:oleObj>
          </a:graphicData>
        </a:graphic>
      </p:graphicFrame>
      <p:sp>
        <p:nvSpPr>
          <p:cNvPr id="2051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05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725" y="1990725"/>
            <a:ext cx="438943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34950"/>
            <a:ext cx="87931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6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2058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2063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2059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2060" name="AutoShape 249"/>
            <p:cNvCxnSpPr>
              <a:cxnSpLocks noChangeShapeType="1"/>
              <a:stCxn id="2061" idx="4"/>
              <a:endCxn id="206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2061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6" r:id="rId1"/>
    <p:sldLayoutId id="2147485567" r:id="rId2"/>
    <p:sldLayoutId id="2147485568" r:id="rId3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3074" name="think-cell Slide" r:id="rId8" imgW="360" imgH="360" progId="">
              <p:embed/>
            </p:oleObj>
          </a:graphicData>
        </a:graphic>
      </p:graphicFrame>
      <p:sp>
        <p:nvSpPr>
          <p:cNvPr id="3075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07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725" y="1990725"/>
            <a:ext cx="438943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34950"/>
            <a:ext cx="87931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80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3082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3087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3083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3084" name="AutoShape 249"/>
            <p:cNvCxnSpPr>
              <a:cxnSpLocks noChangeShapeType="1"/>
              <a:stCxn id="3085" idx="4"/>
              <a:endCxn id="308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3085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9" r:id="rId1"/>
    <p:sldLayoutId id="2147485570" r:id="rId2"/>
    <p:sldLayoutId id="2147485571" r:id="rId3"/>
    <p:sldLayoutId id="2147485572" r:id="rId4"/>
    <p:sldLayoutId id="2147485573" r:id="rId5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4098" name="think-cell Slide" r:id="rId6" imgW="360" imgH="360" progId="">
              <p:embed/>
            </p:oleObj>
          </a:graphicData>
        </a:graphic>
      </p:graphicFrame>
      <p:sp>
        <p:nvSpPr>
          <p:cNvPr id="4099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410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725" y="1990725"/>
            <a:ext cx="438943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34950"/>
            <a:ext cx="87931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4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4106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41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4107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4108" name="AutoShape 249"/>
            <p:cNvCxnSpPr>
              <a:cxnSpLocks noChangeShapeType="1"/>
              <a:stCxn id="4109" idx="4"/>
              <a:endCxn id="410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4109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4" r:id="rId1"/>
    <p:sldLayoutId id="2147485575" r:id="rId2"/>
    <p:sldLayoutId id="2147485576" r:id="rId3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5122" name="think-cell Slide" r:id="rId6" imgW="360" imgH="360" progId="">
              <p:embed/>
            </p:oleObj>
          </a:graphicData>
        </a:graphic>
      </p:graphicFrame>
      <p:sp>
        <p:nvSpPr>
          <p:cNvPr id="5123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512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725" y="1990725"/>
            <a:ext cx="438943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34950"/>
            <a:ext cx="87931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8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5130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5135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5131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5132" name="AutoShape 249"/>
            <p:cNvCxnSpPr>
              <a:cxnSpLocks noChangeShapeType="1"/>
              <a:stCxn id="5133" idx="4"/>
              <a:endCxn id="513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5133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7" r:id="rId1"/>
    <p:sldLayoutId id="2147485578" r:id="rId2"/>
    <p:sldLayoutId id="2147485579" r:id="rId3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 hidden="1"/>
          <p:cNvGraphicFramePr>
            <a:graphicFrameLocks noChangeAspect="1"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6146" name="think-cell Slide" r:id="rId6" imgW="360" imgH="360" progId="">
              <p:embed/>
            </p:oleObj>
          </a:graphicData>
        </a:graphic>
      </p:graphicFrame>
      <p:sp>
        <p:nvSpPr>
          <p:cNvPr id="6147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45450" y="1981200"/>
            <a:ext cx="20542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53400" y="4198938"/>
            <a:ext cx="18383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6150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725" y="1990725"/>
            <a:ext cx="438943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34950"/>
            <a:ext cx="87931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2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87931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6154" name="McK Slide Elements" hidden="1"/>
          <p:cNvGrpSpPr>
            <a:grpSpLocks/>
          </p:cNvGrpSpPr>
          <p:nvPr/>
        </p:nvGrpSpPr>
        <p:grpSpPr bwMode="auto">
          <a:xfrm>
            <a:off x="122238" y="6205538"/>
            <a:ext cx="8721725" cy="514350"/>
            <a:chOff x="75" y="3831"/>
            <a:chExt cx="5385" cy="31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6159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6155" name="ACET" hidden="1"/>
          <p:cNvGrpSpPr>
            <a:grpSpLocks/>
          </p:cNvGrpSpPr>
          <p:nvPr/>
        </p:nvGrpSpPr>
        <p:grpSpPr bwMode="auto">
          <a:xfrm>
            <a:off x="1482725" y="1158875"/>
            <a:ext cx="4349750" cy="509588"/>
            <a:chOff x="915" y="715"/>
            <a:chExt cx="2686" cy="315"/>
          </a:xfrm>
        </p:grpSpPr>
        <p:cxnSp>
          <p:nvCxnSpPr>
            <p:cNvPr id="6156" name="AutoShape 249"/>
            <p:cNvCxnSpPr>
              <a:cxnSpLocks noChangeShapeType="1"/>
              <a:stCxn id="6157" idx="4"/>
              <a:endCxn id="615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6157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0" r:id="rId1"/>
    <p:sldLayoutId id="2147485581" r:id="rId2"/>
    <p:sldLayoutId id="2147485582" r:id="rId3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6.xml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:\rtc_prezent_png\rtc_shap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8" y="-27517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88" y="2084917"/>
            <a:ext cx="8999537" cy="265853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проведения внешней оценки учебных достижений в организациях общего среднего образования</a:t>
            </a:r>
            <a:endParaRPr lang="ru-RU" sz="36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Прямоугольник 24"/>
          <p:cNvSpPr>
            <a:spLocks noChangeArrowheads="1"/>
          </p:cNvSpPr>
          <p:nvPr/>
        </p:nvSpPr>
        <p:spPr bwMode="auto">
          <a:xfrm>
            <a:off x="2051050" y="228601"/>
            <a:ext cx="6697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Материалы для организации информационно-разъяснительной работы по подготовке к проведению внешней оценки учебных достижений в организациях общего среднего образования в РК 2016 году</a:t>
            </a:r>
          </a:p>
        </p:txBody>
      </p:sp>
      <p:sp>
        <p:nvSpPr>
          <p:cNvPr id="5125" name="AutoShape 4" descr="КАО_эмблема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126" name="AutoShape 6" descr="КАО_эмблема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127" name="AutoShape 8" descr="КАО_эмблема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128" name="AutoShape 10" descr="КАО_эмблема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129" name="AutoShape 12" descr="Просмотреть фотографию в сообщении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3203575" y="6021917"/>
            <a:ext cx="216058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>
              <a:lnSpc>
                <a:spcPct val="90000"/>
              </a:lnSpc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Астана - 2016</a:t>
            </a:r>
          </a:p>
        </p:txBody>
      </p:sp>
      <p:graphicFrame>
        <p:nvGraphicFramePr>
          <p:cNvPr id="5131" name="Object 7"/>
          <p:cNvGraphicFramePr>
            <a:graphicFrameLocks noChangeAspect="1"/>
          </p:cNvGraphicFramePr>
          <p:nvPr/>
        </p:nvGraphicFramePr>
        <p:xfrm>
          <a:off x="136525" y="67734"/>
          <a:ext cx="1519238" cy="1248833"/>
        </p:xfrm>
        <a:graphic>
          <a:graphicData uri="http://schemas.openxmlformats.org/presentationml/2006/ole">
            <p:oleObj spid="_x0000_s130050" name="Фотография Photo Editor" r:id="rId5" imgW="1162212" imgH="56190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0"/>
            <a:ext cx="91582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76835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Спецификация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теста для </a:t>
            </a:r>
            <a:r>
              <a:rPr lang="kk-K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kk-K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</a:t>
            </a:r>
            <a:r>
              <a:rPr lang="kk-KZ" sz="2800" b="1" dirty="0">
                <a:solidFill>
                  <a:srgbClr val="FF0000"/>
                </a:solidFill>
              </a:rPr>
              <a:t/>
            </a:r>
            <a:br>
              <a:rPr lang="kk-KZ" sz="2800" b="1" dirty="0">
                <a:solidFill>
                  <a:srgbClr val="FF0000"/>
                </a:solidFill>
              </a:rPr>
            </a:b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438" y="1933575"/>
            <a:ext cx="2808287" cy="486886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kk-KZ" sz="1600" dirty="0"/>
              <a:t>С </a:t>
            </a:r>
            <a:r>
              <a:rPr lang="ru-RU" sz="1600" dirty="0"/>
              <a:t>выбор</a:t>
            </a:r>
            <a:r>
              <a:rPr lang="kk-KZ" sz="1600" dirty="0"/>
              <a:t>ом</a:t>
            </a:r>
            <a:r>
              <a:rPr lang="ru-RU" sz="1600" dirty="0"/>
              <a:t> одного </a:t>
            </a:r>
            <a:r>
              <a:rPr lang="kk-KZ" sz="1600" dirty="0"/>
              <a:t>правильного </a:t>
            </a:r>
            <a:r>
              <a:rPr lang="ru-RU" sz="1600" dirty="0"/>
              <a:t>ответа из 5 предложенных - </a:t>
            </a:r>
            <a:r>
              <a:rPr lang="kk-KZ" sz="1600" dirty="0"/>
              <a:t>15 заданий </a:t>
            </a:r>
            <a:r>
              <a:rPr lang="ru-RU" sz="1600" dirty="0"/>
              <a:t> </a:t>
            </a:r>
            <a:r>
              <a:rPr lang="ru-RU" sz="1600" dirty="0" smtClean="0"/>
              <a:t>на </a:t>
            </a:r>
            <a:r>
              <a:rPr lang="ru-RU" sz="1600" dirty="0"/>
              <a:t>грамотность чтения - 5 заданий </a:t>
            </a:r>
            <a:endParaRPr lang="ru-RU" sz="1600" dirty="0" smtClean="0"/>
          </a:p>
          <a:p>
            <a:pPr>
              <a:spcAft>
                <a:spcPts val="0"/>
              </a:spcAft>
              <a:defRPr/>
            </a:pPr>
            <a:r>
              <a:rPr lang="ru-RU" sz="1600" dirty="0"/>
              <a:t>Задания из 3-х уровней трудности: </a:t>
            </a:r>
          </a:p>
          <a:p>
            <a:pPr marL="360000" indent="0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i="1" dirty="0"/>
              <a:t>первый уровень – 10 </a:t>
            </a:r>
            <a:r>
              <a:rPr lang="ru-RU" sz="1600" i="1" dirty="0" smtClean="0"/>
              <a:t>(А) </a:t>
            </a:r>
            <a:endParaRPr lang="en-US" sz="1600" i="1" dirty="0"/>
          </a:p>
          <a:p>
            <a:pPr marL="360000" indent="0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i="1" dirty="0"/>
              <a:t>второй уровень – 7 </a:t>
            </a:r>
            <a:r>
              <a:rPr lang="ru-RU" sz="1600" i="1" dirty="0" smtClean="0"/>
              <a:t>(В) </a:t>
            </a:r>
            <a:endParaRPr lang="ru-RU" sz="1600" i="1" dirty="0"/>
          </a:p>
          <a:p>
            <a:pPr marL="360000" indent="0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i="1" dirty="0"/>
              <a:t>третий уровень – 3 </a:t>
            </a:r>
            <a:r>
              <a:rPr lang="ru-RU" sz="1600" i="1" dirty="0" smtClean="0"/>
              <a:t>(С)</a:t>
            </a:r>
            <a:endParaRPr lang="ru-RU" sz="1600" i="1" dirty="0"/>
          </a:p>
          <a:p>
            <a:pPr>
              <a:spcAft>
                <a:spcPts val="0"/>
              </a:spcAft>
              <a:defRPr/>
            </a:pPr>
            <a:r>
              <a:rPr lang="ru-RU" sz="1600" dirty="0"/>
              <a:t>За верное выполнение каждого задания - 1 </a:t>
            </a:r>
            <a:r>
              <a:rPr lang="ru-RU" sz="1600" dirty="0" smtClean="0"/>
              <a:t>балл</a:t>
            </a:r>
          </a:p>
          <a:p>
            <a:pPr>
              <a:spcAft>
                <a:spcPts val="0"/>
              </a:spcAft>
              <a:defRPr/>
            </a:pPr>
            <a:r>
              <a:rPr lang="kk-KZ" sz="1600" dirty="0" smtClean="0"/>
              <a:t>Максимальный балл – 20.</a:t>
            </a:r>
            <a:endParaRPr lang="ru-RU" sz="1600" dirty="0" smtClean="0"/>
          </a:p>
          <a:p>
            <a:pPr>
              <a:spcAft>
                <a:spcPts val="0"/>
              </a:spcAft>
              <a:defRPr/>
            </a:pPr>
            <a:endParaRPr lang="ru-RU" sz="1600" dirty="0"/>
          </a:p>
          <a:p>
            <a:pPr>
              <a:spcAft>
                <a:spcPts val="0"/>
              </a:spcAft>
              <a:defRPr/>
            </a:pPr>
            <a:endParaRPr lang="ru-RU" sz="1600" dirty="0" smtClean="0"/>
          </a:p>
          <a:p>
            <a:pPr>
              <a:defRPr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6238" y="1962150"/>
            <a:ext cx="6232525" cy="484028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kk-KZ" sz="1600" dirty="0" smtClean="0"/>
              <a:t>Всемирная </a:t>
            </a:r>
            <a:r>
              <a:rPr lang="kk-KZ" sz="1600" dirty="0"/>
              <a:t>история, История Казахстана, Биология, География, Русский язык (в рус/каз школе) Литература, Алгебра, Химия, Физика, Англ</a:t>
            </a:r>
            <a:r>
              <a:rPr lang="en-US" sz="1600" dirty="0"/>
              <a:t>.</a:t>
            </a:r>
            <a:r>
              <a:rPr lang="kk-KZ" sz="1600" dirty="0" smtClean="0"/>
              <a:t>язык</a:t>
            </a:r>
          </a:p>
          <a:p>
            <a:pPr>
              <a:defRPr/>
            </a:pPr>
            <a:r>
              <a:rPr lang="kk-KZ" sz="1600" dirty="0"/>
              <a:t>Тест состоит из 25 заданий с </a:t>
            </a:r>
            <a:r>
              <a:rPr lang="ru-RU" sz="1600" dirty="0"/>
              <a:t>выбор</a:t>
            </a:r>
            <a:r>
              <a:rPr lang="kk-KZ" sz="1600" dirty="0"/>
              <a:t>ом</a:t>
            </a:r>
            <a:r>
              <a:rPr lang="ru-RU" sz="1600" dirty="0"/>
              <a:t> одного </a:t>
            </a:r>
            <a:r>
              <a:rPr lang="kk-KZ" sz="1600" dirty="0"/>
              <a:t>правильного </a:t>
            </a:r>
            <a:r>
              <a:rPr lang="ru-RU" sz="1600" dirty="0"/>
              <a:t>ответа из 5 предложенных и 15 заданий с одним или несколькими правильными ответами</a:t>
            </a:r>
          </a:p>
          <a:p>
            <a:pPr>
              <a:spcAft>
                <a:spcPts val="0"/>
              </a:spcAft>
              <a:defRPr/>
            </a:pPr>
            <a:r>
              <a:rPr lang="ru-RU" sz="1600" dirty="0" smtClean="0"/>
              <a:t>Задания </a:t>
            </a:r>
            <a:r>
              <a:rPr lang="ru-RU" sz="1600" dirty="0"/>
              <a:t>из 3-х уровней трудности: </a:t>
            </a:r>
          </a:p>
          <a:p>
            <a:pPr marL="36000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sz="1600" i="1" dirty="0"/>
              <a:t>первого уровня – </a:t>
            </a:r>
            <a:r>
              <a:rPr lang="kk-KZ" sz="1600" i="1" dirty="0" smtClean="0"/>
              <a:t>21</a:t>
            </a:r>
            <a:r>
              <a:rPr lang="kk-KZ" sz="1600" i="1" dirty="0"/>
              <a:t> </a:t>
            </a:r>
            <a:r>
              <a:rPr lang="kk-KZ" sz="1600" i="1" dirty="0" smtClean="0"/>
              <a:t>(А)</a:t>
            </a:r>
            <a:endParaRPr lang="kk-KZ" sz="1600" i="1" dirty="0"/>
          </a:p>
          <a:p>
            <a:pPr marL="36000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sz="1600" i="1" dirty="0"/>
              <a:t>второго уровня – </a:t>
            </a:r>
            <a:r>
              <a:rPr lang="kk-KZ" sz="1600" i="1" dirty="0" smtClean="0"/>
              <a:t>12</a:t>
            </a:r>
            <a:r>
              <a:rPr lang="kk-KZ" sz="1600" i="1" dirty="0"/>
              <a:t> </a:t>
            </a:r>
            <a:r>
              <a:rPr lang="kk-KZ" sz="1600" i="1" dirty="0" smtClean="0"/>
              <a:t>(В)</a:t>
            </a:r>
            <a:endParaRPr lang="kk-KZ" sz="1600" i="1" dirty="0"/>
          </a:p>
          <a:p>
            <a:pPr marL="36000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sz="1600" i="1" dirty="0"/>
              <a:t>третьего уровня – </a:t>
            </a:r>
            <a:r>
              <a:rPr lang="ru-RU" sz="1600" i="1" dirty="0" smtClean="0"/>
              <a:t>7 (С)</a:t>
            </a:r>
            <a:endParaRPr lang="ru-RU" sz="1600" i="1" dirty="0"/>
          </a:p>
          <a:p>
            <a:pPr>
              <a:spcAft>
                <a:spcPts val="0"/>
              </a:spcAft>
              <a:defRPr/>
            </a:pPr>
            <a:r>
              <a:rPr lang="kk-KZ" sz="1600" dirty="0"/>
              <a:t>Задания с одним правильным ответом учащийся получает 1 балл, за неправильно выполненное задание – 0</a:t>
            </a:r>
          </a:p>
          <a:p>
            <a:pPr>
              <a:spcAft>
                <a:spcPts val="0"/>
              </a:spcAft>
              <a:defRPr/>
            </a:pPr>
            <a:r>
              <a:rPr lang="ru-RU" sz="1600" dirty="0"/>
              <a:t>За верное выполнение задания с одним или несколькими правильными ответами учащийся получает 2 балла, при допущении 1 ошибки – 1 балл, за 2 и более ошибок – 0 </a:t>
            </a:r>
            <a:r>
              <a:rPr lang="ru-RU" sz="1600" dirty="0" smtClean="0"/>
              <a:t>баллов</a:t>
            </a:r>
          </a:p>
          <a:p>
            <a:pPr>
              <a:spcAft>
                <a:spcPts val="0"/>
              </a:spcAft>
              <a:defRPr/>
            </a:pPr>
            <a:r>
              <a:rPr lang="kk-KZ" sz="1600" dirty="0" smtClean="0"/>
              <a:t>Максимальный балл  - 55.</a:t>
            </a:r>
            <a:endParaRPr lang="ru-RU" sz="1600" dirty="0"/>
          </a:p>
          <a:p>
            <a:pPr>
              <a:defRPr/>
            </a:pPr>
            <a:endParaRPr lang="ru-RU" sz="1400" dirty="0"/>
          </a:p>
        </p:txBody>
      </p:sp>
      <p:sp>
        <p:nvSpPr>
          <p:cNvPr id="14" name="Объект 6"/>
          <p:cNvSpPr txBox="1">
            <a:spLocks/>
          </p:cNvSpPr>
          <p:nvPr/>
        </p:nvSpPr>
        <p:spPr>
          <a:xfrm>
            <a:off x="-14288" y="620713"/>
            <a:ext cx="9147176" cy="6810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6000" tIns="36000" rIns="36000" bIns="36000"/>
          <a:lstStyle>
            <a:defPPr>
              <a:defRPr lang="ru-RU"/>
            </a:defPPr>
            <a:lvl1pPr marL="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300" b="1">
                <a:solidFill>
                  <a:schemeClr val="bg1"/>
                </a:solidFill>
                <a:latin typeface="+mn-lt"/>
                <a:cs typeface="+mn-cs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kk-KZ" sz="1600" dirty="0"/>
              <a:t>В тест включены учебные материалы в соответствии с учебными программами для общеобразовательной школы</a:t>
            </a:r>
            <a:endParaRPr lang="ru-RU" sz="1600" dirty="0"/>
          </a:p>
          <a:p>
            <a:pPr>
              <a:defRPr/>
            </a:pPr>
            <a:endParaRPr lang="kk-KZ" sz="1600" dirty="0" smtClean="0"/>
          </a:p>
          <a:p>
            <a:pPr>
              <a:defRPr/>
            </a:pPr>
            <a:endParaRPr lang="kk-KZ" sz="1600" dirty="0"/>
          </a:p>
          <a:p>
            <a:pPr>
              <a:defRPr/>
            </a:pPr>
            <a:endParaRPr lang="kk-KZ" sz="1600" dirty="0"/>
          </a:p>
          <a:p>
            <a:pPr>
              <a:defRPr/>
            </a:pPr>
            <a:endParaRPr lang="kk-KZ" dirty="0"/>
          </a:p>
          <a:p>
            <a:pPr>
              <a:defRPr/>
            </a:pP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0" y="1214438"/>
            <a:ext cx="9132888" cy="4556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36000" tIns="36000" rIns="36000" bIns="36000"/>
          <a:lstStyle>
            <a:defPPr>
              <a:defRPr lang="ru-RU"/>
            </a:defPPr>
            <a:lvl1pPr marL="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300" b="1">
                <a:solidFill>
                  <a:schemeClr val="bg1"/>
                </a:solidFill>
                <a:latin typeface="+mn-lt"/>
                <a:cs typeface="+mn-cs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kk-KZ" sz="1600" dirty="0"/>
              <a:t>В тест </a:t>
            </a:r>
            <a:r>
              <a:rPr lang="kk-KZ" sz="1600" dirty="0" smtClean="0"/>
              <a:t>включены</a:t>
            </a:r>
            <a:r>
              <a:rPr lang="ru-RU" sz="1600" dirty="0" smtClean="0"/>
              <a:t> </a:t>
            </a:r>
            <a:r>
              <a:rPr lang="ru-RU" sz="1600" dirty="0"/>
              <a:t>задания для оценки функциональной </a:t>
            </a:r>
            <a:r>
              <a:rPr lang="ru-RU" sz="1600" dirty="0" smtClean="0"/>
              <a:t>грамотности</a:t>
            </a:r>
            <a:endParaRPr lang="kk-KZ" sz="1600" dirty="0"/>
          </a:p>
          <a:p>
            <a:pPr>
              <a:defRPr/>
            </a:pPr>
            <a:r>
              <a:rPr lang="kk-KZ" sz="2000" dirty="0"/>
              <a:t> </a:t>
            </a:r>
            <a:endParaRPr lang="ru-RU" sz="2000" dirty="0"/>
          </a:p>
        </p:txBody>
      </p:sp>
      <p:sp>
        <p:nvSpPr>
          <p:cNvPr id="78856" name="TextBox 4"/>
          <p:cNvSpPr txBox="1">
            <a:spLocks noChangeArrowheads="1"/>
          </p:cNvSpPr>
          <p:nvPr/>
        </p:nvSpPr>
        <p:spPr bwMode="auto">
          <a:xfrm>
            <a:off x="250825" y="1592263"/>
            <a:ext cx="182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>
                <a:solidFill>
                  <a:srgbClr val="FF0000"/>
                </a:solidFill>
              </a:rPr>
              <a:t>Казахский язык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78857" name="TextBox 10"/>
          <p:cNvSpPr txBox="1">
            <a:spLocks noChangeArrowheads="1"/>
          </p:cNvSpPr>
          <p:nvPr/>
        </p:nvSpPr>
        <p:spPr bwMode="auto">
          <a:xfrm>
            <a:off x="3132138" y="1571625"/>
            <a:ext cx="2516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>
                <a:solidFill>
                  <a:srgbClr val="FF0000"/>
                </a:solidFill>
              </a:rPr>
              <a:t>Остальные</a:t>
            </a:r>
            <a:r>
              <a:rPr lang="kk-KZ"/>
              <a:t> </a:t>
            </a:r>
            <a:r>
              <a:rPr lang="kk-KZ">
                <a:solidFill>
                  <a:srgbClr val="FF0000"/>
                </a:solidFill>
              </a:rPr>
              <a:t>предметы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78858" name="TextBox 9"/>
          <p:cNvSpPr txBox="1">
            <a:spLocks noChangeArrowheads="1"/>
          </p:cNvSpPr>
          <p:nvPr/>
        </p:nvSpPr>
        <p:spPr bwMode="auto">
          <a:xfrm>
            <a:off x="1476375" y="6365875"/>
            <a:ext cx="6038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>
                <a:solidFill>
                  <a:srgbClr val="FF0000"/>
                </a:solidFill>
              </a:rPr>
              <a:t>Максимальный балл по двум предметам – 75 балл</a:t>
            </a: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 descr="E:\rtc_prezent_png\rtc_shap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26988"/>
            <a:ext cx="91582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27088" y="444500"/>
            <a:ext cx="77771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kk-KZ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Материалы по подготовке к </a:t>
            </a:r>
            <a:r>
              <a:rPr lang="kk-KZ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ВОУД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543050"/>
            <a:ext cx="8928100" cy="587375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</a:rPr>
              <a:t>На</a:t>
            </a:r>
            <a:r>
              <a:rPr lang="kk-KZ" b="1" dirty="0"/>
              <a:t> </a:t>
            </a:r>
            <a:r>
              <a:rPr lang="kk-KZ" b="1" dirty="0">
                <a:solidFill>
                  <a:schemeClr val="tx1"/>
                </a:solidFill>
              </a:rPr>
              <a:t>интернет ресурсах МОН РК и НЦТ размещены примерные варианты тестовых заданий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2181225"/>
            <a:ext cx="8928100" cy="88582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</a:rPr>
              <a:t>Национальным центром тестирования выпущены книжки-вопросники пробного тестирования</a:t>
            </a:r>
          </a:p>
          <a:p>
            <a:pPr algn="ctr">
              <a:defRPr/>
            </a:pPr>
            <a:r>
              <a:rPr lang="kk-KZ" b="1" dirty="0">
                <a:solidFill>
                  <a:schemeClr val="tx1"/>
                </a:solidFill>
              </a:rPr>
              <a:t> и учебно-методические пособия ВОУД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975" y="3105150"/>
            <a:ext cx="2043113" cy="36576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313" y="3117850"/>
            <a:ext cx="2122487" cy="36576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8192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3113088"/>
            <a:ext cx="331152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 descr="E:\rtc_prezent_png\rtc_shap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-26988"/>
            <a:ext cx="91582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4188" y="466725"/>
            <a:ext cx="8335962" cy="631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Правила поведения учащихся в ходе тестирования</a:t>
            </a:r>
          </a:p>
          <a:p>
            <a:pPr algn="ctr" fontAlgn="auto">
              <a:lnSpc>
                <a:spcPts val="2100"/>
              </a:lnSpc>
              <a:spcAft>
                <a:spcPts val="0"/>
              </a:spcAft>
              <a:defRPr/>
            </a:pPr>
            <a:endParaRPr lang="kk-KZ" sz="28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25" y="1744663"/>
            <a:ext cx="9074150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3973" name="Прямоугольник 5"/>
          <p:cNvSpPr>
            <a:spLocks noChangeArrowheads="1"/>
          </p:cNvSpPr>
          <p:nvPr/>
        </p:nvSpPr>
        <p:spPr bwMode="auto">
          <a:xfrm>
            <a:off x="1692275" y="1739900"/>
            <a:ext cx="57594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Тестируемым не разрешается:</a:t>
            </a:r>
            <a:endParaRPr lang="ru-RU" sz="2000" b="1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25" y="2549525"/>
            <a:ext cx="9074150" cy="3570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142875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пересаживаться с места на место;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marL="142875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открывать без разрешения </a:t>
            </a:r>
            <a:r>
              <a:rPr lang="kk-KZ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представителя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ДКСО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уполномоченн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ого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представителя Министерства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материалы тестирования;</a:t>
            </a:r>
            <a:endParaRPr lang="ru-RU">
              <a:ea typeface="Calibri" pitchFamily="34" charset="0"/>
              <a:cs typeface="Calibri" pitchFamily="34" charset="0"/>
            </a:endParaRPr>
          </a:p>
          <a:p>
            <a:pPr marL="142875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производить обмен  материалами тестирования с другими </a:t>
            </a: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обучающимися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>
              <a:ea typeface="Calibri" pitchFamily="34" charset="0"/>
              <a:cs typeface="Calibri" pitchFamily="34" charset="0"/>
            </a:endParaRPr>
          </a:p>
          <a:p>
            <a:pPr marL="142875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пользоваться калькулятором, справочной литературой (кроме таблицы Менделеева и таблицы растворимости солей), электронными записными книжками, корректирующими жидкостями и средствами мобильной связи;</a:t>
            </a:r>
            <a:endParaRPr lang="ru-RU">
              <a:ea typeface="Calibri" pitchFamily="34" charset="0"/>
              <a:cs typeface="Calibri" pitchFamily="34" charset="0"/>
            </a:endParaRPr>
          </a:p>
          <a:p>
            <a:pPr marL="142875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переговариваться и списывать у других </a:t>
            </a: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обучающихся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пользоваться шпаргалкой и другими справочными материалами; </a:t>
            </a:r>
            <a:endParaRPr lang="ru-RU">
              <a:ea typeface="Calibri" pitchFamily="34" charset="0"/>
              <a:cs typeface="Calibri" pitchFamily="34" charset="0"/>
            </a:endParaRPr>
          </a:p>
          <a:p>
            <a:pPr marL="142875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выходить из аудитории без разрешения </a:t>
            </a:r>
            <a:r>
              <a:rPr lang="kk-KZ">
                <a:latin typeface="Times New Roman" pitchFamily="18" charset="0"/>
                <a:ea typeface="Calibri" pitchFamily="34" charset="0"/>
                <a:cs typeface="Calibri" pitchFamily="34" charset="0"/>
              </a:rPr>
              <a:t>п</a:t>
            </a: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редставител</a:t>
            </a:r>
            <a:r>
              <a:rPr lang="kk-KZ">
                <a:latin typeface="Times New Roman" pitchFamily="18" charset="0"/>
                <a:ea typeface="Calibri" pitchFamily="34" charset="0"/>
                <a:cs typeface="Calibri" pitchFamily="34" charset="0"/>
              </a:rPr>
              <a:t>я</a:t>
            </a:r>
            <a:r>
              <a:rPr lang="ru-RU">
                <a:latin typeface="Times New Roman" pitchFamily="18" charset="0"/>
                <a:ea typeface="Calibri" pitchFamily="34" charset="0"/>
                <a:cs typeface="Calibri" pitchFamily="34" charset="0"/>
              </a:rPr>
              <a:t> ДКСО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уполномоченн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ого</a:t>
            </a:r>
            <a:r>
              <a:rPr lang="kk-KZ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представителя Министерства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1989853" y="1309239"/>
          <a:ext cx="4277459" cy="531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4995" name="Группа 19"/>
          <p:cNvGrpSpPr>
            <a:grpSpLocks/>
          </p:cNvGrpSpPr>
          <p:nvPr/>
        </p:nvGrpSpPr>
        <p:grpSpPr bwMode="auto">
          <a:xfrm>
            <a:off x="179388" y="2660650"/>
            <a:ext cx="2016125" cy="2689225"/>
            <a:chOff x="323528" y="1684033"/>
            <a:chExt cx="2664296" cy="2255869"/>
          </a:xfrm>
        </p:grpSpPr>
        <p:pic>
          <p:nvPicPr>
            <p:cNvPr id="85015" name="Рисунок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3528" y="1684033"/>
              <a:ext cx="2664296" cy="2255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16" name="Рисунок 12" descr="Картинки по запросу картинки по теме интернет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1823" y="1779662"/>
              <a:ext cx="2407705" cy="2066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4996" name="Группа 7"/>
          <p:cNvGrpSpPr>
            <a:grpSpLocks/>
          </p:cNvGrpSpPr>
          <p:nvPr/>
        </p:nvGrpSpPr>
        <p:grpSpPr bwMode="auto">
          <a:xfrm>
            <a:off x="6372225" y="1892300"/>
            <a:ext cx="2590800" cy="630238"/>
            <a:chOff x="4452782" y="400762"/>
            <a:chExt cx="2591037" cy="47180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452782" y="400762"/>
              <a:ext cx="2591037" cy="471805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4476597" y="423342"/>
              <a:ext cx="2543408" cy="426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Основные сведения о ЕНТ </a:t>
              </a:r>
            </a:p>
          </p:txBody>
        </p:sp>
      </p:grpSp>
      <p:grpSp>
        <p:nvGrpSpPr>
          <p:cNvPr id="84997" name="Группа 8"/>
          <p:cNvGrpSpPr>
            <a:grpSpLocks/>
          </p:cNvGrpSpPr>
          <p:nvPr/>
        </p:nvGrpSpPr>
        <p:grpSpPr bwMode="auto">
          <a:xfrm>
            <a:off x="6372225" y="2600325"/>
            <a:ext cx="2590800" cy="628650"/>
            <a:chOff x="4452782" y="931543"/>
            <a:chExt cx="2591037" cy="47180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452782" y="931543"/>
              <a:ext cx="2591037" cy="471805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6"/>
            <p:cNvSpPr/>
            <p:nvPr/>
          </p:nvSpPr>
          <p:spPr>
            <a:xfrm>
              <a:off x="4476597" y="954180"/>
              <a:ext cx="2543408" cy="426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Нормативные правовые докумен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ты</a:t>
              </a:r>
            </a:p>
          </p:txBody>
        </p:sp>
      </p:grpSp>
      <p:grpSp>
        <p:nvGrpSpPr>
          <p:cNvPr id="84998" name="Группа 9"/>
          <p:cNvGrpSpPr>
            <a:grpSpLocks/>
          </p:cNvGrpSpPr>
          <p:nvPr/>
        </p:nvGrpSpPr>
        <p:grpSpPr bwMode="auto">
          <a:xfrm>
            <a:off x="6415088" y="3308350"/>
            <a:ext cx="2590800" cy="628650"/>
            <a:chOff x="4452782" y="1462324"/>
            <a:chExt cx="2591037" cy="47180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52782" y="1462324"/>
              <a:ext cx="2591037" cy="471805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8"/>
            <p:cNvSpPr/>
            <p:nvPr/>
          </p:nvSpPr>
          <p:spPr>
            <a:xfrm>
              <a:off x="4476596" y="1484961"/>
              <a:ext cx="2543408" cy="426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Правила и процедура проведения ЕНТ</a:t>
              </a:r>
            </a:p>
          </p:txBody>
        </p:sp>
      </p:grpSp>
      <p:grpSp>
        <p:nvGrpSpPr>
          <p:cNvPr id="84999" name="Группа 10"/>
          <p:cNvGrpSpPr>
            <a:grpSpLocks/>
          </p:cNvGrpSpPr>
          <p:nvPr/>
        </p:nvGrpSpPr>
        <p:grpSpPr bwMode="auto">
          <a:xfrm>
            <a:off x="6391275" y="3986213"/>
            <a:ext cx="2590800" cy="630237"/>
            <a:chOff x="4471619" y="1971286"/>
            <a:chExt cx="2591037" cy="47180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471619" y="1971286"/>
              <a:ext cx="2591037" cy="471805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кругленный прямоугольник 10"/>
            <p:cNvSpPr/>
            <p:nvPr/>
          </p:nvSpPr>
          <p:spPr>
            <a:xfrm>
              <a:off x="4495434" y="1993866"/>
              <a:ext cx="2543408" cy="426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Спецификация теста </a:t>
              </a:r>
            </a:p>
          </p:txBody>
        </p:sp>
      </p:grpSp>
      <p:grpSp>
        <p:nvGrpSpPr>
          <p:cNvPr id="85000" name="Группа 13"/>
          <p:cNvGrpSpPr>
            <a:grpSpLocks/>
          </p:cNvGrpSpPr>
          <p:nvPr/>
        </p:nvGrpSpPr>
        <p:grpSpPr bwMode="auto">
          <a:xfrm>
            <a:off x="6372225" y="4724400"/>
            <a:ext cx="2590800" cy="628650"/>
            <a:chOff x="4452782" y="2523886"/>
            <a:chExt cx="2591037" cy="47180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452782" y="2523886"/>
              <a:ext cx="2591037" cy="471805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12"/>
            <p:cNvSpPr/>
            <p:nvPr/>
          </p:nvSpPr>
          <p:spPr>
            <a:xfrm>
              <a:off x="4476597" y="2546523"/>
              <a:ext cx="2543408" cy="426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Примерные варианты тестовых заданий ЕНТ</a:t>
              </a:r>
            </a:p>
          </p:txBody>
        </p:sp>
      </p:grpSp>
      <p:grpSp>
        <p:nvGrpSpPr>
          <p:cNvPr id="85001" name="Группа 14"/>
          <p:cNvGrpSpPr>
            <a:grpSpLocks/>
          </p:cNvGrpSpPr>
          <p:nvPr/>
        </p:nvGrpSpPr>
        <p:grpSpPr bwMode="auto">
          <a:xfrm>
            <a:off x="6372225" y="5430838"/>
            <a:ext cx="2590800" cy="630237"/>
            <a:chOff x="4452782" y="3054667"/>
            <a:chExt cx="2591037" cy="47180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452782" y="3054667"/>
              <a:ext cx="2591037" cy="471805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14"/>
            <p:cNvSpPr/>
            <p:nvPr/>
          </p:nvSpPr>
          <p:spPr>
            <a:xfrm>
              <a:off x="4476597" y="3077247"/>
              <a:ext cx="2543408" cy="426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Новости ЕНТ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71538" y="115888"/>
            <a:ext cx="8067675" cy="8302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ru-RU" sz="2400" b="1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Интернет-ресурсы и размещенные информации для участников ЕНТ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27517"/>
            <a:ext cx="9158288" cy="15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4288" y="165100"/>
            <a:ext cx="9158288" cy="113876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социальных сетях Национального центра тестирования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79512" y="1735205"/>
          <a:ext cx="4320480" cy="399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500563" y="1892300"/>
            <a:ext cx="4464050" cy="422486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Читатели могут найти ответы на все вопросы по организации и проведению ВОУД СО.</a:t>
            </a:r>
          </a:p>
          <a:p>
            <a:pPr eaLnBrk="1" hangingPunct="1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Данные источники информации будут предоставлять информацию об учебных материалах и способах подготовки к тестированию.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8113" y="5746752"/>
            <a:ext cx="9005887" cy="111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на социальную сеть можно легко осуществить нажатием кнопок на сайте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www.testcenter.kz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9876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388" y="49213"/>
            <a:ext cx="88042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Внешняя оценка учебных достижений (ВОУД)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2012-2015 гг.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699792" y="2180861"/>
          <a:ext cx="6360368" cy="376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5541" name="Группа 6"/>
          <p:cNvGrpSpPr>
            <a:grpSpLocks/>
          </p:cNvGrpSpPr>
          <p:nvPr/>
        </p:nvGrpSpPr>
        <p:grpSpPr bwMode="auto">
          <a:xfrm>
            <a:off x="2700338" y="1470025"/>
            <a:ext cx="6335712" cy="722313"/>
            <a:chOff x="0" y="101082"/>
            <a:chExt cx="5921433" cy="54135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01082"/>
              <a:ext cx="5921433" cy="5413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101082"/>
              <a:ext cx="5921433" cy="541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Формат проведения в 2012 - 2015 гг.</a:t>
              </a:r>
              <a:endParaRPr lang="ru-RU" sz="2000" dirty="0"/>
            </a:p>
          </p:txBody>
        </p:sp>
      </p:grpSp>
      <p:grpSp>
        <p:nvGrpSpPr>
          <p:cNvPr id="65542" name="Группа 10"/>
          <p:cNvGrpSpPr>
            <a:grpSpLocks/>
          </p:cNvGrpSpPr>
          <p:nvPr/>
        </p:nvGrpSpPr>
        <p:grpSpPr bwMode="auto">
          <a:xfrm>
            <a:off x="2700338" y="5875338"/>
            <a:ext cx="6335712" cy="722312"/>
            <a:chOff x="0" y="101082"/>
            <a:chExt cx="5921433" cy="54135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101082"/>
              <a:ext cx="5921433" cy="5413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0" y="101082"/>
              <a:ext cx="5921433" cy="541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С 2014 года в тесты добавлены задания на проверку функциональной грамотности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79388" y="1390650"/>
            <a:ext cx="2376487" cy="509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ru-RU" sz="19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ВНЕШНЯЯ ОЦЕНКА УЧЕБНЫХ ДОСТИЖЕНИЙ (ВОУД) - является одним из видов независимого от организаций образования мониторинга за качеством обучения.                       </a:t>
            </a:r>
          </a:p>
          <a:p>
            <a:pPr>
              <a:defRPr/>
            </a:pP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(Закон РК «Об образовании», ст.55, п.4)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E:\rtc_prezent_png\rtc_shap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26988"/>
            <a:ext cx="9158288" cy="150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7950" y="165100"/>
            <a:ext cx="88566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 общего среднего образования РК прошедших ВОУД в 2012-2015 годах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4925" y="1474788"/>
            <a:ext cx="1728788" cy="4098925"/>
          </a:xfr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kk-KZ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ВОУД проводится в форме комплексного тестирования</a:t>
            </a:r>
            <a:r>
              <a:rPr lang="kk-KZ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:</a:t>
            </a:r>
          </a:p>
          <a:p>
            <a:pPr marL="0" indent="0">
              <a:buFont typeface="Arial" charset="0"/>
              <a:buNone/>
              <a:defRPr/>
            </a:pPr>
            <a:r>
              <a:rPr lang="kk-KZ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kk-KZ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indent="0">
              <a:buFont typeface="Arial" charset="0"/>
              <a:buNone/>
              <a:defRPr/>
            </a:pPr>
            <a:r>
              <a:rPr lang="kk-KZ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 </a:t>
            </a:r>
            <a:r>
              <a:rPr lang="kk-KZ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на специальных бланках</a:t>
            </a:r>
          </a:p>
          <a:p>
            <a:pPr marL="0" indent="0">
              <a:buFont typeface="Arial" charset="0"/>
              <a:buNone/>
              <a:defRPr/>
            </a:pPr>
            <a:endParaRPr lang="kk-KZ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indent="0">
              <a:buFont typeface="Arial" charset="0"/>
              <a:buNone/>
              <a:defRPr/>
            </a:pPr>
            <a:r>
              <a:rPr lang="kk-KZ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 методом 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компьютерного тестирования</a:t>
            </a:r>
          </a:p>
          <a:p>
            <a:pPr marL="0" indent="0">
              <a:buFont typeface="Arial" charset="0"/>
              <a:buNone/>
              <a:defRPr/>
            </a:pP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763688" y="1474692"/>
          <a:ext cx="7380312" cy="53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E:\rtc_prezent_png\rtc_shap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582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825" y="12700"/>
            <a:ext cx="86423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учащихся общего среднего образования РК прошедших ВОУД в 2012-2015 годах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-14288" y="1502210"/>
          <a:ext cx="9122792" cy="535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9050"/>
            <a:ext cx="9139237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0825"/>
            <a:ext cx="9158288" cy="777875"/>
          </a:xfrm>
        </p:spPr>
        <p:txBody>
          <a:bodyPr/>
          <a:lstStyle/>
          <a:p>
            <a:pPr algn="l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Внешняя оценка учебных достижений (ВОУД) 2016 г.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" y="2428826"/>
          <a:ext cx="9135833" cy="44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51275" y="2565400"/>
            <a:ext cx="3816350" cy="479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ВОУД проводится: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85913"/>
            <a:ext cx="9144000" cy="787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kk-KZ" sz="1400" dirty="0"/>
          </a:p>
          <a:p>
            <a:pPr>
              <a:defRPr/>
            </a:pPr>
            <a:r>
              <a:rPr lang="en-US" sz="1400" dirty="0"/>
              <a:t> </a:t>
            </a:r>
            <a:endParaRPr lang="ru-RU" sz="1400" dirty="0"/>
          </a:p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dirty="0"/>
              <a:t>В Закон РК «</a:t>
            </a:r>
            <a:r>
              <a:rPr lang="ru-RU" b="1" dirty="0"/>
              <a:t>Об образовании</a:t>
            </a:r>
            <a:r>
              <a:rPr lang="ru-RU" dirty="0"/>
              <a:t>» от 27 июля 2007 года № 319-</a:t>
            </a:r>
            <a:r>
              <a:rPr lang="en-US" dirty="0"/>
              <a:t>III</a:t>
            </a:r>
            <a:r>
              <a:rPr lang="kk-KZ" dirty="0"/>
              <a:t> </a:t>
            </a:r>
            <a:r>
              <a:rPr lang="ru-RU" dirty="0"/>
              <a:t> </a:t>
            </a:r>
            <a:r>
              <a:rPr lang="kk-KZ" dirty="0"/>
              <a:t>в статью 55 внесены изменения  (от </a:t>
            </a:r>
            <a:r>
              <a:rPr lang="en-US" dirty="0"/>
              <a:t>13.11.2015 № 398-V</a:t>
            </a:r>
            <a:r>
              <a:rPr lang="kk-KZ" dirty="0"/>
              <a:t>)</a:t>
            </a:r>
          </a:p>
          <a:p>
            <a:pPr algn="ctr">
              <a:defRPr/>
            </a:pPr>
            <a:endParaRPr lang="kk-KZ" sz="2000" dirty="0"/>
          </a:p>
          <a:p>
            <a:pPr algn="ctr">
              <a:defRPr/>
            </a:pPr>
            <a:endParaRPr lang="kk-KZ" dirty="0"/>
          </a:p>
          <a:p>
            <a:pPr algn="ctr">
              <a:defRPr/>
            </a:pPr>
            <a:endParaRPr lang="kk-KZ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E:\rtc_prezent_png\rtc_shap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26988"/>
            <a:ext cx="91582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7950" y="165100"/>
            <a:ext cx="88566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ВОУД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7938" y="1571625"/>
            <a:ext cx="4572001" cy="7762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Где будет проводиться ВОУД СО?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89463" y="1571625"/>
            <a:ext cx="4572000" cy="7762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Как определяются организации образования?</a:t>
            </a:r>
          </a:p>
        </p:txBody>
      </p:sp>
      <p:grpSp>
        <p:nvGrpSpPr>
          <p:cNvPr id="71686" name="Группа 21"/>
          <p:cNvGrpSpPr>
            <a:grpSpLocks/>
          </p:cNvGrpSpPr>
          <p:nvPr/>
        </p:nvGrpSpPr>
        <p:grpSpPr bwMode="auto">
          <a:xfrm>
            <a:off x="4895850" y="2470150"/>
            <a:ext cx="4248150" cy="4222750"/>
            <a:chOff x="4788024" y="1852862"/>
            <a:chExt cx="4248472" cy="316716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435773" y="1852862"/>
              <a:ext cx="2527492" cy="2015791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4788024" y="3921042"/>
              <a:ext cx="4248472" cy="10989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Ежегодно определяются уполномоченным органом в области образования </a:t>
              </a:r>
            </a:p>
          </p:txBody>
        </p:sp>
      </p:grpSp>
      <p:grpSp>
        <p:nvGrpSpPr>
          <p:cNvPr id="71687" name="Группа 16"/>
          <p:cNvGrpSpPr>
            <a:grpSpLocks/>
          </p:cNvGrpSpPr>
          <p:nvPr/>
        </p:nvGrpSpPr>
        <p:grpSpPr bwMode="auto">
          <a:xfrm>
            <a:off x="119063" y="2466975"/>
            <a:ext cx="4165600" cy="4225925"/>
            <a:chOff x="118939" y="1850022"/>
            <a:chExt cx="4248472" cy="318870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8939" y="3940288"/>
              <a:ext cx="4248472" cy="10984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ВОУД проводится на базе организаций образования, в которых  обучаю</a:t>
              </a:r>
              <a:r>
                <a:rPr lang="kk-KZ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тся тестируемые</a:t>
              </a:r>
              <a:endPara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1689" name="Группа 12"/>
            <p:cNvGrpSpPr>
              <a:grpSpLocks/>
            </p:cNvGrpSpPr>
            <p:nvPr/>
          </p:nvGrpSpPr>
          <p:grpSpPr bwMode="auto">
            <a:xfrm>
              <a:off x="1043608" y="1850022"/>
              <a:ext cx="2597027" cy="1998104"/>
              <a:chOff x="1043608" y="1850022"/>
              <a:chExt cx="2597027" cy="1998104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043435" y="1850022"/>
                <a:ext cx="2597008" cy="19980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71691" name="Группа 18"/>
              <p:cNvGrpSpPr>
                <a:grpSpLocks/>
              </p:cNvGrpSpPr>
              <p:nvPr/>
            </p:nvGrpSpPr>
            <p:grpSpPr bwMode="auto">
              <a:xfrm>
                <a:off x="1916226" y="2306640"/>
                <a:ext cx="1143606" cy="409126"/>
                <a:chOff x="167019" y="788252"/>
                <a:chExt cx="1143606" cy="105163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166913" y="788192"/>
                  <a:ext cx="1143072" cy="105302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166913" y="788192"/>
                  <a:ext cx="1143072" cy="1053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03200" tIns="76200" rIns="203200" bIns="76200" spcCol="1270" anchor="ctr"/>
                <a:lstStyle/>
                <a:p>
                  <a:pPr defTabSz="8890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2000" dirty="0"/>
                    <a:t>                        </a:t>
                  </a:r>
                  <a:r>
                    <a:rPr lang="ru-RU" sz="1400" b="1" dirty="0">
                      <a:solidFill>
                        <a:srgbClr val="FF0000"/>
                      </a:solidFill>
                    </a:rPr>
                    <a:t>Школа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3731" name="Picture 3" descr="E:\rtc_prezent_png\rtc_shap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-26988"/>
            <a:ext cx="91582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7950" y="165100"/>
            <a:ext cx="88566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kk-K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Выборка </a:t>
            </a:r>
            <a:r>
              <a:rPr lang="kk-K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школ, участвующих в </a:t>
            </a:r>
            <a:r>
              <a:rPr lang="kk-K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ВОУД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653579"/>
          <a:ext cx="9144000" cy="520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-26988"/>
            <a:ext cx="91582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388" y="80963"/>
            <a:ext cx="8713787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Предметы и количество тестовых заданий, </a:t>
            </a:r>
          </a:p>
          <a:p>
            <a:pPr algn="ctr"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время тестирования</a:t>
            </a:r>
          </a:p>
          <a:p>
            <a:pPr algn="ctr" fontAlgn="auto">
              <a:lnSpc>
                <a:spcPts val="21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(спецификация теста) 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543051"/>
          <a:ext cx="9144000" cy="531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rtc_prezent_png\rtc_shap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582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98750" y="358775"/>
            <a:ext cx="33956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Спецификация теста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75" y="6354763"/>
            <a:ext cx="9109075" cy="4000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269875" algn="l"/>
              </a:tabLst>
              <a:defRPr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Разрабатывается НЦТ и утверждается Уполномоченным органом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1550988"/>
            <a:ext cx="9109075" cy="442912"/>
          </a:xfr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документ, который в разрезе каждого предмета описывается</a:t>
            </a:r>
            <a:endParaRPr lang="ru-RU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6040" y="1994056"/>
          <a:ext cx="9092464" cy="4359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rm Format - Russian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irm Format - Russian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Firm Format - Russian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Firm Format - Russian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Firm Format - Russian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9756</TotalTime>
  <Words>867</Words>
  <Application>Microsoft Office PowerPoint</Application>
  <PresentationFormat>Экран (4:3)</PresentationFormat>
  <Paragraphs>165</Paragraphs>
  <Slides>14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Тема1</vt:lpstr>
      <vt:lpstr>Firm Format - Russian</vt:lpstr>
      <vt:lpstr>1_Firm Format - Russian</vt:lpstr>
      <vt:lpstr>2_Firm Format - Russian</vt:lpstr>
      <vt:lpstr>3_Firm Format - Russian</vt:lpstr>
      <vt:lpstr>4_Firm Format - Russian</vt:lpstr>
      <vt:lpstr>think-cell Slide</vt:lpstr>
      <vt:lpstr>Фотография Photo Editor</vt:lpstr>
      <vt:lpstr>Организация и проведения внешней оценки учебных достижений в организациях общего среднего образования</vt:lpstr>
      <vt:lpstr>Слайд 2</vt:lpstr>
      <vt:lpstr>Слайд 3</vt:lpstr>
      <vt:lpstr>Слайд 4</vt:lpstr>
      <vt:lpstr>   Внешняя оценка учебных достижений (ВОУД) 2016 г.</vt:lpstr>
      <vt:lpstr>Слайд 6</vt:lpstr>
      <vt:lpstr>Слайд 7</vt:lpstr>
      <vt:lpstr>Слайд 8</vt:lpstr>
      <vt:lpstr>Слайд 9</vt:lpstr>
      <vt:lpstr> Спецификация теста для 9 класса </vt:lpstr>
      <vt:lpstr>Слайд 11</vt:lpstr>
      <vt:lpstr>Слайд 12</vt:lpstr>
      <vt:lpstr>Слайд 13</vt:lpstr>
      <vt:lpstr>В социальных сетях Национального центра тестирования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ZDUVR-S</cp:lastModifiedBy>
  <cp:revision>681</cp:revision>
  <cp:lastPrinted>2016-03-01T06:37:15Z</cp:lastPrinted>
  <dcterms:created xsi:type="dcterms:W3CDTF">2008-04-03T16:12:42Z</dcterms:created>
  <dcterms:modified xsi:type="dcterms:W3CDTF">2016-10-05T12:08:33Z</dcterms:modified>
</cp:coreProperties>
</file>