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</p:sldMasterIdLst>
  <p:sldIdLst>
    <p:sldId id="261" r:id="rId9"/>
    <p:sldId id="262" r:id="rId10"/>
    <p:sldId id="263" r:id="rId11"/>
    <p:sldId id="264" r:id="rId12"/>
    <p:sldId id="266" r:id="rId13"/>
    <p:sldId id="268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0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7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1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4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48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4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57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84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1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817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2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53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66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5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5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015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7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29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96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5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4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3795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616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048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99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295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20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927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819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940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39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86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644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22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55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46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04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313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253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052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957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8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332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629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204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807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325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884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556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470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91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51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2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425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900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495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508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6940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018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315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94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39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71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6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569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23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367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7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55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285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749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678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755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2375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9897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45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451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396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9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6453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497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825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381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86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3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7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9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2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7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05.02.2018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2304256"/>
          </a:xfrm>
        </p:spPr>
        <p:txBody>
          <a:bodyPr>
            <a:noAutofit/>
          </a:bodyPr>
          <a:lstStyle/>
          <a:p>
            <a:pPr fontAlgn="base"/>
            <a:r>
              <a:rPr lang="ru-RU" sz="2800" b="1" dirty="0" smtClean="0"/>
              <a:t>Требования </a:t>
            </a:r>
            <a:r>
              <a:rPr lang="ru-RU" sz="2800" b="1" dirty="0"/>
              <a:t>к обязательной школьной форме </a:t>
            </a:r>
            <a:br>
              <a:rPr lang="ru-RU" sz="2800" b="1" dirty="0"/>
            </a:br>
            <a:r>
              <a:rPr lang="ru-RU" sz="2800" b="1" dirty="0"/>
              <a:t>для организаций среднего образования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24944"/>
            <a:ext cx="6428630" cy="223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buClr>
                <a:srgbClr val="31B6FD"/>
              </a:buClr>
            </a:pP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fontAlgn="base">
              <a:buClr>
                <a:srgbClr val="31B6FD"/>
              </a:buClr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девочек включает:</a:t>
            </a:r>
          </a:p>
          <a:p>
            <a:pPr lvl="0">
              <a:buClr>
                <a:srgbClr val="31B6FD"/>
              </a:buClr>
            </a:pPr>
            <a:r>
              <a:rPr lang="ru-RU" sz="28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юбку, брюки, классическую блузу (зимний период: трикотажный жилет, сарафан, водолазку). Брюки для девочек свободного кроя, и по длине закрывают щиколотки ног</a:t>
            </a:r>
            <a:r>
              <a:rPr lang="ru-RU" sz="2800" dirty="0">
                <a:solidFill>
                  <a:srgbClr val="073E87"/>
                </a:solidFill>
              </a:rPr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62921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buClr>
                <a:srgbClr val="31B6FD"/>
              </a:buClr>
            </a:pPr>
            <a:endParaRPr lang="kk-KZ" dirty="0">
              <a:solidFill>
                <a:srgbClr val="073E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fontAlgn="base">
              <a:buClr>
                <a:srgbClr val="31B6FD"/>
              </a:buClr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мальчиков включает:</a:t>
            </a:r>
          </a:p>
          <a:p>
            <a:pPr lvl="0">
              <a:buClr>
                <a:srgbClr val="31B6FD"/>
              </a:buClr>
            </a:pPr>
            <a:r>
              <a:rPr lang="ru-RU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брюки, парадную рубашку, повседневную рубашку (зимний период: трикотажный жилет, водолазку). Брюки для мальчиков свободного кроя, и по длине закрывают щиколотки ног.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0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04664"/>
            <a:ext cx="9143999" cy="64533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kk-KZ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ВЫПИСКА </a:t>
            </a:r>
            <a:r>
              <a:rPr lang="kk-KZ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 </a:t>
            </a:r>
            <a:r>
              <a:rPr lang="kk-KZ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УСТАВА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kk-KZ" sz="1800" b="1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kk-KZ" sz="18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государственного учреждения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«Средняя общеобразовательная специализированная школа профильной адаптации № 7 города Павлодара»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indent="228600" algn="just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37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. Обучающиеся и воспитанники в Государственном учреждении обязаны: </a:t>
            </a:r>
            <a:endParaRPr lang="ru-RU" dirty="0">
              <a:solidFill>
                <a:schemeClr val="tx1"/>
              </a:solidFill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8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) соблюдать ношение школьной формы, установленной в организации среднего образования и не допускать элементов одежды религиозной принадлежности различных конфессий в школьную форму (в том числе ношение головных уборов (тюбетеек, платков,  косынок и других).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828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496855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КАЗАХСТАН</a:t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ОБРАЗОВАНИИ»</a:t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13 НОЯБРЯ 2015 ГОДА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9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6048672"/>
          </a:xfrm>
        </p:spPr>
        <p:txBody>
          <a:bodyPr>
            <a:normAutofit lnSpcReduction="10000"/>
          </a:bodyPr>
          <a:lstStyle/>
          <a:p>
            <a:pPr fontAlgn="base"/>
            <a:endParaRPr lang="ru-RU" b="1" dirty="0" smtClean="0"/>
          </a:p>
          <a:p>
            <a:pPr marL="0" indent="0" algn="ctr" fontAlgn="base">
              <a:buNone/>
            </a:pP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образования и науки Республики Казахстан 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14 января 2016 года № 26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обязательной школьной форме для организаций среднего образования»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 algn="just" fontAlgn="base">
              <a:spcBef>
                <a:spcPts val="0"/>
              </a:spcBef>
              <a:buNone/>
            </a:pPr>
            <a:endParaRPr lang="kk-KZ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endParaRPr lang="kk-KZ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endParaRPr lang="kk-KZ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endParaRPr lang="kk-KZ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endParaRPr lang="kk-KZ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endParaRPr lang="kk-KZ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Требований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обеспечение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подходов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 в применении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школьной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 формирование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позитивного отношения родителей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школьной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форме, повышение ответственности руководства учебных заведений и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советов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(совет школы, попечительский совет,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комитет) в соблюдении светского характера обучения.</a:t>
            </a:r>
          </a:p>
          <a:p>
            <a:pPr marL="0" indent="0" algn="just" fontAlgn="base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7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обязательной школьной форме 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организаций среднего образования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21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6952"/>
            <a:ext cx="6174744" cy="3382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852936"/>
            <a:ext cx="8496944" cy="3328801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4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мальчиков включает:</a:t>
            </a: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брюки, парадную рубашку, повседневную рубашку (зимний период: трикотажный жилет, водолазку). Брюки для мальчиков свободного кроя, и по длине закрывают щиколотки ног.</a:t>
            </a: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3" descr="D:\Glasman\Glasman\фотообработка\1\IMG_07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8468"/>
            <a:ext cx="2141457" cy="3128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21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4664"/>
            <a:ext cx="2175036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41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0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2204864"/>
            <a:ext cx="2376264" cy="3899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55775" y="404664"/>
            <a:ext cx="4608513" cy="5721499"/>
          </a:xfrm>
        </p:spPr>
        <p:txBody>
          <a:bodyPr>
            <a:normAutofit lnSpcReduction="10000"/>
          </a:bodyPr>
          <a:lstStyle/>
          <a:p>
            <a:pPr fontAlgn="base"/>
            <a:endParaRPr lang="kk-KZ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kk-KZ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kk-KZ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kk-KZ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kk-KZ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для девочек включает: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юбку, брюки, классическую блузу (зимний период: трикотажный жилет, сарафан, водолазку). Брюки для девочек свободного кроя, и по длине закрывают щиколотки ног</a:t>
            </a:r>
            <a:r>
              <a:rPr lang="ru-RU" dirty="0"/>
              <a:t>.</a:t>
            </a:r>
          </a:p>
        </p:txBody>
      </p:sp>
      <p:pic>
        <p:nvPicPr>
          <p:cNvPr id="1027" name="Picture 3" descr="C:\Users\21\Desktop\ce371a4f1739e062c030cc5381ae13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803" y="3212976"/>
            <a:ext cx="194516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6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66936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kk-KZ" sz="13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обязательной школьной форме 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 образования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Руководитель организаций среднего образования (далее - Руководитель) и общественный совет (совет школы, попечительский совет, родительский комитет) при введении обязательной школьной формы руководствуется настоящими Требованиями.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 Родители и иные законные представители участвуют в обсуждении вопросов о школьной форме и вносят предложения по ее совершенствованию, приобретают ее через действующую торговую сеть.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 Областные, городов Астаны и Алматы управления образования, 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(городские) отделы образования рекомендуют родителям приобретение школьной формы у отечественных производителей школьной формы.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 Руководитель обеспечивает утверждение школьной формы до 25 мая учебного года.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 Руководитель выносит вопрос соблюдения школьной формы обучающимися на общественный совет.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 Руководитель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ознакамливает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родителей или иных законных представителей с настоящими Требованиями при подаче заявления о приеме (произвольной форме) обучающ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егося в организацию среднего образования под роспись и на общешкольном родительском собрании.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1583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МЕКТЕП ФОРМАСЫ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C:\Users\21\Desktop\ce371a4f1739e062c030cc5381ae13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3312368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21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60848"/>
            <a:ext cx="3312368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330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270</Words>
  <Application>Microsoft Office PowerPoint</Application>
  <PresentationFormat>Экран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Волна</vt:lpstr>
      <vt:lpstr>1_Волна</vt:lpstr>
      <vt:lpstr>2_Волна</vt:lpstr>
      <vt:lpstr>3_Волна</vt:lpstr>
      <vt:lpstr>4_Волна</vt:lpstr>
      <vt:lpstr>5_Волна</vt:lpstr>
      <vt:lpstr>6_Волна</vt:lpstr>
      <vt:lpstr>7_Волна</vt:lpstr>
      <vt:lpstr>Требования к обязательной школьной форме  для организаций среднего образования </vt:lpstr>
      <vt:lpstr>    ЗАКОН  РЕСПУБЛИКИ КАЗАХСТАН «ОБ ОБРАЗОВАНИИ» №398-V ОТ 13 НОЯБРЯ 2015 ГОДА</vt:lpstr>
      <vt:lpstr>Презентация PowerPoint</vt:lpstr>
      <vt:lpstr>Презентация PowerPoint</vt:lpstr>
      <vt:lpstr>Требования к обязательной школьной форме  для организаций среднего образования </vt:lpstr>
      <vt:lpstr>Презентация PowerPoint</vt:lpstr>
      <vt:lpstr>Презентация PowerPoint</vt:lpstr>
      <vt:lpstr>Презентация PowerPoint</vt:lpstr>
      <vt:lpstr>МЕКТЕП ФОРМАСЫ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Орта білім беру ұйымдарында міндетті мектеп формасына қойылатын талаптар  Требования к обязательной школьной форме  для организаций среднего образования</dc:title>
  <dc:creator>32 кабинет</dc:creator>
  <cp:lastModifiedBy>40</cp:lastModifiedBy>
  <cp:revision>6</cp:revision>
  <dcterms:created xsi:type="dcterms:W3CDTF">2016-04-02T04:21:20Z</dcterms:created>
  <dcterms:modified xsi:type="dcterms:W3CDTF">2018-02-05T02:48:32Z</dcterms:modified>
</cp:coreProperties>
</file>