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61" r:id="rId9"/>
    <p:sldId id="262" r:id="rId10"/>
    <p:sldId id="263" r:id="rId11"/>
    <p:sldId id="264" r:id="rId12"/>
    <p:sldId id="266" r:id="rId13"/>
    <p:sldId id="268" r:id="rId14"/>
    <p:sldId id="272" r:id="rId15"/>
    <p:sldId id="273" r:id="rId16"/>
    <p:sldId id="274" r:id="rId17"/>
    <p:sldId id="275" r:id="rId18"/>
    <p:sldId id="276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0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7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1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4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48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41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57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84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16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817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2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53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66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85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059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7015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76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297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960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15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24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795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162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048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992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295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205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927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819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940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3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868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644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227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501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465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043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4313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253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052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957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8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332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629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204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070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325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5884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556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470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91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511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2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425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900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3495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508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69400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18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3153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949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2399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7104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6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5569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823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678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071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5533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2855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7494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6787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7556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375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0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9897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4451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451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967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99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64539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497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8258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816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8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3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7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9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5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7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05.02.2018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880320"/>
          </a:xfrm>
        </p:spPr>
        <p:txBody>
          <a:bodyPr>
            <a:normAutofit/>
          </a:bodyPr>
          <a:lstStyle/>
          <a:p>
            <a:pPr fontAlgn="base"/>
            <a:r>
              <a:rPr lang="ru-RU" sz="3200" b="1" dirty="0"/>
              <a:t>Орта </a:t>
            </a:r>
            <a:r>
              <a:rPr lang="ru-RU" sz="3200" b="1" dirty="0" err="1"/>
              <a:t>білім</a:t>
            </a:r>
            <a:r>
              <a:rPr lang="ru-RU" sz="3200" b="1" dirty="0"/>
              <a:t> беру </a:t>
            </a:r>
            <a:r>
              <a:rPr lang="ru-RU" sz="3200" b="1" dirty="0" err="1"/>
              <a:t>ұйымдарында</a:t>
            </a:r>
            <a:r>
              <a:rPr lang="ru-RU" sz="3200" b="1" dirty="0"/>
              <a:t> </a:t>
            </a:r>
            <a:r>
              <a:rPr lang="ru-RU" sz="3200" b="1" dirty="0" err="1"/>
              <a:t>міндетті</a:t>
            </a:r>
            <a:r>
              <a:rPr lang="ru-RU" sz="3200" b="1" dirty="0"/>
              <a:t> </a:t>
            </a:r>
            <a:r>
              <a:rPr lang="ru-RU" sz="3200" b="1" dirty="0" err="1"/>
              <a:t>мектеп</a:t>
            </a:r>
            <a:r>
              <a:rPr lang="ru-RU" sz="3200" b="1" dirty="0"/>
              <a:t> </a:t>
            </a:r>
            <a:r>
              <a:rPr lang="ru-RU" sz="3200" b="1" dirty="0" err="1"/>
              <a:t>формасына</a:t>
            </a:r>
            <a:r>
              <a:rPr lang="ru-RU" sz="3200" b="1" dirty="0"/>
              <a:t> </a:t>
            </a:r>
            <a:r>
              <a:rPr lang="ru-RU" sz="3200" b="1" dirty="0" err="1"/>
              <a:t>қойылатын</a:t>
            </a:r>
            <a:r>
              <a:rPr lang="ru-RU" sz="3200" b="1" dirty="0"/>
              <a:t> </a:t>
            </a:r>
            <a:r>
              <a:rPr lang="ru-RU" sz="3200" b="1" dirty="0" err="1" smtClean="0"/>
              <a:t>талаптар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434" y="2564904"/>
            <a:ext cx="6428630" cy="223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buClr>
                <a:srgbClr val="31B6FD"/>
              </a:buCl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 fontAlgn="base">
              <a:buClr>
                <a:srgbClr val="31B6FD"/>
              </a:buCl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Қыздардың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юбка,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шалбар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қысқы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трикотаж жилет, сарафан, водолазка).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Қыздарға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шалбарлар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тігілген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тобықты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fontAlgn="base">
              <a:buClr>
                <a:srgbClr val="31B6FD"/>
              </a:buClr>
            </a:pP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921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3068960"/>
            <a:ext cx="7408333" cy="3450696"/>
          </a:xfrm>
        </p:spPr>
        <p:txBody>
          <a:bodyPr/>
          <a:lstStyle/>
          <a:p>
            <a:pPr marL="0" lvl="0" indent="0" fontAlgn="base">
              <a:buClr>
                <a:srgbClr val="31B6FD"/>
              </a:buCl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 fontAlgn="base">
              <a:buClr>
                <a:srgbClr val="31B6FD"/>
              </a:buCl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Ұлдардың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fontAlgn="base">
              <a:buClr>
                <a:srgbClr val="31B6FD"/>
              </a:buClr>
            </a:pP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пиджак, жилет,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шалбар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мерекелік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қысқы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мезгілде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трикотаж жилет, водолазка). </a:t>
            </a:r>
          </a:p>
          <a:p>
            <a:pPr lvl="0" fontAlgn="base">
              <a:buClr>
                <a:srgbClr val="31B6FD"/>
              </a:buClr>
            </a:pP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Ұлдарға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шалбарлар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тігілген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тобықты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dirty="0">
                <a:solidFill>
                  <a:srgbClr val="073E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09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476672"/>
            <a:ext cx="7164784" cy="5649491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kk-KZ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«Павлодар қаласының №7 жалпы орта білім беру</a:t>
            </a:r>
            <a:endParaRPr lang="ru-RU" sz="18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kk-KZ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бейіндік бейімдеуге  мамандандырылған мектебі»</a:t>
            </a:r>
            <a:endParaRPr lang="ru-RU" sz="18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kk-KZ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мемлекеттік мекемесінің</a:t>
            </a:r>
            <a:endParaRPr lang="ru-RU" sz="18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kk-KZ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жарғысынан</a:t>
            </a:r>
            <a:endParaRPr lang="ru-RU" sz="18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kk-KZ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КӨШІРМЕ</a:t>
            </a:r>
          </a:p>
          <a:p>
            <a:pPr marL="0" indent="0" algn="ctr">
              <a:buNone/>
            </a:pPr>
            <a:endParaRPr lang="kk-KZ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kk-KZ" dirty="0" smtClean="0">
                <a:solidFill>
                  <a:schemeClr val="tx1"/>
                </a:solidFill>
                <a:latin typeface="Times New Roman"/>
                <a:ea typeface="Times New Roman"/>
              </a:rPr>
              <a:t>37</a:t>
            </a:r>
            <a:r>
              <a:rPr lang="kk-KZ" dirty="0">
                <a:solidFill>
                  <a:schemeClr val="tx1"/>
                </a:solidFill>
                <a:latin typeface="Times New Roman"/>
                <a:ea typeface="Times New Roman"/>
              </a:rPr>
              <a:t>. Мемлекеттік мекемедегі білім алушылар мен тәрбиеленушілер мынаған міндетті</a:t>
            </a:r>
            <a:r>
              <a:rPr lang="kk-KZ" dirty="0" smtClean="0">
                <a:solidFill>
                  <a:schemeClr val="tx1"/>
                </a:solidFill>
                <a:latin typeface="Times New Roman"/>
                <a:ea typeface="Times New Roman"/>
              </a:rPr>
              <a:t>:</a:t>
            </a:r>
          </a:p>
          <a:p>
            <a:pPr marL="0" indent="0">
              <a:buNone/>
            </a:pPr>
            <a:r>
              <a:rPr lang="kk-KZ" dirty="0" smtClean="0">
                <a:solidFill>
                  <a:schemeClr val="tx1"/>
                </a:solidFill>
                <a:latin typeface="Times New Roman"/>
                <a:ea typeface="Times New Roman"/>
              </a:rPr>
              <a:t>8) жалпы </a:t>
            </a:r>
            <a:r>
              <a:rPr lang="kk-KZ" dirty="0">
                <a:solidFill>
                  <a:schemeClr val="tx1"/>
                </a:solidFill>
                <a:latin typeface="Times New Roman"/>
                <a:ea typeface="Times New Roman"/>
              </a:rPr>
              <a:t>орта білім беру мекемесінде белгіленген мектеп киім үлгісін киюді сақтау және түрлі конфессиялардың киім үлгісін (соның ішінде бас киімдерді (тақияларды, бас орамалдарды және т.б.) киюге жол бермеу.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2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49685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398-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2015 ЖЫЛДЫҢ </a:t>
            </a:r>
            <a:r>
              <a:rPr lang="kk-KZ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ҚАРАШАСЫНАН </a:t>
            </a:r>
            <a:br>
              <a:rPr lang="kk-KZ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«БІЛІМ ТУРАЛЫ» 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РЕСПУБЛИКАСЫНЫҢ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ЗАҢЫ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09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052736"/>
            <a:ext cx="7408333" cy="5577483"/>
          </a:xfrm>
        </p:spPr>
        <p:txBody>
          <a:bodyPr>
            <a:normAutofit lnSpcReduction="10000"/>
          </a:bodyPr>
          <a:lstStyle/>
          <a:p>
            <a:pPr fontAlgn="base"/>
            <a:endParaRPr lang="ru-RU" b="1" dirty="0" smtClean="0"/>
          </a:p>
          <a:p>
            <a:pPr marL="0" indent="0" algn="ctr" fontAlgn="base">
              <a:buNone/>
            </a:pPr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министрінің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2016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14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қаңтардағы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 26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1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ts val="0"/>
              </a:spcBef>
              <a:buNone/>
            </a:pP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ts val="0"/>
              </a:spcBef>
              <a:buNone/>
            </a:pP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ts val="0"/>
              </a:spcBef>
              <a:buNone/>
            </a:pP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ts val="0"/>
              </a:spcBef>
              <a:buNone/>
            </a:pP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ts val="0"/>
              </a:spcBef>
              <a:buNone/>
            </a:pP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ts val="0"/>
              </a:spcBef>
              <a:buNone/>
            </a:pP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ts val="0"/>
              </a:spcBef>
              <a:buNone/>
            </a:pP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ts val="0"/>
              </a:spcBef>
              <a:buNone/>
            </a:pPr>
            <a:endParaRPr lang="kk-KZ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ts val="0"/>
              </a:spcBef>
              <a:buNone/>
            </a:pP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Талаптардың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қолдануда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бірыңғай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жағымды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зайырлы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сипатын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сақтауда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басшыларының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кеңестердің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кеңесі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қамқоршылық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комитеті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жауапкершілігін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base">
              <a:spcBef>
                <a:spcPts val="0"/>
              </a:spcBef>
              <a:buNone/>
            </a:pP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7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730632"/>
          </a:xfrm>
        </p:spPr>
        <p:txBody>
          <a:bodyPr>
            <a:normAutofit/>
          </a:bodyPr>
          <a:lstStyle/>
          <a:p>
            <a:pPr fontAlgn="base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ұйымдарындағы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21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996952"/>
            <a:ext cx="6174744" cy="33828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3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79712" y="604254"/>
            <a:ext cx="5295716" cy="579350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Ұлдардың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мерекелік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мезгілде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трикотаж жилет, водолазка).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Ұлдарға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тігілген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3" descr="D:\Glasman\Glasman\фотообработка\1\IMG_07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0648"/>
            <a:ext cx="2141457" cy="35605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21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11" y="260648"/>
            <a:ext cx="2175036" cy="324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4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107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08920"/>
            <a:ext cx="2376264" cy="38995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55775" y="404664"/>
            <a:ext cx="4608513" cy="5721499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Қыздардың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жилет, юбка,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трикотаж жилет, сарафан, водолазка).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Қыздарға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тігілген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21\Desktop\ce371a4f1739e062c030cc5381ae13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46507"/>
            <a:ext cx="1945168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6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669360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 Орта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басшылыққа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талқылауға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қатысады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енгізеді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желісінен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Облыстардың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Астана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Алматы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қалаларының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басқармалары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қалалық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бөлімдері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шығаратын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өндірушілерден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ұсынады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өндірушілерден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міндеттемейді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орнында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сатуды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ұйымдастырмайды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мамырға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бекітілуін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кеңестің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талқылауына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шығарады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Талаптармен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алушыны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беру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қойғызу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мектептік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жиналысында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таныстырады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1583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МЕКТЕП ФОРМАСЫ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C:\Users\21\Desktop\ce371a4f1739e062c030cc5381ae13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69841"/>
            <a:ext cx="2520280" cy="39185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21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688" y="2369841"/>
            <a:ext cx="2647663" cy="39185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330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108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Волна</vt:lpstr>
      <vt:lpstr>1_Волна</vt:lpstr>
      <vt:lpstr>2_Волна</vt:lpstr>
      <vt:lpstr>3_Волна</vt:lpstr>
      <vt:lpstr>4_Волна</vt:lpstr>
      <vt:lpstr>5_Волна</vt:lpstr>
      <vt:lpstr>6_Волна</vt:lpstr>
      <vt:lpstr>7_Волна</vt:lpstr>
      <vt:lpstr>Орта білім беру ұйымдарында міндетті мектеп формасына қойылатын талаптар   </vt:lpstr>
      <vt:lpstr>       №398-V 13 2015 ЖЫЛДЫҢ ҚАРАШАСЫНАН  «БІЛІМ ТУРАЛЫ»  ҚАЗАҚСТАН РЕСПУБЛИКАСЫНЫҢ  ЗАҢЫ   </vt:lpstr>
      <vt:lpstr>Презентация PowerPoint</vt:lpstr>
      <vt:lpstr>Презентация PowerPoint</vt:lpstr>
      <vt:lpstr>Орта білім беру ұйымдарындағы міндетті мектеп формасына қойылатын талаптар   </vt:lpstr>
      <vt:lpstr>Презентация PowerPoint</vt:lpstr>
      <vt:lpstr>Презентация PowerPoint</vt:lpstr>
      <vt:lpstr>Презентация PowerPoint</vt:lpstr>
      <vt:lpstr>МЕКТЕП ФОРМАСЫ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Орта білім беру ұйымдарында міндетті мектеп формасына қойылатын талаптар  Требования к обязательной школьной форме  для организаций среднего образования</dc:title>
  <dc:creator>32 кабинет</dc:creator>
  <cp:lastModifiedBy>40</cp:lastModifiedBy>
  <cp:revision>5</cp:revision>
  <dcterms:created xsi:type="dcterms:W3CDTF">2016-04-02T04:21:20Z</dcterms:created>
  <dcterms:modified xsi:type="dcterms:W3CDTF">2018-02-05T02:52:54Z</dcterms:modified>
</cp:coreProperties>
</file>