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  <p:sldId id="274" r:id="rId17"/>
    <p:sldId id="275" r:id="rId18"/>
    <p:sldId id="276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6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33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425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69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989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05.02.2018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2880320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Орта </a:t>
            </a:r>
            <a:r>
              <a:rPr lang="ru-RU" sz="3200" b="1" dirty="0" err="1"/>
              <a:t>білім</a:t>
            </a:r>
            <a:r>
              <a:rPr lang="ru-RU" sz="3200" b="1" dirty="0"/>
              <a:t> беру </a:t>
            </a:r>
            <a:r>
              <a:rPr lang="ru-RU" sz="3200" b="1" dirty="0" err="1"/>
              <a:t>ұйымдарында</a:t>
            </a:r>
            <a:r>
              <a:rPr lang="ru-RU" sz="3200" b="1" dirty="0"/>
              <a:t> </a:t>
            </a:r>
            <a:r>
              <a:rPr lang="ru-RU" sz="3200" b="1" dirty="0" err="1"/>
              <a:t>міндетті</a:t>
            </a:r>
            <a:r>
              <a:rPr lang="ru-RU" sz="3200" b="1" dirty="0"/>
              <a:t> </a:t>
            </a:r>
            <a:r>
              <a:rPr lang="ru-RU" sz="3200" b="1" dirty="0" err="1"/>
              <a:t>мектеп</a:t>
            </a:r>
            <a:r>
              <a:rPr lang="ru-RU" sz="3200" b="1" dirty="0"/>
              <a:t> </a:t>
            </a:r>
            <a:r>
              <a:rPr lang="ru-RU" sz="3200" b="1" dirty="0" err="1"/>
              <a:t>формасына</a:t>
            </a:r>
            <a:r>
              <a:rPr lang="ru-RU" sz="3200" b="1" dirty="0"/>
              <a:t> </a:t>
            </a:r>
            <a:r>
              <a:rPr lang="ru-RU" sz="3200" b="1" dirty="0" err="1"/>
              <a:t>қойылатын</a:t>
            </a:r>
            <a:r>
              <a:rPr lang="ru-RU" sz="3200" b="1" dirty="0"/>
              <a:t> </a:t>
            </a:r>
            <a:r>
              <a:rPr lang="ru-RU" sz="3200" b="1" dirty="0" err="1" smtClean="0"/>
              <a:t>талаптар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434" y="2564904"/>
            <a:ext cx="6428630" cy="223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buClr>
                <a:srgbClr val="31B6FD"/>
              </a:buCl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lvl="0" indent="0" fontAlgn="base">
              <a:buClr>
                <a:srgbClr val="31B6FD"/>
              </a:buCl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buClr>
                <a:srgbClr val="31B6FD"/>
              </a:buClr>
            </a:pP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юбка,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buClr>
                <a:srgbClr val="31B6FD"/>
              </a:buClr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2921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3068960"/>
            <a:ext cx="7408333" cy="3450696"/>
          </a:xfrm>
        </p:spPr>
        <p:txBody>
          <a:bodyPr/>
          <a:lstStyle/>
          <a:p>
            <a:pPr marL="0" lvl="0" indent="0" fontAlgn="base">
              <a:buClr>
                <a:srgbClr val="31B6FD"/>
              </a:buCl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lvl="0" indent="0" fontAlgn="base">
              <a:buClr>
                <a:srgbClr val="31B6FD"/>
              </a:buCl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fontAlgn="base">
              <a:buClr>
                <a:srgbClr val="31B6FD"/>
              </a:buClr>
            </a:pP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пиджак, жилет,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</a:p>
          <a:p>
            <a:pPr lvl="0" fontAlgn="base">
              <a:buClr>
                <a:srgbClr val="31B6FD"/>
              </a:buClr>
            </a:pP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9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476672"/>
            <a:ext cx="7164784" cy="5649491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«Павлодар қаласының №7 жалпы орта білім беру</a:t>
            </a:r>
            <a:endParaRPr lang="ru-RU" sz="18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бейіндік бейімдеуге  мамандандырылған мектебі»</a:t>
            </a:r>
            <a:endParaRPr lang="ru-RU" sz="18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мемлекеттік мекемесінің</a:t>
            </a:r>
            <a:endParaRPr lang="ru-RU" sz="18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kk-KZ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жарғысынан</a:t>
            </a:r>
            <a:endParaRPr lang="ru-RU" sz="18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kk-KZ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КӨШІРМЕ</a:t>
            </a:r>
          </a:p>
          <a:p>
            <a:pPr marL="0" indent="0" algn="ctr">
              <a:buNone/>
            </a:pPr>
            <a:endParaRPr lang="kk-KZ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/>
                <a:ea typeface="Times New Roman"/>
              </a:rPr>
              <a:t>37</a:t>
            </a:r>
            <a:r>
              <a:rPr lang="kk-KZ" dirty="0">
                <a:solidFill>
                  <a:schemeClr val="tx1"/>
                </a:solidFill>
                <a:latin typeface="Times New Roman"/>
                <a:ea typeface="Times New Roman"/>
              </a:rPr>
              <a:t>. Мемлекеттік мекемедегі білім алушылар мен тәрбиеленушілер мынаған міндетті</a:t>
            </a:r>
            <a:r>
              <a:rPr lang="kk-KZ" dirty="0" smtClean="0">
                <a:solidFill>
                  <a:schemeClr val="tx1"/>
                </a:solidFill>
                <a:latin typeface="Times New Roman"/>
                <a:ea typeface="Times New Roman"/>
              </a:rPr>
              <a:t>:</a:t>
            </a:r>
          </a:p>
          <a:p>
            <a:pPr marL="0" indent="0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/>
                <a:ea typeface="Times New Roman"/>
              </a:rPr>
              <a:t>8) жалпы </a:t>
            </a:r>
            <a:r>
              <a:rPr lang="kk-KZ" dirty="0">
                <a:solidFill>
                  <a:schemeClr val="tx1"/>
                </a:solidFill>
                <a:latin typeface="Times New Roman"/>
                <a:ea typeface="Times New Roman"/>
              </a:rPr>
              <a:t>орта білім беру мекемесінде белгіленген мектеп киім үлгісін киюді сақтау және түрлі конфессиялардың киім үлгісін (соның ішінде бас киімдерді (тақияларды, бас орамалдарды және т.б.) киюге жол бермеу.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02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49685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2015 ЖЫЛДЫҢ </a:t>
            </a:r>
            <a: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ҚАРАШАСЫНАН </a:t>
            </a:r>
            <a:b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ЗАҢЫ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052736"/>
            <a:ext cx="7408333" cy="5577483"/>
          </a:xfrm>
        </p:spPr>
        <p:txBody>
          <a:bodyPr>
            <a:normAutofit lnSpcReduction="10000"/>
          </a:bodyPr>
          <a:lstStyle/>
          <a:p>
            <a:pPr fontAlgn="base"/>
            <a:endParaRPr lang="ru-RU" b="1" dirty="0" smtClean="0"/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14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kk-KZ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30632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96952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79712" y="604254"/>
            <a:ext cx="5295716" cy="57935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D:\Glasman\Glasman\фотообработка\1\IMG_07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0648"/>
            <a:ext cx="2141457" cy="35605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11" y="260648"/>
            <a:ext cx="2175036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08920"/>
            <a:ext cx="2376264" cy="38995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55775" y="404664"/>
            <a:ext cx="4608513" cy="5721499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жилет, юбка,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146507"/>
            <a:ext cx="194516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 Орта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міндеттемейді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ұйымдастырмайды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бекітілуін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МЕКТЕП ФОРМАСЫ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69841"/>
            <a:ext cx="2520280" cy="39185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688" y="2369841"/>
            <a:ext cx="2647663" cy="39185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330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108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Волна</vt:lpstr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Орта білім беру ұйымдарында міндетті мектеп формасына қойылатын талаптар   </vt:lpstr>
      <vt:lpstr>       №398-V 13 2015 ЖЫЛДЫҢ ҚАРАШАСЫНАН  «БІЛІМ ТУРАЛЫ»  ҚАЗАҚСТАН РЕСПУБЛИКАСЫНЫҢ  ЗАҢЫ   </vt:lpstr>
      <vt:lpstr>Презентация PowerPoint</vt:lpstr>
      <vt:lpstr>Презентация PowerPoint</vt:lpstr>
      <vt:lpstr>Орта білім беру ұйымдарындағы міндетті мектеп формасына қойылатын талаптар   </vt:lpstr>
      <vt:lpstr>Презентация PowerPoint</vt:lpstr>
      <vt:lpstr>Презентация PowerPoint</vt:lpstr>
      <vt:lpstr>Презентация PowerPoint</vt:lpstr>
      <vt:lpstr>МЕКТЕП ФОРМАСЫ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</dc:title>
  <dc:creator>32 кабинет</dc:creator>
  <cp:lastModifiedBy>40</cp:lastModifiedBy>
  <cp:revision>5</cp:revision>
  <dcterms:created xsi:type="dcterms:W3CDTF">2016-04-02T04:21:20Z</dcterms:created>
  <dcterms:modified xsi:type="dcterms:W3CDTF">2018-02-05T02:52:54Z</dcterms:modified>
</cp:coreProperties>
</file>