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20" r:id="rId2"/>
    <p:sldMasterId id="2147483732" r:id="rId3"/>
    <p:sldMasterId id="2147483744" r:id="rId4"/>
  </p:sldMasterIdLst>
  <p:notesMasterIdLst>
    <p:notesMasterId r:id="rId11"/>
  </p:notesMasterIdLst>
  <p:sldIdLst>
    <p:sldId id="324" r:id="rId5"/>
    <p:sldId id="323" r:id="rId6"/>
    <p:sldId id="321" r:id="rId7"/>
    <p:sldId id="316" r:id="rId8"/>
    <p:sldId id="317" r:id="rId9"/>
    <p:sldId id="318"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BDC1"/>
    <a:srgbClr val="6FE0E3"/>
    <a:srgbClr val="BF1F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2" autoAdjust="0"/>
    <p:restoredTop sz="94660"/>
  </p:normalViewPr>
  <p:slideViewPr>
    <p:cSldViewPr>
      <p:cViewPr>
        <p:scale>
          <a:sx n="90" d="100"/>
          <a:sy n="90" d="100"/>
        </p:scale>
        <p:origin x="-810" y="78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E99708-87ED-45F9-93D4-1917A0F505D9}" type="datetimeFigureOut">
              <a:rPr lang="ru-RU" smtClean="0"/>
              <a:pPr/>
              <a:t>01.03.2018</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02476C-61A4-4F0B-A366-F3FD7F54048D}" type="slidenum">
              <a:rPr lang="ru-RU" smtClean="0"/>
              <a:pPr/>
              <a:t>‹#›</a:t>
            </a:fld>
            <a:endParaRPr lang="ru-RU"/>
          </a:p>
        </p:txBody>
      </p:sp>
    </p:spTree>
    <p:extLst>
      <p:ext uri="{BB962C8B-B14F-4D97-AF65-F5344CB8AC3E}">
        <p14:creationId xmlns:p14="http://schemas.microsoft.com/office/powerpoint/2010/main" val="3039498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24580" name="Номер слайда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rebuchet MS" pitchFamily="34" charset="0"/>
              </a:defRPr>
            </a:lvl1pPr>
            <a:lvl2pPr marL="742950" indent="-285750">
              <a:defRPr>
                <a:solidFill>
                  <a:schemeClr val="tx1"/>
                </a:solidFill>
                <a:latin typeface="Trebuchet MS" pitchFamily="34" charset="0"/>
              </a:defRPr>
            </a:lvl2pPr>
            <a:lvl3pPr marL="1143000" indent="-228600">
              <a:defRPr>
                <a:solidFill>
                  <a:schemeClr val="tx1"/>
                </a:solidFill>
                <a:latin typeface="Trebuchet MS" pitchFamily="34" charset="0"/>
              </a:defRPr>
            </a:lvl3pPr>
            <a:lvl4pPr marL="1600200" indent="-228600">
              <a:defRPr>
                <a:solidFill>
                  <a:schemeClr val="tx1"/>
                </a:solidFill>
                <a:latin typeface="Trebuchet MS" pitchFamily="34" charset="0"/>
              </a:defRPr>
            </a:lvl4pPr>
            <a:lvl5pPr marL="2057400" indent="-228600">
              <a:defRPr>
                <a:solidFill>
                  <a:schemeClr val="tx1"/>
                </a:solidFill>
                <a:latin typeface="Trebuchet MS" pitchFamily="34" charset="0"/>
              </a:defRPr>
            </a:lvl5pPr>
            <a:lvl6pPr marL="2514600" indent="-228600" fontAlgn="base">
              <a:spcBef>
                <a:spcPct val="0"/>
              </a:spcBef>
              <a:spcAft>
                <a:spcPct val="0"/>
              </a:spcAft>
              <a:defRPr>
                <a:solidFill>
                  <a:schemeClr val="tx1"/>
                </a:solidFill>
                <a:latin typeface="Trebuchet MS" pitchFamily="34" charset="0"/>
              </a:defRPr>
            </a:lvl6pPr>
            <a:lvl7pPr marL="2971800" indent="-228600" fontAlgn="base">
              <a:spcBef>
                <a:spcPct val="0"/>
              </a:spcBef>
              <a:spcAft>
                <a:spcPct val="0"/>
              </a:spcAft>
              <a:defRPr>
                <a:solidFill>
                  <a:schemeClr val="tx1"/>
                </a:solidFill>
                <a:latin typeface="Trebuchet MS" pitchFamily="34" charset="0"/>
              </a:defRPr>
            </a:lvl7pPr>
            <a:lvl8pPr marL="3429000" indent="-228600" fontAlgn="base">
              <a:spcBef>
                <a:spcPct val="0"/>
              </a:spcBef>
              <a:spcAft>
                <a:spcPct val="0"/>
              </a:spcAft>
              <a:defRPr>
                <a:solidFill>
                  <a:schemeClr val="tx1"/>
                </a:solidFill>
                <a:latin typeface="Trebuchet MS" pitchFamily="34" charset="0"/>
              </a:defRPr>
            </a:lvl8pPr>
            <a:lvl9pPr marL="3886200" indent="-228600" fontAlgn="base">
              <a:spcBef>
                <a:spcPct val="0"/>
              </a:spcBef>
              <a:spcAft>
                <a:spcPct val="0"/>
              </a:spcAft>
              <a:defRPr>
                <a:solidFill>
                  <a:schemeClr val="tx1"/>
                </a:solidFill>
                <a:latin typeface="Trebuchet MS" pitchFamily="34" charset="0"/>
              </a:defRPr>
            </a:lvl9pPr>
          </a:lstStyle>
          <a:p>
            <a:pPr>
              <a:defRPr/>
            </a:pPr>
            <a:fld id="{25D58194-AEE8-4967-AB6A-3030F6AD3BA9}" type="slidenum">
              <a:rPr lang="ru-RU" smtClean="0">
                <a:solidFill>
                  <a:srgbClr val="000000"/>
                </a:solidFill>
                <a:latin typeface="Calibri" pitchFamily="34" charset="0"/>
              </a:rPr>
              <a:pPr>
                <a:defRPr/>
              </a:pPr>
              <a:t>5</a:t>
            </a:fld>
            <a:endParaRPr lang="ru-RU" smtClean="0">
              <a:solidFill>
                <a:srgbClr val="000000"/>
              </a:solidFill>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5"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6" name="Rectangle 12"/>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7"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2" name="Title 1"/>
          <p:cNvSpPr>
            <a:spLocks noGrp="1"/>
          </p:cNvSpPr>
          <p:nvPr>
            <p:ph type="ctrTitle"/>
          </p:nvPr>
        </p:nvSpPr>
        <p:spPr>
          <a:xfrm>
            <a:off x="817581" y="3132290"/>
            <a:ext cx="7175351" cy="1793167"/>
          </a:xfrm>
          <a:effectLst/>
        </p:spPr>
        <p:txBody>
          <a:bodyPr/>
          <a:lstStyle>
            <a:lvl1pPr marL="640080" indent="-457200" algn="l">
              <a:defRPr sz="5400"/>
            </a:lvl1pPr>
          </a:lstStyle>
          <a:p>
            <a:r>
              <a:rPr lang="ru-RU" smtClean="0"/>
              <a:t>Образец заголовка</a:t>
            </a:r>
            <a:endParaRPr lang="en-US" dirty="0"/>
          </a:p>
        </p:txBody>
      </p:sp>
      <p:sp>
        <p:nvSpPr>
          <p:cNvPr id="8" name="Date Placeholder 3"/>
          <p:cNvSpPr>
            <a:spLocks noGrp="1"/>
          </p:cNvSpPr>
          <p:nvPr>
            <p:ph type="dt" sz="half" idx="10"/>
          </p:nvPr>
        </p:nvSpPr>
        <p:spPr/>
        <p:txBody>
          <a:bodyPr/>
          <a:lstStyle>
            <a:lvl1pPr>
              <a:defRPr/>
            </a:lvl1pPr>
          </a:lstStyle>
          <a:p>
            <a:pPr>
              <a:defRPr/>
            </a:pPr>
            <a:fld id="{D8D518A5-E690-43D8-BA1D-2C6BA37AEFE0}"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10" name="Slide Number Placeholder 5"/>
          <p:cNvSpPr>
            <a:spLocks noGrp="1"/>
          </p:cNvSpPr>
          <p:nvPr>
            <p:ph type="sldNum" sz="quarter" idx="12"/>
          </p:nvPr>
        </p:nvSpPr>
        <p:spPr/>
        <p:txBody>
          <a:bodyPr/>
          <a:lstStyle>
            <a:lvl1pPr>
              <a:defRPr/>
            </a:lvl1pPr>
          </a:lstStyle>
          <a:p>
            <a:pPr>
              <a:defRPr/>
            </a:pPr>
            <a:fld id="{71F68729-CF55-4E77-8C7C-BAC2EFFBA4FD}"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2323052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907A2C53-357B-4DD1-9014-3910A50550F0}"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76B083DF-43B3-4626-BD52-275BFBA9681F}"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1815634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CE911A05-8D43-47EA-B9A4-33ADF960A507}"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141C03A0-785C-4A30-8F50-9F7FEB889D1D}"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27441969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5"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6" name="Rectangle 12"/>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7"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2" name="Title 1"/>
          <p:cNvSpPr>
            <a:spLocks noGrp="1"/>
          </p:cNvSpPr>
          <p:nvPr>
            <p:ph type="ctrTitle"/>
          </p:nvPr>
        </p:nvSpPr>
        <p:spPr>
          <a:xfrm>
            <a:off x="817581" y="3132290"/>
            <a:ext cx="7175351" cy="1793167"/>
          </a:xfrm>
          <a:effectLst/>
        </p:spPr>
        <p:txBody>
          <a:bodyPr/>
          <a:lstStyle>
            <a:lvl1pPr marL="640080" indent="-457200" algn="l">
              <a:defRPr sz="5400"/>
            </a:lvl1pPr>
          </a:lstStyle>
          <a:p>
            <a:r>
              <a:rPr lang="ru-RU" smtClean="0"/>
              <a:t>Образец заголовка</a:t>
            </a:r>
            <a:endParaRPr lang="en-US" dirty="0"/>
          </a:p>
        </p:txBody>
      </p:sp>
      <p:sp>
        <p:nvSpPr>
          <p:cNvPr id="8" name="Date Placeholder 3"/>
          <p:cNvSpPr>
            <a:spLocks noGrp="1"/>
          </p:cNvSpPr>
          <p:nvPr>
            <p:ph type="dt" sz="half" idx="10"/>
          </p:nvPr>
        </p:nvSpPr>
        <p:spPr/>
        <p:txBody>
          <a:bodyPr/>
          <a:lstStyle>
            <a:lvl1pPr>
              <a:defRPr/>
            </a:lvl1pPr>
          </a:lstStyle>
          <a:p>
            <a:pPr>
              <a:defRPr/>
            </a:pPr>
            <a:fld id="{D8D518A5-E690-43D8-BA1D-2C6BA37AEFE0}"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10" name="Slide Number Placeholder 5"/>
          <p:cNvSpPr>
            <a:spLocks noGrp="1"/>
          </p:cNvSpPr>
          <p:nvPr>
            <p:ph type="sldNum" sz="quarter" idx="12"/>
          </p:nvPr>
        </p:nvSpPr>
        <p:spPr/>
        <p:txBody>
          <a:bodyPr/>
          <a:lstStyle>
            <a:lvl1pPr>
              <a:defRPr/>
            </a:lvl1pPr>
          </a:lstStyle>
          <a:p>
            <a:pPr>
              <a:defRPr/>
            </a:pPr>
            <a:fld id="{71F68729-CF55-4E77-8C7C-BAC2EFFBA4FD}"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5813453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4"/>
          </p:nvPr>
        </p:nvSpPr>
        <p:spPr/>
        <p:txBody>
          <a:bodyPr/>
          <a:lstStyle>
            <a:lvl1pPr>
              <a:defRPr/>
            </a:lvl1pPr>
          </a:lstStyle>
          <a:p>
            <a:pPr>
              <a:defRPr/>
            </a:pPr>
            <a:fld id="{73261143-954B-44A8-8B38-11B84C88E50C}"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5" name="Footer Placeholder 4"/>
          <p:cNvSpPr>
            <a:spLocks noGrp="1"/>
          </p:cNvSpPr>
          <p:nvPr>
            <p:ph type="ftr" sz="quarter" idx="15"/>
          </p:nvPr>
        </p:nvSpPr>
        <p:spPr/>
        <p:txBody>
          <a:bodyPr/>
          <a:lstStyle>
            <a:lvl1pPr>
              <a:defRPr/>
            </a:lvl1pPr>
          </a:lstStyle>
          <a:p>
            <a:pPr>
              <a:defRPr/>
            </a:pPr>
            <a:endParaRPr lang="ru-RU">
              <a:solidFill>
                <a:prstClr val="black">
                  <a:lumMod val="50000"/>
                  <a:lumOff val="50000"/>
                </a:prstClr>
              </a:solidFill>
            </a:endParaRPr>
          </a:p>
        </p:txBody>
      </p:sp>
      <p:sp>
        <p:nvSpPr>
          <p:cNvPr id="6" name="Slide Number Placeholder 5"/>
          <p:cNvSpPr>
            <a:spLocks noGrp="1"/>
          </p:cNvSpPr>
          <p:nvPr>
            <p:ph type="sldNum" sz="quarter" idx="16"/>
          </p:nvPr>
        </p:nvSpPr>
        <p:spPr/>
        <p:txBody>
          <a:bodyPr/>
          <a:lstStyle>
            <a:lvl1pPr>
              <a:defRPr/>
            </a:lvl1pPr>
          </a:lstStyle>
          <a:p>
            <a:pPr>
              <a:defRPr/>
            </a:pPr>
            <a:fld id="{080C81A3-8717-478B-AC15-137EEE8C1749}"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18352001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5"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6" name="Rectangle 8"/>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7"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8" name="Date Placeholder 3"/>
          <p:cNvSpPr>
            <a:spLocks noGrp="1"/>
          </p:cNvSpPr>
          <p:nvPr>
            <p:ph type="dt" sz="half" idx="10"/>
          </p:nvPr>
        </p:nvSpPr>
        <p:spPr/>
        <p:txBody>
          <a:bodyPr/>
          <a:lstStyle>
            <a:lvl1pPr>
              <a:defRPr/>
            </a:lvl1pPr>
          </a:lstStyle>
          <a:p>
            <a:pPr>
              <a:defRPr/>
            </a:pPr>
            <a:fld id="{607526C3-6324-4437-8FF8-072658C7FDC0}"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10" name="Slide Number Placeholder 5"/>
          <p:cNvSpPr>
            <a:spLocks noGrp="1"/>
          </p:cNvSpPr>
          <p:nvPr>
            <p:ph type="sldNum" sz="quarter" idx="12"/>
          </p:nvPr>
        </p:nvSpPr>
        <p:spPr/>
        <p:txBody>
          <a:bodyPr/>
          <a:lstStyle>
            <a:lvl1pPr>
              <a:defRPr/>
            </a:lvl1pPr>
          </a:lstStyle>
          <a:p>
            <a:pPr>
              <a:defRPr/>
            </a:pPr>
            <a:fld id="{4CBE9A27-49D7-4CC4-B7CB-4E5B8D64749A}"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36305381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3"/>
          <p:cNvSpPr>
            <a:spLocks noGrp="1"/>
          </p:cNvSpPr>
          <p:nvPr>
            <p:ph type="dt" sz="half" idx="15"/>
          </p:nvPr>
        </p:nvSpPr>
        <p:spPr/>
        <p:txBody>
          <a:bodyPr/>
          <a:lstStyle>
            <a:lvl1pPr>
              <a:defRPr/>
            </a:lvl1pPr>
          </a:lstStyle>
          <a:p>
            <a:pPr>
              <a:defRPr/>
            </a:pPr>
            <a:fld id="{DE1C6A49-1E4B-406B-B7E5-E8429A2BC5A0}"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6" name="Footer Placeholder 4"/>
          <p:cNvSpPr>
            <a:spLocks noGrp="1"/>
          </p:cNvSpPr>
          <p:nvPr>
            <p:ph type="ftr" sz="quarter" idx="16"/>
          </p:nvPr>
        </p:nvSpPr>
        <p:spPr/>
        <p:txBody>
          <a:bodyPr/>
          <a:lstStyle>
            <a:lvl1pPr>
              <a:defRPr/>
            </a:lvl1pPr>
          </a:lstStyle>
          <a:p>
            <a:pPr>
              <a:defRPr/>
            </a:pPr>
            <a:endParaRPr lang="ru-RU">
              <a:solidFill>
                <a:prstClr val="black">
                  <a:lumMod val="50000"/>
                  <a:lumOff val="50000"/>
                </a:prstClr>
              </a:solidFill>
            </a:endParaRPr>
          </a:p>
        </p:txBody>
      </p:sp>
      <p:sp>
        <p:nvSpPr>
          <p:cNvPr id="7" name="Slide Number Placeholder 5"/>
          <p:cNvSpPr>
            <a:spLocks noGrp="1"/>
          </p:cNvSpPr>
          <p:nvPr>
            <p:ph type="sldNum" sz="quarter" idx="17"/>
          </p:nvPr>
        </p:nvSpPr>
        <p:spPr/>
        <p:txBody>
          <a:bodyPr/>
          <a:lstStyle>
            <a:lvl1pPr>
              <a:defRPr/>
            </a:lvl1pPr>
          </a:lstStyle>
          <a:p>
            <a:pPr>
              <a:defRPr/>
            </a:pPr>
            <a:fld id="{723A5A52-D9B0-47CA-A5EA-95A90A9D2483}"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30347506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0" name="Title 9"/>
          <p:cNvSpPr>
            <a:spLocks noGrp="1"/>
          </p:cNvSpPr>
          <p:nvPr>
            <p:ph type="title"/>
          </p:nvPr>
        </p:nvSpPr>
        <p:spPr/>
        <p:txBody>
          <a:bodyPr/>
          <a:lstStyle/>
          <a:p>
            <a:r>
              <a:rPr lang="ru-RU" smtClean="0"/>
              <a:t>Образец заголовка</a:t>
            </a:r>
            <a:endParaRPr lang="en-US" dirty="0"/>
          </a:p>
        </p:txBody>
      </p:sp>
      <p:sp>
        <p:nvSpPr>
          <p:cNvPr id="7" name="Date Placeholder 3"/>
          <p:cNvSpPr>
            <a:spLocks noGrp="1"/>
          </p:cNvSpPr>
          <p:nvPr>
            <p:ph type="dt" sz="half" idx="10"/>
          </p:nvPr>
        </p:nvSpPr>
        <p:spPr/>
        <p:txBody>
          <a:bodyPr/>
          <a:lstStyle>
            <a:lvl1pPr>
              <a:defRPr/>
            </a:lvl1pPr>
          </a:lstStyle>
          <a:p>
            <a:pPr>
              <a:defRPr/>
            </a:pPr>
            <a:fld id="{F6487CEC-8115-4A8E-8654-412D196A9F28}"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B9AA916D-7701-4563-8C5C-5BF83ED36FF4}"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33598744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CD775624-30A2-4C40-AD88-ABE47185BB4F}"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F201B00A-6C2F-4BBA-A226-7F212B9A4AB4}"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21088447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CB4E0D5-D764-4CCF-AE77-17B2A0996A15}"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032C6B6A-6E2C-4632-A276-581D094D8D54}"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23655766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CC350012-C959-4F00-86E3-CA3918F78857}"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59F28A2F-3BA4-41DC-A9E7-82B86A9BD7AB}"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2335262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4"/>
          </p:nvPr>
        </p:nvSpPr>
        <p:spPr/>
        <p:txBody>
          <a:bodyPr/>
          <a:lstStyle>
            <a:lvl1pPr>
              <a:defRPr/>
            </a:lvl1pPr>
          </a:lstStyle>
          <a:p>
            <a:pPr>
              <a:defRPr/>
            </a:pPr>
            <a:fld id="{73261143-954B-44A8-8B38-11B84C88E50C}"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5" name="Footer Placeholder 4"/>
          <p:cNvSpPr>
            <a:spLocks noGrp="1"/>
          </p:cNvSpPr>
          <p:nvPr>
            <p:ph type="ftr" sz="quarter" idx="15"/>
          </p:nvPr>
        </p:nvSpPr>
        <p:spPr/>
        <p:txBody>
          <a:bodyPr/>
          <a:lstStyle>
            <a:lvl1pPr>
              <a:defRPr/>
            </a:lvl1pPr>
          </a:lstStyle>
          <a:p>
            <a:pPr>
              <a:defRPr/>
            </a:pPr>
            <a:endParaRPr lang="ru-RU">
              <a:solidFill>
                <a:prstClr val="black">
                  <a:lumMod val="50000"/>
                  <a:lumOff val="50000"/>
                </a:prstClr>
              </a:solidFill>
            </a:endParaRPr>
          </a:p>
        </p:txBody>
      </p:sp>
      <p:sp>
        <p:nvSpPr>
          <p:cNvPr id="6" name="Slide Number Placeholder 5"/>
          <p:cNvSpPr>
            <a:spLocks noGrp="1"/>
          </p:cNvSpPr>
          <p:nvPr>
            <p:ph type="sldNum" sz="quarter" idx="16"/>
          </p:nvPr>
        </p:nvSpPr>
        <p:spPr/>
        <p:txBody>
          <a:bodyPr/>
          <a:lstStyle>
            <a:lvl1pPr>
              <a:defRPr/>
            </a:lvl1pPr>
          </a:lstStyle>
          <a:p>
            <a:pPr>
              <a:defRPr/>
            </a:pPr>
            <a:fld id="{080C81A3-8717-478B-AC15-137EEE8C1749}"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30999269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6"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7" name="Rectangle 9"/>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8"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 name="Title 1"/>
          <p:cNvSpPr>
            <a:spLocks noGrp="1"/>
          </p:cNvSpPr>
          <p:nvPr>
            <p:ph type="title"/>
          </p:nvPr>
        </p:nvSpPr>
        <p:spPr>
          <a:xfrm>
            <a:off x="727268" y="4464421"/>
            <a:ext cx="6383538" cy="1143000"/>
          </a:xfrm>
        </p:spPr>
        <p:txBody>
          <a:bodyPr anchor="b"/>
          <a:lstStyle>
            <a:lvl1pPr algn="l">
              <a:defRPr sz="4600" b="1"/>
            </a:lvl1pPr>
          </a:lstStyle>
          <a:p>
            <a:r>
              <a:rPr lang="ru-RU" smtClean="0"/>
              <a:t>Образец заголовка</a:t>
            </a:r>
            <a:endParaRPr lang="en-US" dirty="0"/>
          </a:p>
        </p:txBody>
      </p:sp>
      <p:sp>
        <p:nvSpPr>
          <p:cNvPr id="9" name="Date Placeholder 4"/>
          <p:cNvSpPr>
            <a:spLocks noGrp="1"/>
          </p:cNvSpPr>
          <p:nvPr>
            <p:ph type="dt" sz="half" idx="10"/>
          </p:nvPr>
        </p:nvSpPr>
        <p:spPr/>
        <p:txBody>
          <a:bodyPr/>
          <a:lstStyle>
            <a:lvl1pPr>
              <a:defRPr/>
            </a:lvl1pPr>
          </a:lstStyle>
          <a:p>
            <a:pPr>
              <a:defRPr/>
            </a:pPr>
            <a:fld id="{D5EDBA31-9467-4F55-9F02-5772CF816F80}"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10" name="Footer Placeholder 5"/>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11" name="Slide Number Placeholder 6"/>
          <p:cNvSpPr>
            <a:spLocks noGrp="1"/>
          </p:cNvSpPr>
          <p:nvPr>
            <p:ph type="sldNum" sz="quarter" idx="12"/>
          </p:nvPr>
        </p:nvSpPr>
        <p:spPr/>
        <p:txBody>
          <a:bodyPr/>
          <a:lstStyle>
            <a:lvl1pPr>
              <a:defRPr/>
            </a:lvl1pPr>
          </a:lstStyle>
          <a:p>
            <a:pPr>
              <a:defRPr/>
            </a:pPr>
            <a:fld id="{FE731C6B-2BFA-4ED4-9574-6DF543ECDB48}"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13592839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907A2C53-357B-4DD1-9014-3910A50550F0}"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76B083DF-43B3-4626-BD52-275BFBA9681F}"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31100531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CE911A05-8D43-47EA-B9A4-33ADF960A507}"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141C03A0-785C-4A30-8F50-9F7FEB889D1D}"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13230099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5"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6" name="Rectangle 12"/>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7"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2" name="Title 1"/>
          <p:cNvSpPr>
            <a:spLocks noGrp="1"/>
          </p:cNvSpPr>
          <p:nvPr>
            <p:ph type="ctrTitle"/>
          </p:nvPr>
        </p:nvSpPr>
        <p:spPr>
          <a:xfrm>
            <a:off x="817581" y="3132290"/>
            <a:ext cx="7175351" cy="1793167"/>
          </a:xfrm>
          <a:effectLst/>
        </p:spPr>
        <p:txBody>
          <a:bodyPr/>
          <a:lstStyle>
            <a:lvl1pPr marL="640080" indent="-457200" algn="l">
              <a:defRPr sz="5400"/>
            </a:lvl1pPr>
          </a:lstStyle>
          <a:p>
            <a:r>
              <a:rPr lang="ru-RU" smtClean="0"/>
              <a:t>Образец заголовка</a:t>
            </a:r>
            <a:endParaRPr lang="en-US" dirty="0"/>
          </a:p>
        </p:txBody>
      </p:sp>
      <p:sp>
        <p:nvSpPr>
          <p:cNvPr id="8" name="Date Placeholder 3"/>
          <p:cNvSpPr>
            <a:spLocks noGrp="1"/>
          </p:cNvSpPr>
          <p:nvPr>
            <p:ph type="dt" sz="half" idx="10"/>
          </p:nvPr>
        </p:nvSpPr>
        <p:spPr/>
        <p:txBody>
          <a:bodyPr/>
          <a:lstStyle>
            <a:lvl1pPr>
              <a:defRPr/>
            </a:lvl1pPr>
          </a:lstStyle>
          <a:p>
            <a:pPr>
              <a:defRPr/>
            </a:pPr>
            <a:fld id="{D8D518A5-E690-43D8-BA1D-2C6BA37AEFE0}"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10" name="Slide Number Placeholder 5"/>
          <p:cNvSpPr>
            <a:spLocks noGrp="1"/>
          </p:cNvSpPr>
          <p:nvPr>
            <p:ph type="sldNum" sz="quarter" idx="12"/>
          </p:nvPr>
        </p:nvSpPr>
        <p:spPr/>
        <p:txBody>
          <a:bodyPr/>
          <a:lstStyle>
            <a:lvl1pPr>
              <a:defRPr/>
            </a:lvl1pPr>
          </a:lstStyle>
          <a:p>
            <a:pPr>
              <a:defRPr/>
            </a:pPr>
            <a:fld id="{71F68729-CF55-4E77-8C7C-BAC2EFFBA4FD}"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42639436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4"/>
          </p:nvPr>
        </p:nvSpPr>
        <p:spPr/>
        <p:txBody>
          <a:bodyPr/>
          <a:lstStyle>
            <a:lvl1pPr>
              <a:defRPr/>
            </a:lvl1pPr>
          </a:lstStyle>
          <a:p>
            <a:pPr>
              <a:defRPr/>
            </a:pPr>
            <a:fld id="{73261143-954B-44A8-8B38-11B84C88E50C}"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5" name="Footer Placeholder 4"/>
          <p:cNvSpPr>
            <a:spLocks noGrp="1"/>
          </p:cNvSpPr>
          <p:nvPr>
            <p:ph type="ftr" sz="quarter" idx="15"/>
          </p:nvPr>
        </p:nvSpPr>
        <p:spPr/>
        <p:txBody>
          <a:bodyPr/>
          <a:lstStyle>
            <a:lvl1pPr>
              <a:defRPr/>
            </a:lvl1pPr>
          </a:lstStyle>
          <a:p>
            <a:pPr>
              <a:defRPr/>
            </a:pPr>
            <a:endParaRPr lang="ru-RU">
              <a:solidFill>
                <a:prstClr val="black">
                  <a:lumMod val="50000"/>
                  <a:lumOff val="50000"/>
                </a:prstClr>
              </a:solidFill>
            </a:endParaRPr>
          </a:p>
        </p:txBody>
      </p:sp>
      <p:sp>
        <p:nvSpPr>
          <p:cNvPr id="6" name="Slide Number Placeholder 5"/>
          <p:cNvSpPr>
            <a:spLocks noGrp="1"/>
          </p:cNvSpPr>
          <p:nvPr>
            <p:ph type="sldNum" sz="quarter" idx="16"/>
          </p:nvPr>
        </p:nvSpPr>
        <p:spPr/>
        <p:txBody>
          <a:bodyPr/>
          <a:lstStyle>
            <a:lvl1pPr>
              <a:defRPr/>
            </a:lvl1pPr>
          </a:lstStyle>
          <a:p>
            <a:pPr>
              <a:defRPr/>
            </a:pPr>
            <a:fld id="{080C81A3-8717-478B-AC15-137EEE8C1749}"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224487103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5"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6" name="Rectangle 8"/>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7"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8" name="Date Placeholder 3"/>
          <p:cNvSpPr>
            <a:spLocks noGrp="1"/>
          </p:cNvSpPr>
          <p:nvPr>
            <p:ph type="dt" sz="half" idx="10"/>
          </p:nvPr>
        </p:nvSpPr>
        <p:spPr/>
        <p:txBody>
          <a:bodyPr/>
          <a:lstStyle>
            <a:lvl1pPr>
              <a:defRPr/>
            </a:lvl1pPr>
          </a:lstStyle>
          <a:p>
            <a:pPr>
              <a:defRPr/>
            </a:pPr>
            <a:fld id="{607526C3-6324-4437-8FF8-072658C7FDC0}"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10" name="Slide Number Placeholder 5"/>
          <p:cNvSpPr>
            <a:spLocks noGrp="1"/>
          </p:cNvSpPr>
          <p:nvPr>
            <p:ph type="sldNum" sz="quarter" idx="12"/>
          </p:nvPr>
        </p:nvSpPr>
        <p:spPr/>
        <p:txBody>
          <a:bodyPr/>
          <a:lstStyle>
            <a:lvl1pPr>
              <a:defRPr/>
            </a:lvl1pPr>
          </a:lstStyle>
          <a:p>
            <a:pPr>
              <a:defRPr/>
            </a:pPr>
            <a:fld id="{4CBE9A27-49D7-4CC4-B7CB-4E5B8D64749A}"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31001719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3"/>
          <p:cNvSpPr>
            <a:spLocks noGrp="1"/>
          </p:cNvSpPr>
          <p:nvPr>
            <p:ph type="dt" sz="half" idx="15"/>
          </p:nvPr>
        </p:nvSpPr>
        <p:spPr/>
        <p:txBody>
          <a:bodyPr/>
          <a:lstStyle>
            <a:lvl1pPr>
              <a:defRPr/>
            </a:lvl1pPr>
          </a:lstStyle>
          <a:p>
            <a:pPr>
              <a:defRPr/>
            </a:pPr>
            <a:fld id="{DE1C6A49-1E4B-406B-B7E5-E8429A2BC5A0}"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6" name="Footer Placeholder 4"/>
          <p:cNvSpPr>
            <a:spLocks noGrp="1"/>
          </p:cNvSpPr>
          <p:nvPr>
            <p:ph type="ftr" sz="quarter" idx="16"/>
          </p:nvPr>
        </p:nvSpPr>
        <p:spPr/>
        <p:txBody>
          <a:bodyPr/>
          <a:lstStyle>
            <a:lvl1pPr>
              <a:defRPr/>
            </a:lvl1pPr>
          </a:lstStyle>
          <a:p>
            <a:pPr>
              <a:defRPr/>
            </a:pPr>
            <a:endParaRPr lang="ru-RU">
              <a:solidFill>
                <a:prstClr val="black">
                  <a:lumMod val="50000"/>
                  <a:lumOff val="50000"/>
                </a:prstClr>
              </a:solidFill>
            </a:endParaRPr>
          </a:p>
        </p:txBody>
      </p:sp>
      <p:sp>
        <p:nvSpPr>
          <p:cNvPr id="7" name="Slide Number Placeholder 5"/>
          <p:cNvSpPr>
            <a:spLocks noGrp="1"/>
          </p:cNvSpPr>
          <p:nvPr>
            <p:ph type="sldNum" sz="quarter" idx="17"/>
          </p:nvPr>
        </p:nvSpPr>
        <p:spPr/>
        <p:txBody>
          <a:bodyPr/>
          <a:lstStyle>
            <a:lvl1pPr>
              <a:defRPr/>
            </a:lvl1pPr>
          </a:lstStyle>
          <a:p>
            <a:pPr>
              <a:defRPr/>
            </a:pPr>
            <a:fld id="{723A5A52-D9B0-47CA-A5EA-95A90A9D2483}"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33248593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0" name="Title 9"/>
          <p:cNvSpPr>
            <a:spLocks noGrp="1"/>
          </p:cNvSpPr>
          <p:nvPr>
            <p:ph type="title"/>
          </p:nvPr>
        </p:nvSpPr>
        <p:spPr/>
        <p:txBody>
          <a:bodyPr/>
          <a:lstStyle/>
          <a:p>
            <a:r>
              <a:rPr lang="ru-RU" smtClean="0"/>
              <a:t>Образец заголовка</a:t>
            </a:r>
            <a:endParaRPr lang="en-US" dirty="0"/>
          </a:p>
        </p:txBody>
      </p:sp>
      <p:sp>
        <p:nvSpPr>
          <p:cNvPr id="7" name="Date Placeholder 3"/>
          <p:cNvSpPr>
            <a:spLocks noGrp="1"/>
          </p:cNvSpPr>
          <p:nvPr>
            <p:ph type="dt" sz="half" idx="10"/>
          </p:nvPr>
        </p:nvSpPr>
        <p:spPr/>
        <p:txBody>
          <a:bodyPr/>
          <a:lstStyle>
            <a:lvl1pPr>
              <a:defRPr/>
            </a:lvl1pPr>
          </a:lstStyle>
          <a:p>
            <a:pPr>
              <a:defRPr/>
            </a:pPr>
            <a:fld id="{F6487CEC-8115-4A8E-8654-412D196A9F28}"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B9AA916D-7701-4563-8C5C-5BF83ED36FF4}"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248357673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CD775624-30A2-4C40-AD88-ABE47185BB4F}"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F201B00A-6C2F-4BBA-A226-7F212B9A4AB4}"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330717136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CB4E0D5-D764-4CCF-AE77-17B2A0996A15}"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032C6B6A-6E2C-4632-A276-581D094D8D54}"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2744057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5"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6" name="Rectangle 8"/>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7"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8" name="Date Placeholder 3"/>
          <p:cNvSpPr>
            <a:spLocks noGrp="1"/>
          </p:cNvSpPr>
          <p:nvPr>
            <p:ph type="dt" sz="half" idx="10"/>
          </p:nvPr>
        </p:nvSpPr>
        <p:spPr/>
        <p:txBody>
          <a:bodyPr/>
          <a:lstStyle>
            <a:lvl1pPr>
              <a:defRPr/>
            </a:lvl1pPr>
          </a:lstStyle>
          <a:p>
            <a:pPr>
              <a:defRPr/>
            </a:pPr>
            <a:fld id="{607526C3-6324-4437-8FF8-072658C7FDC0}"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10" name="Slide Number Placeholder 5"/>
          <p:cNvSpPr>
            <a:spLocks noGrp="1"/>
          </p:cNvSpPr>
          <p:nvPr>
            <p:ph type="sldNum" sz="quarter" idx="12"/>
          </p:nvPr>
        </p:nvSpPr>
        <p:spPr/>
        <p:txBody>
          <a:bodyPr/>
          <a:lstStyle>
            <a:lvl1pPr>
              <a:defRPr/>
            </a:lvl1pPr>
          </a:lstStyle>
          <a:p>
            <a:pPr>
              <a:defRPr/>
            </a:pPr>
            <a:fld id="{4CBE9A27-49D7-4CC4-B7CB-4E5B8D64749A}"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230710521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CC350012-C959-4F00-86E3-CA3918F78857}"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59F28A2F-3BA4-41DC-A9E7-82B86A9BD7AB}"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188392243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6"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7" name="Rectangle 9"/>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8"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 name="Title 1"/>
          <p:cNvSpPr>
            <a:spLocks noGrp="1"/>
          </p:cNvSpPr>
          <p:nvPr>
            <p:ph type="title"/>
          </p:nvPr>
        </p:nvSpPr>
        <p:spPr>
          <a:xfrm>
            <a:off x="727268" y="4464421"/>
            <a:ext cx="6383538" cy="1143000"/>
          </a:xfrm>
        </p:spPr>
        <p:txBody>
          <a:bodyPr anchor="b"/>
          <a:lstStyle>
            <a:lvl1pPr algn="l">
              <a:defRPr sz="4600" b="1"/>
            </a:lvl1pPr>
          </a:lstStyle>
          <a:p>
            <a:r>
              <a:rPr lang="ru-RU" smtClean="0"/>
              <a:t>Образец заголовка</a:t>
            </a:r>
            <a:endParaRPr lang="en-US" dirty="0"/>
          </a:p>
        </p:txBody>
      </p:sp>
      <p:sp>
        <p:nvSpPr>
          <p:cNvPr id="9" name="Date Placeholder 4"/>
          <p:cNvSpPr>
            <a:spLocks noGrp="1"/>
          </p:cNvSpPr>
          <p:nvPr>
            <p:ph type="dt" sz="half" idx="10"/>
          </p:nvPr>
        </p:nvSpPr>
        <p:spPr/>
        <p:txBody>
          <a:bodyPr/>
          <a:lstStyle>
            <a:lvl1pPr>
              <a:defRPr/>
            </a:lvl1pPr>
          </a:lstStyle>
          <a:p>
            <a:pPr>
              <a:defRPr/>
            </a:pPr>
            <a:fld id="{D5EDBA31-9467-4F55-9F02-5772CF816F80}"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10" name="Footer Placeholder 5"/>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11" name="Slide Number Placeholder 6"/>
          <p:cNvSpPr>
            <a:spLocks noGrp="1"/>
          </p:cNvSpPr>
          <p:nvPr>
            <p:ph type="sldNum" sz="quarter" idx="12"/>
          </p:nvPr>
        </p:nvSpPr>
        <p:spPr/>
        <p:txBody>
          <a:bodyPr/>
          <a:lstStyle>
            <a:lvl1pPr>
              <a:defRPr/>
            </a:lvl1pPr>
          </a:lstStyle>
          <a:p>
            <a:pPr>
              <a:defRPr/>
            </a:pPr>
            <a:fld id="{FE731C6B-2BFA-4ED4-9574-6DF543ECDB48}"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366575874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907A2C53-357B-4DD1-9014-3910A50550F0}"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76B083DF-43B3-4626-BD52-275BFBA9681F}"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33466459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CE911A05-8D43-47EA-B9A4-33ADF960A507}"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141C03A0-785C-4A30-8F50-9F7FEB889D1D}"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1735606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5"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6" name="Rectangle 12"/>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7"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2" name="Title 1"/>
          <p:cNvSpPr>
            <a:spLocks noGrp="1"/>
          </p:cNvSpPr>
          <p:nvPr>
            <p:ph type="ctrTitle"/>
          </p:nvPr>
        </p:nvSpPr>
        <p:spPr>
          <a:xfrm>
            <a:off x="817581" y="3132290"/>
            <a:ext cx="7175351" cy="1793167"/>
          </a:xfrm>
          <a:effectLst/>
        </p:spPr>
        <p:txBody>
          <a:bodyPr/>
          <a:lstStyle>
            <a:lvl1pPr marL="640080" indent="-457200" algn="l">
              <a:defRPr sz="5400"/>
            </a:lvl1pPr>
          </a:lstStyle>
          <a:p>
            <a:r>
              <a:rPr lang="ru-RU" smtClean="0"/>
              <a:t>Образец заголовка</a:t>
            </a:r>
            <a:endParaRPr lang="en-US" dirty="0"/>
          </a:p>
        </p:txBody>
      </p:sp>
      <p:sp>
        <p:nvSpPr>
          <p:cNvPr id="8" name="Date Placeholder 3"/>
          <p:cNvSpPr>
            <a:spLocks noGrp="1"/>
          </p:cNvSpPr>
          <p:nvPr>
            <p:ph type="dt" sz="half" idx="10"/>
          </p:nvPr>
        </p:nvSpPr>
        <p:spPr/>
        <p:txBody>
          <a:bodyPr/>
          <a:lstStyle>
            <a:lvl1pPr>
              <a:defRPr/>
            </a:lvl1pPr>
          </a:lstStyle>
          <a:p>
            <a:pPr>
              <a:defRPr/>
            </a:pPr>
            <a:fld id="{D8D518A5-E690-43D8-BA1D-2C6BA37AEFE0}"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10" name="Slide Number Placeholder 5"/>
          <p:cNvSpPr>
            <a:spLocks noGrp="1"/>
          </p:cNvSpPr>
          <p:nvPr>
            <p:ph type="sldNum" sz="quarter" idx="12"/>
          </p:nvPr>
        </p:nvSpPr>
        <p:spPr/>
        <p:txBody>
          <a:bodyPr/>
          <a:lstStyle>
            <a:lvl1pPr>
              <a:defRPr/>
            </a:lvl1pPr>
          </a:lstStyle>
          <a:p>
            <a:pPr>
              <a:defRPr/>
            </a:pPr>
            <a:fld id="{71F68729-CF55-4E77-8C7C-BAC2EFFBA4FD}"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257376033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4"/>
          </p:nvPr>
        </p:nvSpPr>
        <p:spPr/>
        <p:txBody>
          <a:bodyPr/>
          <a:lstStyle>
            <a:lvl1pPr>
              <a:defRPr/>
            </a:lvl1pPr>
          </a:lstStyle>
          <a:p>
            <a:pPr>
              <a:defRPr/>
            </a:pPr>
            <a:fld id="{73261143-954B-44A8-8B38-11B84C88E50C}"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5" name="Footer Placeholder 4"/>
          <p:cNvSpPr>
            <a:spLocks noGrp="1"/>
          </p:cNvSpPr>
          <p:nvPr>
            <p:ph type="ftr" sz="quarter" idx="15"/>
          </p:nvPr>
        </p:nvSpPr>
        <p:spPr/>
        <p:txBody>
          <a:bodyPr/>
          <a:lstStyle>
            <a:lvl1pPr>
              <a:defRPr/>
            </a:lvl1pPr>
          </a:lstStyle>
          <a:p>
            <a:pPr>
              <a:defRPr/>
            </a:pPr>
            <a:endParaRPr lang="ru-RU">
              <a:solidFill>
                <a:prstClr val="black">
                  <a:lumMod val="50000"/>
                  <a:lumOff val="50000"/>
                </a:prstClr>
              </a:solidFill>
            </a:endParaRPr>
          </a:p>
        </p:txBody>
      </p:sp>
      <p:sp>
        <p:nvSpPr>
          <p:cNvPr id="6" name="Slide Number Placeholder 5"/>
          <p:cNvSpPr>
            <a:spLocks noGrp="1"/>
          </p:cNvSpPr>
          <p:nvPr>
            <p:ph type="sldNum" sz="quarter" idx="16"/>
          </p:nvPr>
        </p:nvSpPr>
        <p:spPr/>
        <p:txBody>
          <a:bodyPr/>
          <a:lstStyle>
            <a:lvl1pPr>
              <a:defRPr/>
            </a:lvl1pPr>
          </a:lstStyle>
          <a:p>
            <a:pPr>
              <a:defRPr/>
            </a:pPr>
            <a:fld id="{080C81A3-8717-478B-AC15-137EEE8C1749}"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264152053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5"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6" name="Rectangle 8"/>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7"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8" name="Date Placeholder 3"/>
          <p:cNvSpPr>
            <a:spLocks noGrp="1"/>
          </p:cNvSpPr>
          <p:nvPr>
            <p:ph type="dt" sz="half" idx="10"/>
          </p:nvPr>
        </p:nvSpPr>
        <p:spPr/>
        <p:txBody>
          <a:bodyPr/>
          <a:lstStyle>
            <a:lvl1pPr>
              <a:defRPr/>
            </a:lvl1pPr>
          </a:lstStyle>
          <a:p>
            <a:pPr>
              <a:defRPr/>
            </a:pPr>
            <a:fld id="{607526C3-6324-4437-8FF8-072658C7FDC0}"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10" name="Slide Number Placeholder 5"/>
          <p:cNvSpPr>
            <a:spLocks noGrp="1"/>
          </p:cNvSpPr>
          <p:nvPr>
            <p:ph type="sldNum" sz="quarter" idx="12"/>
          </p:nvPr>
        </p:nvSpPr>
        <p:spPr/>
        <p:txBody>
          <a:bodyPr/>
          <a:lstStyle>
            <a:lvl1pPr>
              <a:defRPr/>
            </a:lvl1pPr>
          </a:lstStyle>
          <a:p>
            <a:pPr>
              <a:defRPr/>
            </a:pPr>
            <a:fld id="{4CBE9A27-49D7-4CC4-B7CB-4E5B8D64749A}"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13667501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3"/>
          <p:cNvSpPr>
            <a:spLocks noGrp="1"/>
          </p:cNvSpPr>
          <p:nvPr>
            <p:ph type="dt" sz="half" idx="15"/>
          </p:nvPr>
        </p:nvSpPr>
        <p:spPr/>
        <p:txBody>
          <a:bodyPr/>
          <a:lstStyle>
            <a:lvl1pPr>
              <a:defRPr/>
            </a:lvl1pPr>
          </a:lstStyle>
          <a:p>
            <a:pPr>
              <a:defRPr/>
            </a:pPr>
            <a:fld id="{DE1C6A49-1E4B-406B-B7E5-E8429A2BC5A0}"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6" name="Footer Placeholder 4"/>
          <p:cNvSpPr>
            <a:spLocks noGrp="1"/>
          </p:cNvSpPr>
          <p:nvPr>
            <p:ph type="ftr" sz="quarter" idx="16"/>
          </p:nvPr>
        </p:nvSpPr>
        <p:spPr/>
        <p:txBody>
          <a:bodyPr/>
          <a:lstStyle>
            <a:lvl1pPr>
              <a:defRPr/>
            </a:lvl1pPr>
          </a:lstStyle>
          <a:p>
            <a:pPr>
              <a:defRPr/>
            </a:pPr>
            <a:endParaRPr lang="ru-RU">
              <a:solidFill>
                <a:prstClr val="black">
                  <a:lumMod val="50000"/>
                  <a:lumOff val="50000"/>
                </a:prstClr>
              </a:solidFill>
            </a:endParaRPr>
          </a:p>
        </p:txBody>
      </p:sp>
      <p:sp>
        <p:nvSpPr>
          <p:cNvPr id="7" name="Slide Number Placeholder 5"/>
          <p:cNvSpPr>
            <a:spLocks noGrp="1"/>
          </p:cNvSpPr>
          <p:nvPr>
            <p:ph type="sldNum" sz="quarter" idx="17"/>
          </p:nvPr>
        </p:nvSpPr>
        <p:spPr/>
        <p:txBody>
          <a:bodyPr/>
          <a:lstStyle>
            <a:lvl1pPr>
              <a:defRPr/>
            </a:lvl1pPr>
          </a:lstStyle>
          <a:p>
            <a:pPr>
              <a:defRPr/>
            </a:pPr>
            <a:fld id="{723A5A52-D9B0-47CA-A5EA-95A90A9D2483}"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235780830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0" name="Title 9"/>
          <p:cNvSpPr>
            <a:spLocks noGrp="1"/>
          </p:cNvSpPr>
          <p:nvPr>
            <p:ph type="title"/>
          </p:nvPr>
        </p:nvSpPr>
        <p:spPr/>
        <p:txBody>
          <a:bodyPr/>
          <a:lstStyle/>
          <a:p>
            <a:r>
              <a:rPr lang="ru-RU" smtClean="0"/>
              <a:t>Образец заголовка</a:t>
            </a:r>
            <a:endParaRPr lang="en-US" dirty="0"/>
          </a:p>
        </p:txBody>
      </p:sp>
      <p:sp>
        <p:nvSpPr>
          <p:cNvPr id="7" name="Date Placeholder 3"/>
          <p:cNvSpPr>
            <a:spLocks noGrp="1"/>
          </p:cNvSpPr>
          <p:nvPr>
            <p:ph type="dt" sz="half" idx="10"/>
          </p:nvPr>
        </p:nvSpPr>
        <p:spPr/>
        <p:txBody>
          <a:bodyPr/>
          <a:lstStyle>
            <a:lvl1pPr>
              <a:defRPr/>
            </a:lvl1pPr>
          </a:lstStyle>
          <a:p>
            <a:pPr>
              <a:defRPr/>
            </a:pPr>
            <a:fld id="{F6487CEC-8115-4A8E-8654-412D196A9F28}"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B9AA916D-7701-4563-8C5C-5BF83ED36FF4}"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247242167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CD775624-30A2-4C40-AD88-ABE47185BB4F}"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F201B00A-6C2F-4BBA-A226-7F212B9A4AB4}"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1432876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3"/>
          <p:cNvSpPr>
            <a:spLocks noGrp="1"/>
          </p:cNvSpPr>
          <p:nvPr>
            <p:ph type="dt" sz="half" idx="15"/>
          </p:nvPr>
        </p:nvSpPr>
        <p:spPr/>
        <p:txBody>
          <a:bodyPr/>
          <a:lstStyle>
            <a:lvl1pPr>
              <a:defRPr/>
            </a:lvl1pPr>
          </a:lstStyle>
          <a:p>
            <a:pPr>
              <a:defRPr/>
            </a:pPr>
            <a:fld id="{DE1C6A49-1E4B-406B-B7E5-E8429A2BC5A0}"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6" name="Footer Placeholder 4"/>
          <p:cNvSpPr>
            <a:spLocks noGrp="1"/>
          </p:cNvSpPr>
          <p:nvPr>
            <p:ph type="ftr" sz="quarter" idx="16"/>
          </p:nvPr>
        </p:nvSpPr>
        <p:spPr/>
        <p:txBody>
          <a:bodyPr/>
          <a:lstStyle>
            <a:lvl1pPr>
              <a:defRPr/>
            </a:lvl1pPr>
          </a:lstStyle>
          <a:p>
            <a:pPr>
              <a:defRPr/>
            </a:pPr>
            <a:endParaRPr lang="ru-RU">
              <a:solidFill>
                <a:prstClr val="black">
                  <a:lumMod val="50000"/>
                  <a:lumOff val="50000"/>
                </a:prstClr>
              </a:solidFill>
            </a:endParaRPr>
          </a:p>
        </p:txBody>
      </p:sp>
      <p:sp>
        <p:nvSpPr>
          <p:cNvPr id="7" name="Slide Number Placeholder 5"/>
          <p:cNvSpPr>
            <a:spLocks noGrp="1"/>
          </p:cNvSpPr>
          <p:nvPr>
            <p:ph type="sldNum" sz="quarter" idx="17"/>
          </p:nvPr>
        </p:nvSpPr>
        <p:spPr/>
        <p:txBody>
          <a:bodyPr/>
          <a:lstStyle>
            <a:lvl1pPr>
              <a:defRPr/>
            </a:lvl1pPr>
          </a:lstStyle>
          <a:p>
            <a:pPr>
              <a:defRPr/>
            </a:pPr>
            <a:fld id="{723A5A52-D9B0-47CA-A5EA-95A90A9D2483}"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273388848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CB4E0D5-D764-4CCF-AE77-17B2A0996A15}"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032C6B6A-6E2C-4632-A276-581D094D8D54}"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77053512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CC350012-C959-4F00-86E3-CA3918F78857}"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59F28A2F-3BA4-41DC-A9E7-82B86A9BD7AB}"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46800031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6"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7" name="Rectangle 9"/>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8"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 name="Title 1"/>
          <p:cNvSpPr>
            <a:spLocks noGrp="1"/>
          </p:cNvSpPr>
          <p:nvPr>
            <p:ph type="title"/>
          </p:nvPr>
        </p:nvSpPr>
        <p:spPr>
          <a:xfrm>
            <a:off x="727268" y="4464421"/>
            <a:ext cx="6383538" cy="1143000"/>
          </a:xfrm>
        </p:spPr>
        <p:txBody>
          <a:bodyPr anchor="b"/>
          <a:lstStyle>
            <a:lvl1pPr algn="l">
              <a:defRPr sz="4600" b="1"/>
            </a:lvl1pPr>
          </a:lstStyle>
          <a:p>
            <a:r>
              <a:rPr lang="ru-RU" smtClean="0"/>
              <a:t>Образец заголовка</a:t>
            </a:r>
            <a:endParaRPr lang="en-US" dirty="0"/>
          </a:p>
        </p:txBody>
      </p:sp>
      <p:sp>
        <p:nvSpPr>
          <p:cNvPr id="9" name="Date Placeholder 4"/>
          <p:cNvSpPr>
            <a:spLocks noGrp="1"/>
          </p:cNvSpPr>
          <p:nvPr>
            <p:ph type="dt" sz="half" idx="10"/>
          </p:nvPr>
        </p:nvSpPr>
        <p:spPr/>
        <p:txBody>
          <a:bodyPr/>
          <a:lstStyle>
            <a:lvl1pPr>
              <a:defRPr/>
            </a:lvl1pPr>
          </a:lstStyle>
          <a:p>
            <a:pPr>
              <a:defRPr/>
            </a:pPr>
            <a:fld id="{D5EDBA31-9467-4F55-9F02-5772CF816F80}"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10" name="Footer Placeholder 5"/>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11" name="Slide Number Placeholder 6"/>
          <p:cNvSpPr>
            <a:spLocks noGrp="1"/>
          </p:cNvSpPr>
          <p:nvPr>
            <p:ph type="sldNum" sz="quarter" idx="12"/>
          </p:nvPr>
        </p:nvSpPr>
        <p:spPr/>
        <p:txBody>
          <a:bodyPr/>
          <a:lstStyle>
            <a:lvl1pPr>
              <a:defRPr/>
            </a:lvl1pPr>
          </a:lstStyle>
          <a:p>
            <a:pPr>
              <a:defRPr/>
            </a:pPr>
            <a:fld id="{FE731C6B-2BFA-4ED4-9574-6DF543ECDB48}"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355627467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907A2C53-357B-4DD1-9014-3910A50550F0}"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76B083DF-43B3-4626-BD52-275BFBA9681F}"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292358066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CE911A05-8D43-47EA-B9A4-33ADF960A507}"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141C03A0-785C-4A30-8F50-9F7FEB889D1D}"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2926889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0" name="Title 9"/>
          <p:cNvSpPr>
            <a:spLocks noGrp="1"/>
          </p:cNvSpPr>
          <p:nvPr>
            <p:ph type="title"/>
          </p:nvPr>
        </p:nvSpPr>
        <p:spPr/>
        <p:txBody>
          <a:bodyPr/>
          <a:lstStyle/>
          <a:p>
            <a:r>
              <a:rPr lang="ru-RU" smtClean="0"/>
              <a:t>Образец заголовка</a:t>
            </a:r>
            <a:endParaRPr lang="en-US" dirty="0"/>
          </a:p>
        </p:txBody>
      </p:sp>
      <p:sp>
        <p:nvSpPr>
          <p:cNvPr id="7" name="Date Placeholder 3"/>
          <p:cNvSpPr>
            <a:spLocks noGrp="1"/>
          </p:cNvSpPr>
          <p:nvPr>
            <p:ph type="dt" sz="half" idx="10"/>
          </p:nvPr>
        </p:nvSpPr>
        <p:spPr/>
        <p:txBody>
          <a:bodyPr/>
          <a:lstStyle>
            <a:lvl1pPr>
              <a:defRPr/>
            </a:lvl1pPr>
          </a:lstStyle>
          <a:p>
            <a:pPr>
              <a:defRPr/>
            </a:pPr>
            <a:fld id="{F6487CEC-8115-4A8E-8654-412D196A9F28}"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B9AA916D-7701-4563-8C5C-5BF83ED36FF4}"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3440613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CD775624-30A2-4C40-AD88-ABE47185BB4F}"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F201B00A-6C2F-4BBA-A226-7F212B9A4AB4}"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1347501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CB4E0D5-D764-4CCF-AE77-17B2A0996A15}"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032C6B6A-6E2C-4632-A276-581D094D8D54}"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485619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CC350012-C959-4F00-86E3-CA3918F78857}"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59F28A2F-3BA4-41DC-A9E7-82B86A9BD7AB}"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253945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6"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7" name="Rectangle 9"/>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8"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 name="Title 1"/>
          <p:cNvSpPr>
            <a:spLocks noGrp="1"/>
          </p:cNvSpPr>
          <p:nvPr>
            <p:ph type="title"/>
          </p:nvPr>
        </p:nvSpPr>
        <p:spPr>
          <a:xfrm>
            <a:off x="727268" y="4464421"/>
            <a:ext cx="6383538" cy="1143000"/>
          </a:xfrm>
        </p:spPr>
        <p:txBody>
          <a:bodyPr anchor="b"/>
          <a:lstStyle>
            <a:lvl1pPr algn="l">
              <a:defRPr sz="4600" b="1"/>
            </a:lvl1pPr>
          </a:lstStyle>
          <a:p>
            <a:r>
              <a:rPr lang="ru-RU" smtClean="0"/>
              <a:t>Образец заголовка</a:t>
            </a:r>
            <a:endParaRPr lang="en-US" dirty="0"/>
          </a:p>
        </p:txBody>
      </p:sp>
      <p:sp>
        <p:nvSpPr>
          <p:cNvPr id="9" name="Date Placeholder 4"/>
          <p:cNvSpPr>
            <a:spLocks noGrp="1"/>
          </p:cNvSpPr>
          <p:nvPr>
            <p:ph type="dt" sz="half" idx="10"/>
          </p:nvPr>
        </p:nvSpPr>
        <p:spPr/>
        <p:txBody>
          <a:bodyPr/>
          <a:lstStyle>
            <a:lvl1pPr>
              <a:defRPr/>
            </a:lvl1pPr>
          </a:lstStyle>
          <a:p>
            <a:pPr>
              <a:defRPr/>
            </a:pPr>
            <a:fld id="{D5EDBA31-9467-4F55-9F02-5772CF816F80}"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10" name="Footer Placeholder 5"/>
          <p:cNvSpPr>
            <a:spLocks noGrp="1"/>
          </p:cNvSpPr>
          <p:nvPr>
            <p:ph type="ftr" sz="quarter" idx="11"/>
          </p:nvPr>
        </p:nvSpPr>
        <p:spPr/>
        <p:txBody>
          <a:bodyPr/>
          <a:lstStyle>
            <a:lvl1pPr>
              <a:defRPr/>
            </a:lvl1pPr>
          </a:lstStyle>
          <a:p>
            <a:pPr>
              <a:defRPr/>
            </a:pPr>
            <a:endParaRPr lang="ru-RU">
              <a:solidFill>
                <a:prstClr val="black">
                  <a:lumMod val="50000"/>
                  <a:lumOff val="50000"/>
                </a:prstClr>
              </a:solidFill>
            </a:endParaRPr>
          </a:p>
        </p:txBody>
      </p:sp>
      <p:sp>
        <p:nvSpPr>
          <p:cNvPr id="11" name="Slide Number Placeholder 6"/>
          <p:cNvSpPr>
            <a:spLocks noGrp="1"/>
          </p:cNvSpPr>
          <p:nvPr>
            <p:ph type="sldNum" sz="quarter" idx="12"/>
          </p:nvPr>
        </p:nvSpPr>
        <p:spPr/>
        <p:txBody>
          <a:bodyPr/>
          <a:lstStyle>
            <a:lvl1pPr>
              <a:defRPr/>
            </a:lvl1pPr>
          </a:lstStyle>
          <a:p>
            <a:pPr>
              <a:defRPr/>
            </a:pPr>
            <a:fld id="{FE731C6B-2BFA-4ED4-9574-6DF543ECDB48}"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2022728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9" name="Rectangle 8"/>
          <p:cNvSpPr/>
          <p:nvPr/>
        </p:nvSpPr>
        <p:spPr>
          <a:xfrm>
            <a:off x="0" y="3768725"/>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2" name="Title Placeholder 1"/>
          <p:cNvSpPr>
            <a:spLocks noGrp="1"/>
          </p:cNvSpPr>
          <p:nvPr>
            <p:ph type="title"/>
          </p:nvPr>
        </p:nvSpPr>
        <p:spPr>
          <a:xfrm>
            <a:off x="1793875" y="4371975"/>
            <a:ext cx="6511925"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1037" name="Text Placeholder 2"/>
          <p:cNvSpPr>
            <a:spLocks noGrp="1"/>
          </p:cNvSpPr>
          <p:nvPr>
            <p:ph type="body" idx="1"/>
          </p:nvPr>
        </p:nvSpPr>
        <p:spPr bwMode="auto">
          <a:xfrm>
            <a:off x="1143000" y="731838"/>
            <a:ext cx="6400800" cy="347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endParaRPr lang="en-US" altLang="ru-RU" smtClean="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fontAlgn="auto">
              <a:spcBef>
                <a:spcPts val="0"/>
              </a:spcBef>
              <a:spcAft>
                <a:spcPts val="0"/>
              </a:spcAft>
              <a:defRPr sz="1100" b="1">
                <a:solidFill>
                  <a:schemeClr val="tx1">
                    <a:lumMod val="50000"/>
                    <a:lumOff val="50000"/>
                  </a:schemeClr>
                </a:solidFill>
                <a:latin typeface="+mn-lt"/>
                <a:cs typeface="+mn-cs"/>
              </a:defRPr>
            </a:lvl1pPr>
          </a:lstStyle>
          <a:p>
            <a:pPr>
              <a:defRPr/>
            </a:pPr>
            <a:fld id="{E0DEBF29-7834-44A7-9CF4-B8F699BE4D24}"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5" name="Footer Placeholder 4"/>
          <p:cNvSpPr>
            <a:spLocks noGrp="1"/>
          </p:cNvSpPr>
          <p:nvPr>
            <p:ph type="ftr" sz="quarter" idx="3"/>
          </p:nvPr>
        </p:nvSpPr>
        <p:spPr>
          <a:xfrm>
            <a:off x="457200" y="6172200"/>
            <a:ext cx="3352800" cy="365125"/>
          </a:xfrm>
          <a:prstGeom prst="rect">
            <a:avLst/>
          </a:prstGeom>
        </p:spPr>
        <p:txBody>
          <a:bodyPr vert="horz" lIns="91440" tIns="45720" rIns="91440" bIns="45720" rtlCol="0" anchor="ctr"/>
          <a:lstStyle>
            <a:lvl1pPr algn="l" fontAlgn="auto">
              <a:spcBef>
                <a:spcPts val="0"/>
              </a:spcBef>
              <a:spcAft>
                <a:spcPts val="0"/>
              </a:spcAft>
              <a:defRPr sz="1100" b="1">
                <a:solidFill>
                  <a:schemeClr val="tx1">
                    <a:lumMod val="50000"/>
                    <a:lumOff val="50000"/>
                  </a:schemeClr>
                </a:solidFill>
                <a:latin typeface="+mn-lt"/>
                <a:cs typeface="+mn-cs"/>
              </a:defRPr>
            </a:lvl1pPr>
          </a:lstStyle>
          <a:p>
            <a:pPr>
              <a:defRPr/>
            </a:pPr>
            <a:endParaRPr lang="ru-RU">
              <a:solidFill>
                <a:prstClr val="black">
                  <a:lumMod val="50000"/>
                  <a:lumOff val="50000"/>
                </a:prstClr>
              </a:solidFill>
            </a:endParaRP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fontAlgn="auto">
              <a:spcBef>
                <a:spcPts val="0"/>
              </a:spcBef>
              <a:spcAft>
                <a:spcPts val="0"/>
              </a:spcAft>
              <a:defRPr sz="1200" b="1">
                <a:solidFill>
                  <a:schemeClr val="tx1">
                    <a:lumMod val="50000"/>
                    <a:lumOff val="50000"/>
                  </a:schemeClr>
                </a:solidFill>
                <a:latin typeface="+mn-lt"/>
                <a:cs typeface="+mn-cs"/>
              </a:defRPr>
            </a:lvl1pPr>
          </a:lstStyle>
          <a:p>
            <a:pPr>
              <a:defRPr/>
            </a:pPr>
            <a:fld id="{D5E53BDC-18B9-4542-961D-B602652F46F0}"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71592390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iming>
    <p:tnLst>
      <p:par>
        <p:cTn id="1" dur="indefinite" restart="never" nodeType="tmRoot"/>
      </p:par>
    </p:tnLst>
  </p:timing>
  <p:txStyles>
    <p:titleStyle>
      <a:lvl1pPr marL="319088" indent="-319088" algn="r" rtl="0" eaLnBrk="0" fontAlgn="base" hangingPunct="0">
        <a:spcBef>
          <a:spcPct val="0"/>
        </a:spcBef>
        <a:spcAft>
          <a:spcPct val="0"/>
        </a:spcAft>
        <a:buClr>
          <a:srgbClr val="C3260C"/>
        </a:buClr>
        <a:buSzPct val="128000"/>
        <a:buFont typeface="Georgia"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2pPr>
      <a:lvl3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3pPr>
      <a:lvl4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4pPr>
      <a:lvl5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ts val="300"/>
        </a:spcAft>
        <a:buClr>
          <a:srgbClr val="C3260C"/>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C3260C"/>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C3260C"/>
        </a:buClr>
        <a:buSzPct val="130000"/>
        <a:buFont typeface="Georgia"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C3260C"/>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C3260C"/>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9" name="Rectangle 8"/>
          <p:cNvSpPr/>
          <p:nvPr/>
        </p:nvSpPr>
        <p:spPr>
          <a:xfrm>
            <a:off x="0" y="3768725"/>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2" name="Title Placeholder 1"/>
          <p:cNvSpPr>
            <a:spLocks noGrp="1"/>
          </p:cNvSpPr>
          <p:nvPr>
            <p:ph type="title"/>
          </p:nvPr>
        </p:nvSpPr>
        <p:spPr>
          <a:xfrm>
            <a:off x="1793875" y="4371975"/>
            <a:ext cx="6511925"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1037" name="Text Placeholder 2"/>
          <p:cNvSpPr>
            <a:spLocks noGrp="1"/>
          </p:cNvSpPr>
          <p:nvPr>
            <p:ph type="body" idx="1"/>
          </p:nvPr>
        </p:nvSpPr>
        <p:spPr bwMode="auto">
          <a:xfrm>
            <a:off x="1143000" y="731838"/>
            <a:ext cx="6400800" cy="347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endParaRPr lang="en-US" altLang="ru-RU" smtClean="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fontAlgn="auto">
              <a:spcBef>
                <a:spcPts val="0"/>
              </a:spcBef>
              <a:spcAft>
                <a:spcPts val="0"/>
              </a:spcAft>
              <a:defRPr sz="1100" b="1">
                <a:solidFill>
                  <a:schemeClr val="tx1">
                    <a:lumMod val="50000"/>
                    <a:lumOff val="50000"/>
                  </a:schemeClr>
                </a:solidFill>
                <a:latin typeface="+mn-lt"/>
                <a:cs typeface="+mn-cs"/>
              </a:defRPr>
            </a:lvl1pPr>
          </a:lstStyle>
          <a:p>
            <a:pPr>
              <a:defRPr/>
            </a:pPr>
            <a:fld id="{E0DEBF29-7834-44A7-9CF4-B8F699BE4D24}"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5" name="Footer Placeholder 4"/>
          <p:cNvSpPr>
            <a:spLocks noGrp="1"/>
          </p:cNvSpPr>
          <p:nvPr>
            <p:ph type="ftr" sz="quarter" idx="3"/>
          </p:nvPr>
        </p:nvSpPr>
        <p:spPr>
          <a:xfrm>
            <a:off x="457200" y="6172200"/>
            <a:ext cx="3352800" cy="365125"/>
          </a:xfrm>
          <a:prstGeom prst="rect">
            <a:avLst/>
          </a:prstGeom>
        </p:spPr>
        <p:txBody>
          <a:bodyPr vert="horz" lIns="91440" tIns="45720" rIns="91440" bIns="45720" rtlCol="0" anchor="ctr"/>
          <a:lstStyle>
            <a:lvl1pPr algn="l" fontAlgn="auto">
              <a:spcBef>
                <a:spcPts val="0"/>
              </a:spcBef>
              <a:spcAft>
                <a:spcPts val="0"/>
              </a:spcAft>
              <a:defRPr sz="1100" b="1">
                <a:solidFill>
                  <a:schemeClr val="tx1">
                    <a:lumMod val="50000"/>
                    <a:lumOff val="50000"/>
                  </a:schemeClr>
                </a:solidFill>
                <a:latin typeface="+mn-lt"/>
                <a:cs typeface="+mn-cs"/>
              </a:defRPr>
            </a:lvl1pPr>
          </a:lstStyle>
          <a:p>
            <a:pPr>
              <a:defRPr/>
            </a:pPr>
            <a:endParaRPr lang="ru-RU">
              <a:solidFill>
                <a:prstClr val="black">
                  <a:lumMod val="50000"/>
                  <a:lumOff val="50000"/>
                </a:prstClr>
              </a:solidFill>
            </a:endParaRP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fontAlgn="auto">
              <a:spcBef>
                <a:spcPts val="0"/>
              </a:spcBef>
              <a:spcAft>
                <a:spcPts val="0"/>
              </a:spcAft>
              <a:defRPr sz="1200" b="1">
                <a:solidFill>
                  <a:schemeClr val="tx1">
                    <a:lumMod val="50000"/>
                    <a:lumOff val="50000"/>
                  </a:schemeClr>
                </a:solidFill>
                <a:latin typeface="+mn-lt"/>
                <a:cs typeface="+mn-cs"/>
              </a:defRPr>
            </a:lvl1pPr>
          </a:lstStyle>
          <a:p>
            <a:pPr>
              <a:defRPr/>
            </a:pPr>
            <a:fld id="{D5E53BDC-18B9-4542-961D-B602652F46F0}"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28498425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iming>
    <p:tnLst>
      <p:par>
        <p:cTn id="1" dur="indefinite" restart="never" nodeType="tmRoot"/>
      </p:par>
    </p:tnLst>
  </p:timing>
  <p:txStyles>
    <p:titleStyle>
      <a:lvl1pPr marL="319088" indent="-319088" algn="r" rtl="0" eaLnBrk="0" fontAlgn="base" hangingPunct="0">
        <a:spcBef>
          <a:spcPct val="0"/>
        </a:spcBef>
        <a:spcAft>
          <a:spcPct val="0"/>
        </a:spcAft>
        <a:buClr>
          <a:srgbClr val="C3260C"/>
        </a:buClr>
        <a:buSzPct val="128000"/>
        <a:buFont typeface="Georgia"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2pPr>
      <a:lvl3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3pPr>
      <a:lvl4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4pPr>
      <a:lvl5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ts val="300"/>
        </a:spcAft>
        <a:buClr>
          <a:srgbClr val="C3260C"/>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C3260C"/>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C3260C"/>
        </a:buClr>
        <a:buSzPct val="130000"/>
        <a:buFont typeface="Georgia"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C3260C"/>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C3260C"/>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9" name="Rectangle 8"/>
          <p:cNvSpPr/>
          <p:nvPr/>
        </p:nvSpPr>
        <p:spPr>
          <a:xfrm>
            <a:off x="0" y="3768725"/>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2" name="Title Placeholder 1"/>
          <p:cNvSpPr>
            <a:spLocks noGrp="1"/>
          </p:cNvSpPr>
          <p:nvPr>
            <p:ph type="title"/>
          </p:nvPr>
        </p:nvSpPr>
        <p:spPr>
          <a:xfrm>
            <a:off x="1793875" y="4371975"/>
            <a:ext cx="6511925"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1037" name="Text Placeholder 2"/>
          <p:cNvSpPr>
            <a:spLocks noGrp="1"/>
          </p:cNvSpPr>
          <p:nvPr>
            <p:ph type="body" idx="1"/>
          </p:nvPr>
        </p:nvSpPr>
        <p:spPr bwMode="auto">
          <a:xfrm>
            <a:off x="1143000" y="731838"/>
            <a:ext cx="6400800" cy="347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endParaRPr lang="en-US" altLang="ru-RU" smtClean="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fontAlgn="auto">
              <a:spcBef>
                <a:spcPts val="0"/>
              </a:spcBef>
              <a:spcAft>
                <a:spcPts val="0"/>
              </a:spcAft>
              <a:defRPr sz="1100" b="1">
                <a:solidFill>
                  <a:schemeClr val="tx1">
                    <a:lumMod val="50000"/>
                    <a:lumOff val="50000"/>
                  </a:schemeClr>
                </a:solidFill>
                <a:latin typeface="+mn-lt"/>
                <a:cs typeface="+mn-cs"/>
              </a:defRPr>
            </a:lvl1pPr>
          </a:lstStyle>
          <a:p>
            <a:pPr>
              <a:defRPr/>
            </a:pPr>
            <a:fld id="{E0DEBF29-7834-44A7-9CF4-B8F699BE4D24}"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5" name="Footer Placeholder 4"/>
          <p:cNvSpPr>
            <a:spLocks noGrp="1"/>
          </p:cNvSpPr>
          <p:nvPr>
            <p:ph type="ftr" sz="quarter" idx="3"/>
          </p:nvPr>
        </p:nvSpPr>
        <p:spPr>
          <a:xfrm>
            <a:off x="457200" y="6172200"/>
            <a:ext cx="3352800" cy="365125"/>
          </a:xfrm>
          <a:prstGeom prst="rect">
            <a:avLst/>
          </a:prstGeom>
        </p:spPr>
        <p:txBody>
          <a:bodyPr vert="horz" lIns="91440" tIns="45720" rIns="91440" bIns="45720" rtlCol="0" anchor="ctr"/>
          <a:lstStyle>
            <a:lvl1pPr algn="l" fontAlgn="auto">
              <a:spcBef>
                <a:spcPts val="0"/>
              </a:spcBef>
              <a:spcAft>
                <a:spcPts val="0"/>
              </a:spcAft>
              <a:defRPr sz="1100" b="1">
                <a:solidFill>
                  <a:schemeClr val="tx1">
                    <a:lumMod val="50000"/>
                    <a:lumOff val="50000"/>
                  </a:schemeClr>
                </a:solidFill>
                <a:latin typeface="+mn-lt"/>
                <a:cs typeface="+mn-cs"/>
              </a:defRPr>
            </a:lvl1pPr>
          </a:lstStyle>
          <a:p>
            <a:pPr>
              <a:defRPr/>
            </a:pPr>
            <a:endParaRPr lang="ru-RU">
              <a:solidFill>
                <a:prstClr val="black">
                  <a:lumMod val="50000"/>
                  <a:lumOff val="50000"/>
                </a:prstClr>
              </a:solidFill>
            </a:endParaRP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fontAlgn="auto">
              <a:spcBef>
                <a:spcPts val="0"/>
              </a:spcBef>
              <a:spcAft>
                <a:spcPts val="0"/>
              </a:spcAft>
              <a:defRPr sz="1200" b="1">
                <a:solidFill>
                  <a:schemeClr val="tx1">
                    <a:lumMod val="50000"/>
                    <a:lumOff val="50000"/>
                  </a:schemeClr>
                </a:solidFill>
                <a:latin typeface="+mn-lt"/>
                <a:cs typeface="+mn-cs"/>
              </a:defRPr>
            </a:lvl1pPr>
          </a:lstStyle>
          <a:p>
            <a:pPr>
              <a:defRPr/>
            </a:pPr>
            <a:fld id="{D5E53BDC-18B9-4542-961D-B602652F46F0}"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145214222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par>
    </p:tnLst>
  </p:timing>
  <p:txStyles>
    <p:titleStyle>
      <a:lvl1pPr marL="319088" indent="-319088" algn="r" rtl="0" eaLnBrk="0" fontAlgn="base" hangingPunct="0">
        <a:spcBef>
          <a:spcPct val="0"/>
        </a:spcBef>
        <a:spcAft>
          <a:spcPct val="0"/>
        </a:spcAft>
        <a:buClr>
          <a:srgbClr val="C3260C"/>
        </a:buClr>
        <a:buSzPct val="128000"/>
        <a:buFont typeface="Georgia"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2pPr>
      <a:lvl3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3pPr>
      <a:lvl4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4pPr>
      <a:lvl5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ts val="300"/>
        </a:spcAft>
        <a:buClr>
          <a:srgbClr val="C3260C"/>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C3260C"/>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C3260C"/>
        </a:buClr>
        <a:buSzPct val="130000"/>
        <a:buFont typeface="Georgia"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C3260C"/>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C3260C"/>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9" name="Rectangle 8"/>
          <p:cNvSpPr/>
          <p:nvPr/>
        </p:nvSpPr>
        <p:spPr>
          <a:xfrm>
            <a:off x="0" y="3768725"/>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2" name="Title Placeholder 1"/>
          <p:cNvSpPr>
            <a:spLocks noGrp="1"/>
          </p:cNvSpPr>
          <p:nvPr>
            <p:ph type="title"/>
          </p:nvPr>
        </p:nvSpPr>
        <p:spPr>
          <a:xfrm>
            <a:off x="1793875" y="4371975"/>
            <a:ext cx="6511925"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1037" name="Text Placeholder 2"/>
          <p:cNvSpPr>
            <a:spLocks noGrp="1"/>
          </p:cNvSpPr>
          <p:nvPr>
            <p:ph type="body" idx="1"/>
          </p:nvPr>
        </p:nvSpPr>
        <p:spPr bwMode="auto">
          <a:xfrm>
            <a:off x="1143000" y="731838"/>
            <a:ext cx="6400800" cy="347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endParaRPr lang="en-US" altLang="ru-RU" smtClean="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fontAlgn="auto">
              <a:spcBef>
                <a:spcPts val="0"/>
              </a:spcBef>
              <a:spcAft>
                <a:spcPts val="0"/>
              </a:spcAft>
              <a:defRPr sz="1100" b="1">
                <a:solidFill>
                  <a:schemeClr val="tx1">
                    <a:lumMod val="50000"/>
                    <a:lumOff val="50000"/>
                  </a:schemeClr>
                </a:solidFill>
                <a:latin typeface="+mn-lt"/>
                <a:cs typeface="+mn-cs"/>
              </a:defRPr>
            </a:lvl1pPr>
          </a:lstStyle>
          <a:p>
            <a:pPr>
              <a:defRPr/>
            </a:pPr>
            <a:fld id="{E0DEBF29-7834-44A7-9CF4-B8F699BE4D24}" type="datetimeFigureOut">
              <a:rPr lang="ru-RU">
                <a:solidFill>
                  <a:prstClr val="black">
                    <a:lumMod val="50000"/>
                    <a:lumOff val="50000"/>
                  </a:prstClr>
                </a:solidFill>
              </a:rPr>
              <a:pPr>
                <a:defRPr/>
              </a:pPr>
              <a:t>01.03.2018</a:t>
            </a:fld>
            <a:endParaRPr lang="ru-RU">
              <a:solidFill>
                <a:prstClr val="black">
                  <a:lumMod val="50000"/>
                  <a:lumOff val="50000"/>
                </a:prstClr>
              </a:solidFill>
            </a:endParaRPr>
          </a:p>
        </p:txBody>
      </p:sp>
      <p:sp>
        <p:nvSpPr>
          <p:cNvPr id="5" name="Footer Placeholder 4"/>
          <p:cNvSpPr>
            <a:spLocks noGrp="1"/>
          </p:cNvSpPr>
          <p:nvPr>
            <p:ph type="ftr" sz="quarter" idx="3"/>
          </p:nvPr>
        </p:nvSpPr>
        <p:spPr>
          <a:xfrm>
            <a:off x="457200" y="6172200"/>
            <a:ext cx="3352800" cy="365125"/>
          </a:xfrm>
          <a:prstGeom prst="rect">
            <a:avLst/>
          </a:prstGeom>
        </p:spPr>
        <p:txBody>
          <a:bodyPr vert="horz" lIns="91440" tIns="45720" rIns="91440" bIns="45720" rtlCol="0" anchor="ctr"/>
          <a:lstStyle>
            <a:lvl1pPr algn="l" fontAlgn="auto">
              <a:spcBef>
                <a:spcPts val="0"/>
              </a:spcBef>
              <a:spcAft>
                <a:spcPts val="0"/>
              </a:spcAft>
              <a:defRPr sz="1100" b="1">
                <a:solidFill>
                  <a:schemeClr val="tx1">
                    <a:lumMod val="50000"/>
                    <a:lumOff val="50000"/>
                  </a:schemeClr>
                </a:solidFill>
                <a:latin typeface="+mn-lt"/>
                <a:cs typeface="+mn-cs"/>
              </a:defRPr>
            </a:lvl1pPr>
          </a:lstStyle>
          <a:p>
            <a:pPr>
              <a:defRPr/>
            </a:pPr>
            <a:endParaRPr lang="ru-RU">
              <a:solidFill>
                <a:prstClr val="black">
                  <a:lumMod val="50000"/>
                  <a:lumOff val="50000"/>
                </a:prstClr>
              </a:solidFill>
            </a:endParaRP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fontAlgn="auto">
              <a:spcBef>
                <a:spcPts val="0"/>
              </a:spcBef>
              <a:spcAft>
                <a:spcPts val="0"/>
              </a:spcAft>
              <a:defRPr sz="1200" b="1">
                <a:solidFill>
                  <a:schemeClr val="tx1">
                    <a:lumMod val="50000"/>
                    <a:lumOff val="50000"/>
                  </a:schemeClr>
                </a:solidFill>
                <a:latin typeface="+mn-lt"/>
                <a:cs typeface="+mn-cs"/>
              </a:defRPr>
            </a:lvl1pPr>
          </a:lstStyle>
          <a:p>
            <a:pPr>
              <a:defRPr/>
            </a:pPr>
            <a:fld id="{D5E53BDC-18B9-4542-961D-B602652F46F0}" type="slidenum">
              <a:rPr lang="ru-RU">
                <a:solidFill>
                  <a:prstClr val="black">
                    <a:lumMod val="50000"/>
                    <a:lumOff val="50000"/>
                  </a:prstClr>
                </a:solidFill>
              </a:rPr>
              <a:pPr>
                <a:defRPr/>
              </a:pPr>
              <a:t>‹#›</a:t>
            </a:fld>
            <a:endParaRPr lang="ru-RU">
              <a:solidFill>
                <a:prstClr val="black">
                  <a:lumMod val="50000"/>
                  <a:lumOff val="50000"/>
                </a:prstClr>
              </a:solidFill>
            </a:endParaRPr>
          </a:p>
        </p:txBody>
      </p:sp>
    </p:spTree>
    <p:extLst>
      <p:ext uri="{BB962C8B-B14F-4D97-AF65-F5344CB8AC3E}">
        <p14:creationId xmlns:p14="http://schemas.microsoft.com/office/powerpoint/2010/main" val="831800404"/>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iming>
    <p:tnLst>
      <p:par>
        <p:cTn id="1" dur="indefinite" restart="never" nodeType="tmRoot"/>
      </p:par>
    </p:tnLst>
  </p:timing>
  <p:txStyles>
    <p:titleStyle>
      <a:lvl1pPr marL="319088" indent="-319088" algn="r" rtl="0" eaLnBrk="0" fontAlgn="base" hangingPunct="0">
        <a:spcBef>
          <a:spcPct val="0"/>
        </a:spcBef>
        <a:spcAft>
          <a:spcPct val="0"/>
        </a:spcAft>
        <a:buClr>
          <a:srgbClr val="C3260C"/>
        </a:buClr>
        <a:buSzPct val="128000"/>
        <a:buFont typeface="Georgia"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2pPr>
      <a:lvl3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3pPr>
      <a:lvl4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4pPr>
      <a:lvl5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ts val="300"/>
        </a:spcAft>
        <a:buClr>
          <a:srgbClr val="C3260C"/>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C3260C"/>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C3260C"/>
        </a:buClr>
        <a:buSzPct val="130000"/>
        <a:buFont typeface="Georgia"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C3260C"/>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C3260C"/>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3.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53\Desktop\IMG-20170821-WA0013.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536" y="404664"/>
            <a:ext cx="2448272" cy="1584176"/>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3203848" y="326976"/>
            <a:ext cx="5472608" cy="1846659"/>
          </a:xfrm>
          <a:prstGeom prst="rect">
            <a:avLst/>
          </a:prstGeom>
          <a:noFill/>
        </p:spPr>
        <p:txBody>
          <a:bodyPr wrap="square" rtlCol="0">
            <a:spAutoFit/>
          </a:bodyPr>
          <a:lstStyle/>
          <a:p>
            <a:r>
              <a:rPr lang="kk-KZ" sz="2400" b="1" i="1" smtClean="0">
                <a:solidFill>
                  <a:schemeClr val="accent4">
                    <a:lumMod val="50000"/>
                  </a:schemeClr>
                </a:solidFill>
                <a:latin typeface="Times New Roman" pitchFamily="18" charset="0"/>
                <a:cs typeface="Times New Roman" pitchFamily="18" charset="0"/>
              </a:rPr>
              <a:t>7 мектебім - </a:t>
            </a:r>
            <a:r>
              <a:rPr lang="kk-KZ" sz="2400" b="1" i="1" dirty="0" smtClean="0">
                <a:solidFill>
                  <a:schemeClr val="accent4">
                    <a:lumMod val="50000"/>
                  </a:schemeClr>
                </a:solidFill>
                <a:latin typeface="Times New Roman" pitchFamily="18" charset="0"/>
                <a:cs typeface="Times New Roman" pitchFamily="18" charset="0"/>
              </a:rPr>
              <a:t>алтын ордам,</a:t>
            </a:r>
          </a:p>
          <a:p>
            <a:r>
              <a:rPr lang="kk-KZ" sz="2400" b="1" i="1" dirty="0" smtClean="0">
                <a:solidFill>
                  <a:schemeClr val="accent4">
                    <a:lumMod val="50000"/>
                  </a:schemeClr>
                </a:solidFill>
                <a:latin typeface="Times New Roman" pitchFamily="18" charset="0"/>
                <a:cs typeface="Times New Roman" pitchFamily="18" charset="0"/>
              </a:rPr>
              <a:t>Білім нәрін сусындатқан.</a:t>
            </a:r>
          </a:p>
          <a:p>
            <a:r>
              <a:rPr lang="kk-KZ" sz="2400" b="1" i="1" dirty="0" smtClean="0">
                <a:solidFill>
                  <a:schemeClr val="accent4">
                    <a:lumMod val="50000"/>
                  </a:schemeClr>
                </a:solidFill>
                <a:latin typeface="Times New Roman" pitchFamily="18" charset="0"/>
                <a:cs typeface="Times New Roman" pitchFamily="18" charset="0"/>
              </a:rPr>
              <a:t>Тарихы бай </a:t>
            </a:r>
            <a:r>
              <a:rPr lang="kk-KZ" sz="2400" b="1" i="1" dirty="0">
                <a:solidFill>
                  <a:schemeClr val="accent4">
                    <a:lumMod val="50000"/>
                  </a:schemeClr>
                </a:solidFill>
                <a:latin typeface="Times New Roman" pitchFamily="18" charset="0"/>
                <a:cs typeface="Times New Roman" pitchFamily="18" charset="0"/>
              </a:rPr>
              <a:t>112 </a:t>
            </a:r>
            <a:r>
              <a:rPr lang="kk-KZ" sz="2400" b="1" i="1" dirty="0" smtClean="0">
                <a:solidFill>
                  <a:schemeClr val="accent4">
                    <a:lumMod val="50000"/>
                  </a:schemeClr>
                </a:solidFill>
                <a:latin typeface="Times New Roman" pitchFamily="18" charset="0"/>
                <a:cs typeface="Times New Roman" pitchFamily="18" charset="0"/>
              </a:rPr>
              <a:t>жыл толған</a:t>
            </a:r>
            <a:r>
              <a:rPr lang="kk-KZ" sz="2400" b="1" i="1" dirty="0">
                <a:solidFill>
                  <a:schemeClr val="accent4">
                    <a:lumMod val="50000"/>
                  </a:schemeClr>
                </a:solidFill>
                <a:latin typeface="Times New Roman" pitchFamily="18" charset="0"/>
                <a:cs typeface="Times New Roman" pitchFamily="18" charset="0"/>
              </a:rPr>
              <a:t>,</a:t>
            </a:r>
            <a:endParaRPr lang="kk-KZ" sz="2400" b="1" i="1" dirty="0" smtClean="0">
              <a:solidFill>
                <a:schemeClr val="accent4">
                  <a:lumMod val="50000"/>
                </a:schemeClr>
              </a:solidFill>
              <a:latin typeface="Times New Roman" pitchFamily="18" charset="0"/>
              <a:cs typeface="Times New Roman" pitchFamily="18" charset="0"/>
            </a:endParaRPr>
          </a:p>
          <a:p>
            <a:r>
              <a:rPr lang="kk-KZ" sz="2400" b="1" i="1" dirty="0" smtClean="0">
                <a:solidFill>
                  <a:schemeClr val="accent4">
                    <a:lumMod val="50000"/>
                  </a:schemeClr>
                </a:solidFill>
                <a:latin typeface="Times New Roman" pitchFamily="18" charset="0"/>
                <a:cs typeface="Times New Roman" pitchFamily="18" charset="0"/>
              </a:rPr>
              <a:t>Түлектері мақтаныш тұтқан.</a:t>
            </a:r>
          </a:p>
          <a:p>
            <a:endParaRPr lang="ru-RU" dirty="0"/>
          </a:p>
        </p:txBody>
      </p:sp>
      <p:sp>
        <p:nvSpPr>
          <p:cNvPr id="8" name="TextBox 7"/>
          <p:cNvSpPr txBox="1"/>
          <p:nvPr/>
        </p:nvSpPr>
        <p:spPr>
          <a:xfrm>
            <a:off x="539552" y="2225995"/>
            <a:ext cx="7992888" cy="4883388"/>
          </a:xfrm>
          <a:prstGeom prst="rect">
            <a:avLst/>
          </a:prstGeom>
          <a:noFill/>
        </p:spPr>
        <p:txBody>
          <a:bodyPr wrap="square" rtlCol="0">
            <a:spAutoFit/>
          </a:bodyPr>
          <a:lstStyle/>
          <a:p>
            <a:r>
              <a:rPr lang="kk-KZ" sz="2800" dirty="0" smtClean="0">
                <a:solidFill>
                  <a:srgbClr val="FF0000"/>
                </a:solidFill>
                <a:latin typeface="Times New Roman" pitchFamily="18" charset="0"/>
                <a:cs typeface="Times New Roman" pitchFamily="18" charset="0"/>
              </a:rPr>
              <a:t>                           </a:t>
            </a:r>
            <a:r>
              <a:rPr lang="kk-KZ" sz="2800" dirty="0" smtClean="0">
                <a:solidFill>
                  <a:srgbClr val="C00000"/>
                </a:solidFill>
                <a:latin typeface="Times New Roman" pitchFamily="18" charset="0"/>
                <a:cs typeface="Times New Roman" pitchFamily="18" charset="0"/>
              </a:rPr>
              <a:t>Ата-аналар назарына!</a:t>
            </a:r>
            <a:r>
              <a:rPr lang="ru-RU" sz="2400" spc="15" dirty="0">
                <a:solidFill>
                  <a:srgbClr val="C00000"/>
                </a:solidFill>
                <a:latin typeface="Times New Roman" pitchFamily="18" charset="0"/>
                <a:ea typeface="Times New Roman"/>
                <a:cs typeface="Times New Roman" pitchFamily="18" charset="0"/>
              </a:rPr>
              <a:t/>
            </a:r>
            <a:br>
              <a:rPr lang="ru-RU" sz="2400" spc="15" dirty="0">
                <a:solidFill>
                  <a:srgbClr val="C00000"/>
                </a:solidFill>
                <a:latin typeface="Times New Roman" pitchFamily="18" charset="0"/>
                <a:ea typeface="Times New Roman"/>
                <a:cs typeface="Times New Roman" pitchFamily="18" charset="0"/>
              </a:rPr>
            </a:br>
            <a:r>
              <a:rPr lang="ru-RU" sz="2800" b="1" i="1" dirty="0" err="1">
                <a:solidFill>
                  <a:srgbClr val="7030A0"/>
                </a:solidFill>
                <a:latin typeface="Times New Roman" pitchFamily="18" charset="0"/>
                <a:cs typeface="Times New Roman" pitchFamily="18" charset="0"/>
              </a:rPr>
              <a:t>Мектеп</a:t>
            </a:r>
            <a:r>
              <a:rPr lang="ru-RU" sz="2800" b="1" i="1" dirty="0">
                <a:solidFill>
                  <a:srgbClr val="7030A0"/>
                </a:solidFill>
                <a:latin typeface="Times New Roman" pitchFamily="18" charset="0"/>
                <a:cs typeface="Times New Roman" pitchFamily="18" charset="0"/>
              </a:rPr>
              <a:t> </a:t>
            </a:r>
            <a:r>
              <a:rPr lang="ru-RU" sz="2800" b="1" i="1" dirty="0" err="1">
                <a:solidFill>
                  <a:srgbClr val="7030A0"/>
                </a:solidFill>
                <a:latin typeface="Times New Roman" pitchFamily="18" charset="0"/>
                <a:cs typeface="Times New Roman" pitchFamily="18" charset="0"/>
              </a:rPr>
              <a:t>үлкен</a:t>
            </a:r>
            <a:r>
              <a:rPr lang="ru-RU" sz="2800" b="1" i="1" dirty="0">
                <a:solidFill>
                  <a:srgbClr val="7030A0"/>
                </a:solidFill>
                <a:latin typeface="Times New Roman" pitchFamily="18" charset="0"/>
                <a:cs typeface="Times New Roman" pitchFamily="18" charset="0"/>
              </a:rPr>
              <a:t> </a:t>
            </a:r>
            <a:r>
              <a:rPr lang="ru-RU" sz="2800" b="1" i="1" dirty="0" err="1">
                <a:solidFill>
                  <a:srgbClr val="7030A0"/>
                </a:solidFill>
                <a:latin typeface="Times New Roman" pitchFamily="18" charset="0"/>
                <a:cs typeface="Times New Roman" pitchFamily="18" charset="0"/>
              </a:rPr>
              <a:t>өмірге</a:t>
            </a:r>
            <a:r>
              <a:rPr lang="ru-RU" sz="2800" b="1" i="1" dirty="0">
                <a:solidFill>
                  <a:srgbClr val="7030A0"/>
                </a:solidFill>
                <a:latin typeface="Times New Roman" pitchFamily="18" charset="0"/>
                <a:cs typeface="Times New Roman" pitchFamily="18" charset="0"/>
              </a:rPr>
              <a:t> </a:t>
            </a:r>
            <a:r>
              <a:rPr lang="ru-RU" sz="2800" b="1" i="1" dirty="0" err="1">
                <a:solidFill>
                  <a:srgbClr val="7030A0"/>
                </a:solidFill>
                <a:latin typeface="Times New Roman" pitchFamily="18" charset="0"/>
                <a:cs typeface="Times New Roman" pitchFamily="18" charset="0"/>
              </a:rPr>
              <a:t>дайындайды</a:t>
            </a:r>
            <a:r>
              <a:rPr lang="ru-RU" sz="2800" b="1" i="1" dirty="0">
                <a:solidFill>
                  <a:srgbClr val="7030A0"/>
                </a:solidFill>
                <a:latin typeface="Times New Roman" pitchFamily="18" charset="0"/>
                <a:cs typeface="Times New Roman" pitchFamily="18" charset="0"/>
              </a:rPr>
              <a:t>, </a:t>
            </a:r>
            <a:r>
              <a:rPr lang="ru-RU" sz="2800" b="1" i="1" dirty="0" err="1">
                <a:solidFill>
                  <a:srgbClr val="7030A0"/>
                </a:solidFill>
                <a:latin typeface="Times New Roman" pitchFamily="18" charset="0"/>
                <a:cs typeface="Times New Roman" pitchFamily="18" charset="0"/>
              </a:rPr>
              <a:t>үлкен</a:t>
            </a:r>
            <a:r>
              <a:rPr lang="ru-RU" sz="2800" b="1" i="1" dirty="0">
                <a:solidFill>
                  <a:srgbClr val="7030A0"/>
                </a:solidFill>
                <a:latin typeface="Times New Roman" pitchFamily="18" charset="0"/>
                <a:cs typeface="Times New Roman" pitchFamily="18" charset="0"/>
              </a:rPr>
              <a:t> </a:t>
            </a:r>
            <a:r>
              <a:rPr lang="ru-RU" sz="2800" b="1" i="1" dirty="0" err="1">
                <a:solidFill>
                  <a:srgbClr val="7030A0"/>
                </a:solidFill>
                <a:latin typeface="Times New Roman" pitchFamily="18" charset="0"/>
                <a:cs typeface="Times New Roman" pitchFamily="18" charset="0"/>
              </a:rPr>
              <a:t>өмірге</a:t>
            </a:r>
            <a:r>
              <a:rPr lang="ru-RU" sz="2800" b="1" i="1" dirty="0">
                <a:solidFill>
                  <a:srgbClr val="7030A0"/>
                </a:solidFill>
                <a:latin typeface="Times New Roman" pitchFamily="18" charset="0"/>
                <a:cs typeface="Times New Roman" pitchFamily="18" charset="0"/>
              </a:rPr>
              <a:t> </a:t>
            </a:r>
            <a:r>
              <a:rPr lang="ru-RU" sz="2800" b="1" i="1" dirty="0" err="1">
                <a:solidFill>
                  <a:srgbClr val="7030A0"/>
                </a:solidFill>
                <a:latin typeface="Times New Roman" pitchFamily="18" charset="0"/>
                <a:cs typeface="Times New Roman" pitchFamily="18" charset="0"/>
              </a:rPr>
              <a:t>жолдама</a:t>
            </a:r>
            <a:r>
              <a:rPr lang="ru-RU" sz="2800" b="1" i="1" dirty="0">
                <a:solidFill>
                  <a:srgbClr val="7030A0"/>
                </a:solidFill>
                <a:latin typeface="Times New Roman" pitchFamily="18" charset="0"/>
                <a:cs typeface="Times New Roman" pitchFamily="18" charset="0"/>
              </a:rPr>
              <a:t> </a:t>
            </a:r>
            <a:r>
              <a:rPr lang="ru-RU" sz="2800" b="1" i="1" dirty="0" err="1">
                <a:solidFill>
                  <a:srgbClr val="7030A0"/>
                </a:solidFill>
                <a:latin typeface="Times New Roman" pitchFamily="18" charset="0"/>
                <a:cs typeface="Times New Roman" pitchFamily="18" charset="0"/>
              </a:rPr>
              <a:t>береді</a:t>
            </a:r>
            <a:r>
              <a:rPr lang="ru-RU" sz="2800" b="1" i="1" dirty="0">
                <a:solidFill>
                  <a:srgbClr val="7030A0"/>
                </a:solidFill>
                <a:latin typeface="Times New Roman" pitchFamily="18" charset="0"/>
                <a:cs typeface="Times New Roman" pitchFamily="18" charset="0"/>
              </a:rPr>
              <a:t>, </a:t>
            </a:r>
            <a:r>
              <a:rPr lang="ru-RU" sz="2800" b="1" i="1" dirty="0" err="1">
                <a:solidFill>
                  <a:srgbClr val="7030A0"/>
                </a:solidFill>
                <a:latin typeface="Times New Roman" pitchFamily="18" charset="0"/>
                <a:cs typeface="Times New Roman" pitchFamily="18" charset="0"/>
              </a:rPr>
              <a:t>асқар</a:t>
            </a:r>
            <a:r>
              <a:rPr lang="ru-RU" sz="2800" b="1" i="1" dirty="0">
                <a:solidFill>
                  <a:srgbClr val="7030A0"/>
                </a:solidFill>
                <a:latin typeface="Times New Roman" pitchFamily="18" charset="0"/>
                <a:cs typeface="Times New Roman" pitchFamily="18" charset="0"/>
              </a:rPr>
              <a:t> </a:t>
            </a:r>
            <a:r>
              <a:rPr lang="ru-RU" sz="2800" b="1" i="1" dirty="0" err="1">
                <a:solidFill>
                  <a:srgbClr val="7030A0"/>
                </a:solidFill>
                <a:latin typeface="Times New Roman" pitchFamily="18" charset="0"/>
                <a:cs typeface="Times New Roman" pitchFamily="18" charset="0"/>
              </a:rPr>
              <a:t>асуларды</a:t>
            </a:r>
            <a:r>
              <a:rPr lang="ru-RU" sz="2800" b="1" i="1" dirty="0">
                <a:solidFill>
                  <a:srgbClr val="7030A0"/>
                </a:solidFill>
                <a:latin typeface="Times New Roman" pitchFamily="18" charset="0"/>
                <a:cs typeface="Times New Roman" pitchFamily="18" charset="0"/>
              </a:rPr>
              <a:t> </a:t>
            </a:r>
            <a:r>
              <a:rPr lang="ru-RU" sz="2800" b="1" i="1" dirty="0" err="1">
                <a:solidFill>
                  <a:srgbClr val="7030A0"/>
                </a:solidFill>
                <a:latin typeface="Times New Roman" pitchFamily="18" charset="0"/>
                <a:cs typeface="Times New Roman" pitchFamily="18" charset="0"/>
              </a:rPr>
              <a:t>бағындырып</a:t>
            </a:r>
            <a:r>
              <a:rPr lang="ru-RU" sz="2800" b="1" i="1" dirty="0">
                <a:solidFill>
                  <a:srgbClr val="7030A0"/>
                </a:solidFill>
                <a:latin typeface="Times New Roman" pitchFamily="18" charset="0"/>
                <a:cs typeface="Times New Roman" pitchFamily="18" charset="0"/>
              </a:rPr>
              <a:t>, </a:t>
            </a:r>
            <a:r>
              <a:rPr lang="ru-RU" sz="2800" b="1" i="1" dirty="0" err="1">
                <a:solidFill>
                  <a:srgbClr val="7030A0"/>
                </a:solidFill>
                <a:latin typeface="Times New Roman" pitchFamily="18" charset="0"/>
                <a:cs typeface="Times New Roman" pitchFamily="18" charset="0"/>
              </a:rPr>
              <a:t>елі</a:t>
            </a:r>
            <a:r>
              <a:rPr lang="ru-RU" sz="2800" b="1" i="1" dirty="0">
                <a:solidFill>
                  <a:srgbClr val="7030A0"/>
                </a:solidFill>
                <a:latin typeface="Times New Roman" pitchFamily="18" charset="0"/>
                <a:cs typeface="Times New Roman" pitchFamily="18" charset="0"/>
              </a:rPr>
              <a:t> </a:t>
            </a:r>
            <a:r>
              <a:rPr lang="ru-RU" sz="2800" b="1" i="1" dirty="0" err="1">
                <a:solidFill>
                  <a:srgbClr val="7030A0"/>
                </a:solidFill>
                <a:latin typeface="Times New Roman" pitchFamily="18" charset="0"/>
                <a:cs typeface="Times New Roman" pitchFamily="18" charset="0"/>
              </a:rPr>
              <a:t>мақтан</a:t>
            </a:r>
            <a:r>
              <a:rPr lang="ru-RU" sz="2800" b="1" i="1" dirty="0">
                <a:solidFill>
                  <a:srgbClr val="7030A0"/>
                </a:solidFill>
                <a:latin typeface="Times New Roman" pitchFamily="18" charset="0"/>
                <a:cs typeface="Times New Roman" pitchFamily="18" charset="0"/>
              </a:rPr>
              <a:t> </a:t>
            </a:r>
            <a:r>
              <a:rPr lang="ru-RU" sz="2800" b="1" i="1" dirty="0" err="1">
                <a:solidFill>
                  <a:srgbClr val="7030A0"/>
                </a:solidFill>
                <a:latin typeface="Times New Roman" pitchFamily="18" charset="0"/>
                <a:cs typeface="Times New Roman" pitchFamily="18" charset="0"/>
              </a:rPr>
              <a:t>тұтатын</a:t>
            </a:r>
            <a:r>
              <a:rPr lang="ru-RU" sz="2800" b="1" i="1" dirty="0">
                <a:solidFill>
                  <a:srgbClr val="7030A0"/>
                </a:solidFill>
                <a:latin typeface="Times New Roman" pitchFamily="18" charset="0"/>
                <a:cs typeface="Times New Roman" pitchFamily="18" charset="0"/>
              </a:rPr>
              <a:t> </a:t>
            </a:r>
            <a:r>
              <a:rPr lang="ru-RU" sz="2800" b="1" i="1" dirty="0" err="1">
                <a:solidFill>
                  <a:srgbClr val="7030A0"/>
                </a:solidFill>
                <a:latin typeface="Times New Roman" pitchFamily="18" charset="0"/>
                <a:cs typeface="Times New Roman" pitchFamily="18" charset="0"/>
              </a:rPr>
              <a:t>азамат</a:t>
            </a:r>
            <a:r>
              <a:rPr lang="ru-RU" sz="2800" b="1" i="1" dirty="0">
                <a:solidFill>
                  <a:srgbClr val="7030A0"/>
                </a:solidFill>
                <a:latin typeface="Times New Roman" pitchFamily="18" charset="0"/>
                <a:cs typeface="Times New Roman" pitchFamily="18" charset="0"/>
              </a:rPr>
              <a:t> </a:t>
            </a:r>
            <a:r>
              <a:rPr lang="ru-RU" sz="2800" b="1" i="1" dirty="0" err="1">
                <a:solidFill>
                  <a:srgbClr val="7030A0"/>
                </a:solidFill>
                <a:latin typeface="Times New Roman" pitchFamily="18" charset="0"/>
                <a:cs typeface="Times New Roman" pitchFamily="18" charset="0"/>
              </a:rPr>
              <a:t>болуға</a:t>
            </a:r>
            <a:r>
              <a:rPr lang="ru-RU" sz="2800" b="1" i="1" dirty="0">
                <a:solidFill>
                  <a:srgbClr val="7030A0"/>
                </a:solidFill>
                <a:latin typeface="Times New Roman" pitchFamily="18" charset="0"/>
                <a:cs typeface="Times New Roman" pitchFamily="18" charset="0"/>
              </a:rPr>
              <a:t> </a:t>
            </a:r>
            <a:r>
              <a:rPr lang="ru-RU" sz="2800" b="1" i="1" dirty="0" err="1">
                <a:solidFill>
                  <a:srgbClr val="7030A0"/>
                </a:solidFill>
                <a:latin typeface="Times New Roman" pitchFamily="18" charset="0"/>
                <a:cs typeface="Times New Roman" pitchFamily="18" charset="0"/>
              </a:rPr>
              <a:t>тәрбиелейді</a:t>
            </a:r>
            <a:r>
              <a:rPr lang="ru-RU" sz="2800" b="1" i="1" dirty="0" smtClean="0">
                <a:solidFill>
                  <a:srgbClr val="7030A0"/>
                </a:solidFill>
                <a:latin typeface="Times New Roman" pitchFamily="18" charset="0"/>
                <a:cs typeface="Times New Roman" pitchFamily="18" charset="0"/>
              </a:rPr>
              <a:t>. </a:t>
            </a:r>
            <a:r>
              <a:rPr lang="ru-RU" sz="2800" b="1" i="1" dirty="0" err="1" smtClean="0">
                <a:solidFill>
                  <a:srgbClr val="7030A0"/>
                </a:solidFill>
                <a:latin typeface="Times New Roman" pitchFamily="18" charset="0"/>
                <a:cs typeface="Times New Roman" pitchFamily="18" charset="0"/>
              </a:rPr>
              <a:t>Балаларыңыздың</a:t>
            </a:r>
            <a:r>
              <a:rPr lang="ru-RU" sz="2800" b="1" i="1" dirty="0" smtClean="0">
                <a:solidFill>
                  <a:srgbClr val="7030A0"/>
                </a:solidFill>
                <a:latin typeface="Times New Roman" pitchFamily="18" charset="0"/>
                <a:cs typeface="Times New Roman" pitchFamily="18" charset="0"/>
              </a:rPr>
              <a:t>  </a:t>
            </a:r>
            <a:r>
              <a:rPr lang="ru-RU" sz="2800" b="1" i="1" dirty="0" err="1" smtClean="0">
                <a:solidFill>
                  <a:srgbClr val="7030A0"/>
                </a:solidFill>
                <a:latin typeface="Times New Roman" pitchFamily="18" charset="0"/>
                <a:cs typeface="Times New Roman" pitchFamily="18" charset="0"/>
              </a:rPr>
              <a:t>биіктен</a:t>
            </a:r>
            <a:r>
              <a:rPr lang="ru-RU" sz="2800" b="1" i="1" dirty="0" smtClean="0">
                <a:solidFill>
                  <a:srgbClr val="7030A0"/>
                </a:solidFill>
                <a:latin typeface="Times New Roman" pitchFamily="18" charset="0"/>
                <a:cs typeface="Times New Roman" pitchFamily="18" charset="0"/>
              </a:rPr>
              <a:t> </a:t>
            </a:r>
            <a:r>
              <a:rPr lang="ru-RU" sz="2800" b="1" i="1" dirty="0" err="1" smtClean="0">
                <a:solidFill>
                  <a:srgbClr val="7030A0"/>
                </a:solidFill>
                <a:latin typeface="Times New Roman" pitchFamily="18" charset="0"/>
                <a:cs typeface="Times New Roman" pitchFamily="18" charset="0"/>
              </a:rPr>
              <a:t>көрініп</a:t>
            </a:r>
            <a:r>
              <a:rPr lang="ru-RU" sz="2800" b="1" i="1" dirty="0" smtClean="0">
                <a:solidFill>
                  <a:srgbClr val="7030A0"/>
                </a:solidFill>
                <a:latin typeface="Times New Roman" pitchFamily="18" charset="0"/>
                <a:cs typeface="Times New Roman" pitchFamily="18" charset="0"/>
              </a:rPr>
              <a:t>, </a:t>
            </a:r>
            <a:r>
              <a:rPr lang="ru-RU" sz="2800" b="1" i="1" dirty="0" err="1" smtClean="0">
                <a:solidFill>
                  <a:srgbClr val="7030A0"/>
                </a:solidFill>
                <a:latin typeface="Times New Roman" pitchFamily="18" charset="0"/>
                <a:cs typeface="Times New Roman" pitchFamily="18" charset="0"/>
              </a:rPr>
              <a:t>білімді</a:t>
            </a:r>
            <a:r>
              <a:rPr lang="ru-RU" sz="2800" b="1" i="1" dirty="0" smtClean="0">
                <a:solidFill>
                  <a:srgbClr val="7030A0"/>
                </a:solidFill>
                <a:latin typeface="Times New Roman" pitchFamily="18" charset="0"/>
                <a:cs typeface="Times New Roman" pitchFamily="18" charset="0"/>
              </a:rPr>
              <a:t> </a:t>
            </a:r>
            <a:r>
              <a:rPr lang="ru-RU" sz="2800" b="1" i="1" dirty="0" err="1" smtClean="0">
                <a:solidFill>
                  <a:srgbClr val="7030A0"/>
                </a:solidFill>
                <a:latin typeface="Times New Roman" pitchFamily="18" charset="0"/>
                <a:cs typeface="Times New Roman" pitchFamily="18" charset="0"/>
              </a:rPr>
              <a:t>тұлға</a:t>
            </a:r>
            <a:r>
              <a:rPr lang="ru-RU" sz="2800" b="1" i="1" dirty="0" smtClean="0">
                <a:solidFill>
                  <a:srgbClr val="7030A0"/>
                </a:solidFill>
                <a:latin typeface="Times New Roman" pitchFamily="18" charset="0"/>
                <a:cs typeface="Times New Roman" pitchFamily="18" charset="0"/>
              </a:rPr>
              <a:t> </a:t>
            </a:r>
            <a:r>
              <a:rPr lang="ru-RU" sz="2800" b="1" i="1" dirty="0" err="1" smtClean="0">
                <a:solidFill>
                  <a:srgbClr val="7030A0"/>
                </a:solidFill>
                <a:latin typeface="Times New Roman" pitchFamily="18" charset="0"/>
                <a:cs typeface="Times New Roman" pitchFamily="18" charset="0"/>
              </a:rPr>
              <a:t>болуын</a:t>
            </a:r>
            <a:r>
              <a:rPr lang="ru-RU" sz="2800" b="1" i="1" dirty="0" smtClean="0">
                <a:solidFill>
                  <a:srgbClr val="7030A0"/>
                </a:solidFill>
                <a:latin typeface="Times New Roman" pitchFamily="18" charset="0"/>
                <a:cs typeface="Times New Roman" pitchFamily="18" charset="0"/>
              </a:rPr>
              <a:t> </a:t>
            </a:r>
            <a:r>
              <a:rPr lang="ru-RU" sz="2800" b="1" i="1" dirty="0" err="1" smtClean="0">
                <a:solidFill>
                  <a:srgbClr val="7030A0"/>
                </a:solidFill>
                <a:latin typeface="Times New Roman" pitchFamily="18" charset="0"/>
                <a:cs typeface="Times New Roman" pitchFamily="18" charset="0"/>
              </a:rPr>
              <a:t>қаласаңыз</a:t>
            </a:r>
            <a:r>
              <a:rPr lang="ru-RU" sz="2800" b="1" i="1" dirty="0" smtClean="0">
                <a:solidFill>
                  <a:srgbClr val="7030A0"/>
                </a:solidFill>
                <a:latin typeface="Times New Roman" pitchFamily="18" charset="0"/>
                <a:cs typeface="Times New Roman" pitchFamily="18" charset="0"/>
              </a:rPr>
              <a:t>, </a:t>
            </a:r>
            <a:r>
              <a:rPr lang="ru-RU" sz="2800" b="1" i="1" dirty="0" err="1" smtClean="0">
                <a:solidFill>
                  <a:srgbClr val="7030A0"/>
                </a:solidFill>
                <a:latin typeface="Times New Roman" pitchFamily="18" charset="0"/>
                <a:cs typeface="Times New Roman" pitchFamily="18" charset="0"/>
              </a:rPr>
              <a:t>біздің</a:t>
            </a:r>
            <a:r>
              <a:rPr lang="ru-RU" sz="2800" b="1" i="1" dirty="0" smtClean="0">
                <a:solidFill>
                  <a:srgbClr val="7030A0"/>
                </a:solidFill>
                <a:latin typeface="Times New Roman" pitchFamily="18" charset="0"/>
                <a:cs typeface="Times New Roman" pitchFamily="18" charset="0"/>
              </a:rPr>
              <a:t> </a:t>
            </a:r>
            <a:r>
              <a:rPr lang="ru-RU" sz="2800" b="1" i="1" dirty="0" err="1" smtClean="0">
                <a:solidFill>
                  <a:srgbClr val="7030A0"/>
                </a:solidFill>
                <a:latin typeface="Times New Roman" pitchFamily="18" charset="0"/>
                <a:cs typeface="Times New Roman" pitchFamily="18" charset="0"/>
              </a:rPr>
              <a:t>мектепті</a:t>
            </a:r>
            <a:r>
              <a:rPr lang="ru-RU" sz="2800" b="1" i="1" dirty="0" smtClean="0">
                <a:solidFill>
                  <a:srgbClr val="7030A0"/>
                </a:solidFill>
                <a:latin typeface="Times New Roman" pitchFamily="18" charset="0"/>
                <a:cs typeface="Times New Roman" pitchFamily="18" charset="0"/>
              </a:rPr>
              <a:t>  </a:t>
            </a:r>
            <a:r>
              <a:rPr lang="ru-RU" sz="2800" b="1" i="1" dirty="0" err="1" smtClean="0">
                <a:solidFill>
                  <a:srgbClr val="7030A0"/>
                </a:solidFill>
                <a:latin typeface="Times New Roman" pitchFamily="18" charset="0"/>
                <a:cs typeface="Times New Roman" pitchFamily="18" charset="0"/>
              </a:rPr>
              <a:t>таңдаңыз</a:t>
            </a:r>
            <a:r>
              <a:rPr lang="ru-RU" sz="2800" b="1" i="1" dirty="0" smtClean="0">
                <a:solidFill>
                  <a:srgbClr val="7030A0"/>
                </a:solidFill>
                <a:latin typeface="Times New Roman" pitchFamily="18" charset="0"/>
                <a:cs typeface="Times New Roman" pitchFamily="18" charset="0"/>
              </a:rPr>
              <a:t>. </a:t>
            </a:r>
          </a:p>
          <a:p>
            <a:r>
              <a:rPr lang="ru-RU" sz="2800" b="1" i="1" dirty="0">
                <a:solidFill>
                  <a:srgbClr val="7030A0"/>
                </a:solidFill>
                <a:latin typeface="Times New Roman" pitchFamily="18" charset="0"/>
                <a:cs typeface="Times New Roman" pitchFamily="18" charset="0"/>
              </a:rPr>
              <a:t> </a:t>
            </a:r>
            <a:r>
              <a:rPr lang="ru-RU" sz="2800" b="1" i="1" dirty="0" smtClean="0">
                <a:solidFill>
                  <a:srgbClr val="7030A0"/>
                </a:solidFill>
                <a:latin typeface="Times New Roman" pitchFamily="18" charset="0"/>
                <a:cs typeface="Times New Roman" pitchFamily="18" charset="0"/>
              </a:rPr>
              <a:t>     </a:t>
            </a:r>
            <a:r>
              <a:rPr lang="kk-KZ" sz="2800" b="1" i="1" dirty="0" smtClean="0">
                <a:solidFill>
                  <a:srgbClr val="7030A0"/>
                </a:solidFill>
                <a:latin typeface="Times New Roman" pitchFamily="18" charset="0"/>
                <a:cs typeface="Times New Roman" pitchFamily="18" charset="0"/>
              </a:rPr>
              <a:t>Қаламыздың </a:t>
            </a:r>
            <a:r>
              <a:rPr lang="kk-KZ" sz="2800" b="1" i="1" dirty="0">
                <a:solidFill>
                  <a:srgbClr val="7030A0"/>
                </a:solidFill>
                <a:latin typeface="Times New Roman" pitchFamily="18" charset="0"/>
                <a:cs typeface="Times New Roman" pitchFamily="18" charset="0"/>
              </a:rPr>
              <a:t>орталығында орналасқан </a:t>
            </a:r>
            <a:r>
              <a:rPr lang="kk-KZ" sz="2800" b="1" i="1" dirty="0" smtClean="0">
                <a:solidFill>
                  <a:srgbClr val="7030A0"/>
                </a:solidFill>
                <a:latin typeface="Times New Roman" pitchFamily="18" charset="0"/>
                <a:cs typeface="Times New Roman" pitchFamily="18" charset="0"/>
              </a:rPr>
              <a:t>  </a:t>
            </a:r>
          </a:p>
          <a:p>
            <a:r>
              <a:rPr lang="kk-KZ" sz="2800" b="1" i="1" dirty="0" smtClean="0">
                <a:solidFill>
                  <a:srgbClr val="7030A0"/>
                </a:solidFill>
                <a:latin typeface="Times New Roman" pitchFamily="18" charset="0"/>
                <a:cs typeface="Times New Roman" pitchFamily="18" charset="0"/>
              </a:rPr>
              <a:t>7- мектептің  1 қазақ  сыныбына  шақырамыз. </a:t>
            </a:r>
          </a:p>
          <a:p>
            <a:r>
              <a:rPr lang="kk-KZ" sz="2800" b="1" i="1">
                <a:solidFill>
                  <a:srgbClr val="7030A0"/>
                </a:solidFill>
                <a:latin typeface="Times New Roman" pitchFamily="18" charset="0"/>
                <a:cs typeface="Times New Roman" pitchFamily="18" charset="0"/>
              </a:rPr>
              <a:t> </a:t>
            </a:r>
            <a:r>
              <a:rPr lang="kk-KZ" sz="2800" b="1" i="1" smtClean="0">
                <a:solidFill>
                  <a:srgbClr val="7030A0"/>
                </a:solidFill>
                <a:latin typeface="Times New Roman" pitchFamily="18" charset="0"/>
                <a:cs typeface="Times New Roman" pitchFamily="18" charset="0"/>
              </a:rPr>
              <a:t>                                             Мектеп әкімшілігі.</a:t>
            </a:r>
            <a:endParaRPr lang="kk-KZ" sz="2800" b="1" i="1" dirty="0" smtClean="0">
              <a:solidFill>
                <a:srgbClr val="7030A0"/>
              </a:solidFill>
              <a:latin typeface="Times New Roman" pitchFamily="18" charset="0"/>
              <a:cs typeface="Times New Roman" pitchFamily="18" charset="0"/>
            </a:endParaRPr>
          </a:p>
          <a:p>
            <a:r>
              <a:rPr lang="kk-KZ" sz="2800" b="1" i="1" dirty="0">
                <a:solidFill>
                  <a:srgbClr val="7030A0"/>
                </a:solidFill>
                <a:latin typeface="Times New Roman" pitchFamily="18" charset="0"/>
                <a:cs typeface="Times New Roman" pitchFamily="18" charset="0"/>
              </a:rPr>
              <a:t> </a:t>
            </a:r>
            <a:r>
              <a:rPr lang="kk-KZ" sz="2800" b="1" i="1" dirty="0" smtClean="0">
                <a:solidFill>
                  <a:srgbClr val="7030A0"/>
                </a:solidFill>
                <a:latin typeface="Times New Roman" pitchFamily="18" charset="0"/>
                <a:cs typeface="Times New Roman" pitchFamily="18" charset="0"/>
              </a:rPr>
              <a:t>                                           </a:t>
            </a:r>
            <a:endParaRPr lang="ru-RU" sz="2800" dirty="0">
              <a:solidFill>
                <a:srgbClr val="7030A0"/>
              </a:solidFill>
              <a:latin typeface="Times New Roman" pitchFamily="18" charset="0"/>
              <a:cs typeface="Times New Roman" pitchFamily="18" charset="0"/>
            </a:endParaRPr>
          </a:p>
          <a:p>
            <a:pPr>
              <a:lnSpc>
                <a:spcPts val="1580"/>
              </a:lnSpc>
              <a:spcAft>
                <a:spcPts val="0"/>
              </a:spcAft>
            </a:pPr>
            <a:endParaRPr lang="kk-KZ" dirty="0">
              <a:solidFill>
                <a:srgbClr val="7030A0"/>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5637447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sz="quarter" idx="13"/>
          </p:nvPr>
        </p:nvSpPr>
        <p:spPr/>
        <p:txBody>
          <a:bodyPr/>
          <a:lstStyle/>
          <a:p>
            <a:endParaRPr lang="ru-RU"/>
          </a:p>
        </p:txBody>
      </p:sp>
      <p:pic>
        <p:nvPicPr>
          <p:cNvPr id="2050" name="Picture 2" descr="C:\Users\53\Desktop\i.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982"/>
            <a:ext cx="9144000" cy="685003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644646" y="202107"/>
            <a:ext cx="7488832" cy="2357568"/>
          </a:xfrm>
          <a:prstGeom prst="rect">
            <a:avLst/>
          </a:prstGeom>
          <a:noFill/>
        </p:spPr>
        <p:txBody>
          <a:bodyPr wrap="square" rtlCol="0">
            <a:spAutoFit/>
          </a:bodyPr>
          <a:lstStyle/>
          <a:p>
            <a:pPr algn="ctr">
              <a:lnSpc>
                <a:spcPct val="115000"/>
              </a:lnSpc>
            </a:pPr>
            <a:r>
              <a:rPr lang="kk-KZ" sz="2400" b="1" i="1" dirty="0">
                <a:solidFill>
                  <a:srgbClr val="1F497D">
                    <a:lumMod val="50000"/>
                  </a:srgbClr>
                </a:solidFill>
                <a:latin typeface="Times New Roman"/>
                <a:ea typeface="Calibri"/>
                <a:cs typeface="Times New Roman"/>
              </a:rPr>
              <a:t>Құрметті болашақ бірінші сынып оқушыларының ата-аналары!</a:t>
            </a:r>
            <a:endParaRPr lang="ru-RU" sz="2400" b="1" i="1" dirty="0">
              <a:solidFill>
                <a:srgbClr val="1F497D">
                  <a:lumMod val="50000"/>
                </a:srgbClr>
              </a:solidFill>
              <a:ea typeface="Calibri"/>
              <a:cs typeface="Times New Roman"/>
            </a:endParaRPr>
          </a:p>
          <a:p>
            <a:pPr algn="ctr">
              <a:lnSpc>
                <a:spcPct val="115000"/>
              </a:lnSpc>
            </a:pPr>
            <a:r>
              <a:rPr lang="kk-KZ" b="1" i="1" dirty="0">
                <a:solidFill>
                  <a:srgbClr val="1F497D">
                    <a:lumMod val="50000"/>
                  </a:srgbClr>
                </a:solidFill>
                <a:latin typeface="Times New Roman"/>
                <a:ea typeface="Calibri"/>
                <a:cs typeface="Times New Roman"/>
              </a:rPr>
              <a:t>№7 ж</a:t>
            </a:r>
            <a:r>
              <a:rPr lang="kk-KZ" b="1" i="1" dirty="0" smtClean="0">
                <a:solidFill>
                  <a:srgbClr val="1F497D">
                    <a:lumMod val="50000"/>
                  </a:srgbClr>
                </a:solidFill>
                <a:latin typeface="Times New Roman"/>
                <a:ea typeface="Calibri"/>
                <a:cs typeface="Times New Roman"/>
              </a:rPr>
              <a:t>алпы </a:t>
            </a:r>
            <a:r>
              <a:rPr lang="kk-KZ" b="1" i="1" dirty="0">
                <a:solidFill>
                  <a:srgbClr val="1F497D">
                    <a:lumMod val="50000"/>
                  </a:srgbClr>
                </a:solidFill>
                <a:latin typeface="Times New Roman"/>
                <a:ea typeface="Calibri"/>
                <a:cs typeface="Times New Roman"/>
              </a:rPr>
              <a:t>орта білім беру бейіндік бейімдеуге мамандандырылған мектебі  сіздердің балаларыңызды</a:t>
            </a:r>
            <a:endParaRPr lang="ru-RU" sz="1200" b="1" i="1" dirty="0">
              <a:solidFill>
                <a:srgbClr val="1F497D">
                  <a:lumMod val="50000"/>
                </a:srgbClr>
              </a:solidFill>
              <a:ea typeface="Calibri"/>
              <a:cs typeface="Times New Roman"/>
            </a:endParaRPr>
          </a:p>
          <a:p>
            <a:pPr algn="ctr">
              <a:lnSpc>
                <a:spcPct val="115000"/>
              </a:lnSpc>
            </a:pPr>
            <a:r>
              <a:rPr lang="kk-KZ" sz="2000" b="1" i="1" dirty="0" smtClean="0">
                <a:solidFill>
                  <a:srgbClr val="1F497D">
                    <a:lumMod val="50000"/>
                  </a:srgbClr>
                </a:solidFill>
                <a:latin typeface="Times New Roman"/>
                <a:ea typeface="Calibri"/>
                <a:cs typeface="Times New Roman"/>
              </a:rPr>
              <a:t>Бірінші сыныпқа</a:t>
            </a:r>
            <a:r>
              <a:rPr lang="en-US" sz="2000" b="1" i="1" dirty="0" smtClean="0">
                <a:solidFill>
                  <a:srgbClr val="1F497D">
                    <a:lumMod val="50000"/>
                  </a:srgbClr>
                </a:solidFill>
                <a:latin typeface="Times New Roman"/>
                <a:ea typeface="Calibri"/>
                <a:cs typeface="Times New Roman"/>
              </a:rPr>
              <a:t> </a:t>
            </a:r>
            <a:r>
              <a:rPr lang="kk-KZ" b="1" i="1" dirty="0" smtClean="0">
                <a:solidFill>
                  <a:srgbClr val="1F497D">
                    <a:lumMod val="50000"/>
                  </a:srgbClr>
                </a:solidFill>
                <a:latin typeface="Times New Roman"/>
                <a:ea typeface="Calibri"/>
                <a:cs typeface="Times New Roman"/>
              </a:rPr>
              <a:t>білім </a:t>
            </a:r>
            <a:r>
              <a:rPr lang="kk-KZ" b="1" i="1" dirty="0">
                <a:solidFill>
                  <a:srgbClr val="1F497D">
                    <a:lumMod val="50000"/>
                  </a:srgbClr>
                </a:solidFill>
                <a:latin typeface="Times New Roman"/>
                <a:ea typeface="Calibri"/>
                <a:cs typeface="Times New Roman"/>
              </a:rPr>
              <a:t>алуға </a:t>
            </a:r>
            <a:endParaRPr lang="en-US" b="1" i="1" dirty="0" smtClean="0">
              <a:solidFill>
                <a:srgbClr val="1F497D">
                  <a:lumMod val="50000"/>
                </a:srgbClr>
              </a:solidFill>
              <a:latin typeface="Times New Roman"/>
              <a:ea typeface="Calibri"/>
              <a:cs typeface="Times New Roman"/>
            </a:endParaRPr>
          </a:p>
          <a:p>
            <a:pPr algn="ctr">
              <a:lnSpc>
                <a:spcPct val="115000"/>
              </a:lnSpc>
            </a:pPr>
            <a:r>
              <a:rPr lang="kk-KZ" sz="2400" b="1" i="1" dirty="0" smtClean="0">
                <a:solidFill>
                  <a:srgbClr val="1F497D">
                    <a:lumMod val="50000"/>
                  </a:srgbClr>
                </a:solidFill>
                <a:latin typeface="Times New Roman"/>
                <a:ea typeface="Calibri"/>
                <a:cs typeface="Times New Roman"/>
              </a:rPr>
              <a:t>ШАҚЫРАМЫЗ</a:t>
            </a:r>
            <a:r>
              <a:rPr lang="kk-KZ" sz="2400" dirty="0" smtClean="0">
                <a:solidFill>
                  <a:srgbClr val="1F497D">
                    <a:lumMod val="50000"/>
                  </a:srgbClr>
                </a:solidFill>
                <a:latin typeface="Times New Roman"/>
                <a:ea typeface="Calibri"/>
                <a:cs typeface="Times New Roman"/>
              </a:rPr>
              <a:t>.</a:t>
            </a:r>
            <a:endParaRPr lang="ru-RU" sz="1200" dirty="0">
              <a:solidFill>
                <a:srgbClr val="1F497D">
                  <a:lumMod val="50000"/>
                </a:srgbClr>
              </a:solidFill>
              <a:ea typeface="Calibri"/>
              <a:cs typeface="Times New Roman"/>
            </a:endParaRPr>
          </a:p>
        </p:txBody>
      </p:sp>
      <p:sp>
        <p:nvSpPr>
          <p:cNvPr id="5" name="Прямоугольник 4"/>
          <p:cNvSpPr/>
          <p:nvPr/>
        </p:nvSpPr>
        <p:spPr>
          <a:xfrm>
            <a:off x="395536" y="2453838"/>
            <a:ext cx="6840760" cy="3697422"/>
          </a:xfrm>
          <a:prstGeom prst="rect">
            <a:avLst/>
          </a:prstGeom>
        </p:spPr>
        <p:txBody>
          <a:bodyPr wrap="square">
            <a:spAutoFit/>
          </a:bodyPr>
          <a:lstStyle/>
          <a:p>
            <a:pPr algn="ctr">
              <a:spcAft>
                <a:spcPts val="1000"/>
              </a:spcAft>
            </a:pPr>
            <a:endParaRPr lang="kk-KZ" sz="1600" b="1" dirty="0" smtClean="0">
              <a:solidFill>
                <a:srgbClr val="1F497D">
                  <a:lumMod val="50000"/>
                </a:srgbClr>
              </a:solidFill>
              <a:latin typeface="Times New Roman"/>
              <a:ea typeface="Calibri"/>
              <a:cs typeface="Times New Roman"/>
            </a:endParaRPr>
          </a:p>
          <a:p>
            <a:pPr algn="ctr">
              <a:spcAft>
                <a:spcPts val="1000"/>
              </a:spcAft>
            </a:pPr>
            <a:r>
              <a:rPr lang="kk-KZ" b="1" dirty="0" smtClean="0">
                <a:solidFill>
                  <a:srgbClr val="1F497D">
                    <a:lumMod val="50000"/>
                  </a:srgbClr>
                </a:solidFill>
                <a:latin typeface="Times New Roman"/>
                <a:ea typeface="Calibri"/>
                <a:cs typeface="Times New Roman"/>
              </a:rPr>
              <a:t>1-сыныпқа </a:t>
            </a:r>
            <a:r>
              <a:rPr lang="kk-KZ" b="1" dirty="0">
                <a:solidFill>
                  <a:srgbClr val="1F497D">
                    <a:lumMod val="50000"/>
                  </a:srgbClr>
                </a:solidFill>
                <a:latin typeface="Times New Roman"/>
                <a:ea typeface="Calibri"/>
                <a:cs typeface="Times New Roman"/>
              </a:rPr>
              <a:t>қабылдау үшін қажет құжаттар тізімі</a:t>
            </a:r>
            <a:endParaRPr lang="ru-RU" dirty="0">
              <a:solidFill>
                <a:srgbClr val="1F497D">
                  <a:lumMod val="50000"/>
                </a:srgbClr>
              </a:solidFill>
              <a:ea typeface="Calibri"/>
              <a:cs typeface="Times New Roman"/>
            </a:endParaRPr>
          </a:p>
          <a:p>
            <a:pPr marL="342900" indent="-342900">
              <a:buFont typeface="+mj-lt"/>
              <a:buAutoNum type="arabicPeriod"/>
            </a:pPr>
            <a:r>
              <a:rPr lang="kk-KZ" dirty="0">
                <a:solidFill>
                  <a:srgbClr val="1F497D">
                    <a:lumMod val="50000"/>
                  </a:srgbClr>
                </a:solidFill>
                <a:latin typeface="Times New Roman"/>
                <a:ea typeface="Calibri"/>
                <a:cs typeface="Times New Roman"/>
              </a:rPr>
              <a:t>Өтініш</a:t>
            </a:r>
            <a:endParaRPr lang="ru-RU" dirty="0">
              <a:solidFill>
                <a:srgbClr val="1F497D">
                  <a:lumMod val="50000"/>
                </a:srgbClr>
              </a:solidFill>
              <a:ea typeface="Calibri"/>
              <a:cs typeface="Times New Roman"/>
            </a:endParaRPr>
          </a:p>
          <a:p>
            <a:pPr marL="342900" indent="-342900">
              <a:lnSpc>
                <a:spcPct val="115000"/>
              </a:lnSpc>
              <a:buFont typeface="+mj-lt"/>
              <a:buAutoNum type="arabicPeriod"/>
            </a:pPr>
            <a:r>
              <a:rPr lang="kk-KZ" dirty="0">
                <a:solidFill>
                  <a:srgbClr val="1F497D">
                    <a:lumMod val="50000"/>
                  </a:srgbClr>
                </a:solidFill>
                <a:latin typeface="Times New Roman"/>
                <a:ea typeface="Calibri"/>
                <a:cs typeface="Times New Roman"/>
              </a:rPr>
              <a:t>Туу туралы куәлік (көшірме)</a:t>
            </a:r>
            <a:endParaRPr lang="ru-RU" dirty="0">
              <a:solidFill>
                <a:srgbClr val="1F497D">
                  <a:lumMod val="50000"/>
                </a:srgbClr>
              </a:solidFill>
              <a:ea typeface="Calibri"/>
              <a:cs typeface="Times New Roman"/>
            </a:endParaRPr>
          </a:p>
          <a:p>
            <a:pPr marL="342900" indent="-342900">
              <a:lnSpc>
                <a:spcPct val="115000"/>
              </a:lnSpc>
              <a:buFont typeface="+mj-lt"/>
              <a:buAutoNum type="arabicPeriod"/>
            </a:pPr>
            <a:r>
              <a:rPr lang="kk-KZ" dirty="0">
                <a:solidFill>
                  <a:srgbClr val="1F497D">
                    <a:lumMod val="50000"/>
                  </a:srgbClr>
                </a:solidFill>
                <a:latin typeface="Times New Roman"/>
                <a:ea typeface="Calibri"/>
                <a:cs typeface="Times New Roman"/>
              </a:rPr>
              <a:t>Фото 3*4   (2 дана) </a:t>
            </a:r>
            <a:endParaRPr lang="ru-RU" dirty="0">
              <a:solidFill>
                <a:srgbClr val="1F497D">
                  <a:lumMod val="50000"/>
                </a:srgbClr>
              </a:solidFill>
              <a:ea typeface="Calibri"/>
              <a:cs typeface="Times New Roman"/>
            </a:endParaRPr>
          </a:p>
          <a:p>
            <a:pPr marL="342900" indent="-342900">
              <a:lnSpc>
                <a:spcPct val="115000"/>
              </a:lnSpc>
              <a:buFont typeface="+mj-lt"/>
              <a:buAutoNum type="arabicPeriod"/>
            </a:pPr>
            <a:r>
              <a:rPr lang="kk-KZ" dirty="0" smtClean="0">
                <a:solidFill>
                  <a:srgbClr val="1F497D">
                    <a:lumMod val="50000"/>
                  </a:srgbClr>
                </a:solidFill>
                <a:latin typeface="Times New Roman"/>
                <a:ea typeface="Calibri"/>
                <a:cs typeface="Times New Roman"/>
              </a:rPr>
              <a:t>Мед.карта</a:t>
            </a:r>
            <a:endParaRPr lang="ru-RU" dirty="0">
              <a:solidFill>
                <a:srgbClr val="1F497D">
                  <a:lumMod val="50000"/>
                </a:srgbClr>
              </a:solidFill>
              <a:ea typeface="Calibri"/>
              <a:cs typeface="Times New Roman"/>
            </a:endParaRPr>
          </a:p>
          <a:p>
            <a:pPr marL="342900" indent="-342900">
              <a:lnSpc>
                <a:spcPct val="115000"/>
              </a:lnSpc>
              <a:buFont typeface="+mj-lt"/>
              <a:buAutoNum type="arabicPeriod"/>
            </a:pPr>
            <a:endParaRPr lang="ru-RU" i="1" dirty="0">
              <a:solidFill>
                <a:srgbClr val="1F497D">
                  <a:lumMod val="50000"/>
                </a:srgbClr>
              </a:solidFill>
              <a:latin typeface="Times New Roman"/>
              <a:ea typeface="Calibri"/>
              <a:cs typeface="Times New Roman"/>
            </a:endParaRPr>
          </a:p>
          <a:p>
            <a:pPr>
              <a:lnSpc>
                <a:spcPct val="115000"/>
              </a:lnSpc>
            </a:pPr>
            <a:r>
              <a:rPr lang="kk-KZ" i="1" dirty="0" smtClean="0">
                <a:solidFill>
                  <a:prstClr val="black"/>
                </a:solidFill>
                <a:latin typeface="Times New Roman"/>
                <a:ea typeface="Calibri"/>
                <a:cs typeface="Times New Roman"/>
              </a:rPr>
              <a:t> 1-сыныпқа </a:t>
            </a:r>
            <a:r>
              <a:rPr lang="kk-KZ" i="1" dirty="0">
                <a:solidFill>
                  <a:prstClr val="black"/>
                </a:solidFill>
                <a:latin typeface="Times New Roman"/>
                <a:ea typeface="Calibri"/>
                <a:cs typeface="Times New Roman"/>
              </a:rPr>
              <a:t>қабылдайтын ұстаздар </a:t>
            </a:r>
            <a:r>
              <a:rPr lang="kk-KZ" i="1" dirty="0" smtClean="0">
                <a:solidFill>
                  <a:prstClr val="black"/>
                </a:solidFill>
                <a:latin typeface="Times New Roman"/>
                <a:ea typeface="Calibri"/>
                <a:cs typeface="Times New Roman"/>
              </a:rPr>
              <a:t>: </a:t>
            </a:r>
          </a:p>
          <a:p>
            <a:pPr>
              <a:lnSpc>
                <a:spcPct val="115000"/>
              </a:lnSpc>
            </a:pPr>
            <a:r>
              <a:rPr lang="kk-KZ" i="1" dirty="0">
                <a:solidFill>
                  <a:prstClr val="black"/>
                </a:solidFill>
                <a:latin typeface="Times New Roman"/>
                <a:ea typeface="Calibri"/>
                <a:cs typeface="Times New Roman"/>
              </a:rPr>
              <a:t> </a:t>
            </a:r>
            <a:r>
              <a:rPr lang="kk-KZ" i="1" dirty="0" smtClean="0">
                <a:solidFill>
                  <a:prstClr val="black"/>
                </a:solidFill>
                <a:latin typeface="Times New Roman"/>
                <a:ea typeface="Calibri"/>
                <a:cs typeface="Times New Roman"/>
              </a:rPr>
              <a:t>                       Нуралина Клара Камысбайқызы</a:t>
            </a:r>
          </a:p>
          <a:p>
            <a:pPr>
              <a:lnSpc>
                <a:spcPct val="115000"/>
              </a:lnSpc>
            </a:pPr>
            <a:r>
              <a:rPr lang="kk-KZ" i="1" dirty="0">
                <a:solidFill>
                  <a:prstClr val="black"/>
                </a:solidFill>
                <a:latin typeface="Times New Roman"/>
                <a:ea typeface="Calibri"/>
                <a:cs typeface="Times New Roman"/>
              </a:rPr>
              <a:t> </a:t>
            </a:r>
            <a:r>
              <a:rPr lang="kk-KZ" i="1" dirty="0" smtClean="0">
                <a:solidFill>
                  <a:prstClr val="black"/>
                </a:solidFill>
                <a:latin typeface="Times New Roman"/>
                <a:ea typeface="Calibri"/>
                <a:cs typeface="Times New Roman"/>
              </a:rPr>
              <a:t>                      Зарихан  Алтынай</a:t>
            </a:r>
          </a:p>
          <a:p>
            <a:pPr>
              <a:lnSpc>
                <a:spcPct val="115000"/>
              </a:lnSpc>
            </a:pPr>
            <a:r>
              <a:rPr lang="kk-KZ" i="1" dirty="0">
                <a:solidFill>
                  <a:prstClr val="black"/>
                </a:solidFill>
                <a:latin typeface="Times New Roman"/>
                <a:ea typeface="Calibri"/>
                <a:cs typeface="Times New Roman"/>
              </a:rPr>
              <a:t> </a:t>
            </a:r>
            <a:r>
              <a:rPr lang="kk-KZ" i="1" dirty="0" smtClean="0">
                <a:solidFill>
                  <a:prstClr val="black"/>
                </a:solidFill>
                <a:latin typeface="Times New Roman"/>
                <a:ea typeface="Calibri"/>
                <a:cs typeface="Times New Roman"/>
              </a:rPr>
              <a:t>                      Муликова Данагүл Советқызы</a:t>
            </a:r>
            <a:endParaRPr lang="ru-RU" dirty="0">
              <a:solidFill>
                <a:srgbClr val="1F497D">
                  <a:lumMod val="50000"/>
                </a:srgbClr>
              </a:solidFill>
              <a:ea typeface="Calibri"/>
              <a:cs typeface="Times New Roman"/>
            </a:endParaRPr>
          </a:p>
        </p:txBody>
      </p:sp>
    </p:spTree>
    <p:extLst>
      <p:ext uri="{BB962C8B-B14F-4D97-AF65-F5344CB8AC3E}">
        <p14:creationId xmlns:p14="http://schemas.microsoft.com/office/powerpoint/2010/main" val="1199665392"/>
      </p:ext>
    </p:extLst>
  </p:cSld>
  <p:clrMapOvr>
    <a:masterClrMapping/>
  </p:clrMapOvr>
  <mc:AlternateContent xmlns:mc="http://schemas.openxmlformats.org/markup-compatibility/2006" xmlns:p14="http://schemas.microsoft.com/office/powerpoint/2010/main">
    <mc:Choice Requires="p14">
      <p:transition spd="slow" p14:dur="2000" advTm="7151"/>
    </mc:Choice>
    <mc:Fallback xmlns="">
      <p:transition spd="slow" advTm="7151"/>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rotWithShape="1">
          <a:blip r:embed="rId2" cstate="print">
            <a:extLst>
              <a:ext uri="{28A0092B-C50C-407E-A947-70E740481C1C}">
                <a14:useLocalDpi xmlns:a14="http://schemas.microsoft.com/office/drawing/2010/main" val="0"/>
              </a:ext>
            </a:extLst>
          </a:blip>
          <a:srcRect b="25329"/>
          <a:stretch/>
        </p:blipFill>
        <p:spPr>
          <a:xfrm>
            <a:off x="6946962" y="2580443"/>
            <a:ext cx="1738251" cy="2043245"/>
          </a:xfrm>
          <a:prstGeom prst="ellipse">
            <a:avLst/>
          </a:prstGeom>
          <a:ln>
            <a:noFill/>
          </a:ln>
          <a:effectLst>
            <a:softEdge rad="112500"/>
          </a:effectLst>
        </p:spPr>
      </p:pic>
      <p:pic>
        <p:nvPicPr>
          <p:cNvPr id="5" name="Picture 5" descr="DSCN2527"/>
          <p:cNvPicPr>
            <a:picLocks noChangeAspect="1" noChangeArrowheads="1"/>
          </p:cNvPicPr>
          <p:nvPr/>
        </p:nvPicPr>
        <p:blipFill rotWithShape="1">
          <a:blip r:embed="rId3">
            <a:extLst>
              <a:ext uri="{28A0092B-C50C-407E-A947-70E740481C1C}">
                <a14:useLocalDpi xmlns:a14="http://schemas.microsoft.com/office/drawing/2010/main" val="0"/>
              </a:ext>
            </a:extLst>
          </a:blip>
          <a:srcRect l="27756" t="23630" r="42009" b="20497"/>
          <a:stretch/>
        </p:blipFill>
        <p:spPr bwMode="auto">
          <a:xfrm>
            <a:off x="108573" y="753268"/>
            <a:ext cx="1918146" cy="196515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Рисунок 2"/>
          <p:cNvPicPr>
            <a:picLocks noChangeAspect="1"/>
          </p:cNvPicPr>
          <p:nvPr/>
        </p:nvPicPr>
        <p:blipFill rotWithShape="1">
          <a:blip r:embed="rId4">
            <a:extLst>
              <a:ext uri="{28A0092B-C50C-407E-A947-70E740481C1C}">
                <a14:useLocalDpi xmlns:a14="http://schemas.microsoft.com/office/drawing/2010/main" val="0"/>
              </a:ext>
            </a:extLst>
          </a:blip>
          <a:srcRect l="18685" t="14605" r="35773" b="42435"/>
          <a:stretch/>
        </p:blipFill>
        <p:spPr>
          <a:xfrm>
            <a:off x="323528" y="4561647"/>
            <a:ext cx="2249257" cy="2126733"/>
          </a:xfrm>
          <a:prstGeom prst="ellipse">
            <a:avLst/>
          </a:prstGeom>
          <a:ln>
            <a:noFill/>
          </a:ln>
          <a:effectLst>
            <a:softEdge rad="112500"/>
          </a:effectLst>
        </p:spPr>
      </p:pic>
      <p:sp>
        <p:nvSpPr>
          <p:cNvPr id="10245" name="TextBox 6"/>
          <p:cNvSpPr txBox="1">
            <a:spLocks noChangeArrowheads="1"/>
          </p:cNvSpPr>
          <p:nvPr/>
        </p:nvSpPr>
        <p:spPr bwMode="auto">
          <a:xfrm>
            <a:off x="2025650" y="1330325"/>
            <a:ext cx="6659563"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rgbClr val="404040"/>
                </a:solidFill>
                <a:latin typeface="Trebuchet MS" pitchFamily="34" charset="0"/>
              </a:defRPr>
            </a:lvl1pPr>
            <a:lvl2pPr marL="742950" indent="-285750">
              <a:defRPr sz="2000">
                <a:solidFill>
                  <a:srgbClr val="404040"/>
                </a:solidFill>
                <a:latin typeface="Trebuchet MS" pitchFamily="34" charset="0"/>
              </a:defRPr>
            </a:lvl2pPr>
            <a:lvl3pPr marL="1143000" indent="-228600">
              <a:defRPr>
                <a:solidFill>
                  <a:srgbClr val="404040"/>
                </a:solidFill>
                <a:latin typeface="Trebuchet MS" pitchFamily="34" charset="0"/>
              </a:defRPr>
            </a:lvl3pPr>
            <a:lvl4pPr marL="1600200" indent="-228600">
              <a:defRPr sz="1600">
                <a:solidFill>
                  <a:srgbClr val="404040"/>
                </a:solidFill>
                <a:latin typeface="Trebuchet MS" pitchFamily="34" charset="0"/>
              </a:defRPr>
            </a:lvl4pPr>
            <a:lvl5pPr marL="2057400" indent="-228600">
              <a:defRPr sz="1400">
                <a:solidFill>
                  <a:srgbClr val="404040"/>
                </a:solidFill>
                <a:latin typeface="Trebuchet MS" pitchFamily="34" charset="0"/>
              </a:defRPr>
            </a:lvl5pPr>
            <a:lvl6pPr marL="2514600" indent="-228600" eaLnBrk="0" fontAlgn="base" hangingPunct="0">
              <a:buClr>
                <a:srgbClr val="C3260C"/>
              </a:buClr>
              <a:defRPr sz="1400">
                <a:solidFill>
                  <a:srgbClr val="404040"/>
                </a:solidFill>
                <a:latin typeface="Trebuchet MS" pitchFamily="34" charset="0"/>
              </a:defRPr>
            </a:lvl6pPr>
            <a:lvl7pPr marL="2971800" indent="-228600" eaLnBrk="0" fontAlgn="base" hangingPunct="0">
              <a:buClr>
                <a:srgbClr val="C3260C"/>
              </a:buClr>
              <a:defRPr sz="1400">
                <a:solidFill>
                  <a:srgbClr val="404040"/>
                </a:solidFill>
                <a:latin typeface="Trebuchet MS" pitchFamily="34" charset="0"/>
              </a:defRPr>
            </a:lvl7pPr>
            <a:lvl8pPr marL="3429000" indent="-228600" eaLnBrk="0" fontAlgn="base" hangingPunct="0">
              <a:buClr>
                <a:srgbClr val="C3260C"/>
              </a:buClr>
              <a:defRPr sz="1400">
                <a:solidFill>
                  <a:srgbClr val="404040"/>
                </a:solidFill>
                <a:latin typeface="Trebuchet MS" pitchFamily="34" charset="0"/>
              </a:defRPr>
            </a:lvl8pPr>
            <a:lvl9pPr marL="3886200" indent="-228600" eaLnBrk="0" fontAlgn="base" hangingPunct="0">
              <a:buClr>
                <a:srgbClr val="C3260C"/>
              </a:buClr>
              <a:defRPr sz="1400">
                <a:solidFill>
                  <a:srgbClr val="404040"/>
                </a:solidFill>
                <a:latin typeface="Trebuchet MS" pitchFamily="34" charset="0"/>
              </a:defRPr>
            </a:lvl9pPr>
          </a:lstStyle>
          <a:p>
            <a:pPr fontAlgn="base">
              <a:spcBef>
                <a:spcPct val="0"/>
              </a:spcBef>
              <a:spcAft>
                <a:spcPct val="0"/>
              </a:spcAft>
            </a:pPr>
            <a:r>
              <a:rPr lang="ru-RU" altLang="ru-RU" sz="1800" smtClean="0">
                <a:solidFill>
                  <a:prstClr val="black"/>
                </a:solidFill>
                <a:latin typeface="Times New Roman" pitchFamily="18" charset="0"/>
                <a:cs typeface="Times New Roman" pitchFamily="18" charset="0"/>
              </a:rPr>
              <a:t>      </a:t>
            </a:r>
            <a:r>
              <a:rPr lang="ru-RU" altLang="ru-RU" sz="1800" smtClean="0">
                <a:latin typeface="Times New Roman" pitchFamily="18" charset="0"/>
                <a:cs typeface="Times New Roman" pitchFamily="18" charset="0"/>
              </a:rPr>
              <a:t> </a:t>
            </a:r>
            <a:r>
              <a:rPr lang="kk-KZ" altLang="ru-RU" sz="1600" smtClean="0">
                <a:solidFill>
                  <a:srgbClr val="0070C0"/>
                </a:solidFill>
                <a:latin typeface="Times New Roman" pitchFamily="18" charset="0"/>
                <a:cs typeface="Arial" charset="0"/>
              </a:rPr>
              <a:t>Е</a:t>
            </a:r>
            <a:r>
              <a:rPr lang="kk-KZ" altLang="ru-RU" sz="1600" smtClean="0">
                <a:solidFill>
                  <a:srgbClr val="0070C0"/>
                </a:solidFill>
                <a:latin typeface="Times New Roman" pitchFamily="18" charset="0"/>
                <a:cs typeface="Times New Roman" pitchFamily="18" charset="0"/>
              </a:rPr>
              <a:t>лін сүйетін ұрпақты тәрбиелеу – «Мәңгілік ел» құндылықтарының негізі. Өскелең ұрпақтың  өмір  талабына жауап бере алатын білімді, білікті болуына баулу басты мақсатым. Бұл үшін әрбір сабақты жаңаша ұйымдастырып, өзіндік тыс ізденістерге талпыну, оқушылардың білімге ынтасын барынша арттырып, олардың сана сезімін дамыту жолында заман талабына сай тынымсыз жұмыс жасаймын. </a:t>
            </a:r>
            <a:r>
              <a:rPr lang="ru-RU" altLang="ru-RU" sz="1600" smtClean="0">
                <a:solidFill>
                  <a:prstClr val="black"/>
                </a:solidFill>
                <a:latin typeface="Times New Roman" pitchFamily="18" charset="0"/>
                <a:cs typeface="Times New Roman" pitchFamily="18" charset="0"/>
              </a:rPr>
              <a:t> </a:t>
            </a:r>
          </a:p>
        </p:txBody>
      </p:sp>
      <p:sp>
        <p:nvSpPr>
          <p:cNvPr id="8" name="Прямоугольник 7"/>
          <p:cNvSpPr/>
          <p:nvPr/>
        </p:nvSpPr>
        <p:spPr>
          <a:xfrm>
            <a:off x="989269" y="153104"/>
            <a:ext cx="7583423" cy="1200329"/>
          </a:xfrm>
          <a:prstGeom prst="rect">
            <a:avLst/>
          </a:prstGeom>
        </p:spPr>
        <p:txBody>
          <a:bodyPr wrap="none">
            <a:spAutoFit/>
          </a:bodyPr>
          <a:lstStyle/>
          <a:p>
            <a:pPr algn="ctr" fontAlgn="base">
              <a:spcBef>
                <a:spcPct val="0"/>
              </a:spcBef>
              <a:spcAft>
                <a:spcPct val="0"/>
              </a:spcAft>
              <a:defRPr/>
            </a:pPr>
            <a:r>
              <a:rPr lang="ru-RU" sz="3600" b="1" i="1" dirty="0">
                <a:ln w="12700">
                  <a:solidFill>
                    <a:srgbClr val="212745">
                      <a:satMod val="155000"/>
                    </a:srgbClr>
                  </a:solidFill>
                  <a:prstDash val="solid"/>
                </a:ln>
                <a:solidFill>
                  <a:srgbClr val="B4DCFA">
                    <a:tint val="85000"/>
                    <a:satMod val="155000"/>
                  </a:srgbClr>
                </a:solidFill>
                <a:effectLst>
                  <a:outerShdw blurRad="41275" dist="20320" dir="1800000" algn="tl" rotWithShape="0">
                    <a:srgbClr val="000000">
                      <a:alpha val="40000"/>
                    </a:srgbClr>
                  </a:outerShdw>
                </a:effectLst>
                <a:latin typeface="Times New Roman" panose="02020603050405020304" pitchFamily="18" charset="0"/>
                <a:cs typeface="Times New Roman" panose="02020603050405020304" pitchFamily="18" charset="0"/>
              </a:rPr>
              <a:t>«</a:t>
            </a:r>
            <a:r>
              <a:rPr lang="ru-RU" sz="3600" b="1" i="1" dirty="0" err="1">
                <a:ln w="12700">
                  <a:solidFill>
                    <a:srgbClr val="212745">
                      <a:satMod val="155000"/>
                    </a:srgbClr>
                  </a:solidFill>
                  <a:prstDash val="solid"/>
                </a:ln>
                <a:solidFill>
                  <a:srgbClr val="B4DCFA">
                    <a:tint val="85000"/>
                    <a:satMod val="155000"/>
                  </a:srgbClr>
                </a:solidFill>
                <a:effectLst>
                  <a:outerShdw blurRad="41275" dist="20320" dir="1800000" algn="tl" rotWithShape="0">
                    <a:srgbClr val="000000">
                      <a:alpha val="40000"/>
                    </a:srgbClr>
                  </a:outerShdw>
                </a:effectLst>
                <a:latin typeface="Times New Roman" panose="02020603050405020304" pitchFamily="18" charset="0"/>
                <a:cs typeface="Times New Roman" panose="02020603050405020304" pitchFamily="18" charset="0"/>
              </a:rPr>
              <a:t>Сапалы</a:t>
            </a:r>
            <a:r>
              <a:rPr lang="ru-RU" sz="3600" b="1" i="1" dirty="0">
                <a:ln w="12700">
                  <a:solidFill>
                    <a:srgbClr val="212745">
                      <a:satMod val="155000"/>
                    </a:srgbClr>
                  </a:solidFill>
                  <a:prstDash val="solid"/>
                </a:ln>
                <a:solidFill>
                  <a:srgbClr val="B4DCFA">
                    <a:tint val="85000"/>
                    <a:satMod val="155000"/>
                  </a:srgbClr>
                </a:solidFill>
                <a:effectLst>
                  <a:outerShdw blurRad="41275" dist="20320" dir="1800000" algn="tl" rotWithShape="0">
                    <a:srgbClr val="000000">
                      <a:alpha val="40000"/>
                    </a:srgbClr>
                  </a:outerShdw>
                </a:effectLst>
                <a:latin typeface="Times New Roman" panose="02020603050405020304" pitchFamily="18" charset="0"/>
                <a:cs typeface="Times New Roman" panose="02020603050405020304" pitchFamily="18" charset="0"/>
              </a:rPr>
              <a:t>  </a:t>
            </a:r>
            <a:r>
              <a:rPr lang="ru-RU" sz="3600" b="1" i="1" dirty="0" err="1">
                <a:ln w="12700">
                  <a:solidFill>
                    <a:srgbClr val="212745">
                      <a:satMod val="155000"/>
                    </a:srgbClr>
                  </a:solidFill>
                  <a:prstDash val="solid"/>
                </a:ln>
                <a:solidFill>
                  <a:srgbClr val="B4DCFA">
                    <a:tint val="85000"/>
                    <a:satMod val="155000"/>
                  </a:srgbClr>
                </a:solidFill>
                <a:effectLst>
                  <a:outerShdw blurRad="41275" dist="20320" dir="1800000" algn="tl" rotWithShape="0">
                    <a:srgbClr val="000000">
                      <a:alpha val="40000"/>
                    </a:srgbClr>
                  </a:outerShdw>
                </a:effectLst>
                <a:latin typeface="Times New Roman" panose="02020603050405020304" pitchFamily="18" charset="0"/>
                <a:cs typeface="Times New Roman" panose="02020603050405020304" pitchFamily="18" charset="0"/>
              </a:rPr>
              <a:t>білім</a:t>
            </a:r>
            <a:r>
              <a:rPr lang="ru-RU" sz="3600" b="1" i="1" dirty="0">
                <a:ln w="12700">
                  <a:solidFill>
                    <a:srgbClr val="212745">
                      <a:satMod val="155000"/>
                    </a:srgbClr>
                  </a:solidFill>
                  <a:prstDash val="solid"/>
                </a:ln>
                <a:solidFill>
                  <a:srgbClr val="B4DCFA">
                    <a:tint val="85000"/>
                    <a:satMod val="155000"/>
                  </a:srgbClr>
                </a:solidFill>
                <a:effectLst>
                  <a:outerShdw blurRad="41275" dist="20320" dir="1800000" algn="tl" rotWithShape="0">
                    <a:srgbClr val="000000">
                      <a:alpha val="40000"/>
                    </a:srgbClr>
                  </a:outerShdw>
                </a:effectLst>
                <a:latin typeface="Times New Roman" panose="02020603050405020304" pitchFamily="18" charset="0"/>
                <a:cs typeface="Times New Roman" panose="02020603050405020304" pitchFamily="18" charset="0"/>
              </a:rPr>
              <a:t> беру, </a:t>
            </a:r>
            <a:r>
              <a:rPr lang="ru-RU" sz="3600" b="1" i="1" dirty="0" err="1">
                <a:ln w="12700">
                  <a:solidFill>
                    <a:srgbClr val="212745">
                      <a:satMod val="155000"/>
                    </a:srgbClr>
                  </a:solidFill>
                  <a:prstDash val="solid"/>
                </a:ln>
                <a:solidFill>
                  <a:srgbClr val="B4DCFA">
                    <a:tint val="85000"/>
                    <a:satMod val="155000"/>
                  </a:srgbClr>
                </a:solidFill>
                <a:effectLst>
                  <a:outerShdw blurRad="41275" dist="20320" dir="1800000" algn="tl" rotWithShape="0">
                    <a:srgbClr val="000000">
                      <a:alpha val="40000"/>
                    </a:srgbClr>
                  </a:outerShdw>
                </a:effectLst>
                <a:latin typeface="Times New Roman" panose="02020603050405020304" pitchFamily="18" charset="0"/>
                <a:cs typeface="Times New Roman" panose="02020603050405020304" pitchFamily="18" charset="0"/>
              </a:rPr>
              <a:t>саналы</a:t>
            </a:r>
            <a:r>
              <a:rPr lang="ru-RU" sz="3600" b="1" i="1" dirty="0">
                <a:ln w="12700">
                  <a:solidFill>
                    <a:srgbClr val="212745">
                      <a:satMod val="155000"/>
                    </a:srgbClr>
                  </a:solidFill>
                  <a:prstDash val="solid"/>
                </a:ln>
                <a:solidFill>
                  <a:srgbClr val="B4DCFA">
                    <a:tint val="85000"/>
                    <a:satMod val="155000"/>
                  </a:srgbClr>
                </a:solidFill>
                <a:effectLst>
                  <a:outerShdw blurRad="41275" dist="20320" dir="1800000" algn="tl" rotWithShape="0">
                    <a:srgbClr val="000000">
                      <a:alpha val="40000"/>
                    </a:srgbClr>
                  </a:outerShdw>
                </a:effectLst>
                <a:latin typeface="Times New Roman" panose="02020603050405020304" pitchFamily="18" charset="0"/>
                <a:cs typeface="Times New Roman" panose="02020603050405020304" pitchFamily="18" charset="0"/>
              </a:rPr>
              <a:t> </a:t>
            </a:r>
            <a:r>
              <a:rPr lang="ru-RU" sz="3600" b="1" i="1" dirty="0" err="1">
                <a:ln w="12700">
                  <a:solidFill>
                    <a:srgbClr val="212745">
                      <a:satMod val="155000"/>
                    </a:srgbClr>
                  </a:solidFill>
                  <a:prstDash val="solid"/>
                </a:ln>
                <a:solidFill>
                  <a:srgbClr val="B4DCFA">
                    <a:tint val="85000"/>
                    <a:satMod val="155000"/>
                  </a:srgbClr>
                </a:solidFill>
                <a:effectLst>
                  <a:outerShdw blurRad="41275" dist="20320" dir="1800000" algn="tl" rotWithShape="0">
                    <a:srgbClr val="000000">
                      <a:alpha val="40000"/>
                    </a:srgbClr>
                  </a:outerShdw>
                </a:effectLst>
                <a:latin typeface="Times New Roman" panose="02020603050405020304" pitchFamily="18" charset="0"/>
                <a:cs typeface="Times New Roman" panose="02020603050405020304" pitchFamily="18" charset="0"/>
              </a:rPr>
              <a:t>шәкірт</a:t>
            </a:r>
            <a:endParaRPr lang="ru-RU" sz="3600" b="1" i="1" dirty="0">
              <a:ln w="12700">
                <a:solidFill>
                  <a:srgbClr val="212745">
                    <a:satMod val="155000"/>
                  </a:srgbClr>
                </a:solidFill>
                <a:prstDash val="solid"/>
              </a:ln>
              <a:solidFill>
                <a:srgbClr val="B4DCFA">
                  <a:tint val="85000"/>
                  <a:satMod val="155000"/>
                </a:srgbClr>
              </a:solidFill>
              <a:effectLst>
                <a:outerShdw blurRad="41275" dist="20320" dir="1800000" algn="tl" rotWithShape="0">
                  <a:srgbClr val="000000">
                    <a:alpha val="40000"/>
                  </a:srgbClr>
                </a:outerShdw>
              </a:effectLst>
              <a:latin typeface="Times New Roman" panose="02020603050405020304" pitchFamily="18" charset="0"/>
              <a:cs typeface="Times New Roman" panose="02020603050405020304" pitchFamily="18" charset="0"/>
            </a:endParaRPr>
          </a:p>
          <a:p>
            <a:pPr algn="ctr" fontAlgn="base">
              <a:spcBef>
                <a:spcPct val="0"/>
              </a:spcBef>
              <a:spcAft>
                <a:spcPct val="0"/>
              </a:spcAft>
              <a:defRPr/>
            </a:pPr>
            <a:r>
              <a:rPr lang="ru-RU" sz="3600" b="1" i="1" dirty="0">
                <a:ln w="12700">
                  <a:solidFill>
                    <a:srgbClr val="212745">
                      <a:satMod val="155000"/>
                    </a:srgbClr>
                  </a:solidFill>
                  <a:prstDash val="solid"/>
                </a:ln>
                <a:solidFill>
                  <a:srgbClr val="B4DCFA">
                    <a:tint val="85000"/>
                    <a:satMod val="155000"/>
                  </a:srgbClr>
                </a:solidFill>
                <a:effectLst>
                  <a:outerShdw blurRad="41275" dist="20320" dir="1800000" algn="tl" rotWithShape="0">
                    <a:srgbClr val="000000">
                      <a:alpha val="40000"/>
                    </a:srgbClr>
                  </a:outerShdw>
                </a:effectLst>
                <a:latin typeface="Times New Roman" panose="02020603050405020304" pitchFamily="18" charset="0"/>
                <a:cs typeface="Times New Roman" panose="02020603050405020304" pitchFamily="18" charset="0"/>
              </a:rPr>
              <a:t> </a:t>
            </a:r>
            <a:r>
              <a:rPr lang="ru-RU" sz="3600" b="1" i="1" dirty="0" err="1">
                <a:ln w="12700">
                  <a:solidFill>
                    <a:srgbClr val="212745">
                      <a:satMod val="155000"/>
                    </a:srgbClr>
                  </a:solidFill>
                  <a:prstDash val="solid"/>
                </a:ln>
                <a:solidFill>
                  <a:srgbClr val="B4DCFA">
                    <a:tint val="85000"/>
                    <a:satMod val="155000"/>
                  </a:srgbClr>
                </a:solidFill>
                <a:effectLst>
                  <a:outerShdw blurRad="41275" dist="20320" dir="1800000" algn="tl" rotWithShape="0">
                    <a:srgbClr val="000000">
                      <a:alpha val="40000"/>
                    </a:srgbClr>
                  </a:outerShdw>
                </a:effectLst>
                <a:latin typeface="Times New Roman" panose="02020603050405020304" pitchFamily="18" charset="0"/>
                <a:cs typeface="Times New Roman" panose="02020603050405020304" pitchFamily="18" charset="0"/>
              </a:rPr>
              <a:t>тәрбиелеу</a:t>
            </a:r>
            <a:r>
              <a:rPr lang="ru-RU" sz="3600" b="1" i="1" dirty="0">
                <a:ln w="12700">
                  <a:solidFill>
                    <a:srgbClr val="212745">
                      <a:satMod val="155000"/>
                    </a:srgbClr>
                  </a:solidFill>
                  <a:prstDash val="solid"/>
                </a:ln>
                <a:solidFill>
                  <a:srgbClr val="B4DCFA">
                    <a:tint val="85000"/>
                    <a:satMod val="155000"/>
                  </a:srgbClr>
                </a:solidFill>
                <a:effectLst>
                  <a:outerShdw blurRad="41275" dist="20320" dir="1800000" algn="tl" rotWithShape="0">
                    <a:srgbClr val="000000">
                      <a:alpha val="40000"/>
                    </a:srgbClr>
                  </a:outerShdw>
                </a:effectLst>
                <a:latin typeface="Times New Roman" panose="02020603050405020304" pitchFamily="18" charset="0"/>
                <a:cs typeface="Times New Roman" panose="02020603050405020304" pitchFamily="18" charset="0"/>
              </a:rPr>
              <a:t>»</a:t>
            </a:r>
            <a:r>
              <a:rPr lang="ru-RU" sz="3600" b="1" dirty="0">
                <a:ln w="12700">
                  <a:solidFill>
                    <a:srgbClr val="212745">
                      <a:satMod val="155000"/>
                    </a:srgbClr>
                  </a:solidFill>
                  <a:prstDash val="solid"/>
                </a:ln>
                <a:solidFill>
                  <a:srgbClr val="B4DCFA">
                    <a:tint val="85000"/>
                    <a:satMod val="155000"/>
                  </a:srgbClr>
                </a:solidFill>
                <a:effectLst>
                  <a:outerShdw blurRad="41275" dist="20320" dir="1800000" algn="tl" rotWithShape="0">
                    <a:srgbClr val="000000">
                      <a:alpha val="40000"/>
                    </a:srgbClr>
                  </a:outerShdw>
                </a:effectLst>
                <a:latin typeface="Times New Roman" panose="02020603050405020304" pitchFamily="18" charset="0"/>
                <a:cs typeface="Times New Roman" panose="02020603050405020304" pitchFamily="18" charset="0"/>
              </a:rPr>
              <a:t> </a:t>
            </a:r>
          </a:p>
        </p:txBody>
      </p:sp>
      <p:sp>
        <p:nvSpPr>
          <p:cNvPr id="10247" name="Прямоугольник 9"/>
          <p:cNvSpPr>
            <a:spLocks noChangeArrowheads="1"/>
          </p:cNvSpPr>
          <p:nvPr/>
        </p:nvSpPr>
        <p:spPr bwMode="auto">
          <a:xfrm>
            <a:off x="2779713" y="4724400"/>
            <a:ext cx="59055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r>
              <a:rPr lang="ru-RU" altLang="ru-RU" sz="1600" smtClean="0">
                <a:solidFill>
                  <a:prstClr val="black"/>
                </a:solidFill>
                <a:cs typeface="Arial" charset="0"/>
              </a:rPr>
              <a:t>  </a:t>
            </a:r>
            <a:r>
              <a:rPr lang="ru-RU" altLang="ru-RU" sz="1600" smtClean="0">
                <a:solidFill>
                  <a:prstClr val="black"/>
                </a:solidFill>
                <a:latin typeface="Times New Roman" pitchFamily="18" charset="0"/>
                <a:cs typeface="Times New Roman" pitchFamily="18" charset="0"/>
              </a:rPr>
              <a:t>Бастауыш сынып  мұғалімдерінің негізгі міндеті алдына мақсат қоя білетін,</a:t>
            </a:r>
            <a:r>
              <a:rPr lang="ru-RU" altLang="ru-RU" sz="1600" smtClean="0">
                <a:solidFill>
                  <a:srgbClr val="000000"/>
                </a:solidFill>
                <a:latin typeface="Times New Roman" pitchFamily="18" charset="0"/>
                <a:cs typeface="Times New Roman" pitchFamily="18" charset="0"/>
              </a:rPr>
              <a:t> бәсекеге қабілетті, </a:t>
            </a:r>
            <a:r>
              <a:rPr lang="ru-RU" altLang="ru-RU" sz="1600" smtClean="0">
                <a:solidFill>
                  <a:prstClr val="black"/>
                </a:solidFill>
                <a:latin typeface="Times New Roman" pitchFamily="18" charset="0"/>
                <a:cs typeface="Times New Roman" pitchFamily="18" charset="0"/>
              </a:rPr>
              <a:t>салауатты өмірге ұмтылатын оқушы тәрбиелеу. Сондықтан да  сезімтал, пайымды  шәкірттердің іскерлігін, мүмкіндігін ескеріп, бағыт-бағдар беру, ой-өрісін дамытатындай логикалық ой тастау –  басты міндеттерімнің бірі. </a:t>
            </a:r>
          </a:p>
        </p:txBody>
      </p:sp>
      <p:sp>
        <p:nvSpPr>
          <p:cNvPr id="10248" name="Прямоугольник 3"/>
          <p:cNvSpPr>
            <a:spLocks noChangeArrowheads="1"/>
          </p:cNvSpPr>
          <p:nvPr/>
        </p:nvSpPr>
        <p:spPr bwMode="auto">
          <a:xfrm>
            <a:off x="611188" y="3033713"/>
            <a:ext cx="6175375"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r>
              <a:rPr lang="ru-RU" altLang="ru-RU" sz="1600" smtClean="0">
                <a:solidFill>
                  <a:prstClr val="black"/>
                </a:solidFill>
                <a:latin typeface="Times New Roman" pitchFamily="18" charset="0"/>
                <a:cs typeface="Times New Roman" pitchFamily="18" charset="0"/>
              </a:rPr>
              <a:t>Жас ұрпақтың санасына туған жеріне, туған халқына деген құрмет,  сүйіспеншілік, мақтаныш сезімін ұялату басты ұстанымым. Әрбір оқушының бойына  еліне деген патриоттық сезім ұялату,  туған халқының  мәдениетін, салт-дәстүрін  құрметтеуге және жанашырлық тәрізді ұлттық мінездерді қалыптастыруды  міндетім деп санаймын.</a:t>
            </a:r>
          </a:p>
        </p:txBody>
      </p:sp>
    </p:spTree>
    <p:extLst>
      <p:ext uri="{BB962C8B-B14F-4D97-AF65-F5344CB8AC3E}">
        <p14:creationId xmlns:p14="http://schemas.microsoft.com/office/powerpoint/2010/main" val="17881158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Прямоугольник 3"/>
          <p:cNvSpPr>
            <a:spLocks noChangeArrowheads="1"/>
          </p:cNvSpPr>
          <p:nvPr/>
        </p:nvSpPr>
        <p:spPr bwMode="auto">
          <a:xfrm>
            <a:off x="2987675" y="854075"/>
            <a:ext cx="5545138" cy="517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r>
              <a:rPr lang="ru-RU" altLang="ru-RU" sz="1500" smtClean="0">
                <a:solidFill>
                  <a:prstClr val="black"/>
                </a:solidFill>
                <a:latin typeface="Times New Roman" pitchFamily="18" charset="0"/>
                <a:cs typeface="Times New Roman" pitchFamily="18" charset="0"/>
              </a:rPr>
              <a:t>Бастауыш сынып мұғалімі.</a:t>
            </a:r>
          </a:p>
          <a:p>
            <a:pPr fontAlgn="base">
              <a:spcBef>
                <a:spcPct val="0"/>
              </a:spcBef>
              <a:spcAft>
                <a:spcPct val="0"/>
              </a:spcAft>
            </a:pPr>
            <a:r>
              <a:rPr lang="ru-RU" altLang="ru-RU" sz="1500" b="1" smtClean="0">
                <a:solidFill>
                  <a:prstClr val="black"/>
                </a:solidFill>
                <a:latin typeface="Times New Roman" pitchFamily="18" charset="0"/>
                <a:cs typeface="Times New Roman" pitchFamily="18" charset="0"/>
              </a:rPr>
              <a:t>Жұмыс орны: </a:t>
            </a:r>
            <a:r>
              <a:rPr lang="ru-RU" altLang="ru-RU" sz="1500" smtClean="0">
                <a:solidFill>
                  <a:prstClr val="black"/>
                </a:solidFill>
                <a:latin typeface="Times New Roman" pitchFamily="18" charset="0"/>
                <a:cs typeface="Times New Roman" pitchFamily="18" charset="0"/>
              </a:rPr>
              <a:t>№ 7 ЖОББББММ</a:t>
            </a:r>
          </a:p>
          <a:p>
            <a:pPr fontAlgn="base">
              <a:spcBef>
                <a:spcPct val="0"/>
              </a:spcBef>
              <a:spcAft>
                <a:spcPct val="0"/>
              </a:spcAft>
            </a:pPr>
            <a:r>
              <a:rPr lang="ru-RU" altLang="ru-RU" sz="1500" b="1" smtClean="0">
                <a:solidFill>
                  <a:srgbClr val="000000"/>
                </a:solidFill>
                <a:latin typeface="Times New Roman" pitchFamily="18" charset="0"/>
                <a:cs typeface="Times New Roman" pitchFamily="18" charset="0"/>
              </a:rPr>
              <a:t>Білімі</a:t>
            </a:r>
            <a:r>
              <a:rPr lang="kk-KZ" altLang="ru-RU" sz="1500" b="1" smtClean="0">
                <a:solidFill>
                  <a:srgbClr val="000000"/>
                </a:solidFill>
                <a:latin typeface="Times New Roman" pitchFamily="18" charset="0"/>
                <a:cs typeface="Times New Roman" pitchFamily="18" charset="0"/>
              </a:rPr>
              <a:t>:</a:t>
            </a:r>
            <a:r>
              <a:rPr lang="ru-RU" altLang="ru-RU" sz="1500" b="1" smtClean="0">
                <a:solidFill>
                  <a:srgbClr val="000000"/>
                </a:solidFill>
                <a:latin typeface="Times New Roman" pitchFamily="18" charset="0"/>
                <a:cs typeface="Times New Roman" pitchFamily="18" charset="0"/>
              </a:rPr>
              <a:t> </a:t>
            </a:r>
            <a:r>
              <a:rPr lang="ru-RU" altLang="ru-RU" sz="1500" smtClean="0">
                <a:solidFill>
                  <a:srgbClr val="000000"/>
                </a:solidFill>
                <a:latin typeface="Times New Roman" pitchFamily="18" charset="0"/>
                <a:cs typeface="Times New Roman" pitchFamily="18" charset="0"/>
              </a:rPr>
              <a:t> жоғары. </a:t>
            </a:r>
          </a:p>
          <a:p>
            <a:pPr fontAlgn="base">
              <a:spcBef>
                <a:spcPct val="0"/>
              </a:spcBef>
              <a:spcAft>
                <a:spcPct val="0"/>
              </a:spcAft>
            </a:pPr>
            <a:r>
              <a:rPr lang="kk-KZ" altLang="ru-RU" sz="1500" b="1" smtClean="0">
                <a:solidFill>
                  <a:srgbClr val="000000"/>
                </a:solidFill>
                <a:latin typeface="Times New Roman" pitchFamily="18" charset="0"/>
                <a:cs typeface="Times New Roman" pitchFamily="18" charset="0"/>
              </a:rPr>
              <a:t>Санаты:</a:t>
            </a:r>
            <a:r>
              <a:rPr lang="kk-KZ" altLang="ru-RU" sz="1500" smtClean="0">
                <a:solidFill>
                  <a:srgbClr val="000000"/>
                </a:solidFill>
                <a:latin typeface="Times New Roman" pitchFamily="18" charset="0"/>
                <a:cs typeface="Times New Roman" pitchFamily="18" charset="0"/>
              </a:rPr>
              <a:t> бірінші</a:t>
            </a:r>
            <a:endParaRPr lang="ru-RU" altLang="ru-RU" sz="1500" smtClean="0">
              <a:solidFill>
                <a:srgbClr val="000000"/>
              </a:solidFill>
              <a:latin typeface="Times New Roman" pitchFamily="18" charset="0"/>
              <a:cs typeface="Times New Roman" pitchFamily="18" charset="0"/>
            </a:endParaRPr>
          </a:p>
          <a:p>
            <a:pPr fontAlgn="base">
              <a:spcBef>
                <a:spcPct val="0"/>
              </a:spcBef>
              <a:spcAft>
                <a:spcPct val="0"/>
              </a:spcAft>
            </a:pPr>
            <a:r>
              <a:rPr lang="ru-RU" altLang="ru-RU" sz="1500" b="1" smtClean="0">
                <a:solidFill>
                  <a:prstClr val="black"/>
                </a:solidFill>
                <a:latin typeface="Times New Roman" pitchFamily="18" charset="0"/>
                <a:cs typeface="Times New Roman" pitchFamily="18" charset="0"/>
              </a:rPr>
              <a:t>Жұмыс өтілі: </a:t>
            </a:r>
            <a:r>
              <a:rPr lang="ru-RU" altLang="ru-RU" sz="1500" smtClean="0">
                <a:solidFill>
                  <a:prstClr val="black"/>
                </a:solidFill>
                <a:latin typeface="Times New Roman" pitchFamily="18" charset="0"/>
                <a:cs typeface="Times New Roman" pitchFamily="18" charset="0"/>
              </a:rPr>
              <a:t>23 жыл.</a:t>
            </a:r>
          </a:p>
          <a:p>
            <a:pPr fontAlgn="base">
              <a:spcBef>
                <a:spcPct val="0"/>
              </a:spcBef>
              <a:spcAft>
                <a:spcPct val="0"/>
              </a:spcAft>
            </a:pPr>
            <a:endParaRPr lang="ru-RU" altLang="ru-RU" sz="1500" smtClean="0">
              <a:solidFill>
                <a:prstClr val="black"/>
              </a:solidFill>
              <a:latin typeface="Times New Roman" pitchFamily="18" charset="0"/>
              <a:cs typeface="Times New Roman" pitchFamily="18" charset="0"/>
            </a:endParaRPr>
          </a:p>
          <a:p>
            <a:pPr fontAlgn="base">
              <a:spcBef>
                <a:spcPct val="0"/>
              </a:spcBef>
              <a:spcAft>
                <a:spcPct val="0"/>
              </a:spcAft>
              <a:buFont typeface="Wingdings" pitchFamily="2" charset="2"/>
              <a:buChar char="Ø"/>
            </a:pPr>
            <a:r>
              <a:rPr lang="ru-RU" altLang="ru-RU" sz="1500" smtClean="0">
                <a:solidFill>
                  <a:srgbClr val="000000"/>
                </a:solidFill>
                <a:latin typeface="Times New Roman" pitchFamily="18" charset="0"/>
                <a:cs typeface="Times New Roman" pitchFamily="18" charset="0"/>
              </a:rPr>
              <a:t>  Бастауыш  білім  берудің жаңартылған мазмұны» тақырыбы  бойынша  біліктілікті арттыру курсынан өтті</a:t>
            </a:r>
            <a:r>
              <a:rPr lang="kk-KZ" altLang="ru-RU" sz="1500" smtClean="0">
                <a:solidFill>
                  <a:srgbClr val="000000"/>
                </a:solidFill>
                <a:latin typeface="Times New Roman" pitchFamily="18" charset="0"/>
                <a:cs typeface="Times New Roman" pitchFamily="18" charset="0"/>
              </a:rPr>
              <a:t>.</a:t>
            </a:r>
            <a:r>
              <a:rPr lang="ru-RU" altLang="ru-RU" sz="1500" smtClean="0">
                <a:solidFill>
                  <a:srgbClr val="000000"/>
                </a:solidFill>
                <a:latin typeface="Times New Roman" pitchFamily="18" charset="0"/>
                <a:cs typeface="Times New Roman" pitchFamily="18" charset="0"/>
              </a:rPr>
              <a:t> </a:t>
            </a:r>
            <a:r>
              <a:rPr lang="kk-KZ" altLang="ru-RU" sz="1500" smtClean="0">
                <a:solidFill>
                  <a:srgbClr val="000000"/>
                </a:solidFill>
                <a:latin typeface="Times New Roman" pitchFamily="18" charset="0"/>
                <a:cs typeface="Times New Roman" pitchFamily="18" charset="0"/>
              </a:rPr>
              <a:t>(</a:t>
            </a:r>
            <a:r>
              <a:rPr lang="ru-RU" altLang="ru-RU" sz="1500" smtClean="0">
                <a:solidFill>
                  <a:srgbClr val="000000"/>
                </a:solidFill>
                <a:latin typeface="Times New Roman" pitchFamily="18" charset="0"/>
                <a:cs typeface="Times New Roman" pitchFamily="18" charset="0"/>
              </a:rPr>
              <a:t>сертификат 2017).</a:t>
            </a:r>
          </a:p>
          <a:p>
            <a:pPr fontAlgn="base">
              <a:spcBef>
                <a:spcPct val="0"/>
              </a:spcBef>
              <a:spcAft>
                <a:spcPct val="0"/>
              </a:spcAft>
              <a:buFont typeface="Wingdings" pitchFamily="2" charset="2"/>
              <a:buChar char="Ø"/>
            </a:pPr>
            <a:r>
              <a:rPr lang="kk-KZ" altLang="ru-RU" sz="1500" smtClean="0">
                <a:solidFill>
                  <a:srgbClr val="000000"/>
                </a:solidFill>
                <a:latin typeface="Times New Roman" pitchFamily="18" charset="0"/>
                <a:cs typeface="Times New Roman" pitchFamily="18" charset="0"/>
              </a:rPr>
              <a:t>  «Көркем жазу» технологиясы бойынша қалалық шығармашылық топ мүшесі.</a:t>
            </a:r>
          </a:p>
          <a:p>
            <a:pPr fontAlgn="base">
              <a:spcBef>
                <a:spcPct val="0"/>
              </a:spcBef>
              <a:spcAft>
                <a:spcPct val="0"/>
              </a:spcAft>
              <a:buFont typeface="Wingdings" pitchFamily="2" charset="2"/>
              <a:buChar char="Ø"/>
            </a:pPr>
            <a:r>
              <a:rPr lang="kk-KZ" altLang="ru-RU" sz="1500" smtClean="0">
                <a:solidFill>
                  <a:srgbClr val="000000"/>
                </a:solidFill>
                <a:latin typeface="Times New Roman" pitchFamily="18" charset="0"/>
                <a:cs typeface="Times New Roman" pitchFamily="18" charset="0"/>
              </a:rPr>
              <a:t>  «Ваучер – модуль жүйесі: жалпы білім беретін және жаңа типті мектептерде білімденудің инновациялық технологияларының ғылыми негізі» курсын толық меңгерді.(2014).</a:t>
            </a:r>
          </a:p>
          <a:p>
            <a:pPr fontAlgn="base">
              <a:spcBef>
                <a:spcPct val="0"/>
              </a:spcBef>
              <a:spcAft>
                <a:spcPct val="0"/>
              </a:spcAft>
              <a:buFont typeface="Wingdings" pitchFamily="2" charset="2"/>
              <a:buChar char="Ø"/>
            </a:pPr>
            <a:r>
              <a:rPr lang="ru-RU" altLang="ru-RU" sz="1500" smtClean="0">
                <a:solidFill>
                  <a:prstClr val="black"/>
                </a:solidFill>
                <a:latin typeface="Times New Roman" pitchFamily="18" charset="0"/>
                <a:cs typeface="Times New Roman" pitchFamily="18" charset="0"/>
              </a:rPr>
              <a:t>   Бастауыш сынып мұғалімдеріне арналған КИО республикалық қашықтық олимпиадасында,   </a:t>
            </a:r>
            <a:r>
              <a:rPr lang="en-US" altLang="ru-RU" sz="1500" smtClean="0">
                <a:solidFill>
                  <a:prstClr val="black"/>
                </a:solidFill>
                <a:latin typeface="Times New Roman" pitchFamily="18" charset="0"/>
                <a:cs typeface="Times New Roman" pitchFamily="18" charset="0"/>
              </a:rPr>
              <a:t>III</a:t>
            </a:r>
            <a:r>
              <a:rPr lang="kk-KZ" altLang="ru-RU" sz="1500" smtClean="0">
                <a:solidFill>
                  <a:prstClr val="black"/>
                </a:solidFill>
                <a:latin typeface="Times New Roman" pitchFamily="18" charset="0"/>
                <a:cs typeface="Times New Roman" pitchFamily="18" charset="0"/>
              </a:rPr>
              <a:t> орын (2016)</a:t>
            </a:r>
            <a:endParaRPr lang="ru-RU" altLang="ru-RU" sz="1500" smtClean="0">
              <a:solidFill>
                <a:prstClr val="black"/>
              </a:solidFill>
              <a:latin typeface="Times New Roman" pitchFamily="18" charset="0"/>
              <a:cs typeface="Times New Roman" pitchFamily="18" charset="0"/>
            </a:endParaRPr>
          </a:p>
          <a:p>
            <a:pPr fontAlgn="base">
              <a:spcBef>
                <a:spcPct val="0"/>
              </a:spcBef>
              <a:spcAft>
                <a:spcPct val="0"/>
              </a:spcAft>
              <a:buFont typeface="Wingdings" pitchFamily="2" charset="2"/>
              <a:buChar char="Ø"/>
            </a:pPr>
            <a:r>
              <a:rPr lang="ru-RU" altLang="ru-RU" sz="1500" smtClean="0">
                <a:solidFill>
                  <a:prstClr val="black"/>
                </a:solidFill>
                <a:latin typeface="Times New Roman" pitchFamily="18" charset="0"/>
                <a:cs typeface="Times New Roman" pitchFamily="18" charset="0"/>
              </a:rPr>
              <a:t>  «Пони» </a:t>
            </a:r>
            <a:r>
              <a:rPr lang="kk-KZ" altLang="ru-RU" sz="1500" smtClean="0">
                <a:solidFill>
                  <a:prstClr val="black"/>
                </a:solidFill>
                <a:latin typeface="Times New Roman" pitchFamily="18" charset="0"/>
                <a:cs typeface="Arial" charset="0"/>
              </a:rPr>
              <a:t>Халықаралық турниріне </a:t>
            </a:r>
            <a:r>
              <a:rPr lang="ru-RU" altLang="ru-RU" sz="1500" smtClean="0">
                <a:solidFill>
                  <a:prstClr val="black"/>
                </a:solidFill>
                <a:latin typeface="Times New Roman" pitchFamily="18" charset="0"/>
                <a:cs typeface="Times New Roman" pitchFamily="18" charset="0"/>
              </a:rPr>
              <a:t>жеңімпаз оқушыларды дайындағаны үшін  Алғыс хатпен марапатталды  (2017 ж).</a:t>
            </a:r>
          </a:p>
          <a:p>
            <a:pPr fontAlgn="base">
              <a:spcBef>
                <a:spcPct val="0"/>
              </a:spcBef>
              <a:spcAft>
                <a:spcPct val="0"/>
              </a:spcAft>
              <a:buFont typeface="Wingdings" pitchFamily="2" charset="2"/>
              <a:buChar char="Ø"/>
            </a:pPr>
            <a:r>
              <a:rPr lang="ru-RU" altLang="ru-RU" sz="1500" smtClean="0">
                <a:solidFill>
                  <a:prstClr val="black"/>
                </a:solidFill>
                <a:latin typeface="Times New Roman" pitchFamily="18" charset="0"/>
                <a:cs typeface="Times New Roman" pitchFamily="18" charset="0"/>
              </a:rPr>
              <a:t>   «Нұрлы болашақ» республикалық қашықтық олимпиада</a:t>
            </a:r>
            <a:r>
              <a:rPr lang="kk-KZ" altLang="ru-RU" sz="1500" smtClean="0">
                <a:solidFill>
                  <a:prstClr val="black"/>
                </a:solidFill>
                <a:latin typeface="Times New Roman" pitchFamily="18" charset="0"/>
                <a:cs typeface="Times New Roman" pitchFamily="18" charset="0"/>
              </a:rPr>
              <a:t>ға </a:t>
            </a:r>
            <a:r>
              <a:rPr lang="ru-RU" altLang="ru-RU" sz="1500" smtClean="0">
                <a:solidFill>
                  <a:prstClr val="black"/>
                </a:solidFill>
                <a:latin typeface="Times New Roman" pitchFamily="18" charset="0"/>
                <a:cs typeface="Times New Roman" pitchFamily="18" charset="0"/>
              </a:rPr>
              <a:t> жеңімпаз оқушы дайындағы үшін Алғыс хат берілді (2016).</a:t>
            </a:r>
            <a:endParaRPr lang="kk-KZ" altLang="ru-RU" sz="1500" b="1" smtClean="0">
              <a:solidFill>
                <a:prstClr val="black"/>
              </a:solidFill>
              <a:latin typeface="Times New Roman" pitchFamily="18" charset="0"/>
              <a:cs typeface="Times New Roman" pitchFamily="18" charset="0"/>
            </a:endParaRPr>
          </a:p>
          <a:p>
            <a:pPr fontAlgn="base">
              <a:spcBef>
                <a:spcPct val="0"/>
              </a:spcBef>
              <a:spcAft>
                <a:spcPct val="0"/>
              </a:spcAft>
              <a:buFont typeface="Wingdings" pitchFamily="2" charset="2"/>
              <a:buChar char="Ø"/>
            </a:pPr>
            <a:r>
              <a:rPr lang="kk-KZ" altLang="ru-RU" sz="1500" smtClean="0">
                <a:solidFill>
                  <a:prstClr val="black"/>
                </a:solidFill>
                <a:latin typeface="Times New Roman" pitchFamily="18" charset="0"/>
                <a:cs typeface="Times New Roman" pitchFamily="18" charset="0"/>
              </a:rPr>
              <a:t>  «Ақбота» республикалық интеллектуалдық олимпиадада 3 оқушысы  </a:t>
            </a:r>
            <a:r>
              <a:rPr lang="en-US" altLang="ru-RU" sz="1500" smtClean="0">
                <a:solidFill>
                  <a:prstClr val="black"/>
                </a:solidFill>
                <a:latin typeface="Times New Roman" pitchFamily="18" charset="0"/>
                <a:cs typeface="Times New Roman" pitchFamily="18" charset="0"/>
              </a:rPr>
              <a:t>III</a:t>
            </a:r>
            <a:r>
              <a:rPr lang="kk-KZ" altLang="ru-RU" sz="1500" smtClean="0">
                <a:solidFill>
                  <a:prstClr val="black"/>
                </a:solidFill>
                <a:latin typeface="Times New Roman" pitchFamily="18" charset="0"/>
                <a:cs typeface="Times New Roman" pitchFamily="18" charset="0"/>
              </a:rPr>
              <a:t> орынға ие болды.</a:t>
            </a:r>
            <a:r>
              <a:rPr lang="kk-KZ" altLang="ru-RU" sz="1500" smtClean="0">
                <a:solidFill>
                  <a:srgbClr val="000000"/>
                </a:solidFill>
                <a:latin typeface="Times New Roman" pitchFamily="18" charset="0"/>
                <a:cs typeface="Times New Roman" pitchFamily="18" charset="0"/>
              </a:rPr>
              <a:t> Диплом (2013)</a:t>
            </a:r>
            <a:r>
              <a:rPr lang="ru-RU" altLang="ru-RU" sz="1500" smtClean="0">
                <a:solidFill>
                  <a:srgbClr val="000000"/>
                </a:solidFill>
                <a:latin typeface="Times New Roman" pitchFamily="18" charset="0"/>
                <a:cs typeface="Times New Roman" pitchFamily="18" charset="0"/>
              </a:rPr>
              <a:t> </a:t>
            </a:r>
            <a:endParaRPr lang="kk-KZ" altLang="ru-RU" sz="1500" smtClean="0">
              <a:solidFill>
                <a:prstClr val="black"/>
              </a:solidFill>
              <a:latin typeface="Times New Roman" pitchFamily="18" charset="0"/>
              <a:cs typeface="Times New Roman" pitchFamily="18" charset="0"/>
            </a:endParaRPr>
          </a:p>
          <a:p>
            <a:pPr fontAlgn="base">
              <a:spcBef>
                <a:spcPct val="0"/>
              </a:spcBef>
              <a:spcAft>
                <a:spcPct val="0"/>
              </a:spcAft>
              <a:buFont typeface="Wingdings" pitchFamily="2" charset="2"/>
              <a:buChar char="Ø"/>
            </a:pPr>
            <a:endParaRPr lang="kk-KZ" altLang="ru-RU" sz="1500" smtClean="0">
              <a:solidFill>
                <a:prstClr val="black"/>
              </a:solidFill>
              <a:latin typeface="Times New Roman" pitchFamily="18" charset="0"/>
              <a:cs typeface="Times New Roman" pitchFamily="18" charset="0"/>
            </a:endParaRPr>
          </a:p>
        </p:txBody>
      </p:sp>
      <p:pic>
        <p:nvPicPr>
          <p:cNvPr id="7171" name="Picture 2" descr="F:\ФОТО\Рисунок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969963"/>
            <a:ext cx="2519363" cy="339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TextBox 1"/>
          <p:cNvSpPr txBox="1">
            <a:spLocks noChangeArrowheads="1"/>
          </p:cNvSpPr>
          <p:nvPr/>
        </p:nvSpPr>
        <p:spPr bwMode="auto">
          <a:xfrm>
            <a:off x="622300" y="4535488"/>
            <a:ext cx="192246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200">
                <a:solidFill>
                  <a:srgbClr val="404040"/>
                </a:solidFill>
                <a:latin typeface="Trebuchet MS" pitchFamily="34" charset="0"/>
              </a:defRPr>
            </a:lvl1pPr>
            <a:lvl2pPr marL="742950" indent="-285750">
              <a:defRPr sz="2000">
                <a:solidFill>
                  <a:srgbClr val="404040"/>
                </a:solidFill>
                <a:latin typeface="Trebuchet MS" pitchFamily="34" charset="0"/>
              </a:defRPr>
            </a:lvl2pPr>
            <a:lvl3pPr marL="1143000" indent="-228600">
              <a:defRPr>
                <a:solidFill>
                  <a:srgbClr val="404040"/>
                </a:solidFill>
                <a:latin typeface="Trebuchet MS" pitchFamily="34" charset="0"/>
              </a:defRPr>
            </a:lvl3pPr>
            <a:lvl4pPr marL="1600200" indent="-228600">
              <a:defRPr sz="1600">
                <a:solidFill>
                  <a:srgbClr val="404040"/>
                </a:solidFill>
                <a:latin typeface="Trebuchet MS" pitchFamily="34" charset="0"/>
              </a:defRPr>
            </a:lvl4pPr>
            <a:lvl5pPr marL="2057400" indent="-228600">
              <a:defRPr sz="1400">
                <a:solidFill>
                  <a:srgbClr val="404040"/>
                </a:solidFill>
                <a:latin typeface="Trebuchet MS" pitchFamily="34" charset="0"/>
              </a:defRPr>
            </a:lvl5pPr>
            <a:lvl6pPr marL="2514600" indent="-228600" eaLnBrk="0" fontAlgn="base" hangingPunct="0">
              <a:buClr>
                <a:srgbClr val="C3260C"/>
              </a:buClr>
              <a:defRPr sz="1400">
                <a:solidFill>
                  <a:srgbClr val="404040"/>
                </a:solidFill>
                <a:latin typeface="Trebuchet MS" pitchFamily="34" charset="0"/>
              </a:defRPr>
            </a:lvl6pPr>
            <a:lvl7pPr marL="2971800" indent="-228600" eaLnBrk="0" fontAlgn="base" hangingPunct="0">
              <a:buClr>
                <a:srgbClr val="C3260C"/>
              </a:buClr>
              <a:defRPr sz="1400">
                <a:solidFill>
                  <a:srgbClr val="404040"/>
                </a:solidFill>
                <a:latin typeface="Trebuchet MS" pitchFamily="34" charset="0"/>
              </a:defRPr>
            </a:lvl7pPr>
            <a:lvl8pPr marL="3429000" indent="-228600" eaLnBrk="0" fontAlgn="base" hangingPunct="0">
              <a:buClr>
                <a:srgbClr val="C3260C"/>
              </a:buClr>
              <a:defRPr sz="1400">
                <a:solidFill>
                  <a:srgbClr val="404040"/>
                </a:solidFill>
                <a:latin typeface="Trebuchet MS" pitchFamily="34" charset="0"/>
              </a:defRPr>
            </a:lvl8pPr>
            <a:lvl9pPr marL="3886200" indent="-228600" eaLnBrk="0" fontAlgn="base" hangingPunct="0">
              <a:buClr>
                <a:srgbClr val="C3260C"/>
              </a:buClr>
              <a:defRPr sz="1400">
                <a:solidFill>
                  <a:srgbClr val="404040"/>
                </a:solidFill>
                <a:latin typeface="Trebuchet MS" pitchFamily="34" charset="0"/>
              </a:defRPr>
            </a:lvl9pPr>
          </a:lstStyle>
          <a:p>
            <a:pPr algn="ctr" fontAlgn="base">
              <a:spcBef>
                <a:spcPct val="0"/>
              </a:spcBef>
              <a:spcAft>
                <a:spcPct val="0"/>
              </a:spcAft>
            </a:pPr>
            <a:r>
              <a:rPr lang="kk-KZ" altLang="ru-RU" sz="1800" b="1" i="1" smtClean="0">
                <a:solidFill>
                  <a:prstClr val="black"/>
                </a:solidFill>
                <a:latin typeface="Times New Roman" pitchFamily="18" charset="0"/>
                <a:cs typeface="Times New Roman" pitchFamily="18" charset="0"/>
              </a:rPr>
              <a:t>Нуралина Клара </a:t>
            </a:r>
          </a:p>
          <a:p>
            <a:pPr algn="ctr" fontAlgn="base">
              <a:spcBef>
                <a:spcPct val="0"/>
              </a:spcBef>
              <a:spcAft>
                <a:spcPct val="0"/>
              </a:spcAft>
            </a:pPr>
            <a:r>
              <a:rPr lang="kk-KZ" altLang="ru-RU" sz="1800" b="1" i="1" smtClean="0">
                <a:solidFill>
                  <a:prstClr val="black"/>
                </a:solidFill>
                <a:latin typeface="Times New Roman" pitchFamily="18" charset="0"/>
                <a:cs typeface="Times New Roman" pitchFamily="18" charset="0"/>
              </a:rPr>
              <a:t>Камысбаевна</a:t>
            </a:r>
            <a:endParaRPr lang="ru-RU" altLang="ru-RU" sz="1800" b="1" i="1" smtClean="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31742547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Прямоугольник 3"/>
          <p:cNvSpPr>
            <a:spLocks noChangeArrowheads="1"/>
          </p:cNvSpPr>
          <p:nvPr/>
        </p:nvSpPr>
        <p:spPr bwMode="auto">
          <a:xfrm>
            <a:off x="382588" y="3395663"/>
            <a:ext cx="2590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fontAlgn="base">
              <a:spcBef>
                <a:spcPct val="0"/>
              </a:spcBef>
              <a:spcAft>
                <a:spcPct val="0"/>
              </a:spcAft>
            </a:pPr>
            <a:r>
              <a:rPr lang="ru-RU" altLang="ru-RU" b="1" i="1" smtClean="0">
                <a:solidFill>
                  <a:srgbClr val="000000"/>
                </a:solidFill>
                <a:latin typeface="Times New Roman" pitchFamily="18" charset="0"/>
                <a:cs typeface="Times New Roman" pitchFamily="18" charset="0"/>
              </a:rPr>
              <a:t>ЗАРИХАН АЛТЫНАЙ</a:t>
            </a:r>
          </a:p>
        </p:txBody>
      </p:sp>
      <p:sp>
        <p:nvSpPr>
          <p:cNvPr id="8195" name="Прямоугольник 4"/>
          <p:cNvSpPr>
            <a:spLocks noChangeArrowheads="1"/>
          </p:cNvSpPr>
          <p:nvPr/>
        </p:nvSpPr>
        <p:spPr bwMode="auto">
          <a:xfrm>
            <a:off x="3243263" y="188913"/>
            <a:ext cx="5754687" cy="5970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r>
              <a:rPr lang="ru-RU" altLang="ru-RU" sz="1600" b="1" smtClean="0">
                <a:solidFill>
                  <a:srgbClr val="000000"/>
                </a:solidFill>
                <a:latin typeface="Times New Roman" pitchFamily="18" charset="0"/>
                <a:cs typeface="Times New Roman" pitchFamily="18" charset="0"/>
              </a:rPr>
              <a:t>Бастауыш сынып мұғалімі.</a:t>
            </a:r>
            <a:endParaRPr lang="ru-RU" altLang="ru-RU" sz="1600" smtClean="0">
              <a:solidFill>
                <a:srgbClr val="000000"/>
              </a:solidFill>
              <a:latin typeface="Times New Roman" pitchFamily="18" charset="0"/>
              <a:cs typeface="Times New Roman" pitchFamily="18" charset="0"/>
            </a:endParaRPr>
          </a:p>
          <a:p>
            <a:pPr fontAlgn="base">
              <a:spcBef>
                <a:spcPct val="0"/>
              </a:spcBef>
              <a:spcAft>
                <a:spcPct val="0"/>
              </a:spcAft>
            </a:pPr>
            <a:r>
              <a:rPr lang="ru-RU" altLang="ru-RU" sz="1600" b="1" smtClean="0">
                <a:solidFill>
                  <a:srgbClr val="000000"/>
                </a:solidFill>
                <a:latin typeface="Times New Roman" pitchFamily="18" charset="0"/>
                <a:cs typeface="Times New Roman" pitchFamily="18" charset="0"/>
              </a:rPr>
              <a:t>Жоғары білімді.</a:t>
            </a:r>
            <a:endParaRPr lang="ru-RU" altLang="ru-RU" sz="1600" smtClean="0">
              <a:solidFill>
                <a:srgbClr val="000000"/>
              </a:solidFill>
              <a:latin typeface="Times New Roman" pitchFamily="18" charset="0"/>
              <a:cs typeface="Times New Roman" pitchFamily="18" charset="0"/>
            </a:endParaRPr>
          </a:p>
          <a:p>
            <a:pPr fontAlgn="base">
              <a:spcBef>
                <a:spcPct val="0"/>
              </a:spcBef>
              <a:spcAft>
                <a:spcPct val="0"/>
              </a:spcAft>
            </a:pPr>
            <a:r>
              <a:rPr lang="ru-RU" altLang="ru-RU" sz="1600" b="1" smtClean="0">
                <a:solidFill>
                  <a:srgbClr val="000000"/>
                </a:solidFill>
                <a:latin typeface="Times New Roman" pitchFamily="18" charset="0"/>
                <a:cs typeface="Times New Roman" pitchFamily="18" charset="0"/>
              </a:rPr>
              <a:t>Оқыған орны:</a:t>
            </a:r>
            <a:r>
              <a:rPr lang="ru-RU" altLang="ru-RU" sz="1600" smtClean="0">
                <a:solidFill>
                  <a:srgbClr val="000000"/>
                </a:solidFill>
                <a:latin typeface="Times New Roman" pitchFamily="18" charset="0"/>
                <a:cs typeface="Times New Roman" pitchFamily="18" charset="0"/>
              </a:rPr>
              <a:t>  Павлодар Мемлекеттік Педагогикалық Институты</a:t>
            </a:r>
          </a:p>
          <a:p>
            <a:pPr fontAlgn="base">
              <a:spcBef>
                <a:spcPct val="0"/>
              </a:spcBef>
              <a:spcAft>
                <a:spcPct val="0"/>
              </a:spcAft>
            </a:pPr>
            <a:r>
              <a:rPr lang="ru-RU" altLang="ru-RU" sz="1600" b="1" smtClean="0">
                <a:solidFill>
                  <a:srgbClr val="000000"/>
                </a:solidFill>
                <a:latin typeface="Times New Roman" pitchFamily="18" charset="0"/>
                <a:cs typeface="Times New Roman" pitchFamily="18" charset="0"/>
              </a:rPr>
              <a:t>Жұмыс орны</a:t>
            </a:r>
            <a:r>
              <a:rPr lang="ru-RU" altLang="ru-RU" sz="1600" smtClean="0">
                <a:solidFill>
                  <a:srgbClr val="000000"/>
                </a:solidFill>
                <a:latin typeface="Times New Roman" pitchFamily="18" charset="0"/>
                <a:cs typeface="Times New Roman" pitchFamily="18" charset="0"/>
              </a:rPr>
              <a:t>: №7 ЖОББББММ.</a:t>
            </a:r>
          </a:p>
          <a:p>
            <a:pPr fontAlgn="base">
              <a:spcBef>
                <a:spcPct val="0"/>
              </a:spcBef>
              <a:spcAft>
                <a:spcPct val="0"/>
              </a:spcAft>
            </a:pPr>
            <a:r>
              <a:rPr lang="ru-RU" altLang="ru-RU" sz="1600" b="1" smtClean="0">
                <a:solidFill>
                  <a:prstClr val="black"/>
                </a:solidFill>
                <a:latin typeface="Times New Roman" pitchFamily="18" charset="0"/>
                <a:cs typeface="Times New Roman" pitchFamily="18" charset="0"/>
              </a:rPr>
              <a:t>Жұмыс өтілі:</a:t>
            </a:r>
            <a:r>
              <a:rPr lang="ru-RU" altLang="ru-RU" sz="1600" smtClean="0">
                <a:solidFill>
                  <a:prstClr val="black"/>
                </a:solidFill>
                <a:latin typeface="Times New Roman" pitchFamily="18" charset="0"/>
                <a:cs typeface="Times New Roman" pitchFamily="18" charset="0"/>
              </a:rPr>
              <a:t> 8 жыл.</a:t>
            </a:r>
          </a:p>
          <a:p>
            <a:pPr fontAlgn="base">
              <a:spcBef>
                <a:spcPct val="0"/>
              </a:spcBef>
              <a:spcAft>
                <a:spcPct val="0"/>
              </a:spcAft>
            </a:pPr>
            <a:endParaRPr lang="ru-RU" altLang="ru-RU" sz="1600" smtClean="0">
              <a:solidFill>
                <a:srgbClr val="000000"/>
              </a:solidFill>
              <a:latin typeface="Times New Roman" pitchFamily="18" charset="0"/>
              <a:cs typeface="Times New Roman" pitchFamily="18" charset="0"/>
            </a:endParaRPr>
          </a:p>
          <a:p>
            <a:pPr algn="just" fontAlgn="base">
              <a:spcBef>
                <a:spcPct val="0"/>
              </a:spcBef>
              <a:spcAft>
                <a:spcPct val="0"/>
              </a:spcAft>
              <a:buFont typeface="Wingdings" pitchFamily="2" charset="2"/>
              <a:buChar char="v"/>
            </a:pPr>
            <a:r>
              <a:rPr lang="kk-KZ" altLang="ru-RU" sz="1500" smtClean="0">
                <a:solidFill>
                  <a:prstClr val="black"/>
                </a:solidFill>
                <a:latin typeface="Times New Roman" pitchFamily="18" charset="0"/>
                <a:cs typeface="Times New Roman" pitchFamily="18" charset="0"/>
              </a:rPr>
              <a:t> Бастауыш сынып бойынша  базалық компонентті жетік меңгерген. Мұғалім сабақтарын сын тұрғысынан ойлау технологиясының элементтерін, оқытудың белсенді әдіс-тәсілдерін тиімді қолдану арқылы өткізеді. </a:t>
            </a:r>
            <a:r>
              <a:rPr lang="kk-KZ" altLang="ru-RU" sz="1500" smtClean="0">
                <a:solidFill>
                  <a:srgbClr val="000000"/>
                </a:solidFill>
                <a:latin typeface="Times New Roman" pitchFamily="18" charset="0"/>
                <a:cs typeface="Times New Roman" pitchFamily="18" charset="0"/>
              </a:rPr>
              <a:t>                        </a:t>
            </a:r>
          </a:p>
          <a:p>
            <a:pPr algn="just" fontAlgn="base">
              <a:spcBef>
                <a:spcPct val="0"/>
              </a:spcBef>
              <a:spcAft>
                <a:spcPct val="0"/>
              </a:spcAft>
              <a:buFont typeface="Wingdings" pitchFamily="2" charset="2"/>
              <a:buChar char="v"/>
            </a:pPr>
            <a:r>
              <a:rPr lang="kk-KZ" altLang="ru-RU" sz="1500" smtClean="0">
                <a:solidFill>
                  <a:srgbClr val="000000"/>
                </a:solidFill>
                <a:latin typeface="Times New Roman" pitchFamily="18" charset="0"/>
                <a:cs typeface="Times New Roman" pitchFamily="18" charset="0"/>
              </a:rPr>
              <a:t>   «Жаңартылған білім беру бағдарламасы аясындағы тиімді оқыту және бағалау» тақырыбындағы  32 сағат көлемінде оқыту курсын аяқтады  (2017)</a:t>
            </a:r>
          </a:p>
          <a:p>
            <a:pPr fontAlgn="base">
              <a:spcBef>
                <a:spcPct val="0"/>
              </a:spcBef>
              <a:spcAft>
                <a:spcPct val="0"/>
              </a:spcAft>
              <a:buFont typeface="Wingdings" pitchFamily="2" charset="2"/>
              <a:buChar char="v"/>
            </a:pPr>
            <a:r>
              <a:rPr lang="kk-KZ" altLang="ru-RU" sz="1500" smtClean="0">
                <a:solidFill>
                  <a:prstClr val="black"/>
                </a:solidFill>
                <a:latin typeface="Times New Roman" pitchFamily="18" charset="0"/>
                <a:ea typeface="Calibri" pitchFamily="34" charset="0"/>
                <a:cs typeface="Times New Roman" pitchFamily="18" charset="0"/>
              </a:rPr>
              <a:t>Қалалық білім беру бөлімінің  Құрмет грамотасы ( 2015)</a:t>
            </a:r>
            <a:r>
              <a:rPr lang="ru-RU" altLang="ru-RU" sz="1500" smtClean="0">
                <a:solidFill>
                  <a:prstClr val="black"/>
                </a:solidFill>
                <a:latin typeface="Times New Roman" pitchFamily="18" charset="0"/>
                <a:ea typeface="Calibri" pitchFamily="34" charset="0"/>
                <a:cs typeface="Times New Roman" pitchFamily="18" charset="0"/>
              </a:rPr>
              <a:t>.</a:t>
            </a:r>
            <a:endParaRPr lang="kk-KZ" altLang="ru-RU" sz="1500" smtClean="0">
              <a:solidFill>
                <a:prstClr val="black"/>
              </a:solidFill>
              <a:latin typeface="Times New Roman" pitchFamily="18" charset="0"/>
              <a:ea typeface="Calibri" pitchFamily="34" charset="0"/>
              <a:cs typeface="Times New Roman" pitchFamily="18" charset="0"/>
            </a:endParaRPr>
          </a:p>
          <a:p>
            <a:pPr fontAlgn="base">
              <a:spcBef>
                <a:spcPct val="0"/>
              </a:spcBef>
              <a:spcAft>
                <a:spcPct val="0"/>
              </a:spcAft>
              <a:buFont typeface="Wingdings" pitchFamily="2" charset="2"/>
              <a:buChar char="v"/>
            </a:pPr>
            <a:r>
              <a:rPr lang="kk-KZ" altLang="ru-RU" sz="1500" smtClean="0">
                <a:solidFill>
                  <a:prstClr val="black"/>
                </a:solidFill>
                <a:latin typeface="Times New Roman" pitchFamily="18" charset="0"/>
                <a:ea typeface="Calibri" pitchFamily="34" charset="0"/>
                <a:cs typeface="Times New Roman" pitchFamily="18" charset="0"/>
              </a:rPr>
              <a:t> «Нұрлы болашақ» олимпиадасынан 1-4 сыныптарға арналған математика , қазақ тілі  пәндерінен Республикалық олимпиадаға жүлдегер дайындағаны үшін Алғыс хатпен марапатталды. (2016).</a:t>
            </a:r>
          </a:p>
          <a:p>
            <a:pPr fontAlgn="base">
              <a:spcBef>
                <a:spcPct val="0"/>
              </a:spcBef>
              <a:spcAft>
                <a:spcPct val="0"/>
              </a:spcAft>
              <a:buFont typeface="Wingdings" pitchFamily="2" charset="2"/>
              <a:buChar char="v"/>
            </a:pPr>
            <a:r>
              <a:rPr lang="kk-KZ" altLang="ru-RU" sz="1500" smtClean="0">
                <a:solidFill>
                  <a:prstClr val="black"/>
                </a:solidFill>
                <a:latin typeface="Times New Roman" pitchFamily="18" charset="0"/>
                <a:ea typeface="Calibri" pitchFamily="34" charset="0"/>
                <a:cs typeface="Times New Roman" pitchFamily="18" charset="0"/>
              </a:rPr>
              <a:t>«ПОНИ» Халықаралық турниріне жеңімпаз дайындағаны үшін дипломмен марапатталды. (2016,2017) .</a:t>
            </a:r>
          </a:p>
          <a:p>
            <a:pPr fontAlgn="base">
              <a:spcBef>
                <a:spcPct val="0"/>
              </a:spcBef>
              <a:spcAft>
                <a:spcPct val="0"/>
              </a:spcAft>
              <a:buFont typeface="Wingdings" pitchFamily="2" charset="2"/>
              <a:buChar char="v"/>
            </a:pPr>
            <a:r>
              <a:rPr lang="kk-KZ" altLang="ru-RU" sz="1500" smtClean="0">
                <a:solidFill>
                  <a:prstClr val="black"/>
                </a:solidFill>
                <a:latin typeface="Times New Roman" pitchFamily="18" charset="0"/>
                <a:ea typeface="Calibri" pitchFamily="34" charset="0"/>
                <a:cs typeface="Times New Roman" pitchFamily="18" charset="0"/>
              </a:rPr>
              <a:t>«Ақпараттық – коммуникациялық технологиялар білім беруде» атты облыстық конкурсына қатысқаны үшін сертификат берілді.(2017).</a:t>
            </a:r>
          </a:p>
          <a:p>
            <a:pPr fontAlgn="base">
              <a:spcBef>
                <a:spcPct val="0"/>
              </a:spcBef>
              <a:spcAft>
                <a:spcPct val="0"/>
              </a:spcAft>
              <a:buFont typeface="Wingdings" pitchFamily="2" charset="2"/>
              <a:buChar char="v"/>
            </a:pPr>
            <a:r>
              <a:rPr lang="kk-KZ" altLang="ru-RU" sz="1500" smtClean="0">
                <a:solidFill>
                  <a:prstClr val="black"/>
                </a:solidFill>
                <a:latin typeface="Times New Roman" pitchFamily="18" charset="0"/>
                <a:ea typeface="Calibri" pitchFamily="34" charset="0"/>
                <a:cs typeface="Times New Roman" pitchFamily="18" charset="0"/>
              </a:rPr>
              <a:t>Қала көлемінде мұғалімдер арасында озық педагогикалық тәжірибесін жинақтап таратуға ұсынылды.(2018). </a:t>
            </a:r>
          </a:p>
        </p:txBody>
      </p:sp>
      <p:pic>
        <p:nvPicPr>
          <p:cNvPr id="5" name="Picture 5" descr="DSCN2527"/>
          <p:cNvPicPr>
            <a:picLocks noChangeAspect="1" noChangeArrowheads="1"/>
          </p:cNvPicPr>
          <p:nvPr/>
        </p:nvPicPr>
        <p:blipFill rotWithShape="1">
          <a:blip r:embed="rId3">
            <a:extLst>
              <a:ext uri="{28A0092B-C50C-407E-A947-70E740481C1C}">
                <a14:useLocalDpi xmlns:a14="http://schemas.microsoft.com/office/drawing/2010/main" val="0"/>
              </a:ext>
            </a:extLst>
          </a:blip>
          <a:srcRect l="27756" t="23630" r="42009" b="20497"/>
          <a:stretch/>
        </p:blipFill>
        <p:spPr bwMode="auto">
          <a:xfrm>
            <a:off x="500034" y="753269"/>
            <a:ext cx="2428891" cy="2488422"/>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35833898"/>
      </p:ext>
    </p:extLst>
  </p:cSld>
  <p:clrMapOvr>
    <a:masterClrMapping/>
  </p:clrMapOvr>
  <p:transition spd="slow" advTm="5292"/>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rotWithShape="1">
          <a:blip r:embed="rId2" cstate="print">
            <a:extLst>
              <a:ext uri="{28A0092B-C50C-407E-A947-70E740481C1C}">
                <a14:useLocalDpi xmlns:a14="http://schemas.microsoft.com/office/drawing/2010/main" val="0"/>
              </a:ext>
            </a:extLst>
          </a:blip>
          <a:srcRect b="20960"/>
          <a:stretch/>
        </p:blipFill>
        <p:spPr>
          <a:xfrm>
            <a:off x="315466" y="1196752"/>
            <a:ext cx="3024336" cy="3312368"/>
          </a:xfrm>
          <a:prstGeom prst="rect">
            <a:avLst/>
          </a:prstGeom>
          <a:ln>
            <a:noFill/>
          </a:ln>
          <a:effectLst>
            <a:softEdge rad="112500"/>
          </a:effectLst>
        </p:spPr>
      </p:pic>
      <p:sp>
        <p:nvSpPr>
          <p:cNvPr id="4" name="Прямоугольник 3"/>
          <p:cNvSpPr/>
          <p:nvPr/>
        </p:nvSpPr>
        <p:spPr>
          <a:xfrm>
            <a:off x="3851275" y="274638"/>
            <a:ext cx="5184775" cy="5416550"/>
          </a:xfrm>
          <a:prstGeom prst="rect">
            <a:avLst/>
          </a:prstGeom>
        </p:spPr>
        <p:txBody>
          <a:bodyPr>
            <a:spAutoFit/>
          </a:bodyPr>
          <a:lstStyle/>
          <a:p>
            <a:pPr>
              <a:defRPr/>
            </a:pPr>
            <a:r>
              <a:rPr lang="ru-RU" dirty="0" err="1">
                <a:solidFill>
                  <a:prstClr val="black"/>
                </a:solidFill>
                <a:latin typeface="Times New Roman" panose="02020603050405020304" pitchFamily="18" charset="0"/>
                <a:cs typeface="Times New Roman" panose="02020603050405020304" pitchFamily="18" charset="0"/>
              </a:rPr>
              <a:t>Бастауыш</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сынып</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мұғалімі</a:t>
            </a:r>
            <a:r>
              <a:rPr lang="ru-RU" dirty="0">
                <a:solidFill>
                  <a:prstClr val="black"/>
                </a:solidFill>
                <a:latin typeface="Times New Roman" panose="02020603050405020304" pitchFamily="18" charset="0"/>
                <a:cs typeface="Times New Roman" panose="02020603050405020304" pitchFamily="18" charset="0"/>
              </a:rPr>
              <a:t>.</a:t>
            </a:r>
          </a:p>
          <a:p>
            <a:pPr>
              <a:defRPr/>
            </a:pPr>
            <a:r>
              <a:rPr lang="ru-RU" dirty="0" err="1">
                <a:solidFill>
                  <a:prstClr val="black"/>
                </a:solidFill>
                <a:latin typeface="Times New Roman" panose="02020603050405020304" pitchFamily="18" charset="0"/>
                <a:cs typeface="Times New Roman" panose="02020603050405020304" pitchFamily="18" charset="0"/>
              </a:rPr>
              <a:t>Білімі</a:t>
            </a:r>
            <a:r>
              <a:rPr lang="kk-KZ" dirty="0">
                <a:solidFill>
                  <a:prstClr val="black"/>
                </a:solidFill>
                <a:latin typeface="Times New Roman" panose="02020603050405020304" pitchFamily="18" charset="0"/>
                <a:cs typeface="Times New Roman" panose="02020603050405020304" pitchFamily="18" charset="0"/>
              </a:rPr>
              <a:t>:</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жоғары</a:t>
            </a:r>
            <a:r>
              <a:rPr lang="ru-RU" dirty="0">
                <a:solidFill>
                  <a:prstClr val="black"/>
                </a:solidFill>
                <a:latin typeface="Times New Roman" panose="02020603050405020304" pitchFamily="18" charset="0"/>
                <a:cs typeface="Times New Roman" panose="02020603050405020304" pitchFamily="18" charset="0"/>
              </a:rPr>
              <a:t>. (ПМПИ).</a:t>
            </a:r>
          </a:p>
          <a:p>
            <a:pPr>
              <a:defRPr/>
            </a:pPr>
            <a:r>
              <a:rPr lang="ru-RU" dirty="0" err="1">
                <a:solidFill>
                  <a:prstClr val="black"/>
                </a:solidFill>
                <a:latin typeface="Times New Roman" panose="02020603050405020304" pitchFamily="18" charset="0"/>
                <a:cs typeface="Times New Roman" panose="02020603050405020304" pitchFamily="18" charset="0"/>
              </a:rPr>
              <a:t>Жұмыс</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орны</a:t>
            </a:r>
            <a:r>
              <a:rPr lang="ru-RU" dirty="0">
                <a:solidFill>
                  <a:prstClr val="black"/>
                </a:solidFill>
                <a:latin typeface="Times New Roman" panose="02020603050405020304" pitchFamily="18" charset="0"/>
                <a:cs typeface="Times New Roman" panose="02020603050405020304" pitchFamily="18" charset="0"/>
              </a:rPr>
              <a:t>: № 7 ЖОББББММ</a:t>
            </a:r>
          </a:p>
          <a:p>
            <a:pPr>
              <a:defRPr/>
            </a:pPr>
            <a:r>
              <a:rPr lang="ru-RU" dirty="0" err="1">
                <a:solidFill>
                  <a:prstClr val="black"/>
                </a:solidFill>
                <a:latin typeface="Times New Roman" panose="02020603050405020304" pitchFamily="18" charset="0"/>
                <a:cs typeface="Times New Roman" panose="02020603050405020304" pitchFamily="18" charset="0"/>
              </a:rPr>
              <a:t>Жұмыс</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өтілі</a:t>
            </a:r>
            <a:r>
              <a:rPr lang="ru-RU" dirty="0">
                <a:solidFill>
                  <a:prstClr val="black"/>
                </a:solidFill>
                <a:latin typeface="Times New Roman" panose="02020603050405020304" pitchFamily="18" charset="0"/>
                <a:cs typeface="Times New Roman" panose="02020603050405020304" pitchFamily="18" charset="0"/>
              </a:rPr>
              <a:t>: 5 </a:t>
            </a:r>
            <a:r>
              <a:rPr lang="ru-RU" dirty="0" err="1">
                <a:solidFill>
                  <a:prstClr val="black"/>
                </a:solidFill>
                <a:latin typeface="Times New Roman" panose="02020603050405020304" pitchFamily="18" charset="0"/>
                <a:cs typeface="Times New Roman" panose="02020603050405020304" pitchFamily="18" charset="0"/>
              </a:rPr>
              <a:t>жыл</a:t>
            </a:r>
            <a:r>
              <a:rPr lang="ru-RU" dirty="0">
                <a:solidFill>
                  <a:prstClr val="black"/>
                </a:solidFill>
                <a:latin typeface="Times New Roman" panose="02020603050405020304" pitchFamily="18" charset="0"/>
                <a:cs typeface="Times New Roman" panose="02020603050405020304" pitchFamily="18" charset="0"/>
              </a:rPr>
              <a:t>.</a:t>
            </a:r>
          </a:p>
          <a:p>
            <a:pPr>
              <a:defRPr/>
            </a:pPr>
            <a:endParaRPr lang="kk-KZ" dirty="0">
              <a:solidFill>
                <a:prstClr val="black"/>
              </a:solidFill>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defRPr/>
            </a:pPr>
            <a:r>
              <a:rPr lang="ru-RU" sz="1600" dirty="0" err="1">
                <a:solidFill>
                  <a:prstClr val="black"/>
                </a:solidFill>
                <a:latin typeface="Times New Roman" panose="02020603050405020304" pitchFamily="18" charset="0"/>
                <a:cs typeface="Times New Roman" panose="02020603050405020304" pitchFamily="18" charset="0"/>
              </a:rPr>
              <a:t>Бастауыш</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сынып</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мұғалімдеріне</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арналған</a:t>
            </a:r>
            <a:r>
              <a:rPr lang="ru-RU" sz="1600" dirty="0">
                <a:solidFill>
                  <a:prstClr val="black"/>
                </a:solidFill>
                <a:latin typeface="Times New Roman" panose="02020603050405020304" pitchFamily="18" charset="0"/>
                <a:cs typeface="Times New Roman" panose="02020603050405020304" pitchFamily="18" charset="0"/>
              </a:rPr>
              <a:t> КИО </a:t>
            </a:r>
            <a:r>
              <a:rPr lang="ru-RU" sz="1600" dirty="0" err="1">
                <a:solidFill>
                  <a:prstClr val="black"/>
                </a:solidFill>
                <a:latin typeface="Times New Roman" panose="02020603050405020304" pitchFamily="18" charset="0"/>
                <a:cs typeface="Times New Roman" panose="02020603050405020304" pitchFamily="18" charset="0"/>
              </a:rPr>
              <a:t>республикалық</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қашықтық</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олимпиадасына</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қатысқаны</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үшін</a:t>
            </a:r>
            <a:r>
              <a:rPr lang="ru-RU" sz="1600" dirty="0">
                <a:solidFill>
                  <a:prstClr val="black"/>
                </a:solidFill>
                <a:latin typeface="Times New Roman" panose="02020603050405020304" pitchFamily="18" charset="0"/>
                <a:cs typeface="Times New Roman" panose="02020603050405020304" pitchFamily="18" charset="0"/>
              </a:rPr>
              <a:t> сертификат </a:t>
            </a:r>
            <a:r>
              <a:rPr lang="ru-RU" sz="1600" dirty="0" err="1">
                <a:solidFill>
                  <a:prstClr val="black"/>
                </a:solidFill>
                <a:latin typeface="Times New Roman" panose="02020603050405020304" pitchFamily="18" charset="0"/>
                <a:cs typeface="Times New Roman" panose="02020603050405020304" pitchFamily="18" charset="0"/>
              </a:rPr>
              <a:t>берілді</a:t>
            </a:r>
            <a:r>
              <a:rPr lang="ru-RU" sz="1600" dirty="0">
                <a:solidFill>
                  <a:prstClr val="black"/>
                </a:solidFill>
                <a:latin typeface="Times New Roman" panose="02020603050405020304" pitchFamily="18" charset="0"/>
                <a:cs typeface="Times New Roman" panose="02020603050405020304" pitchFamily="18" charset="0"/>
              </a:rPr>
              <a:t> – 2016.</a:t>
            </a:r>
          </a:p>
          <a:p>
            <a:pPr marL="285750" indent="-285750">
              <a:buFont typeface="Wingdings" panose="05000000000000000000" pitchFamily="2" charset="2"/>
              <a:buChar char="Ø"/>
              <a:defRPr/>
            </a:pPr>
            <a:r>
              <a:rPr lang="kk-KZ" sz="1600" dirty="0">
                <a:solidFill>
                  <a:prstClr val="black"/>
                </a:solidFill>
                <a:latin typeface="Times New Roman" panose="02020603050405020304" pitchFamily="18" charset="0"/>
                <a:cs typeface="Times New Roman" panose="02020603050405020304" pitchFamily="18" charset="0"/>
              </a:rPr>
              <a:t>«Менің үздік сабағым» атты облыстық қашықтық конкурсында  - </a:t>
            </a:r>
            <a:r>
              <a:rPr lang="en-US" sz="1600" dirty="0">
                <a:solidFill>
                  <a:prstClr val="black"/>
                </a:solidFill>
                <a:latin typeface="Times New Roman" panose="02020603050405020304" pitchFamily="18" charset="0"/>
                <a:cs typeface="Times New Roman" panose="02020603050405020304" pitchFamily="18" charset="0"/>
              </a:rPr>
              <a:t>I</a:t>
            </a:r>
            <a:r>
              <a:rPr lang="kk-KZ" sz="1600" dirty="0">
                <a:solidFill>
                  <a:prstClr val="black"/>
                </a:solidFill>
                <a:latin typeface="Times New Roman" panose="02020603050405020304" pitchFamily="18" charset="0"/>
                <a:cs typeface="Times New Roman" panose="02020603050405020304" pitchFamily="18" charset="0"/>
              </a:rPr>
              <a:t> орын жеңімпазы атанды. (2017) </a:t>
            </a:r>
          </a:p>
          <a:p>
            <a:pPr marL="285750" indent="-285750">
              <a:buFont typeface="Wingdings" panose="05000000000000000000" pitchFamily="2" charset="2"/>
              <a:buChar char="Ø"/>
              <a:defRPr/>
            </a:pPr>
            <a:r>
              <a:rPr lang="kk-KZ" sz="1600" dirty="0">
                <a:solidFill>
                  <a:prstClr val="black"/>
                </a:solidFill>
                <a:latin typeface="Times New Roman" panose="02020603050405020304" pitchFamily="18" charset="0"/>
                <a:cs typeface="Times New Roman" panose="02020603050405020304" pitchFamily="18" charset="0"/>
              </a:rPr>
              <a:t>Мемлекеттік тілде оқытатын мектептердің арасында өткен республикалық сырттай «Сананың ашықтығы» олимпиадасына қатысқаны үшін сертификатпен марапатталды. (2018). </a:t>
            </a:r>
          </a:p>
          <a:p>
            <a:pPr marL="285750" indent="-285750">
              <a:buFont typeface="Wingdings" panose="05000000000000000000" pitchFamily="2" charset="2"/>
              <a:buChar char="Ø"/>
              <a:defRPr/>
            </a:pPr>
            <a:r>
              <a:rPr lang="kk-KZ" sz="1600" dirty="0">
                <a:solidFill>
                  <a:prstClr val="black"/>
                </a:solidFill>
                <a:latin typeface="Times New Roman" panose="02020603050405020304" pitchFamily="18" charset="0"/>
                <a:cs typeface="Times New Roman" panose="02020603050405020304" pitchFamily="18" charset="0"/>
              </a:rPr>
              <a:t>Халықаралық « Эрудит » интеллектуалдық білім орталығы –дипломмен мараппатталды. 2016.</a:t>
            </a:r>
          </a:p>
          <a:p>
            <a:pPr marL="285750" indent="-285750">
              <a:buFont typeface="Wingdings" panose="05000000000000000000" pitchFamily="2" charset="2"/>
              <a:buChar char="Ø"/>
              <a:defRPr/>
            </a:pPr>
            <a:r>
              <a:rPr lang="kk-KZ" sz="1600" dirty="0">
                <a:solidFill>
                  <a:prstClr val="black"/>
                </a:solidFill>
                <a:latin typeface="Times New Roman" panose="02020603050405020304" pitchFamily="18" charset="0"/>
                <a:cs typeface="Times New Roman" panose="02020603050405020304" pitchFamily="18" charset="0"/>
              </a:rPr>
              <a:t>« Инфоурок »  халықаралық жобасында өзінің педагогикалық іс- тәжірибесімен бөліскені үшін – дипломмен мараппатталды. (2016).</a:t>
            </a:r>
          </a:p>
          <a:p>
            <a:pPr marL="285750" indent="-285750">
              <a:buFont typeface="Wingdings" panose="05000000000000000000" pitchFamily="2" charset="2"/>
              <a:buChar char="Ø"/>
              <a:defRPr/>
            </a:pPr>
            <a:r>
              <a:rPr lang="ru-RU" sz="1600" dirty="0">
                <a:solidFill>
                  <a:prstClr val="black"/>
                </a:solidFill>
                <a:latin typeface="Times New Roman" panose="02020603050405020304" pitchFamily="18" charset="0"/>
                <a:cs typeface="Times New Roman" panose="02020603050405020304" pitchFamily="18" charset="0"/>
              </a:rPr>
              <a:t>«Пони» </a:t>
            </a:r>
            <a:r>
              <a:rPr lang="kk-KZ" altLang="ru-RU" sz="1600" dirty="0">
                <a:solidFill>
                  <a:prstClr val="black"/>
                </a:solidFill>
                <a:latin typeface="Times New Roman" pitchFamily="18" charset="0"/>
                <a:ea typeface="Calibri" pitchFamily="34" charset="0"/>
                <a:cs typeface="Times New Roman" pitchFamily="18" charset="0"/>
              </a:rPr>
              <a:t>Халықаралық турниріне</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жеңімпаз</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оқушы</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дайындағаны</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үшін</a:t>
            </a:r>
            <a:r>
              <a:rPr lang="ru-RU" sz="1600" dirty="0">
                <a:solidFill>
                  <a:prstClr val="black"/>
                </a:solidFill>
                <a:latin typeface="Times New Roman" panose="02020603050405020304" pitchFamily="18" charset="0"/>
                <a:cs typeface="Times New Roman" panose="02020603050405020304" pitchFamily="18" charset="0"/>
              </a:rPr>
              <a:t> </a:t>
            </a:r>
            <a:r>
              <a:rPr lang="ru-RU" sz="1600" dirty="0" err="1">
                <a:solidFill>
                  <a:prstClr val="black"/>
                </a:solidFill>
                <a:latin typeface="Times New Roman" panose="02020603050405020304" pitchFamily="18" charset="0"/>
                <a:cs typeface="Times New Roman" panose="02020603050405020304" pitchFamily="18" charset="0"/>
              </a:rPr>
              <a:t>Алғыс</a:t>
            </a:r>
            <a:r>
              <a:rPr lang="ru-RU" sz="1600" dirty="0">
                <a:solidFill>
                  <a:prstClr val="black"/>
                </a:solidFill>
                <a:latin typeface="Times New Roman" panose="02020603050405020304" pitchFamily="18" charset="0"/>
                <a:cs typeface="Times New Roman" panose="02020603050405020304" pitchFamily="18" charset="0"/>
              </a:rPr>
              <a:t> хат (2017).</a:t>
            </a:r>
          </a:p>
        </p:txBody>
      </p:sp>
      <p:sp>
        <p:nvSpPr>
          <p:cNvPr id="9220" name="TextBox 1"/>
          <p:cNvSpPr txBox="1">
            <a:spLocks noChangeArrowheads="1"/>
          </p:cNvSpPr>
          <p:nvPr/>
        </p:nvSpPr>
        <p:spPr bwMode="auto">
          <a:xfrm>
            <a:off x="693738" y="4868863"/>
            <a:ext cx="217646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200">
                <a:solidFill>
                  <a:srgbClr val="404040"/>
                </a:solidFill>
                <a:latin typeface="Trebuchet MS" pitchFamily="34" charset="0"/>
              </a:defRPr>
            </a:lvl1pPr>
            <a:lvl2pPr marL="742950" indent="-285750">
              <a:defRPr sz="2000">
                <a:solidFill>
                  <a:srgbClr val="404040"/>
                </a:solidFill>
                <a:latin typeface="Trebuchet MS" pitchFamily="34" charset="0"/>
              </a:defRPr>
            </a:lvl2pPr>
            <a:lvl3pPr marL="1143000" indent="-228600">
              <a:defRPr>
                <a:solidFill>
                  <a:srgbClr val="404040"/>
                </a:solidFill>
                <a:latin typeface="Trebuchet MS" pitchFamily="34" charset="0"/>
              </a:defRPr>
            </a:lvl3pPr>
            <a:lvl4pPr marL="1600200" indent="-228600">
              <a:defRPr sz="1600">
                <a:solidFill>
                  <a:srgbClr val="404040"/>
                </a:solidFill>
                <a:latin typeface="Trebuchet MS" pitchFamily="34" charset="0"/>
              </a:defRPr>
            </a:lvl4pPr>
            <a:lvl5pPr marL="2057400" indent="-228600">
              <a:defRPr sz="1400">
                <a:solidFill>
                  <a:srgbClr val="404040"/>
                </a:solidFill>
                <a:latin typeface="Trebuchet MS" pitchFamily="34" charset="0"/>
              </a:defRPr>
            </a:lvl5pPr>
            <a:lvl6pPr marL="2514600" indent="-228600" eaLnBrk="0" fontAlgn="base" hangingPunct="0">
              <a:buClr>
                <a:srgbClr val="C3260C"/>
              </a:buClr>
              <a:defRPr sz="1400">
                <a:solidFill>
                  <a:srgbClr val="404040"/>
                </a:solidFill>
                <a:latin typeface="Trebuchet MS" pitchFamily="34" charset="0"/>
              </a:defRPr>
            </a:lvl6pPr>
            <a:lvl7pPr marL="2971800" indent="-228600" eaLnBrk="0" fontAlgn="base" hangingPunct="0">
              <a:buClr>
                <a:srgbClr val="C3260C"/>
              </a:buClr>
              <a:defRPr sz="1400">
                <a:solidFill>
                  <a:srgbClr val="404040"/>
                </a:solidFill>
                <a:latin typeface="Trebuchet MS" pitchFamily="34" charset="0"/>
              </a:defRPr>
            </a:lvl7pPr>
            <a:lvl8pPr marL="3429000" indent="-228600" eaLnBrk="0" fontAlgn="base" hangingPunct="0">
              <a:buClr>
                <a:srgbClr val="C3260C"/>
              </a:buClr>
              <a:defRPr sz="1400">
                <a:solidFill>
                  <a:srgbClr val="404040"/>
                </a:solidFill>
                <a:latin typeface="Trebuchet MS" pitchFamily="34" charset="0"/>
              </a:defRPr>
            </a:lvl8pPr>
            <a:lvl9pPr marL="3886200" indent="-228600" eaLnBrk="0" fontAlgn="base" hangingPunct="0">
              <a:buClr>
                <a:srgbClr val="C3260C"/>
              </a:buClr>
              <a:defRPr sz="1400">
                <a:solidFill>
                  <a:srgbClr val="404040"/>
                </a:solidFill>
                <a:latin typeface="Trebuchet MS" pitchFamily="34" charset="0"/>
              </a:defRPr>
            </a:lvl9pPr>
          </a:lstStyle>
          <a:p>
            <a:pPr algn="ctr" fontAlgn="base">
              <a:spcBef>
                <a:spcPct val="0"/>
              </a:spcBef>
              <a:spcAft>
                <a:spcPct val="0"/>
              </a:spcAft>
            </a:pPr>
            <a:r>
              <a:rPr lang="kk-KZ" altLang="ru-RU" sz="1800" smtClean="0">
                <a:solidFill>
                  <a:prstClr val="black"/>
                </a:solidFill>
                <a:latin typeface="Times New Roman" pitchFamily="18" charset="0"/>
                <a:cs typeface="Times New Roman" pitchFamily="18" charset="0"/>
              </a:rPr>
              <a:t>Муликова </a:t>
            </a:r>
          </a:p>
          <a:p>
            <a:pPr algn="ctr" fontAlgn="base">
              <a:spcBef>
                <a:spcPct val="0"/>
              </a:spcBef>
              <a:spcAft>
                <a:spcPct val="0"/>
              </a:spcAft>
            </a:pPr>
            <a:r>
              <a:rPr lang="kk-KZ" altLang="ru-RU" sz="1800" smtClean="0">
                <a:solidFill>
                  <a:prstClr val="black"/>
                </a:solidFill>
                <a:latin typeface="Times New Roman" pitchFamily="18" charset="0"/>
                <a:cs typeface="Times New Roman" pitchFamily="18" charset="0"/>
              </a:rPr>
              <a:t>Данагуль Советовна</a:t>
            </a:r>
            <a:endParaRPr lang="ru-RU" altLang="ru-RU" sz="1800" smtClean="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3160830451"/>
      </p:ext>
    </p:extLst>
  </p:cSld>
  <p:clrMapOvr>
    <a:masterClrMapping/>
  </p:clrMapOvr>
  <p:timing>
    <p:tnLst>
      <p:par>
        <p:cTn id="1" dur="indefinite" restart="never" nodeType="tmRoot"/>
      </p:par>
    </p:tnLst>
  </p:timing>
</p:sld>
</file>

<file path=ppt/theme/theme1.xml><?xml version="1.0" encoding="utf-8"?>
<a:theme xmlns:a="http://schemas.openxmlformats.org/drawingml/2006/main" name="4_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5_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3.xml><?xml version="1.0" encoding="utf-8"?>
<a:theme xmlns:a="http://schemas.openxmlformats.org/drawingml/2006/main" name="6_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4.xml><?xml version="1.0" encoding="utf-8"?>
<a:theme xmlns:a="http://schemas.openxmlformats.org/drawingml/2006/main" name="7_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5.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445</TotalTime>
  <Words>278</Words>
  <Application>Microsoft Office PowerPoint</Application>
  <PresentationFormat>Экран (4:3)</PresentationFormat>
  <Paragraphs>72</Paragraphs>
  <Slides>6</Slides>
  <Notes>1</Notes>
  <HiddenSlides>0</HiddenSlides>
  <MMClips>0</MMClips>
  <ScaleCrop>false</ScaleCrop>
  <HeadingPairs>
    <vt:vector size="4" baseType="variant">
      <vt:variant>
        <vt:lpstr>Тема</vt:lpstr>
      </vt:variant>
      <vt:variant>
        <vt:i4>4</vt:i4>
      </vt:variant>
      <vt:variant>
        <vt:lpstr>Заголовки слайдов</vt:lpstr>
      </vt:variant>
      <vt:variant>
        <vt:i4>6</vt:i4>
      </vt:variant>
    </vt:vector>
  </HeadingPairs>
  <TitlesOfParts>
    <vt:vector size="10" baseType="lpstr">
      <vt:lpstr>4_Воздушный поток</vt:lpstr>
      <vt:lpstr>5_Воздушный поток</vt:lpstr>
      <vt:lpstr>6_Воздушный поток</vt:lpstr>
      <vt:lpstr>7_Воздушный 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53</dc:creator>
  <cp:lastModifiedBy>Кымбат</cp:lastModifiedBy>
  <cp:revision>59</cp:revision>
  <dcterms:created xsi:type="dcterms:W3CDTF">2017-06-14T06:29:54Z</dcterms:created>
  <dcterms:modified xsi:type="dcterms:W3CDTF">2018-03-01T05:51:33Z</dcterms:modified>
</cp:coreProperties>
</file>