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350" indent="-57150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30288" indent="-115888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6225" indent="-174625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62163" indent="-233363" algn="l" defTabSz="10302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0B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72" y="654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18577B-D322-45EF-9908-B6D38AB44EE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31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D8EB67-FF40-4E95-A0D7-13212C6D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2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302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288" algn="l" defTabSz="10302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6225" algn="l" defTabSz="10302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2163" algn="l" defTabSz="10302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fld id="{D9819ABC-912A-476C-8F7C-61B2AB42F41C}" type="slidenum">
              <a:rPr lang="ru-RU">
                <a:cs typeface="Arial" charset="0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fld id="{E083E998-5348-473B-AB5B-0E1EA046E3D4}" type="slidenum">
              <a:rPr lang="ru-RU">
                <a:cs typeface="Arial" charset="0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fld id="{2C021F8E-2A71-4291-AFC8-66DD78177DEE}" type="slidenum">
              <a:rPr lang="ru-RU">
                <a:cs typeface="Arial" charset="0"/>
              </a:rPr>
              <a:pPr defTabSz="10302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3077284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6874-E78C-45EF-BDB0-21A8B01FDDFD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17E6-6839-4E4B-9B85-3AA6904E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352F-153A-457D-AAD0-2AFE21406FE5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B21D-5D7F-4F55-A86B-C920AA77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96703"/>
            <a:ext cx="1543051" cy="8452202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1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55A6-B68E-4315-8471-E370B6787AE1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2C15-2102-4791-903D-01D9541C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4083-674B-4AB8-8CA8-9DB375891A84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9339-419F-487A-AE19-3EE120E22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A5B2-44D6-460C-8E83-38AA9A0F4AF1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128F-61F9-4599-93CC-E7C87ABA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1" cy="65375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4F00-8D40-4FD2-9B48-FD65E0C5EB55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32A9-0E7E-44DF-BB0B-ED6EDDBE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2" cy="9241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2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A569-7904-460E-82B0-9D50EEDA6F52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F6F9-0677-42B0-BEC2-1D021E16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A0D6-00B5-43B7-8410-6C9CB099340F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4C97-7385-47FE-BECE-1D2E7CE54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E225-01A1-49F9-AE38-5E919B2A2B2D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4A74-AF2F-49B0-B614-B2D35719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9"/>
            <a:ext cx="3833813" cy="845449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5"/>
            <a:ext cx="2256235" cy="6775980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9641-385D-4A84-BC07-D11A9343DEA0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138A-A653-4B07-8321-FAD2B4C8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D5FB-C8AA-4E0B-BF3A-0AC6A09786E2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47C1-5141-42A6-8F58-D9BD0133F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63" tIns="51581" rIns="103163" bIns="515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 defTabSz="103162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9E31B-7829-407C-9227-F764959D7AF2}" type="datetimeFigureOut">
              <a:rPr lang="en-US"/>
              <a:pPr>
                <a:defRPr/>
              </a:pPr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 defTabSz="103162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D6818-FC63-4F74-8BAD-63A7144D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302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302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1030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defTabSz="1030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7175" algn="l" defTabSz="1030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988" indent="-257175" algn="l" defTabSz="1030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7175" algn="l" defTabSz="10302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 noChangeArrowheads="1"/>
          </p:cNvPicPr>
          <p:nvPr/>
        </p:nvPicPr>
        <p:blipFill>
          <a:blip r:embed="rId3" cstate="print"/>
          <a:srcRect l="1996" r="13347" b="48280"/>
          <a:stretch>
            <a:fillRect/>
          </a:stretch>
        </p:blipFill>
        <p:spPr bwMode="auto">
          <a:xfrm>
            <a:off x="1360488" y="0"/>
            <a:ext cx="549751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2724150"/>
            <a:ext cx="3505200" cy="3219450"/>
          </a:xfrm>
        </p:spPr>
        <p:txBody>
          <a:bodyPr>
            <a:noAutofit/>
          </a:bodyPr>
          <a:lstStyle/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«Живи же , наша школа,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долго-долго!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 детей или музеем будь!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Стели округу тополиным шелком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 своих питомцах не забудь!». 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надеждой в сердце,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отдохнуть душою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библиотеку ветераны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собрались.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пообщаться здесь между собою,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Развеять грусть, внести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веселье в жизнь.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школу нашу никто не позабудет,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собираться будем вновь,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девизом нашим пусть нам будет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«Надежда , Вера и Любовь...»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Вот так и живем, понимая друг друга,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незаметно пролетят года,</a:t>
            </a:r>
          </a:p>
          <a:p>
            <a:pPr eaLnBrk="1" hangingPunct="1"/>
            <a:r>
              <a:rPr lang="ru-RU" sz="11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мы такими же окажемся тогда...</a:t>
            </a:r>
          </a:p>
          <a:p>
            <a:pPr eaLnBrk="1" hangingPunct="1"/>
            <a:endParaRPr lang="ru-RU" sz="8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4" cstate="print"/>
          <a:srcRect r="2435" b="6090"/>
          <a:stretch>
            <a:fillRect/>
          </a:stretch>
        </p:blipFill>
        <p:spPr bwMode="auto">
          <a:xfrm>
            <a:off x="0" y="0"/>
            <a:ext cx="39433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 noChangeArrowheads="1"/>
          </p:cNvPicPr>
          <p:nvPr/>
        </p:nvPicPr>
        <p:blipFill>
          <a:blip r:embed="rId3" cstate="print"/>
          <a:srcRect l="1996" r="13347" b="64745"/>
          <a:stretch>
            <a:fillRect/>
          </a:stretch>
        </p:blipFill>
        <p:spPr bwMode="auto">
          <a:xfrm>
            <a:off x="-304800" y="2286000"/>
            <a:ext cx="75358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https://files.telegram-store.com/files/stickers/12/12a2/12a22b7ae62a7c44bf5dedc3fb6e95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20800"/>
            <a:ext cx="8397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http://chpic.su/_data/stickers/VKkotik/VKkotik_0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320800"/>
            <a:ext cx="7937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http://telegram.org.ru/uploads/posts/2017-03/1490200227_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295400"/>
            <a:ext cx="8239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 descr="http://telegram.org.ru/uploads/posts/2017-03/1490200250_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320800"/>
            <a:ext cx="7651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0" descr="http://arhivach.org/storage2/2/82/282d3e74f8319a6ae43c4971e010913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9000" y="495300"/>
            <a:ext cx="2159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http://www.imageup.ru/img241/1359194/slajjd1.jpg"/>
          <p:cNvPicPr>
            <a:picLocks noChangeAspect="1" noChangeArrowheads="1"/>
          </p:cNvPicPr>
          <p:nvPr/>
        </p:nvPicPr>
        <p:blipFill>
          <a:blip r:embed="rId10" cstate="print"/>
          <a:srcRect l="6081" t="2702" r="2702" b="29730"/>
          <a:stretch>
            <a:fillRect/>
          </a:stretch>
        </p:blipFill>
        <p:spPr bwMode="auto">
          <a:xfrm>
            <a:off x="457200" y="2724150"/>
            <a:ext cx="2743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0" y="6705600"/>
            <a:ext cx="68580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8" name="Picture 3" descr="http://bilim-pavlodar.gov.kz/media/img/photohost/58a6da19d04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6858000"/>
            <a:ext cx="1905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438400" y="7162800"/>
            <a:ext cx="2590800" cy="2441575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январе 2012 года назначена директором ГУ "СОШ №13".</a:t>
            </a:r>
          </a:p>
          <a:p>
            <a:pPr algn="just"/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Камиева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Сауле Муратовна: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Коллектив школы №13 небольшой, если можно так сказать, одна семья: учителя, ученики и родители.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Сегодня в школе много нового, интересного, начиная с интерьера в классах, внешнего вида ребят,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заканчивая интересом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 учебе, к творчеству. А все эти достижения - результат ежедневного кропотливого труда всего коллектива.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Прямоугольник 20"/>
          <p:cNvSpPr>
            <a:spLocks noChangeArrowheads="1"/>
          </p:cNvSpPr>
          <p:nvPr/>
        </p:nvSpPr>
        <p:spPr bwMode="auto">
          <a:xfrm>
            <a:off x="2438400" y="6781800"/>
            <a:ext cx="3429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Камиева Сауле Муратовна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AutoShape 2" descr="https://apf.mail.ru/cgi-bin/readmsg?id=15181052460000000961;0;1&amp;af_preview=1&amp;exif=1"/>
          <p:cNvSpPr>
            <a:spLocks noChangeAspect="1" noChangeArrowheads="1"/>
          </p:cNvSpPr>
          <p:nvPr/>
        </p:nvSpPr>
        <p:spPr bwMode="auto">
          <a:xfrm>
            <a:off x="155575" y="-157163"/>
            <a:ext cx="3048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2" name="AutoShape 4" descr="https://apf.mail.ru/cgi-bin/readmsg?id=15181052460000000961;0;1&amp;af_preview=1&amp;exif=1"/>
          <p:cNvSpPr>
            <a:spLocks noChangeAspect="1" noChangeArrowheads="1"/>
          </p:cNvSpPr>
          <p:nvPr/>
        </p:nvSpPr>
        <p:spPr bwMode="auto">
          <a:xfrm>
            <a:off x="155575" y="-157163"/>
            <a:ext cx="3048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3" name="AutoShape 6" descr="https://apf.mail.ru/cgi-bin/readmsg/5927b3bd7ac21.jpg?id=15181052460000000961%3B0%3B1&amp;x-email=pavel.fatyano%40mail.ru&amp;exif=1"/>
          <p:cNvSpPr>
            <a:spLocks noChangeAspect="1" noChangeArrowheads="1"/>
          </p:cNvSpPr>
          <p:nvPr/>
        </p:nvSpPr>
        <p:spPr bwMode="auto">
          <a:xfrm>
            <a:off x="155575" y="-157163"/>
            <a:ext cx="3048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4" name="AutoShape 8" descr="https://apf.mail.ru/cgi-bin/readmsg/5927b3bd7ac21.jpg?id=15181052460000000961%3B0%3B1&amp;x-email=pavel.fatyano%40mail.ru&amp;exif=1"/>
          <p:cNvSpPr>
            <a:spLocks noChangeAspect="1" noChangeArrowheads="1"/>
          </p:cNvSpPr>
          <p:nvPr/>
        </p:nvSpPr>
        <p:spPr bwMode="auto">
          <a:xfrm>
            <a:off x="155575" y="-157163"/>
            <a:ext cx="3048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55" name="Picture 9" descr="C:\Users\User\Downloads\5927b3bd7ac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622800"/>
            <a:ext cx="27098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Box 23"/>
          <p:cNvSpPr txBox="1">
            <a:spLocks noChangeArrowheads="1"/>
          </p:cNvSpPr>
          <p:nvPr/>
        </p:nvSpPr>
        <p:spPr bwMode="auto">
          <a:xfrm>
            <a:off x="4038600" y="0"/>
            <a:ext cx="284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Школьная газета ГУ «СОШ № 13»</a:t>
            </a:r>
          </a:p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Выпуск №1</a:t>
            </a:r>
          </a:p>
        </p:txBody>
      </p:sp>
      <p:pic>
        <p:nvPicPr>
          <p:cNvPr id="14357" name="Picture 13" descr="ВКонтакте стикер Котик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8001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/>
          <p:cNvPicPr>
            <a:picLocks noChangeAspect="1" noChangeArrowheads="1"/>
          </p:cNvPicPr>
          <p:nvPr/>
        </p:nvPicPr>
        <p:blipFill>
          <a:blip r:embed="rId3" cstate="print"/>
          <a:srcRect l="4564" r="18394" b="64745"/>
          <a:stretch>
            <a:fillRect/>
          </a:stretch>
        </p:blipFill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3352800" cy="2532063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в 8 «Б» классе прошёл классный час на тему: «Сплочённость в коллективе». Цель этого классного часа была в том, что дети должны были прислушиваться друг к другу и научиться правильно давать указания. Классный руководитель решила провести несколько игр, чтобы выяснить, насколько 8 «Б» дружный класс.</a:t>
            </a:r>
            <a:r>
              <a:rPr lang="ru-RU" sz="11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самого начала ученикам было сложно, некоторые не хотели держаться за руки, кто-то не хотел слушать своего товарища. </a:t>
            </a:r>
          </a:p>
          <a:p>
            <a:pPr algn="just" eaLnBrk="1" hangingPunct="1"/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11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Заголовок 5"/>
          <p:cNvSpPr>
            <a:spLocks noGrp="1"/>
          </p:cNvSpPr>
          <p:nvPr>
            <p:ph type="ctrTitle"/>
          </p:nvPr>
        </p:nvSpPr>
        <p:spPr>
          <a:xfrm>
            <a:off x="0" y="5562600"/>
            <a:ext cx="5715000" cy="1568450"/>
          </a:xfrm>
        </p:spPr>
        <p:txBody>
          <a:bodyPr/>
          <a:lstStyle/>
          <a:p>
            <a:pPr eaLnBrk="1" hangingPunct="1"/>
            <a:r>
              <a:rPr lang="ru-RU" sz="230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1447800" y="2251075"/>
            <a:ext cx="2057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Но спустя некоторое время, когда каждый начал понимать друг друга, прислушиваться к своему однокласснику, всё получилось; не зря говорят, что класс -  это семья, а в семье все решения принимаются сообща, так же, как и сегодня было на нашем классном часе. Вывод таков: класс – это семья, которая всегда рядом. Нужно быть дружными и уметь слушать.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100" b="1">
                <a:latin typeface="Times New Roman" pitchFamily="18" charset="0"/>
                <a:cs typeface="Times New Roman" pitchFamily="18" charset="0"/>
              </a:rPr>
              <a:t>                   СМИ 8 «Б»</a:t>
            </a:r>
            <a:r>
              <a:rPr lang="en-US" sz="11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  <p:pic>
        <p:nvPicPr>
          <p:cNvPr id="16389" name="Picture 4" descr="ВКонтакте стикер Котик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https://apf.mail.ru/cgi-bin/readmsg?id=15181052460000000961;0;1&amp;af_preview=1&amp;exif=1"/>
          <p:cNvSpPr>
            <a:spLocks noChangeAspect="1" noChangeArrowheads="1"/>
          </p:cNvSpPr>
          <p:nvPr/>
        </p:nvSpPr>
        <p:spPr bwMode="auto">
          <a:xfrm>
            <a:off x="155575" y="-157163"/>
            <a:ext cx="3048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0" y="0"/>
            <a:ext cx="229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Школьные новости</a:t>
            </a: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177800" y="457200"/>
            <a:ext cx="2803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Сплоченность в коллективе</a:t>
            </a: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3505200" y="5334000"/>
            <a:ext cx="32004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Робототехника – это научная и техническая база для проектирования, производства и применения роботов. Робота можно создать и запрограммировать по-разному. На сегодняшний день роботы имеют массу применений. Проходили соревнования в ГУ СОШ № 25, от нашей школы в категории «Робо-сумо» участвовали учащиеся 7 «А» класса: Лебедева Влада и Боленко Данил. Участвуя впервые, мы смогли занять 2-ое место. Надеюсь, в следующих соревнованиях мы получим 1-ое место. В нашей школе всего год ведется кружок «Робототехники». Ученики рады посещать данный кружок. Занятие робототехникой помогает развивать логическое и системное мышление, а также творческие способности. Большое спасибо нашей школе, ведь если бы не она, мы, наверное, не знали, что такое робототехника. А также хотим выразить особую благодарность нашим учителям, без которых мы не смогли бы получить 2-ое место. </a:t>
            </a:r>
          </a:p>
          <a:p>
            <a:pPr algn="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СМИ 7 «А» класса</a:t>
            </a: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>
            <a:off x="4495800" y="4953000"/>
            <a:ext cx="1550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</p:txBody>
      </p:sp>
      <p:pic>
        <p:nvPicPr>
          <p:cNvPr id="16395" name="Picture 10" descr="https://psv4.userapi.com/c834501/u160623426/docs/d9/0239fa8aaf1a/Screenshot_2018-02-09-19-35-12.png?extra=rH3ouvjnOZDjUG1dXhkNk-fc3c928BhCJpZcQx1r1pBQj0pO_8XXSGRulSFaLdBKsZqkBYppnZAsOXhhoG1OYLw6QzMPo9HsEWA5NrFuNwUwoeLKfwgpxeUchtjGFQLAxSR5wNw-6LM"/>
          <p:cNvPicPr>
            <a:picLocks noChangeAspect="1" noChangeArrowheads="1"/>
          </p:cNvPicPr>
          <p:nvPr/>
        </p:nvPicPr>
        <p:blipFill>
          <a:blip r:embed="rId5" cstate="print"/>
          <a:srcRect t="19505" b="38699"/>
          <a:stretch>
            <a:fillRect/>
          </a:stretch>
        </p:blipFill>
        <p:spPr bwMode="auto">
          <a:xfrm>
            <a:off x="228600" y="4953000"/>
            <a:ext cx="320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ВКонтакте стикер Котик 18"/>
          <p:cNvPicPr>
            <a:picLocks noChangeAspect="1" noChangeArrowheads="1"/>
          </p:cNvPicPr>
          <p:nvPr/>
        </p:nvPicPr>
        <p:blipFill>
          <a:blip r:embed="rId6" cstate="print"/>
          <a:srcRect l="12192" t="20900" r="11176"/>
          <a:stretch>
            <a:fillRect/>
          </a:stretch>
        </p:blipFill>
        <p:spPr bwMode="auto">
          <a:xfrm>
            <a:off x="228600" y="2667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 descr="ВКонтакте стикер Коти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7543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762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-914400" y="3429000"/>
            <a:ext cx="4343400" cy="914400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«Покормите птиц зимой»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609600"/>
            <a:ext cx="3200400" cy="4191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«Деды ветераны-внуки следопыты»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программы «Рухани жанғыру», 8 и 9 февраля в музее Дворца Школьников им.Катаева «Деды – ветераны, внуки - следопыты» был проведен музейный урок для учеников 3 «В» и 5 «А» классов, Ұланбасы школы Файрузовой Кариной, под руководством Бекхожиной Бахыт Сагантаевны.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узнали о павлодарцах, отдавших жизнь за нашу Родину в ВОв, истории их жизни в военное и послевоенное время.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Посмотрели письма, документы, ордена и снаряды военных лет, а также фотографии героев Советского Союза, которые ушли на фронт из Павлодарской области.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детей привлек бюст М.Катаева, письма и газеты военных лет.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Файрузова Карина, 8 «Б» класс</a:t>
            </a:r>
          </a:p>
          <a:p>
            <a:pPr algn="just" eaLnBrk="1" hangingPunct="1">
              <a:lnSpc>
                <a:spcPct val="80000"/>
              </a:lnSpc>
            </a:pPr>
            <a:endParaRPr lang="ru-RU" sz="11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3" cstate="print"/>
          <a:srcRect l="4564" r="18394" b="64745"/>
          <a:stretch>
            <a:fillRect/>
          </a:stretch>
        </p:blipFill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User\Downloads\IMG_20180210_083137_75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320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User\Downloads\20180209_135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9624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52400" y="3962400"/>
            <a:ext cx="2743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Зима - трудный период в жизни птиц. Птицам необходима помощь. Нет на земле такого уголка, где бы нельзя было встретить птиц. Но мало кто задумывается о том, как тяжело выжить птицам зимой.</a:t>
            </a:r>
          </a:p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9 февраля в нашей школе прошел 2-ой этап акции «Покормите птиц зимой!». Участие в этой акции приняли ученики всей школы. Всего было изготовлено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23 скворечника и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61 кормушка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. Все свои творения школьники вместе с классными руководителями развесили на школьном дворе, а также в парке имени Павла Васильева. В каждую кормушку ученики сразу насыпали семян.</a:t>
            </a:r>
          </a:p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Если мы будем подкармливать зимующих птиц, то сможем помочь им пережить холодный период года, когда птицам тяжело добывать корм из-под снега!</a:t>
            </a:r>
          </a:p>
          <a:p>
            <a:pPr algn="just"/>
            <a:r>
              <a:rPr lang="ru-RU" sz="1100" b="1">
                <a:latin typeface="Times New Roman" pitchFamily="18" charset="0"/>
                <a:cs typeface="Times New Roman" pitchFamily="18" charset="0"/>
              </a:rPr>
              <a:t>Файрузова Карина 8 «Б» класс</a:t>
            </a:r>
          </a:p>
        </p:txBody>
      </p:sp>
      <p:pic>
        <p:nvPicPr>
          <p:cNvPr id="18439" name="Picture 5" descr="ВКонтакте стикер Котик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754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ВКонтакте стикер Котик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7467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pp.userapi.com/c834401/v834401605/bd430/z1Tlq4f467w.jpg"/>
          <p:cNvPicPr>
            <a:picLocks noChangeAspect="1" noChangeArrowheads="1"/>
          </p:cNvPicPr>
          <p:nvPr/>
        </p:nvPicPr>
        <p:blipFill>
          <a:blip r:embed="rId2" cstate="print"/>
          <a:srcRect t="30464" b="37749"/>
          <a:stretch>
            <a:fillRect/>
          </a:stretch>
        </p:blipFill>
        <p:spPr bwMode="auto">
          <a:xfrm>
            <a:off x="2971800" y="838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3" cstate="print"/>
          <a:srcRect l="4564" r="18394" b="64745"/>
          <a:stretch>
            <a:fillRect/>
          </a:stretch>
        </p:blipFill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52400" y="685800"/>
            <a:ext cx="27432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8 февраля наш клуб побывал в гостях у учеников ГУ «СОШ № 13» приглашению учителя самопознания Жанары Болaтовны: «Твори добро» - актуальная тема нашего времени. Нашей школе эта тематика стала особенно близка, так как впервые нашу школу посетила общественная организация Клуб Добряков. Почему я решила пригласить именно их? Конечно же, потому, что Клуб добряков является самой популярной и везде узнаваемой благотворительной организацией. </a:t>
            </a: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152400" y="2895600"/>
            <a:ext cx="6324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Мы как учителя, многому учим наших детей: патриотизму, прививаем им общечеловеческие ценности. Кто, если не Клуб, в действительности каждый день помогающий нуждающимся, делающий добрые дела, может рассказать о доброте. С этой целью были приглашены волонтеры Клуба Добряков. Они рассказали о своей деятельности, о проводимых ими акциях,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caгитировали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учащихся на добрые дела. Ученики и педагоги школы были довольны встречей, а самое главное, они проявили желание участвовать в благотворительных ярмарках и дарить свои поделки. Честно признаться, когда я написала приглашение Клубу Добряков в нашу школу, я не думала, что они так быстро отреагируют, ведь у них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важных дел. Но они с радостью откликнулись на наше Приглашение. Призываю продолжить данную цепочку, приглашая волонтеров клуба Добряков. Мы тоже не остались в стороне. В свою очередь мы рассказали о своем плане мероприятий, о проведенных воспитательных акция в рамках школы, таких, как «Улыбка», «Моя мечта», «Говорим спасибо». Показали концерт под названием «Твори добро». В конце хотелось бы сказать огромное спасибо клубу Добряков за то, что они делают мир добрее, чище и светлее, совершая такие чудесные поступки.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Клуб добряков города Павлодара</a:t>
            </a:r>
          </a:p>
        </p:txBody>
      </p:sp>
      <p:pic>
        <p:nvPicPr>
          <p:cNvPr id="20485" name="Picture 4" descr="ВКонтакте стикер Коти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086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ВКонтакте стикер Котик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086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1676400" y="5791200"/>
            <a:ext cx="2133600" cy="1447800"/>
          </a:xfrm>
          <a:prstGeom prst="cloudCallout">
            <a:avLst>
              <a:gd name="adj1" fmla="val -70238"/>
              <a:gd name="adj2" fmla="val 4495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где еще?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114800" y="5486400"/>
            <a:ext cx="1981200" cy="1447800"/>
          </a:xfrm>
          <a:prstGeom prst="cloudCallout">
            <a:avLst>
              <a:gd name="adj1" fmla="val 11859"/>
              <a:gd name="adj2" fmla="val 1125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в следующем выпуске.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220200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1752600" y="9220200"/>
            <a:ext cx="51054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Редактор: Павел Фатьянов</a:t>
            </a:r>
          </a:p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Email: Pavel.Fatyano@mail.ru</a:t>
            </a:r>
          </a:p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Тираж: 20</a:t>
            </a:r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71600" y="9296400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152400" y="457200"/>
            <a:ext cx="118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Твори добро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1081</Words>
  <Application>Microsoft Office PowerPoint</Application>
  <PresentationFormat>Лист A4 (210x297 мм)</PresentationFormat>
  <Paragraphs>60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  </vt:lpstr>
      <vt:lpstr>«Покормите птиц зимой»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Фатьянова</dc:creator>
  <cp:lastModifiedBy>Microsoft</cp:lastModifiedBy>
  <cp:revision>42</cp:revision>
  <dcterms:created xsi:type="dcterms:W3CDTF">2018-02-07T14:09:36Z</dcterms:created>
  <dcterms:modified xsi:type="dcterms:W3CDTF">2018-02-15T04:11:12Z</dcterms:modified>
</cp:coreProperties>
</file>