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82" autoAdjust="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046EE89-D2DB-4526-8D80-01C33C47CD48}" type="doc">
      <dgm:prSet loTypeId="urn:microsoft.com/office/officeart/2005/8/layout/radial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1EDAE4F-CE9C-406C-B237-E3667820BFE9}">
      <dgm:prSet phldrT="[Текст]"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Цель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32968694-A3FE-488D-B3C9-ED93739EE6E7}" type="parTrans" cxnId="{740B3DDF-6C45-41FF-B430-DC2FACF5DB91}">
      <dgm:prSet/>
      <dgm:spPr/>
      <dgm:t>
        <a:bodyPr/>
        <a:lstStyle/>
        <a:p>
          <a:endParaRPr lang="ru-RU"/>
        </a:p>
      </dgm:t>
    </dgm:pt>
    <dgm:pt modelId="{F3CCACAA-C489-48D2-B783-D0313F9E31FE}" type="sibTrans" cxnId="{740B3DDF-6C45-41FF-B430-DC2FACF5DB91}">
      <dgm:prSet/>
      <dgm:spPr/>
      <dgm:t>
        <a:bodyPr/>
        <a:lstStyle/>
        <a:p>
          <a:endParaRPr lang="ru-RU"/>
        </a:p>
      </dgm:t>
    </dgm:pt>
    <dgm:pt modelId="{E28C81E0-20D8-4FCC-BDAC-F30BF2EED216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Стратегическая цель </a:t>
          </a:r>
          <a:r>
            <a:rPr lang="ru-RU" sz="1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проекта – создание условий для выявления, поддержки и развития одаренных детей в лицее инновационных технологий.</a:t>
          </a:r>
          <a:endParaRPr lang="ru-RU" sz="160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D674E272-C410-4547-A369-FFD256E7AA16}" type="parTrans" cxnId="{F1D14A45-460A-4226-9343-51AB5BDCB77D}">
      <dgm:prSet/>
      <dgm:spPr/>
      <dgm:t>
        <a:bodyPr/>
        <a:lstStyle/>
        <a:p>
          <a:endParaRPr lang="ru-RU"/>
        </a:p>
      </dgm:t>
    </dgm:pt>
    <dgm:pt modelId="{8DB0E9D2-D180-4710-BE1C-E41210775F36}" type="sibTrans" cxnId="{F1D14A45-460A-4226-9343-51AB5BDCB77D}">
      <dgm:prSet/>
      <dgm:spPr/>
      <dgm:t>
        <a:bodyPr/>
        <a:lstStyle/>
        <a:p>
          <a:endParaRPr lang="ru-RU"/>
        </a:p>
      </dgm:t>
    </dgm:pt>
    <dgm:pt modelId="{83BA56E8-317D-4D3A-AA37-AA9D57055299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Воспитательная цель – </a:t>
          </a:r>
          <a:r>
            <a:rPr lang="ru-RU" sz="1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воспитание личности, обладающей коммуникативными навыками и высокими адаптивными возможностями на фоне высоконравственных убеждений.</a:t>
          </a:r>
          <a:endParaRPr lang="ru-RU" sz="160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55701859-BBA8-4248-9E74-AB70E39C04B2}" type="parTrans" cxnId="{F9B7126D-5411-4EB9-B125-0689E448FB52}">
      <dgm:prSet/>
      <dgm:spPr/>
      <dgm:t>
        <a:bodyPr/>
        <a:lstStyle/>
        <a:p>
          <a:endParaRPr lang="ru-RU"/>
        </a:p>
      </dgm:t>
    </dgm:pt>
    <dgm:pt modelId="{EE5D7633-0CBC-4DDE-A63A-85390F26681C}" type="sibTrans" cxnId="{F9B7126D-5411-4EB9-B125-0689E448FB52}">
      <dgm:prSet/>
      <dgm:spPr/>
      <dgm:t>
        <a:bodyPr/>
        <a:lstStyle/>
        <a:p>
          <a:endParaRPr lang="ru-RU"/>
        </a:p>
      </dgm:t>
    </dgm:pt>
    <dgm:pt modelId="{637061E1-8844-455A-9A91-8C76E20D2B0D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Образовательная цель – </a:t>
          </a:r>
          <a:r>
            <a:rPr lang="ru-RU" sz="14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создание инновационного образовательного пространства лицея для реализации индивидуальной образовательной стратегии одаренных детей.</a:t>
          </a:r>
          <a:endParaRPr lang="ru-RU" sz="14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52FE972A-763E-4018-A89D-3157F1BA46A4}" type="parTrans" cxnId="{3EC91BF5-88E9-4EFC-8894-17A82AE6A5C4}">
      <dgm:prSet/>
      <dgm:spPr/>
      <dgm:t>
        <a:bodyPr/>
        <a:lstStyle/>
        <a:p>
          <a:endParaRPr lang="ru-RU"/>
        </a:p>
      </dgm:t>
    </dgm:pt>
    <dgm:pt modelId="{B31CF785-F01A-4172-839B-58D72A966A24}" type="sibTrans" cxnId="{3EC91BF5-88E9-4EFC-8894-17A82AE6A5C4}">
      <dgm:prSet/>
      <dgm:spPr/>
      <dgm:t>
        <a:bodyPr/>
        <a:lstStyle/>
        <a:p>
          <a:endParaRPr lang="ru-RU"/>
        </a:p>
      </dgm:t>
    </dgm:pt>
    <dgm:pt modelId="{03DC7950-5050-4775-9FB2-7815D38BD253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Развивающая цель – </a:t>
          </a:r>
          <a:r>
            <a:rPr lang="ru-RU" sz="1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развитие способностей одаренных детей к включению в значимую деятельность в зависимости от реальных потребностей региона, страны и самой личности</a:t>
          </a:r>
          <a:r>
            <a:rPr lang="ru-RU" sz="700" dirty="0" smtClean="0"/>
            <a:t>.</a:t>
          </a:r>
          <a:endParaRPr lang="ru-RU" sz="700" dirty="0"/>
        </a:p>
      </dgm:t>
    </dgm:pt>
    <dgm:pt modelId="{67DBA2C6-91E9-4E58-A80F-F835774D52D0}" type="parTrans" cxnId="{AA0C9F71-0D77-4133-8783-1E84A9487DD0}">
      <dgm:prSet/>
      <dgm:spPr/>
      <dgm:t>
        <a:bodyPr/>
        <a:lstStyle/>
        <a:p>
          <a:endParaRPr lang="ru-RU"/>
        </a:p>
      </dgm:t>
    </dgm:pt>
    <dgm:pt modelId="{CA0F4811-EF00-4CB1-919E-73054FC3EC10}" type="sibTrans" cxnId="{AA0C9F71-0D77-4133-8783-1E84A9487DD0}">
      <dgm:prSet/>
      <dgm:spPr/>
      <dgm:t>
        <a:bodyPr/>
        <a:lstStyle/>
        <a:p>
          <a:endParaRPr lang="ru-RU"/>
        </a:p>
      </dgm:t>
    </dgm:pt>
    <dgm:pt modelId="{CAE04DCA-4AFB-4C80-9F11-5BB9927F773D}" type="pres">
      <dgm:prSet presAssocID="{4046EE89-D2DB-4526-8D80-01C33C47CD48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041ABC6-16E0-4597-BFDE-7C2E6A2DFC0A}" type="pres">
      <dgm:prSet presAssocID="{F1EDAE4F-CE9C-406C-B237-E3667820BFE9}" presName="centerShape" presStyleLbl="node0" presStyleIdx="0" presStyleCnt="1" custScaleX="40340" custScaleY="47099"/>
      <dgm:spPr/>
      <dgm:t>
        <a:bodyPr/>
        <a:lstStyle/>
        <a:p>
          <a:endParaRPr lang="ru-RU"/>
        </a:p>
      </dgm:t>
    </dgm:pt>
    <dgm:pt modelId="{0313A7F9-75D2-4430-94A9-2454E88A863C}" type="pres">
      <dgm:prSet presAssocID="{E28C81E0-20D8-4FCC-BDAC-F30BF2EED216}" presName="node" presStyleLbl="node1" presStyleIdx="0" presStyleCnt="4" custScaleX="211421" custScaleY="1394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FDD5B6-75E5-4F01-A146-12DF371FCE78}" type="pres">
      <dgm:prSet presAssocID="{E28C81E0-20D8-4FCC-BDAC-F30BF2EED216}" presName="dummy" presStyleCnt="0"/>
      <dgm:spPr/>
    </dgm:pt>
    <dgm:pt modelId="{F19AD39B-090B-42C3-B923-AB3D69390D15}" type="pres">
      <dgm:prSet presAssocID="{8DB0E9D2-D180-4710-BE1C-E41210775F36}" presName="sibTrans" presStyleLbl="sibTrans2D1" presStyleIdx="0" presStyleCnt="4"/>
      <dgm:spPr/>
      <dgm:t>
        <a:bodyPr/>
        <a:lstStyle/>
        <a:p>
          <a:endParaRPr lang="ru-RU"/>
        </a:p>
      </dgm:t>
    </dgm:pt>
    <dgm:pt modelId="{6F62EC2A-B7ED-4F8D-B5EC-2D580248F231}" type="pres">
      <dgm:prSet presAssocID="{83BA56E8-317D-4D3A-AA37-AA9D57055299}" presName="node" presStyleLbl="node1" presStyleIdx="1" presStyleCnt="4" custScaleX="207357" custScaleY="2023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8A855A-D6B3-4E48-BF6A-965D5234979E}" type="pres">
      <dgm:prSet presAssocID="{83BA56E8-317D-4D3A-AA37-AA9D57055299}" presName="dummy" presStyleCnt="0"/>
      <dgm:spPr/>
    </dgm:pt>
    <dgm:pt modelId="{CD243F2E-5CC3-4C3D-9775-4A13CDAF9DE9}" type="pres">
      <dgm:prSet presAssocID="{EE5D7633-0CBC-4DDE-A63A-85390F26681C}" presName="sibTrans" presStyleLbl="sibTrans2D1" presStyleIdx="1" presStyleCnt="4"/>
      <dgm:spPr/>
      <dgm:t>
        <a:bodyPr/>
        <a:lstStyle/>
        <a:p>
          <a:endParaRPr lang="ru-RU"/>
        </a:p>
      </dgm:t>
    </dgm:pt>
    <dgm:pt modelId="{87499ACA-DA2E-48D5-9A84-75BD36A9C157}" type="pres">
      <dgm:prSet presAssocID="{637061E1-8844-455A-9A91-8C76E20D2B0D}" presName="node" presStyleLbl="node1" presStyleIdx="2" presStyleCnt="4" custScaleX="207520" custScaleY="144626" custRadScaleRad="100383" custRadScaleInc="-191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3E3FD3-21CA-4381-9F34-743F1CDA3D7E}" type="pres">
      <dgm:prSet presAssocID="{637061E1-8844-455A-9A91-8C76E20D2B0D}" presName="dummy" presStyleCnt="0"/>
      <dgm:spPr/>
    </dgm:pt>
    <dgm:pt modelId="{E8A1C96B-BCA4-4DFF-B5F0-9A0D3317E827}" type="pres">
      <dgm:prSet presAssocID="{B31CF785-F01A-4172-839B-58D72A966A24}" presName="sibTrans" presStyleLbl="sibTrans2D1" presStyleIdx="2" presStyleCnt="4"/>
      <dgm:spPr/>
      <dgm:t>
        <a:bodyPr/>
        <a:lstStyle/>
        <a:p>
          <a:endParaRPr lang="ru-RU"/>
        </a:p>
      </dgm:t>
    </dgm:pt>
    <dgm:pt modelId="{4EE95E8B-FAB0-480C-BF7B-8CA123BE735D}" type="pres">
      <dgm:prSet presAssocID="{03DC7950-5050-4775-9FB2-7815D38BD253}" presName="node" presStyleLbl="node1" presStyleIdx="3" presStyleCnt="4" custScaleX="215433" custScaleY="2114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DDC052-A1CD-4317-B3A6-C254E93DC802}" type="pres">
      <dgm:prSet presAssocID="{03DC7950-5050-4775-9FB2-7815D38BD253}" presName="dummy" presStyleCnt="0"/>
      <dgm:spPr/>
    </dgm:pt>
    <dgm:pt modelId="{DC874E10-5112-42E1-9343-FFE4792F8A10}" type="pres">
      <dgm:prSet presAssocID="{CA0F4811-EF00-4CB1-919E-73054FC3EC10}" presName="sibTrans" presStyleLbl="sibTrans2D1" presStyleIdx="3" presStyleCnt="4"/>
      <dgm:spPr/>
      <dgm:t>
        <a:bodyPr/>
        <a:lstStyle/>
        <a:p>
          <a:endParaRPr lang="ru-RU"/>
        </a:p>
      </dgm:t>
    </dgm:pt>
  </dgm:ptLst>
  <dgm:cxnLst>
    <dgm:cxn modelId="{554EB6DF-7D16-4479-906F-FFC497ED971A}" type="presOf" srcId="{B31CF785-F01A-4172-839B-58D72A966A24}" destId="{E8A1C96B-BCA4-4DFF-B5F0-9A0D3317E827}" srcOrd="0" destOrd="0" presId="urn:microsoft.com/office/officeart/2005/8/layout/radial6"/>
    <dgm:cxn modelId="{F7ECC542-C356-4356-8297-AEAE5A85A999}" type="presOf" srcId="{4046EE89-D2DB-4526-8D80-01C33C47CD48}" destId="{CAE04DCA-4AFB-4C80-9F11-5BB9927F773D}" srcOrd="0" destOrd="0" presId="urn:microsoft.com/office/officeart/2005/8/layout/radial6"/>
    <dgm:cxn modelId="{F9B7126D-5411-4EB9-B125-0689E448FB52}" srcId="{F1EDAE4F-CE9C-406C-B237-E3667820BFE9}" destId="{83BA56E8-317D-4D3A-AA37-AA9D57055299}" srcOrd="1" destOrd="0" parTransId="{55701859-BBA8-4248-9E74-AB70E39C04B2}" sibTransId="{EE5D7633-0CBC-4DDE-A63A-85390F26681C}"/>
    <dgm:cxn modelId="{C04ADBEA-919A-44F5-AA13-D267CD55D6BE}" type="presOf" srcId="{E28C81E0-20D8-4FCC-BDAC-F30BF2EED216}" destId="{0313A7F9-75D2-4430-94A9-2454E88A863C}" srcOrd="0" destOrd="0" presId="urn:microsoft.com/office/officeart/2005/8/layout/radial6"/>
    <dgm:cxn modelId="{5106504C-2A20-49EC-A985-9582DF53DECA}" type="presOf" srcId="{F1EDAE4F-CE9C-406C-B237-E3667820BFE9}" destId="{C041ABC6-16E0-4597-BFDE-7C2E6A2DFC0A}" srcOrd="0" destOrd="0" presId="urn:microsoft.com/office/officeart/2005/8/layout/radial6"/>
    <dgm:cxn modelId="{3EC91BF5-88E9-4EFC-8894-17A82AE6A5C4}" srcId="{F1EDAE4F-CE9C-406C-B237-E3667820BFE9}" destId="{637061E1-8844-455A-9A91-8C76E20D2B0D}" srcOrd="2" destOrd="0" parTransId="{52FE972A-763E-4018-A89D-3157F1BA46A4}" sibTransId="{B31CF785-F01A-4172-839B-58D72A966A24}"/>
    <dgm:cxn modelId="{A9E95335-39DE-4D69-ABAE-FBB1AE43CD11}" type="presOf" srcId="{83BA56E8-317D-4D3A-AA37-AA9D57055299}" destId="{6F62EC2A-B7ED-4F8D-B5EC-2D580248F231}" srcOrd="0" destOrd="0" presId="urn:microsoft.com/office/officeart/2005/8/layout/radial6"/>
    <dgm:cxn modelId="{9E8EF78F-DCE8-4849-9648-BCBF3E7E03A7}" type="presOf" srcId="{CA0F4811-EF00-4CB1-919E-73054FC3EC10}" destId="{DC874E10-5112-42E1-9343-FFE4792F8A10}" srcOrd="0" destOrd="0" presId="urn:microsoft.com/office/officeart/2005/8/layout/radial6"/>
    <dgm:cxn modelId="{37494CC8-EE5A-4D04-91B7-0C3559D137BD}" type="presOf" srcId="{637061E1-8844-455A-9A91-8C76E20D2B0D}" destId="{87499ACA-DA2E-48D5-9A84-75BD36A9C157}" srcOrd="0" destOrd="0" presId="urn:microsoft.com/office/officeart/2005/8/layout/radial6"/>
    <dgm:cxn modelId="{E9F5C10A-9EAB-4886-9935-BF91CF9B828D}" type="presOf" srcId="{8DB0E9D2-D180-4710-BE1C-E41210775F36}" destId="{F19AD39B-090B-42C3-B923-AB3D69390D15}" srcOrd="0" destOrd="0" presId="urn:microsoft.com/office/officeart/2005/8/layout/radial6"/>
    <dgm:cxn modelId="{AA0C9F71-0D77-4133-8783-1E84A9487DD0}" srcId="{F1EDAE4F-CE9C-406C-B237-E3667820BFE9}" destId="{03DC7950-5050-4775-9FB2-7815D38BD253}" srcOrd="3" destOrd="0" parTransId="{67DBA2C6-91E9-4E58-A80F-F835774D52D0}" sibTransId="{CA0F4811-EF00-4CB1-919E-73054FC3EC10}"/>
    <dgm:cxn modelId="{F1D14A45-460A-4226-9343-51AB5BDCB77D}" srcId="{F1EDAE4F-CE9C-406C-B237-E3667820BFE9}" destId="{E28C81E0-20D8-4FCC-BDAC-F30BF2EED216}" srcOrd="0" destOrd="0" parTransId="{D674E272-C410-4547-A369-FFD256E7AA16}" sibTransId="{8DB0E9D2-D180-4710-BE1C-E41210775F36}"/>
    <dgm:cxn modelId="{740B3DDF-6C45-41FF-B430-DC2FACF5DB91}" srcId="{4046EE89-D2DB-4526-8D80-01C33C47CD48}" destId="{F1EDAE4F-CE9C-406C-B237-E3667820BFE9}" srcOrd="0" destOrd="0" parTransId="{32968694-A3FE-488D-B3C9-ED93739EE6E7}" sibTransId="{F3CCACAA-C489-48D2-B783-D0313F9E31FE}"/>
    <dgm:cxn modelId="{ADC435E0-DD71-43DE-AB41-08CA3D3DA3D4}" type="presOf" srcId="{EE5D7633-0CBC-4DDE-A63A-85390F26681C}" destId="{CD243F2E-5CC3-4C3D-9775-4A13CDAF9DE9}" srcOrd="0" destOrd="0" presId="urn:microsoft.com/office/officeart/2005/8/layout/radial6"/>
    <dgm:cxn modelId="{A17AC012-2B2E-45D8-AB09-51EE1FA5591F}" type="presOf" srcId="{03DC7950-5050-4775-9FB2-7815D38BD253}" destId="{4EE95E8B-FAB0-480C-BF7B-8CA123BE735D}" srcOrd="0" destOrd="0" presId="urn:microsoft.com/office/officeart/2005/8/layout/radial6"/>
    <dgm:cxn modelId="{C23CE392-FCF5-410F-A25E-5EFFFFBE2C6B}" type="presParOf" srcId="{CAE04DCA-4AFB-4C80-9F11-5BB9927F773D}" destId="{C041ABC6-16E0-4597-BFDE-7C2E6A2DFC0A}" srcOrd="0" destOrd="0" presId="urn:microsoft.com/office/officeart/2005/8/layout/radial6"/>
    <dgm:cxn modelId="{8534B932-784F-4FD6-AAF8-F101D09E3023}" type="presParOf" srcId="{CAE04DCA-4AFB-4C80-9F11-5BB9927F773D}" destId="{0313A7F9-75D2-4430-94A9-2454E88A863C}" srcOrd="1" destOrd="0" presId="urn:microsoft.com/office/officeart/2005/8/layout/radial6"/>
    <dgm:cxn modelId="{A374157E-4F48-4C9B-A2B5-86DB204FFC74}" type="presParOf" srcId="{CAE04DCA-4AFB-4C80-9F11-5BB9927F773D}" destId="{05FDD5B6-75E5-4F01-A146-12DF371FCE78}" srcOrd="2" destOrd="0" presId="urn:microsoft.com/office/officeart/2005/8/layout/radial6"/>
    <dgm:cxn modelId="{79A69D1C-23C7-440D-BD8D-AB49CB4B12F9}" type="presParOf" srcId="{CAE04DCA-4AFB-4C80-9F11-5BB9927F773D}" destId="{F19AD39B-090B-42C3-B923-AB3D69390D15}" srcOrd="3" destOrd="0" presId="urn:microsoft.com/office/officeart/2005/8/layout/radial6"/>
    <dgm:cxn modelId="{9C37D530-21FD-4A94-B14E-048C316DF62A}" type="presParOf" srcId="{CAE04DCA-4AFB-4C80-9F11-5BB9927F773D}" destId="{6F62EC2A-B7ED-4F8D-B5EC-2D580248F231}" srcOrd="4" destOrd="0" presId="urn:microsoft.com/office/officeart/2005/8/layout/radial6"/>
    <dgm:cxn modelId="{00797123-D7D0-453B-B25E-D67CE3DFC884}" type="presParOf" srcId="{CAE04DCA-4AFB-4C80-9F11-5BB9927F773D}" destId="{FC8A855A-D6B3-4E48-BF6A-965D5234979E}" srcOrd="5" destOrd="0" presId="urn:microsoft.com/office/officeart/2005/8/layout/radial6"/>
    <dgm:cxn modelId="{458E0228-B8A3-40AC-9C66-D7C4BD928998}" type="presParOf" srcId="{CAE04DCA-4AFB-4C80-9F11-5BB9927F773D}" destId="{CD243F2E-5CC3-4C3D-9775-4A13CDAF9DE9}" srcOrd="6" destOrd="0" presId="urn:microsoft.com/office/officeart/2005/8/layout/radial6"/>
    <dgm:cxn modelId="{9925BCE9-C76C-40DB-9784-BC4035CA604C}" type="presParOf" srcId="{CAE04DCA-4AFB-4C80-9F11-5BB9927F773D}" destId="{87499ACA-DA2E-48D5-9A84-75BD36A9C157}" srcOrd="7" destOrd="0" presId="urn:microsoft.com/office/officeart/2005/8/layout/radial6"/>
    <dgm:cxn modelId="{703923B0-0CA4-4AD5-BD14-8C62CC8C1C0B}" type="presParOf" srcId="{CAE04DCA-4AFB-4C80-9F11-5BB9927F773D}" destId="{EE3E3FD3-21CA-4381-9F34-743F1CDA3D7E}" srcOrd="8" destOrd="0" presId="urn:microsoft.com/office/officeart/2005/8/layout/radial6"/>
    <dgm:cxn modelId="{2417DC41-F843-4167-97C5-FE842EC819B5}" type="presParOf" srcId="{CAE04DCA-4AFB-4C80-9F11-5BB9927F773D}" destId="{E8A1C96B-BCA4-4DFF-B5F0-9A0D3317E827}" srcOrd="9" destOrd="0" presId="urn:microsoft.com/office/officeart/2005/8/layout/radial6"/>
    <dgm:cxn modelId="{A5776E64-E25D-43DF-87D6-DED31C0169A9}" type="presParOf" srcId="{CAE04DCA-4AFB-4C80-9F11-5BB9927F773D}" destId="{4EE95E8B-FAB0-480C-BF7B-8CA123BE735D}" srcOrd="10" destOrd="0" presId="urn:microsoft.com/office/officeart/2005/8/layout/radial6"/>
    <dgm:cxn modelId="{10CA4E22-19F5-4976-B3A6-462092FFD02D}" type="presParOf" srcId="{CAE04DCA-4AFB-4C80-9F11-5BB9927F773D}" destId="{91DDC052-A1CD-4317-B3A6-C254E93DC802}" srcOrd="11" destOrd="0" presId="urn:microsoft.com/office/officeart/2005/8/layout/radial6"/>
    <dgm:cxn modelId="{0D556D69-3D15-4451-B585-968E1FEC039B}" type="presParOf" srcId="{CAE04DCA-4AFB-4C80-9F11-5BB9927F773D}" destId="{DC874E10-5112-42E1-9343-FFE4792F8A10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0A7AB61-0D99-4919-8D9C-443A9E80A726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7F2EA8D-ACCC-4D81-8C50-B29A7B122630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AC52928C-DB6A-4DC9-A018-DE5982225B5C}" type="parTrans" cxnId="{6C361C9F-B32C-4E5C-9A4C-BBEC53F37CBA}">
      <dgm:prSet/>
      <dgm:spPr/>
      <dgm:t>
        <a:bodyPr/>
        <a:lstStyle/>
        <a:p>
          <a:endParaRPr lang="ru-RU"/>
        </a:p>
      </dgm:t>
    </dgm:pt>
    <dgm:pt modelId="{84D59476-485F-406F-92B4-0060FD821D5E}" type="sibTrans" cxnId="{6C361C9F-B32C-4E5C-9A4C-BBEC53F37CBA}">
      <dgm:prSet/>
      <dgm:spPr/>
      <dgm:t>
        <a:bodyPr/>
        <a:lstStyle/>
        <a:p>
          <a:endParaRPr lang="ru-RU"/>
        </a:p>
      </dgm:t>
    </dgm:pt>
    <dgm:pt modelId="{9D456437-65F3-4A94-A50D-137466FDE4A2}">
      <dgm:prSet phldrT="[Текст]"/>
      <dgm:spPr/>
      <dgm:t>
        <a:bodyPr/>
        <a:lstStyle/>
        <a:p>
          <a:r>
            <a:rPr lang="ru-RU" dirty="0" smtClean="0"/>
            <a:t>Создание системы выявления и развития талантливых и одарённых детей становится одной из основных задач современной школы.</a:t>
          </a:r>
          <a:endParaRPr lang="ru-RU" dirty="0"/>
        </a:p>
      </dgm:t>
    </dgm:pt>
    <dgm:pt modelId="{2027FA67-E918-4785-8BD7-09D129BB14BB}" type="parTrans" cxnId="{34A705F7-E8C8-4C82-AB22-830B63D5803D}">
      <dgm:prSet/>
      <dgm:spPr/>
      <dgm:t>
        <a:bodyPr/>
        <a:lstStyle/>
        <a:p>
          <a:endParaRPr lang="ru-RU"/>
        </a:p>
      </dgm:t>
    </dgm:pt>
    <dgm:pt modelId="{8085724B-387E-4843-AED3-61304E96DA05}" type="sibTrans" cxnId="{34A705F7-E8C8-4C82-AB22-830B63D5803D}">
      <dgm:prSet/>
      <dgm:spPr/>
      <dgm:t>
        <a:bodyPr/>
        <a:lstStyle/>
        <a:p>
          <a:endParaRPr lang="ru-RU"/>
        </a:p>
      </dgm:t>
    </dgm:pt>
    <dgm:pt modelId="{2F0A5B90-C238-4CBC-B31D-C194797366B9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CEF8FB7F-9796-4102-BF97-85216590DC74}" type="parTrans" cxnId="{4648EFD9-3279-41B2-93B2-38A0F5D62549}">
      <dgm:prSet/>
      <dgm:spPr/>
      <dgm:t>
        <a:bodyPr/>
        <a:lstStyle/>
        <a:p>
          <a:endParaRPr lang="ru-RU"/>
        </a:p>
      </dgm:t>
    </dgm:pt>
    <dgm:pt modelId="{3A214C24-7D56-4AAB-9FA8-0DB255934A41}" type="sibTrans" cxnId="{4648EFD9-3279-41B2-93B2-38A0F5D62549}">
      <dgm:prSet/>
      <dgm:spPr/>
      <dgm:t>
        <a:bodyPr/>
        <a:lstStyle/>
        <a:p>
          <a:endParaRPr lang="ru-RU"/>
        </a:p>
      </dgm:t>
    </dgm:pt>
    <dgm:pt modelId="{EB8F5660-6D87-4328-B0C8-EF58DC69E108}">
      <dgm:prSet phldrT="[Текст]"/>
      <dgm:spPr/>
      <dgm:t>
        <a:bodyPr/>
        <a:lstStyle/>
        <a:p>
          <a:r>
            <a:rPr lang="ru-RU" dirty="0" smtClean="0"/>
            <a:t>Реализация  проекта позволит оптимизировать систему работы с талантливыми и одарёнными детьми в рамках интегрированного образовательного пространства школы и поднять ее на более высокий качественный уровень.</a:t>
          </a:r>
          <a:endParaRPr lang="ru-RU" dirty="0"/>
        </a:p>
      </dgm:t>
    </dgm:pt>
    <dgm:pt modelId="{7809FFAF-F174-4780-A173-40AAB68AA713}" type="parTrans" cxnId="{FA39D68E-0C7A-4323-BD7B-98CE6B77B4A8}">
      <dgm:prSet/>
      <dgm:spPr/>
      <dgm:t>
        <a:bodyPr/>
        <a:lstStyle/>
        <a:p>
          <a:endParaRPr lang="ru-RU"/>
        </a:p>
      </dgm:t>
    </dgm:pt>
    <dgm:pt modelId="{E3904479-4CA4-4B55-BA39-3BAFD04337B7}" type="sibTrans" cxnId="{FA39D68E-0C7A-4323-BD7B-98CE6B77B4A8}">
      <dgm:prSet/>
      <dgm:spPr/>
      <dgm:t>
        <a:bodyPr/>
        <a:lstStyle/>
        <a:p>
          <a:endParaRPr lang="ru-RU"/>
        </a:p>
      </dgm:t>
    </dgm:pt>
    <dgm:pt modelId="{304C05DE-7A08-411C-8835-8436497B2FC4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6B951B1D-2404-4CE9-A8A5-B9AA6584D230}" type="parTrans" cxnId="{67107D66-54EF-40A5-8C00-E22241010967}">
      <dgm:prSet/>
      <dgm:spPr/>
      <dgm:t>
        <a:bodyPr/>
        <a:lstStyle/>
        <a:p>
          <a:endParaRPr lang="ru-RU"/>
        </a:p>
      </dgm:t>
    </dgm:pt>
    <dgm:pt modelId="{CD43A0EE-DCE6-4A75-9FC0-35E4EB6CE77F}" type="sibTrans" cxnId="{67107D66-54EF-40A5-8C00-E22241010967}">
      <dgm:prSet/>
      <dgm:spPr/>
      <dgm:t>
        <a:bodyPr/>
        <a:lstStyle/>
        <a:p>
          <a:endParaRPr lang="ru-RU"/>
        </a:p>
      </dgm:t>
    </dgm:pt>
    <dgm:pt modelId="{50D109C6-6CBD-4FE9-BAEC-8B59448A5FB5}">
      <dgm:prSet phldrT="[Текст]"/>
      <dgm:spPr/>
      <dgm:t>
        <a:bodyPr/>
        <a:lstStyle/>
        <a:p>
          <a:r>
            <a:rPr lang="ru-RU" dirty="0" smtClean="0"/>
            <a:t>Новизна проекта состоит в  разработке и практической реализации модели поиска, развития и поддержки талантливых и одаренных детей.</a:t>
          </a:r>
          <a:endParaRPr lang="ru-RU" dirty="0"/>
        </a:p>
      </dgm:t>
    </dgm:pt>
    <dgm:pt modelId="{16418F2F-6051-4E97-B27D-4CBEBCC508C8}" type="parTrans" cxnId="{D9DDCBEB-E06A-4084-88D1-38F08A15AF00}">
      <dgm:prSet/>
      <dgm:spPr/>
      <dgm:t>
        <a:bodyPr/>
        <a:lstStyle/>
        <a:p>
          <a:endParaRPr lang="ru-RU"/>
        </a:p>
      </dgm:t>
    </dgm:pt>
    <dgm:pt modelId="{5FD93F01-170E-4CD7-84ED-8314E59686C7}" type="sibTrans" cxnId="{D9DDCBEB-E06A-4084-88D1-38F08A15AF00}">
      <dgm:prSet/>
      <dgm:spPr/>
      <dgm:t>
        <a:bodyPr/>
        <a:lstStyle/>
        <a:p>
          <a:endParaRPr lang="ru-RU"/>
        </a:p>
      </dgm:t>
    </dgm:pt>
    <dgm:pt modelId="{C240DE1C-634A-4BE9-AC25-41D23295787D}" type="pres">
      <dgm:prSet presAssocID="{C0A7AB61-0D99-4919-8D9C-443A9E80A72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A842E65-376A-4F3B-9A34-24082D66FFBE}" type="pres">
      <dgm:prSet presAssocID="{A7F2EA8D-ACCC-4D81-8C50-B29A7B122630}" presName="composite" presStyleCnt="0"/>
      <dgm:spPr/>
    </dgm:pt>
    <dgm:pt modelId="{4A7EE10A-298C-49FF-9987-8ECDB25F89A5}" type="pres">
      <dgm:prSet presAssocID="{A7F2EA8D-ACCC-4D81-8C50-B29A7B122630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8E1040-C917-4C97-A3BC-0678597C11C7}" type="pres">
      <dgm:prSet presAssocID="{A7F2EA8D-ACCC-4D81-8C50-B29A7B122630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84D721-0466-486F-91E3-7DA3A16A500E}" type="pres">
      <dgm:prSet presAssocID="{84D59476-485F-406F-92B4-0060FD821D5E}" presName="sp" presStyleCnt="0"/>
      <dgm:spPr/>
    </dgm:pt>
    <dgm:pt modelId="{5CE3F0C7-F28E-4138-90C0-955CBDA0FFCA}" type="pres">
      <dgm:prSet presAssocID="{2F0A5B90-C238-4CBC-B31D-C194797366B9}" presName="composite" presStyleCnt="0"/>
      <dgm:spPr/>
    </dgm:pt>
    <dgm:pt modelId="{1A897B8B-9967-40E1-8216-8A9677BBE7BC}" type="pres">
      <dgm:prSet presAssocID="{2F0A5B90-C238-4CBC-B31D-C194797366B9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60E51E-861A-4CD0-8508-6C98F1004566}" type="pres">
      <dgm:prSet presAssocID="{2F0A5B90-C238-4CBC-B31D-C194797366B9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C52330-6F34-4AA2-AB58-22D60A0FE26B}" type="pres">
      <dgm:prSet presAssocID="{3A214C24-7D56-4AAB-9FA8-0DB255934A41}" presName="sp" presStyleCnt="0"/>
      <dgm:spPr/>
    </dgm:pt>
    <dgm:pt modelId="{634673BF-0607-4E31-8408-F896650D7E35}" type="pres">
      <dgm:prSet presAssocID="{304C05DE-7A08-411C-8835-8436497B2FC4}" presName="composite" presStyleCnt="0"/>
      <dgm:spPr/>
    </dgm:pt>
    <dgm:pt modelId="{45302EC3-97A6-4F1B-8728-AE657D28B19B}" type="pres">
      <dgm:prSet presAssocID="{304C05DE-7A08-411C-8835-8436497B2FC4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95F99B-F6E2-45FF-95DA-661A83059A11}" type="pres">
      <dgm:prSet presAssocID="{304C05DE-7A08-411C-8835-8436497B2FC4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A39D68E-0C7A-4323-BD7B-98CE6B77B4A8}" srcId="{2F0A5B90-C238-4CBC-B31D-C194797366B9}" destId="{EB8F5660-6D87-4328-B0C8-EF58DC69E108}" srcOrd="0" destOrd="0" parTransId="{7809FFAF-F174-4780-A173-40AAB68AA713}" sibTransId="{E3904479-4CA4-4B55-BA39-3BAFD04337B7}"/>
    <dgm:cxn modelId="{D9DDCBEB-E06A-4084-88D1-38F08A15AF00}" srcId="{304C05DE-7A08-411C-8835-8436497B2FC4}" destId="{50D109C6-6CBD-4FE9-BAEC-8B59448A5FB5}" srcOrd="0" destOrd="0" parTransId="{16418F2F-6051-4E97-B27D-4CBEBCC508C8}" sibTransId="{5FD93F01-170E-4CD7-84ED-8314E59686C7}"/>
    <dgm:cxn modelId="{6C361C9F-B32C-4E5C-9A4C-BBEC53F37CBA}" srcId="{C0A7AB61-0D99-4919-8D9C-443A9E80A726}" destId="{A7F2EA8D-ACCC-4D81-8C50-B29A7B122630}" srcOrd="0" destOrd="0" parTransId="{AC52928C-DB6A-4DC9-A018-DE5982225B5C}" sibTransId="{84D59476-485F-406F-92B4-0060FD821D5E}"/>
    <dgm:cxn modelId="{34A705F7-E8C8-4C82-AB22-830B63D5803D}" srcId="{A7F2EA8D-ACCC-4D81-8C50-B29A7B122630}" destId="{9D456437-65F3-4A94-A50D-137466FDE4A2}" srcOrd="0" destOrd="0" parTransId="{2027FA67-E918-4785-8BD7-09D129BB14BB}" sibTransId="{8085724B-387E-4843-AED3-61304E96DA05}"/>
    <dgm:cxn modelId="{1F2C32E7-9CC5-4A5C-8E72-9502136002B0}" type="presOf" srcId="{A7F2EA8D-ACCC-4D81-8C50-B29A7B122630}" destId="{4A7EE10A-298C-49FF-9987-8ECDB25F89A5}" srcOrd="0" destOrd="0" presId="urn:microsoft.com/office/officeart/2005/8/layout/chevron2"/>
    <dgm:cxn modelId="{CD25893F-EFBE-48EC-AC4A-36E0023FE961}" type="presOf" srcId="{2F0A5B90-C238-4CBC-B31D-C194797366B9}" destId="{1A897B8B-9967-40E1-8216-8A9677BBE7BC}" srcOrd="0" destOrd="0" presId="urn:microsoft.com/office/officeart/2005/8/layout/chevron2"/>
    <dgm:cxn modelId="{4648EFD9-3279-41B2-93B2-38A0F5D62549}" srcId="{C0A7AB61-0D99-4919-8D9C-443A9E80A726}" destId="{2F0A5B90-C238-4CBC-B31D-C194797366B9}" srcOrd="1" destOrd="0" parTransId="{CEF8FB7F-9796-4102-BF97-85216590DC74}" sibTransId="{3A214C24-7D56-4AAB-9FA8-0DB255934A41}"/>
    <dgm:cxn modelId="{D83919F6-FE8E-4CD6-BD09-7F4C7EFA542E}" type="presOf" srcId="{304C05DE-7A08-411C-8835-8436497B2FC4}" destId="{45302EC3-97A6-4F1B-8728-AE657D28B19B}" srcOrd="0" destOrd="0" presId="urn:microsoft.com/office/officeart/2005/8/layout/chevron2"/>
    <dgm:cxn modelId="{EC7162F2-AFA3-453A-99A4-FB3CC08C1386}" type="presOf" srcId="{9D456437-65F3-4A94-A50D-137466FDE4A2}" destId="{D08E1040-C917-4C97-A3BC-0678597C11C7}" srcOrd="0" destOrd="0" presId="urn:microsoft.com/office/officeart/2005/8/layout/chevron2"/>
    <dgm:cxn modelId="{972B6F80-704A-49F2-9F04-51E7AFDA8EB6}" type="presOf" srcId="{50D109C6-6CBD-4FE9-BAEC-8B59448A5FB5}" destId="{7A95F99B-F6E2-45FF-95DA-661A83059A11}" srcOrd="0" destOrd="0" presId="urn:microsoft.com/office/officeart/2005/8/layout/chevron2"/>
    <dgm:cxn modelId="{BDCB30BA-7F44-46EC-88CB-9709637A6ED7}" type="presOf" srcId="{EB8F5660-6D87-4328-B0C8-EF58DC69E108}" destId="{8260E51E-861A-4CD0-8508-6C98F1004566}" srcOrd="0" destOrd="0" presId="urn:microsoft.com/office/officeart/2005/8/layout/chevron2"/>
    <dgm:cxn modelId="{67107D66-54EF-40A5-8C00-E22241010967}" srcId="{C0A7AB61-0D99-4919-8D9C-443A9E80A726}" destId="{304C05DE-7A08-411C-8835-8436497B2FC4}" srcOrd="2" destOrd="0" parTransId="{6B951B1D-2404-4CE9-A8A5-B9AA6584D230}" sibTransId="{CD43A0EE-DCE6-4A75-9FC0-35E4EB6CE77F}"/>
    <dgm:cxn modelId="{1E036E3B-02E9-4D10-BC02-740B01858F78}" type="presOf" srcId="{C0A7AB61-0D99-4919-8D9C-443A9E80A726}" destId="{C240DE1C-634A-4BE9-AC25-41D23295787D}" srcOrd="0" destOrd="0" presId="urn:microsoft.com/office/officeart/2005/8/layout/chevron2"/>
    <dgm:cxn modelId="{02AD38F9-5DC8-4208-B6F7-7457C2F528E4}" type="presParOf" srcId="{C240DE1C-634A-4BE9-AC25-41D23295787D}" destId="{0A842E65-376A-4F3B-9A34-24082D66FFBE}" srcOrd="0" destOrd="0" presId="urn:microsoft.com/office/officeart/2005/8/layout/chevron2"/>
    <dgm:cxn modelId="{16647CD4-35EF-4466-A977-7A4FD8B6FE27}" type="presParOf" srcId="{0A842E65-376A-4F3B-9A34-24082D66FFBE}" destId="{4A7EE10A-298C-49FF-9987-8ECDB25F89A5}" srcOrd="0" destOrd="0" presId="urn:microsoft.com/office/officeart/2005/8/layout/chevron2"/>
    <dgm:cxn modelId="{BE01BCF5-07CC-4440-9250-5BCDC8A7DEEA}" type="presParOf" srcId="{0A842E65-376A-4F3B-9A34-24082D66FFBE}" destId="{D08E1040-C917-4C97-A3BC-0678597C11C7}" srcOrd="1" destOrd="0" presId="urn:microsoft.com/office/officeart/2005/8/layout/chevron2"/>
    <dgm:cxn modelId="{A72C1428-979D-4667-A7AD-2A3FE156ACA7}" type="presParOf" srcId="{C240DE1C-634A-4BE9-AC25-41D23295787D}" destId="{7084D721-0466-486F-91E3-7DA3A16A500E}" srcOrd="1" destOrd="0" presId="urn:microsoft.com/office/officeart/2005/8/layout/chevron2"/>
    <dgm:cxn modelId="{2FB1DEE5-4C9F-4B08-9117-491C8E647E4F}" type="presParOf" srcId="{C240DE1C-634A-4BE9-AC25-41D23295787D}" destId="{5CE3F0C7-F28E-4138-90C0-955CBDA0FFCA}" srcOrd="2" destOrd="0" presId="urn:microsoft.com/office/officeart/2005/8/layout/chevron2"/>
    <dgm:cxn modelId="{19D52E27-4908-4DC4-B7C6-E2FCFF6C448C}" type="presParOf" srcId="{5CE3F0C7-F28E-4138-90C0-955CBDA0FFCA}" destId="{1A897B8B-9967-40E1-8216-8A9677BBE7BC}" srcOrd="0" destOrd="0" presId="urn:microsoft.com/office/officeart/2005/8/layout/chevron2"/>
    <dgm:cxn modelId="{D60BA6F8-8D2D-4482-A1FF-26F656556F8C}" type="presParOf" srcId="{5CE3F0C7-F28E-4138-90C0-955CBDA0FFCA}" destId="{8260E51E-861A-4CD0-8508-6C98F1004566}" srcOrd="1" destOrd="0" presId="urn:microsoft.com/office/officeart/2005/8/layout/chevron2"/>
    <dgm:cxn modelId="{671C9A6C-37A3-4089-89A6-031BC4FB3602}" type="presParOf" srcId="{C240DE1C-634A-4BE9-AC25-41D23295787D}" destId="{66C52330-6F34-4AA2-AB58-22D60A0FE26B}" srcOrd="3" destOrd="0" presId="urn:microsoft.com/office/officeart/2005/8/layout/chevron2"/>
    <dgm:cxn modelId="{DC681E1D-7CE7-4E9C-8CC7-75AF0C4A65CF}" type="presParOf" srcId="{C240DE1C-634A-4BE9-AC25-41D23295787D}" destId="{634673BF-0607-4E31-8408-F896650D7E35}" srcOrd="4" destOrd="0" presId="urn:microsoft.com/office/officeart/2005/8/layout/chevron2"/>
    <dgm:cxn modelId="{801C3270-404B-4D58-AD95-882B4D56918B}" type="presParOf" srcId="{634673BF-0607-4E31-8408-F896650D7E35}" destId="{45302EC3-97A6-4F1B-8728-AE657D28B19B}" srcOrd="0" destOrd="0" presId="urn:microsoft.com/office/officeart/2005/8/layout/chevron2"/>
    <dgm:cxn modelId="{DF26FBC3-D6B2-4577-BAFF-B82FAAAC7FD8}" type="presParOf" srcId="{634673BF-0607-4E31-8408-F896650D7E35}" destId="{7A95F99B-F6E2-45FF-95DA-661A83059A11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10E799E-22A6-47DC-9220-C8A3834E2CAA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4E005C3-5FAA-4F5D-BD52-942DDB86B000}">
      <dgm:prSet phldrT="[Текст]"/>
      <dgm:spPr/>
      <dgm:t>
        <a:bodyPr/>
        <a:lstStyle/>
        <a:p>
          <a:r>
            <a:rPr lang="ru-RU" dirty="0" smtClean="0">
              <a:solidFill>
                <a:srgbClr val="C00000"/>
              </a:solidFill>
            </a:rPr>
            <a:t>Аналитико-диагностический.</a:t>
          </a:r>
          <a:endParaRPr lang="ru-RU" dirty="0">
            <a:solidFill>
              <a:srgbClr val="C00000"/>
            </a:solidFill>
          </a:endParaRPr>
        </a:p>
      </dgm:t>
    </dgm:pt>
    <dgm:pt modelId="{408D7A52-A1A6-4F89-8B1D-657681D07CE0}" type="parTrans" cxnId="{F47C40B5-B88D-47B1-B7C6-77FAE4AB3816}">
      <dgm:prSet/>
      <dgm:spPr/>
      <dgm:t>
        <a:bodyPr/>
        <a:lstStyle/>
        <a:p>
          <a:endParaRPr lang="ru-RU"/>
        </a:p>
      </dgm:t>
    </dgm:pt>
    <dgm:pt modelId="{72CF14A9-9B7E-4372-81A2-217B25D16227}" type="sibTrans" cxnId="{F47C40B5-B88D-47B1-B7C6-77FAE4AB3816}">
      <dgm:prSet/>
      <dgm:spPr/>
      <dgm:t>
        <a:bodyPr/>
        <a:lstStyle/>
        <a:p>
          <a:endParaRPr lang="ru-RU"/>
        </a:p>
      </dgm:t>
    </dgm:pt>
    <dgm:pt modelId="{03DD4290-9108-46A0-8848-6D8386C930CC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Основная задач</a:t>
          </a:r>
          <a:r>
            <a:rPr lang="kk-KZ" sz="2400" b="1" dirty="0" smtClean="0">
              <a:solidFill>
                <a:schemeClr val="tx1"/>
              </a:solidFill>
            </a:rPr>
            <a:t>а</a:t>
          </a:r>
          <a:r>
            <a:rPr lang="ru-RU" sz="2400" b="1" dirty="0" smtClean="0">
              <a:solidFill>
                <a:schemeClr val="tx1"/>
              </a:solidFill>
            </a:rPr>
            <a:t>: </a:t>
          </a:r>
          <a:r>
            <a:rPr lang="ru-RU" sz="2400" dirty="0" smtClean="0">
              <a:solidFill>
                <a:schemeClr val="tx1"/>
              </a:solidFill>
            </a:rPr>
            <a:t>Определить уровень функционирования и развития основных направлений</a:t>
          </a:r>
        </a:p>
        <a:p>
          <a:r>
            <a:rPr lang="ru-RU" sz="2400" dirty="0" smtClean="0">
              <a:solidFill>
                <a:schemeClr val="tx1"/>
              </a:solidFill>
            </a:rPr>
            <a:t>деятельности организации.</a:t>
          </a:r>
          <a:endParaRPr lang="ru-RU" sz="2400" dirty="0">
            <a:solidFill>
              <a:schemeClr val="tx1"/>
            </a:solidFill>
          </a:endParaRPr>
        </a:p>
      </dgm:t>
    </dgm:pt>
    <dgm:pt modelId="{DFFD27A5-0B53-4625-9C0E-7DEEAE413D0E}" type="parTrans" cxnId="{FA14A488-0C21-458A-97D6-584CBE4176F1}">
      <dgm:prSet/>
      <dgm:spPr/>
      <dgm:t>
        <a:bodyPr/>
        <a:lstStyle/>
        <a:p>
          <a:endParaRPr lang="ru-RU"/>
        </a:p>
      </dgm:t>
    </dgm:pt>
    <dgm:pt modelId="{3827B7D7-D771-4688-99A6-C6275D3C524C}" type="sibTrans" cxnId="{FA14A488-0C21-458A-97D6-584CBE4176F1}">
      <dgm:prSet/>
      <dgm:spPr/>
      <dgm:t>
        <a:bodyPr/>
        <a:lstStyle/>
        <a:p>
          <a:endParaRPr lang="ru-RU"/>
        </a:p>
      </dgm:t>
    </dgm:pt>
    <dgm:pt modelId="{E4AC44A4-D7CA-4A3A-A757-F8DFD724984A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Показатели результатов:</a:t>
          </a:r>
          <a:r>
            <a:rPr lang="ru-RU" dirty="0" smtClean="0">
              <a:solidFill>
                <a:schemeClr val="tx1"/>
              </a:solidFill>
            </a:rPr>
            <a:t> </a:t>
          </a:r>
        </a:p>
        <a:p>
          <a:r>
            <a:rPr lang="ru-RU" dirty="0" smtClean="0">
              <a:solidFill>
                <a:schemeClr val="tx1"/>
              </a:solidFill>
            </a:rPr>
            <a:t>· Разработать и внедрить программу работы с одаренными детьми в систему</a:t>
          </a:r>
        </a:p>
        <a:p>
          <a:r>
            <a:rPr lang="ru-RU" dirty="0" smtClean="0">
              <a:solidFill>
                <a:schemeClr val="tx1"/>
              </a:solidFill>
            </a:rPr>
            <a:t>образовательного процесса.</a:t>
          </a:r>
          <a:endParaRPr lang="ru-RU" dirty="0">
            <a:solidFill>
              <a:schemeClr val="tx1"/>
            </a:solidFill>
          </a:endParaRPr>
        </a:p>
      </dgm:t>
    </dgm:pt>
    <dgm:pt modelId="{6163AB9A-C630-4B1E-893D-4CC30A2F5654}" type="parTrans" cxnId="{9661260F-F482-4007-B561-B3EBA0409854}">
      <dgm:prSet/>
      <dgm:spPr/>
      <dgm:t>
        <a:bodyPr/>
        <a:lstStyle/>
        <a:p>
          <a:endParaRPr lang="ru-RU"/>
        </a:p>
      </dgm:t>
    </dgm:pt>
    <dgm:pt modelId="{071DD8F1-FD2B-4966-AB44-74BDBD64881D}" type="sibTrans" cxnId="{9661260F-F482-4007-B561-B3EBA0409854}">
      <dgm:prSet/>
      <dgm:spPr/>
      <dgm:t>
        <a:bodyPr/>
        <a:lstStyle/>
        <a:p>
          <a:endParaRPr lang="ru-RU"/>
        </a:p>
      </dgm:t>
    </dgm:pt>
    <dgm:pt modelId="{7DA8BF6A-B50C-4464-909F-72807459149E}" type="pres">
      <dgm:prSet presAssocID="{710E799E-22A6-47DC-9220-C8A3834E2CAA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9E548B4-157C-4D26-AFDC-36CC1D7978FC}" type="pres">
      <dgm:prSet presAssocID="{D4E005C3-5FAA-4F5D-BD52-942DDB86B000}" presName="root1" presStyleCnt="0"/>
      <dgm:spPr/>
    </dgm:pt>
    <dgm:pt modelId="{32916347-F90F-4CBA-8A80-3A613A8D4BB3}" type="pres">
      <dgm:prSet presAssocID="{D4E005C3-5FAA-4F5D-BD52-942DDB86B000}" presName="LevelOneTextNode" presStyleLbl="node0" presStyleIdx="0" presStyleCnt="1" custLinFactNeighborX="-9544" custLinFactNeighborY="5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B7E489D-BA5F-439C-9049-C70E0B544159}" type="pres">
      <dgm:prSet presAssocID="{D4E005C3-5FAA-4F5D-BD52-942DDB86B000}" presName="level2hierChild" presStyleCnt="0"/>
      <dgm:spPr/>
    </dgm:pt>
    <dgm:pt modelId="{BB81C4DD-26C8-477C-AB8C-502363F997BE}" type="pres">
      <dgm:prSet presAssocID="{DFFD27A5-0B53-4625-9C0E-7DEEAE413D0E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45FFCE03-55B8-4DCC-9114-01D6889B228F}" type="pres">
      <dgm:prSet presAssocID="{DFFD27A5-0B53-4625-9C0E-7DEEAE413D0E}" presName="connTx" presStyleLbl="parChTrans1D2" presStyleIdx="0" presStyleCnt="2"/>
      <dgm:spPr/>
      <dgm:t>
        <a:bodyPr/>
        <a:lstStyle/>
        <a:p>
          <a:endParaRPr lang="ru-RU"/>
        </a:p>
      </dgm:t>
    </dgm:pt>
    <dgm:pt modelId="{1A3308DE-6626-49D2-83FB-C9EBE4C206F2}" type="pres">
      <dgm:prSet presAssocID="{03DD4290-9108-46A0-8848-6D8386C930CC}" presName="root2" presStyleCnt="0"/>
      <dgm:spPr/>
    </dgm:pt>
    <dgm:pt modelId="{43109C48-4A95-4422-B984-BB3A8900BC73}" type="pres">
      <dgm:prSet presAssocID="{03DD4290-9108-46A0-8848-6D8386C930CC}" presName="LevelTwoTextNode" presStyleLbl="node2" presStyleIdx="0" presStyleCnt="2" custScaleX="246987" custScaleY="312423" custLinFactNeighborX="27" custLinFactNeighborY="-1752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CFA3497-C67C-41B0-88AC-C8253EE83830}" type="pres">
      <dgm:prSet presAssocID="{03DD4290-9108-46A0-8848-6D8386C930CC}" presName="level3hierChild" presStyleCnt="0"/>
      <dgm:spPr/>
    </dgm:pt>
    <dgm:pt modelId="{8F89DD29-8839-47E0-A6B1-09ECACD2F779}" type="pres">
      <dgm:prSet presAssocID="{6163AB9A-C630-4B1E-893D-4CC30A2F5654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7EA3B9C4-7537-41F5-8571-69A34211EFB5}" type="pres">
      <dgm:prSet presAssocID="{6163AB9A-C630-4B1E-893D-4CC30A2F5654}" presName="connTx" presStyleLbl="parChTrans1D2" presStyleIdx="1" presStyleCnt="2"/>
      <dgm:spPr/>
      <dgm:t>
        <a:bodyPr/>
        <a:lstStyle/>
        <a:p>
          <a:endParaRPr lang="ru-RU"/>
        </a:p>
      </dgm:t>
    </dgm:pt>
    <dgm:pt modelId="{3C44922A-50A3-4652-9AB9-1613F163AF96}" type="pres">
      <dgm:prSet presAssocID="{E4AC44A4-D7CA-4A3A-A757-F8DFD724984A}" presName="root2" presStyleCnt="0"/>
      <dgm:spPr/>
    </dgm:pt>
    <dgm:pt modelId="{CD23C1C1-369B-47D3-BCA3-C0A2E74CBADA}" type="pres">
      <dgm:prSet presAssocID="{E4AC44A4-D7CA-4A3A-A757-F8DFD724984A}" presName="LevelTwoTextNode" presStyleLbl="node2" presStyleIdx="1" presStyleCnt="2" custScaleX="253557" custScaleY="27589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5BC0C2E-3F90-4C39-9FF7-155C69324BEA}" type="pres">
      <dgm:prSet presAssocID="{E4AC44A4-D7CA-4A3A-A757-F8DFD724984A}" presName="level3hierChild" presStyleCnt="0"/>
      <dgm:spPr/>
    </dgm:pt>
  </dgm:ptLst>
  <dgm:cxnLst>
    <dgm:cxn modelId="{D6AAE140-46F3-4A1E-B2A9-4AA95C3720D1}" type="presOf" srcId="{DFFD27A5-0B53-4625-9C0E-7DEEAE413D0E}" destId="{BB81C4DD-26C8-477C-AB8C-502363F997BE}" srcOrd="0" destOrd="0" presId="urn:microsoft.com/office/officeart/2008/layout/HorizontalMultiLevelHierarchy"/>
    <dgm:cxn modelId="{C4C00A07-A270-430E-83EA-6FB18AA99DA9}" type="presOf" srcId="{DFFD27A5-0B53-4625-9C0E-7DEEAE413D0E}" destId="{45FFCE03-55B8-4DCC-9114-01D6889B228F}" srcOrd="1" destOrd="0" presId="urn:microsoft.com/office/officeart/2008/layout/HorizontalMultiLevelHierarchy"/>
    <dgm:cxn modelId="{3452C337-B6A0-4721-ABD0-5B4AC48F93C3}" type="presOf" srcId="{E4AC44A4-D7CA-4A3A-A757-F8DFD724984A}" destId="{CD23C1C1-369B-47D3-BCA3-C0A2E74CBADA}" srcOrd="0" destOrd="0" presId="urn:microsoft.com/office/officeart/2008/layout/HorizontalMultiLevelHierarchy"/>
    <dgm:cxn modelId="{CCC08519-BC05-4195-8188-FACE8CC97DEB}" type="presOf" srcId="{710E799E-22A6-47DC-9220-C8A3834E2CAA}" destId="{7DA8BF6A-B50C-4464-909F-72807459149E}" srcOrd="0" destOrd="0" presId="urn:microsoft.com/office/officeart/2008/layout/HorizontalMultiLevelHierarchy"/>
    <dgm:cxn modelId="{4BAC102B-E78D-4F95-862A-B8A58C12B933}" type="presOf" srcId="{6163AB9A-C630-4B1E-893D-4CC30A2F5654}" destId="{7EA3B9C4-7537-41F5-8571-69A34211EFB5}" srcOrd="1" destOrd="0" presId="urn:microsoft.com/office/officeart/2008/layout/HorizontalMultiLevelHierarchy"/>
    <dgm:cxn modelId="{F47C40B5-B88D-47B1-B7C6-77FAE4AB3816}" srcId="{710E799E-22A6-47DC-9220-C8A3834E2CAA}" destId="{D4E005C3-5FAA-4F5D-BD52-942DDB86B000}" srcOrd="0" destOrd="0" parTransId="{408D7A52-A1A6-4F89-8B1D-657681D07CE0}" sibTransId="{72CF14A9-9B7E-4372-81A2-217B25D16227}"/>
    <dgm:cxn modelId="{B86FA224-BCD1-40A9-A481-104FC76BD97C}" type="presOf" srcId="{03DD4290-9108-46A0-8848-6D8386C930CC}" destId="{43109C48-4A95-4422-B984-BB3A8900BC73}" srcOrd="0" destOrd="0" presId="urn:microsoft.com/office/officeart/2008/layout/HorizontalMultiLevelHierarchy"/>
    <dgm:cxn modelId="{9661260F-F482-4007-B561-B3EBA0409854}" srcId="{D4E005C3-5FAA-4F5D-BD52-942DDB86B000}" destId="{E4AC44A4-D7CA-4A3A-A757-F8DFD724984A}" srcOrd="1" destOrd="0" parTransId="{6163AB9A-C630-4B1E-893D-4CC30A2F5654}" sibTransId="{071DD8F1-FD2B-4966-AB44-74BDBD64881D}"/>
    <dgm:cxn modelId="{AF37433D-93E4-4A4D-A1C2-7BE87D7D0449}" type="presOf" srcId="{6163AB9A-C630-4B1E-893D-4CC30A2F5654}" destId="{8F89DD29-8839-47E0-A6B1-09ECACD2F779}" srcOrd="0" destOrd="0" presId="urn:microsoft.com/office/officeart/2008/layout/HorizontalMultiLevelHierarchy"/>
    <dgm:cxn modelId="{FA14A488-0C21-458A-97D6-584CBE4176F1}" srcId="{D4E005C3-5FAA-4F5D-BD52-942DDB86B000}" destId="{03DD4290-9108-46A0-8848-6D8386C930CC}" srcOrd="0" destOrd="0" parTransId="{DFFD27A5-0B53-4625-9C0E-7DEEAE413D0E}" sibTransId="{3827B7D7-D771-4688-99A6-C6275D3C524C}"/>
    <dgm:cxn modelId="{A8B9791A-9C66-4C6F-91F0-D877E0C0A24E}" type="presOf" srcId="{D4E005C3-5FAA-4F5D-BD52-942DDB86B000}" destId="{32916347-F90F-4CBA-8A80-3A613A8D4BB3}" srcOrd="0" destOrd="0" presId="urn:microsoft.com/office/officeart/2008/layout/HorizontalMultiLevelHierarchy"/>
    <dgm:cxn modelId="{CBA4E06D-A4F9-418B-BAD6-BC38C74163A8}" type="presParOf" srcId="{7DA8BF6A-B50C-4464-909F-72807459149E}" destId="{09E548B4-157C-4D26-AFDC-36CC1D7978FC}" srcOrd="0" destOrd="0" presId="urn:microsoft.com/office/officeart/2008/layout/HorizontalMultiLevelHierarchy"/>
    <dgm:cxn modelId="{275B43BB-3787-42BD-BAA6-E2A3C0C7CAB1}" type="presParOf" srcId="{09E548B4-157C-4D26-AFDC-36CC1D7978FC}" destId="{32916347-F90F-4CBA-8A80-3A613A8D4BB3}" srcOrd="0" destOrd="0" presId="urn:microsoft.com/office/officeart/2008/layout/HorizontalMultiLevelHierarchy"/>
    <dgm:cxn modelId="{C62FA6E3-A8D9-4A51-BFD5-B1D95FA17217}" type="presParOf" srcId="{09E548B4-157C-4D26-AFDC-36CC1D7978FC}" destId="{0B7E489D-BA5F-439C-9049-C70E0B544159}" srcOrd="1" destOrd="0" presId="urn:microsoft.com/office/officeart/2008/layout/HorizontalMultiLevelHierarchy"/>
    <dgm:cxn modelId="{B48205BB-57C4-4155-8CEB-9A5F22DA91EC}" type="presParOf" srcId="{0B7E489D-BA5F-439C-9049-C70E0B544159}" destId="{BB81C4DD-26C8-477C-AB8C-502363F997BE}" srcOrd="0" destOrd="0" presId="urn:microsoft.com/office/officeart/2008/layout/HorizontalMultiLevelHierarchy"/>
    <dgm:cxn modelId="{A4BE9189-8B66-40BB-B16F-CC5471FE474D}" type="presParOf" srcId="{BB81C4DD-26C8-477C-AB8C-502363F997BE}" destId="{45FFCE03-55B8-4DCC-9114-01D6889B228F}" srcOrd="0" destOrd="0" presId="urn:microsoft.com/office/officeart/2008/layout/HorizontalMultiLevelHierarchy"/>
    <dgm:cxn modelId="{9BE7DCAC-580D-480A-8984-A4736E94DDEE}" type="presParOf" srcId="{0B7E489D-BA5F-439C-9049-C70E0B544159}" destId="{1A3308DE-6626-49D2-83FB-C9EBE4C206F2}" srcOrd="1" destOrd="0" presId="urn:microsoft.com/office/officeart/2008/layout/HorizontalMultiLevelHierarchy"/>
    <dgm:cxn modelId="{9E41AB98-3D78-4477-A4BC-412912210127}" type="presParOf" srcId="{1A3308DE-6626-49D2-83FB-C9EBE4C206F2}" destId="{43109C48-4A95-4422-B984-BB3A8900BC73}" srcOrd="0" destOrd="0" presId="urn:microsoft.com/office/officeart/2008/layout/HorizontalMultiLevelHierarchy"/>
    <dgm:cxn modelId="{D152076B-62D7-4175-A764-67A1CB57A1D0}" type="presParOf" srcId="{1A3308DE-6626-49D2-83FB-C9EBE4C206F2}" destId="{3CFA3497-C67C-41B0-88AC-C8253EE83830}" srcOrd="1" destOrd="0" presId="urn:microsoft.com/office/officeart/2008/layout/HorizontalMultiLevelHierarchy"/>
    <dgm:cxn modelId="{AA98F710-9C75-489E-BC4C-15E86EE5253E}" type="presParOf" srcId="{0B7E489D-BA5F-439C-9049-C70E0B544159}" destId="{8F89DD29-8839-47E0-A6B1-09ECACD2F779}" srcOrd="2" destOrd="0" presId="urn:microsoft.com/office/officeart/2008/layout/HorizontalMultiLevelHierarchy"/>
    <dgm:cxn modelId="{81CF2402-967E-4678-B22C-3D97AF64E3D1}" type="presParOf" srcId="{8F89DD29-8839-47E0-A6B1-09ECACD2F779}" destId="{7EA3B9C4-7537-41F5-8571-69A34211EFB5}" srcOrd="0" destOrd="0" presId="urn:microsoft.com/office/officeart/2008/layout/HorizontalMultiLevelHierarchy"/>
    <dgm:cxn modelId="{D8F5A398-DB92-4DF8-BE0F-A06E19EB816D}" type="presParOf" srcId="{0B7E489D-BA5F-439C-9049-C70E0B544159}" destId="{3C44922A-50A3-4652-9AB9-1613F163AF96}" srcOrd="3" destOrd="0" presId="urn:microsoft.com/office/officeart/2008/layout/HorizontalMultiLevelHierarchy"/>
    <dgm:cxn modelId="{E3261D9E-FFF4-48BB-B040-D6EE7ED2D0E7}" type="presParOf" srcId="{3C44922A-50A3-4652-9AB9-1613F163AF96}" destId="{CD23C1C1-369B-47D3-BCA3-C0A2E74CBADA}" srcOrd="0" destOrd="0" presId="urn:microsoft.com/office/officeart/2008/layout/HorizontalMultiLevelHierarchy"/>
    <dgm:cxn modelId="{17053517-4F78-41E3-8653-41B25CCD51D1}" type="presParOf" srcId="{3C44922A-50A3-4652-9AB9-1613F163AF96}" destId="{65BC0C2E-3F90-4C39-9FF7-155C69324BEA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10E799E-22A6-47DC-9220-C8A3834E2CAA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4E005C3-5FAA-4F5D-BD52-942DDB86B000}">
      <dgm:prSet phldrT="[Текст]" custT="1"/>
      <dgm:spPr/>
      <dgm:t>
        <a:bodyPr/>
        <a:lstStyle/>
        <a:p>
          <a:r>
            <a:rPr lang="ru-RU" sz="3200" dirty="0" smtClean="0">
              <a:solidFill>
                <a:srgbClr val="C00000"/>
              </a:solidFill>
            </a:rPr>
            <a:t>Стратегический.</a:t>
          </a:r>
          <a:endParaRPr lang="ru-RU" sz="3200" dirty="0">
            <a:solidFill>
              <a:srgbClr val="C00000"/>
            </a:solidFill>
          </a:endParaRPr>
        </a:p>
      </dgm:t>
    </dgm:pt>
    <dgm:pt modelId="{408D7A52-A1A6-4F89-8B1D-657681D07CE0}" type="parTrans" cxnId="{F47C40B5-B88D-47B1-B7C6-77FAE4AB3816}">
      <dgm:prSet/>
      <dgm:spPr/>
      <dgm:t>
        <a:bodyPr/>
        <a:lstStyle/>
        <a:p>
          <a:endParaRPr lang="ru-RU"/>
        </a:p>
      </dgm:t>
    </dgm:pt>
    <dgm:pt modelId="{72CF14A9-9B7E-4372-81A2-217B25D16227}" type="sibTrans" cxnId="{F47C40B5-B88D-47B1-B7C6-77FAE4AB3816}">
      <dgm:prSet/>
      <dgm:spPr/>
      <dgm:t>
        <a:bodyPr/>
        <a:lstStyle/>
        <a:p>
          <a:endParaRPr lang="ru-RU"/>
        </a:p>
      </dgm:t>
    </dgm:pt>
    <dgm:pt modelId="{03DD4290-9108-46A0-8848-6D8386C930CC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Основная задач</a:t>
          </a:r>
          <a:r>
            <a:rPr lang="kk-KZ" sz="2400" b="1" dirty="0" smtClean="0">
              <a:solidFill>
                <a:schemeClr val="tx1"/>
              </a:solidFill>
            </a:rPr>
            <a:t>а</a:t>
          </a:r>
          <a:r>
            <a:rPr lang="ru-RU" sz="2400" b="1" dirty="0" smtClean="0">
              <a:solidFill>
                <a:schemeClr val="tx1"/>
              </a:solidFill>
            </a:rPr>
            <a:t>: </a:t>
          </a:r>
          <a:r>
            <a:rPr lang="ru-RU" sz="2400" dirty="0" smtClean="0">
              <a:solidFill>
                <a:schemeClr val="tx1"/>
              </a:solidFill>
            </a:rPr>
            <a:t>Определить проблемы и результаты проведенных исследований в области развития одаренных детей.</a:t>
          </a:r>
          <a:endParaRPr lang="ru-RU" sz="2400" dirty="0">
            <a:solidFill>
              <a:schemeClr val="tx1"/>
            </a:solidFill>
          </a:endParaRPr>
        </a:p>
      </dgm:t>
    </dgm:pt>
    <dgm:pt modelId="{DFFD27A5-0B53-4625-9C0E-7DEEAE413D0E}" type="parTrans" cxnId="{FA14A488-0C21-458A-97D6-584CBE4176F1}">
      <dgm:prSet/>
      <dgm:spPr/>
      <dgm:t>
        <a:bodyPr/>
        <a:lstStyle/>
        <a:p>
          <a:endParaRPr lang="ru-RU"/>
        </a:p>
      </dgm:t>
    </dgm:pt>
    <dgm:pt modelId="{3827B7D7-D771-4688-99A6-C6275D3C524C}" type="sibTrans" cxnId="{FA14A488-0C21-458A-97D6-584CBE4176F1}">
      <dgm:prSet/>
      <dgm:spPr/>
      <dgm:t>
        <a:bodyPr/>
        <a:lstStyle/>
        <a:p>
          <a:endParaRPr lang="ru-RU"/>
        </a:p>
      </dgm:t>
    </dgm:pt>
    <dgm:pt modelId="{E4AC44A4-D7CA-4A3A-A757-F8DFD724984A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Показатели результатов:</a:t>
          </a:r>
          <a:r>
            <a:rPr lang="ru-RU" dirty="0" smtClean="0">
              <a:solidFill>
                <a:schemeClr val="tx1"/>
              </a:solidFill>
            </a:rPr>
            <a:t> </a:t>
          </a:r>
        </a:p>
        <a:p>
          <a:r>
            <a:rPr lang="ru-RU" dirty="0" smtClean="0">
              <a:solidFill>
                <a:schemeClr val="tx1"/>
              </a:solidFill>
            </a:rPr>
            <a:t>Определить стратегию инновационных изменений в организации в области развития одаренных детей.</a:t>
          </a:r>
          <a:endParaRPr lang="ru-RU" dirty="0">
            <a:solidFill>
              <a:schemeClr val="tx1"/>
            </a:solidFill>
          </a:endParaRPr>
        </a:p>
      </dgm:t>
    </dgm:pt>
    <dgm:pt modelId="{6163AB9A-C630-4B1E-893D-4CC30A2F5654}" type="parTrans" cxnId="{9661260F-F482-4007-B561-B3EBA0409854}">
      <dgm:prSet/>
      <dgm:spPr/>
      <dgm:t>
        <a:bodyPr/>
        <a:lstStyle/>
        <a:p>
          <a:endParaRPr lang="ru-RU"/>
        </a:p>
      </dgm:t>
    </dgm:pt>
    <dgm:pt modelId="{071DD8F1-FD2B-4966-AB44-74BDBD64881D}" type="sibTrans" cxnId="{9661260F-F482-4007-B561-B3EBA0409854}">
      <dgm:prSet/>
      <dgm:spPr/>
      <dgm:t>
        <a:bodyPr/>
        <a:lstStyle/>
        <a:p>
          <a:endParaRPr lang="ru-RU"/>
        </a:p>
      </dgm:t>
    </dgm:pt>
    <dgm:pt modelId="{7DA8BF6A-B50C-4464-909F-72807459149E}" type="pres">
      <dgm:prSet presAssocID="{710E799E-22A6-47DC-9220-C8A3834E2CAA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9E548B4-157C-4D26-AFDC-36CC1D7978FC}" type="pres">
      <dgm:prSet presAssocID="{D4E005C3-5FAA-4F5D-BD52-942DDB86B000}" presName="root1" presStyleCnt="0"/>
      <dgm:spPr/>
    </dgm:pt>
    <dgm:pt modelId="{32916347-F90F-4CBA-8A80-3A613A8D4BB3}" type="pres">
      <dgm:prSet presAssocID="{D4E005C3-5FAA-4F5D-BD52-942DDB86B000}" presName="LevelOneTextNode" presStyleLbl="node0" presStyleIdx="0" presStyleCnt="1" custLinFactNeighborX="-782" custLinFactNeighborY="5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B7E489D-BA5F-439C-9049-C70E0B544159}" type="pres">
      <dgm:prSet presAssocID="{D4E005C3-5FAA-4F5D-BD52-942DDB86B000}" presName="level2hierChild" presStyleCnt="0"/>
      <dgm:spPr/>
    </dgm:pt>
    <dgm:pt modelId="{BB81C4DD-26C8-477C-AB8C-502363F997BE}" type="pres">
      <dgm:prSet presAssocID="{DFFD27A5-0B53-4625-9C0E-7DEEAE413D0E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45FFCE03-55B8-4DCC-9114-01D6889B228F}" type="pres">
      <dgm:prSet presAssocID="{DFFD27A5-0B53-4625-9C0E-7DEEAE413D0E}" presName="connTx" presStyleLbl="parChTrans1D2" presStyleIdx="0" presStyleCnt="2"/>
      <dgm:spPr/>
      <dgm:t>
        <a:bodyPr/>
        <a:lstStyle/>
        <a:p>
          <a:endParaRPr lang="ru-RU"/>
        </a:p>
      </dgm:t>
    </dgm:pt>
    <dgm:pt modelId="{1A3308DE-6626-49D2-83FB-C9EBE4C206F2}" type="pres">
      <dgm:prSet presAssocID="{03DD4290-9108-46A0-8848-6D8386C930CC}" presName="root2" presStyleCnt="0"/>
      <dgm:spPr/>
    </dgm:pt>
    <dgm:pt modelId="{43109C48-4A95-4422-B984-BB3A8900BC73}" type="pres">
      <dgm:prSet presAssocID="{03DD4290-9108-46A0-8848-6D8386C930CC}" presName="LevelTwoTextNode" presStyleLbl="node2" presStyleIdx="0" presStyleCnt="2" custScaleX="246987" custScaleY="31242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CFA3497-C67C-41B0-88AC-C8253EE83830}" type="pres">
      <dgm:prSet presAssocID="{03DD4290-9108-46A0-8848-6D8386C930CC}" presName="level3hierChild" presStyleCnt="0"/>
      <dgm:spPr/>
    </dgm:pt>
    <dgm:pt modelId="{8F89DD29-8839-47E0-A6B1-09ECACD2F779}" type="pres">
      <dgm:prSet presAssocID="{6163AB9A-C630-4B1E-893D-4CC30A2F5654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7EA3B9C4-7537-41F5-8571-69A34211EFB5}" type="pres">
      <dgm:prSet presAssocID="{6163AB9A-C630-4B1E-893D-4CC30A2F5654}" presName="connTx" presStyleLbl="parChTrans1D2" presStyleIdx="1" presStyleCnt="2"/>
      <dgm:spPr/>
      <dgm:t>
        <a:bodyPr/>
        <a:lstStyle/>
        <a:p>
          <a:endParaRPr lang="ru-RU"/>
        </a:p>
      </dgm:t>
    </dgm:pt>
    <dgm:pt modelId="{3C44922A-50A3-4652-9AB9-1613F163AF96}" type="pres">
      <dgm:prSet presAssocID="{E4AC44A4-D7CA-4A3A-A757-F8DFD724984A}" presName="root2" presStyleCnt="0"/>
      <dgm:spPr/>
    </dgm:pt>
    <dgm:pt modelId="{CD23C1C1-369B-47D3-BCA3-C0A2E74CBADA}" type="pres">
      <dgm:prSet presAssocID="{E4AC44A4-D7CA-4A3A-A757-F8DFD724984A}" presName="LevelTwoTextNode" presStyleLbl="node2" presStyleIdx="1" presStyleCnt="2" custScaleX="253557" custScaleY="27589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5BC0C2E-3F90-4C39-9FF7-155C69324BEA}" type="pres">
      <dgm:prSet presAssocID="{E4AC44A4-D7CA-4A3A-A757-F8DFD724984A}" presName="level3hierChild" presStyleCnt="0"/>
      <dgm:spPr/>
    </dgm:pt>
  </dgm:ptLst>
  <dgm:cxnLst>
    <dgm:cxn modelId="{2D210951-D078-4948-AAB5-041300BCB546}" type="presOf" srcId="{DFFD27A5-0B53-4625-9C0E-7DEEAE413D0E}" destId="{45FFCE03-55B8-4DCC-9114-01D6889B228F}" srcOrd="1" destOrd="0" presId="urn:microsoft.com/office/officeart/2008/layout/HorizontalMultiLevelHierarchy"/>
    <dgm:cxn modelId="{F47C40B5-B88D-47B1-B7C6-77FAE4AB3816}" srcId="{710E799E-22A6-47DC-9220-C8A3834E2CAA}" destId="{D4E005C3-5FAA-4F5D-BD52-942DDB86B000}" srcOrd="0" destOrd="0" parTransId="{408D7A52-A1A6-4F89-8B1D-657681D07CE0}" sibTransId="{72CF14A9-9B7E-4372-81A2-217B25D16227}"/>
    <dgm:cxn modelId="{333944FC-9A6B-49FC-8CED-EEBCD272E1B2}" type="presOf" srcId="{710E799E-22A6-47DC-9220-C8A3834E2CAA}" destId="{7DA8BF6A-B50C-4464-909F-72807459149E}" srcOrd="0" destOrd="0" presId="urn:microsoft.com/office/officeart/2008/layout/HorizontalMultiLevelHierarchy"/>
    <dgm:cxn modelId="{E337CAB0-F2D6-44F8-B1CD-86C8733C2896}" type="presOf" srcId="{6163AB9A-C630-4B1E-893D-4CC30A2F5654}" destId="{8F89DD29-8839-47E0-A6B1-09ECACD2F779}" srcOrd="0" destOrd="0" presId="urn:microsoft.com/office/officeart/2008/layout/HorizontalMultiLevelHierarchy"/>
    <dgm:cxn modelId="{B7C8D1F9-5B6F-469A-91F1-432FD520814C}" type="presOf" srcId="{03DD4290-9108-46A0-8848-6D8386C930CC}" destId="{43109C48-4A95-4422-B984-BB3A8900BC73}" srcOrd="0" destOrd="0" presId="urn:microsoft.com/office/officeart/2008/layout/HorizontalMultiLevelHierarchy"/>
    <dgm:cxn modelId="{8E2DCC92-3B68-4C27-81DC-6741DDCD3FE2}" type="presOf" srcId="{6163AB9A-C630-4B1E-893D-4CC30A2F5654}" destId="{7EA3B9C4-7537-41F5-8571-69A34211EFB5}" srcOrd="1" destOrd="0" presId="urn:microsoft.com/office/officeart/2008/layout/HorizontalMultiLevelHierarchy"/>
    <dgm:cxn modelId="{E71D9BB3-C1D0-46E4-9197-4FD99FAD3695}" type="presOf" srcId="{E4AC44A4-D7CA-4A3A-A757-F8DFD724984A}" destId="{CD23C1C1-369B-47D3-BCA3-C0A2E74CBADA}" srcOrd="0" destOrd="0" presId="urn:microsoft.com/office/officeart/2008/layout/HorizontalMultiLevelHierarchy"/>
    <dgm:cxn modelId="{9661260F-F482-4007-B561-B3EBA0409854}" srcId="{D4E005C3-5FAA-4F5D-BD52-942DDB86B000}" destId="{E4AC44A4-D7CA-4A3A-A757-F8DFD724984A}" srcOrd="1" destOrd="0" parTransId="{6163AB9A-C630-4B1E-893D-4CC30A2F5654}" sibTransId="{071DD8F1-FD2B-4966-AB44-74BDBD64881D}"/>
    <dgm:cxn modelId="{E781707E-A809-4B49-B70C-CED9D2A92E28}" type="presOf" srcId="{D4E005C3-5FAA-4F5D-BD52-942DDB86B000}" destId="{32916347-F90F-4CBA-8A80-3A613A8D4BB3}" srcOrd="0" destOrd="0" presId="urn:microsoft.com/office/officeart/2008/layout/HorizontalMultiLevelHierarchy"/>
    <dgm:cxn modelId="{FA14A488-0C21-458A-97D6-584CBE4176F1}" srcId="{D4E005C3-5FAA-4F5D-BD52-942DDB86B000}" destId="{03DD4290-9108-46A0-8848-6D8386C930CC}" srcOrd="0" destOrd="0" parTransId="{DFFD27A5-0B53-4625-9C0E-7DEEAE413D0E}" sibTransId="{3827B7D7-D771-4688-99A6-C6275D3C524C}"/>
    <dgm:cxn modelId="{F4BEB705-3B31-46BF-96CD-B76FD62073E3}" type="presOf" srcId="{DFFD27A5-0B53-4625-9C0E-7DEEAE413D0E}" destId="{BB81C4DD-26C8-477C-AB8C-502363F997BE}" srcOrd="0" destOrd="0" presId="urn:microsoft.com/office/officeart/2008/layout/HorizontalMultiLevelHierarchy"/>
    <dgm:cxn modelId="{7235B17E-EA71-43E7-828C-8A383A4F71EC}" type="presParOf" srcId="{7DA8BF6A-B50C-4464-909F-72807459149E}" destId="{09E548B4-157C-4D26-AFDC-36CC1D7978FC}" srcOrd="0" destOrd="0" presId="urn:microsoft.com/office/officeart/2008/layout/HorizontalMultiLevelHierarchy"/>
    <dgm:cxn modelId="{4484D007-6E51-49AF-8B39-06051F2E12ED}" type="presParOf" srcId="{09E548B4-157C-4D26-AFDC-36CC1D7978FC}" destId="{32916347-F90F-4CBA-8A80-3A613A8D4BB3}" srcOrd="0" destOrd="0" presId="urn:microsoft.com/office/officeart/2008/layout/HorizontalMultiLevelHierarchy"/>
    <dgm:cxn modelId="{E3ECB09E-2CEA-4F58-9B44-3AB91B2EF56E}" type="presParOf" srcId="{09E548B4-157C-4D26-AFDC-36CC1D7978FC}" destId="{0B7E489D-BA5F-439C-9049-C70E0B544159}" srcOrd="1" destOrd="0" presId="urn:microsoft.com/office/officeart/2008/layout/HorizontalMultiLevelHierarchy"/>
    <dgm:cxn modelId="{963150F8-153C-4777-9E91-E1BBD4A1F432}" type="presParOf" srcId="{0B7E489D-BA5F-439C-9049-C70E0B544159}" destId="{BB81C4DD-26C8-477C-AB8C-502363F997BE}" srcOrd="0" destOrd="0" presId="urn:microsoft.com/office/officeart/2008/layout/HorizontalMultiLevelHierarchy"/>
    <dgm:cxn modelId="{E0410C13-8DF6-44DE-8E39-0ACB27F72EAF}" type="presParOf" srcId="{BB81C4DD-26C8-477C-AB8C-502363F997BE}" destId="{45FFCE03-55B8-4DCC-9114-01D6889B228F}" srcOrd="0" destOrd="0" presId="urn:microsoft.com/office/officeart/2008/layout/HorizontalMultiLevelHierarchy"/>
    <dgm:cxn modelId="{A9C57046-B9E0-42C0-807B-B931FEF73EAC}" type="presParOf" srcId="{0B7E489D-BA5F-439C-9049-C70E0B544159}" destId="{1A3308DE-6626-49D2-83FB-C9EBE4C206F2}" srcOrd="1" destOrd="0" presId="urn:microsoft.com/office/officeart/2008/layout/HorizontalMultiLevelHierarchy"/>
    <dgm:cxn modelId="{AC6D54E4-B11C-48D1-A069-B81FC1ED7B94}" type="presParOf" srcId="{1A3308DE-6626-49D2-83FB-C9EBE4C206F2}" destId="{43109C48-4A95-4422-B984-BB3A8900BC73}" srcOrd="0" destOrd="0" presId="urn:microsoft.com/office/officeart/2008/layout/HorizontalMultiLevelHierarchy"/>
    <dgm:cxn modelId="{D4D6EEDC-C6D8-461A-A745-52F8757D4648}" type="presParOf" srcId="{1A3308DE-6626-49D2-83FB-C9EBE4C206F2}" destId="{3CFA3497-C67C-41B0-88AC-C8253EE83830}" srcOrd="1" destOrd="0" presId="urn:microsoft.com/office/officeart/2008/layout/HorizontalMultiLevelHierarchy"/>
    <dgm:cxn modelId="{41EEC9C3-2C53-41BF-99EC-D337EF2FE039}" type="presParOf" srcId="{0B7E489D-BA5F-439C-9049-C70E0B544159}" destId="{8F89DD29-8839-47E0-A6B1-09ECACD2F779}" srcOrd="2" destOrd="0" presId="urn:microsoft.com/office/officeart/2008/layout/HorizontalMultiLevelHierarchy"/>
    <dgm:cxn modelId="{EE4E80BC-BCD9-4EEA-9DEC-E8700CAB494C}" type="presParOf" srcId="{8F89DD29-8839-47E0-A6B1-09ECACD2F779}" destId="{7EA3B9C4-7537-41F5-8571-69A34211EFB5}" srcOrd="0" destOrd="0" presId="urn:microsoft.com/office/officeart/2008/layout/HorizontalMultiLevelHierarchy"/>
    <dgm:cxn modelId="{1443FDFB-CAB9-4EFF-96C7-DD40C9DD279D}" type="presParOf" srcId="{0B7E489D-BA5F-439C-9049-C70E0B544159}" destId="{3C44922A-50A3-4652-9AB9-1613F163AF96}" srcOrd="3" destOrd="0" presId="urn:microsoft.com/office/officeart/2008/layout/HorizontalMultiLevelHierarchy"/>
    <dgm:cxn modelId="{76926027-7A78-4E86-A00B-8C4E37077EF4}" type="presParOf" srcId="{3C44922A-50A3-4652-9AB9-1613F163AF96}" destId="{CD23C1C1-369B-47D3-BCA3-C0A2E74CBADA}" srcOrd="0" destOrd="0" presId="urn:microsoft.com/office/officeart/2008/layout/HorizontalMultiLevelHierarchy"/>
    <dgm:cxn modelId="{74651E42-3675-434D-9450-870DD0A02651}" type="presParOf" srcId="{3C44922A-50A3-4652-9AB9-1613F163AF96}" destId="{65BC0C2E-3F90-4C39-9FF7-155C69324BEA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10E799E-22A6-47DC-9220-C8A3834E2CAA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4E005C3-5FAA-4F5D-BD52-942DDB86B000}">
      <dgm:prSet phldrT="[Текст]" custT="1"/>
      <dgm:spPr/>
      <dgm:t>
        <a:bodyPr/>
        <a:lstStyle/>
        <a:p>
          <a:r>
            <a:rPr lang="ru-RU" sz="3600" dirty="0" smtClean="0">
              <a:solidFill>
                <a:srgbClr val="C00000"/>
              </a:solidFill>
            </a:rPr>
            <a:t>Тактический</a:t>
          </a:r>
          <a:endParaRPr lang="ru-RU" sz="3600" dirty="0">
            <a:solidFill>
              <a:srgbClr val="C00000"/>
            </a:solidFill>
          </a:endParaRPr>
        </a:p>
      </dgm:t>
    </dgm:pt>
    <dgm:pt modelId="{408D7A52-A1A6-4F89-8B1D-657681D07CE0}" type="parTrans" cxnId="{F47C40B5-B88D-47B1-B7C6-77FAE4AB3816}">
      <dgm:prSet/>
      <dgm:spPr/>
      <dgm:t>
        <a:bodyPr/>
        <a:lstStyle/>
        <a:p>
          <a:endParaRPr lang="ru-RU"/>
        </a:p>
      </dgm:t>
    </dgm:pt>
    <dgm:pt modelId="{72CF14A9-9B7E-4372-81A2-217B25D16227}" type="sibTrans" cxnId="{F47C40B5-B88D-47B1-B7C6-77FAE4AB3816}">
      <dgm:prSet/>
      <dgm:spPr/>
      <dgm:t>
        <a:bodyPr/>
        <a:lstStyle/>
        <a:p>
          <a:endParaRPr lang="ru-RU"/>
        </a:p>
      </dgm:t>
    </dgm:pt>
    <dgm:pt modelId="{03DD4290-9108-46A0-8848-6D8386C930CC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Основная задач</a:t>
          </a:r>
          <a:r>
            <a:rPr lang="kk-KZ" sz="2400" b="1" dirty="0" smtClean="0">
              <a:solidFill>
                <a:schemeClr val="tx1"/>
              </a:solidFill>
            </a:rPr>
            <a:t>а</a:t>
          </a:r>
          <a:r>
            <a:rPr lang="ru-RU" sz="2400" b="1" dirty="0" smtClean="0">
              <a:solidFill>
                <a:schemeClr val="tx1"/>
              </a:solidFill>
            </a:rPr>
            <a:t>: </a:t>
          </a:r>
          <a:r>
            <a:rPr lang="ru-RU" sz="2400" dirty="0" smtClean="0">
              <a:solidFill>
                <a:schemeClr val="tx1"/>
              </a:solidFill>
            </a:rPr>
            <a:t>Разработать механизмы по реализации проекта « Эрудит».</a:t>
          </a:r>
          <a:endParaRPr lang="ru-RU" sz="2400" dirty="0">
            <a:solidFill>
              <a:schemeClr val="tx1"/>
            </a:solidFill>
          </a:endParaRPr>
        </a:p>
      </dgm:t>
    </dgm:pt>
    <dgm:pt modelId="{DFFD27A5-0B53-4625-9C0E-7DEEAE413D0E}" type="parTrans" cxnId="{FA14A488-0C21-458A-97D6-584CBE4176F1}">
      <dgm:prSet/>
      <dgm:spPr/>
      <dgm:t>
        <a:bodyPr/>
        <a:lstStyle/>
        <a:p>
          <a:endParaRPr lang="ru-RU"/>
        </a:p>
      </dgm:t>
    </dgm:pt>
    <dgm:pt modelId="{3827B7D7-D771-4688-99A6-C6275D3C524C}" type="sibTrans" cxnId="{FA14A488-0C21-458A-97D6-584CBE4176F1}">
      <dgm:prSet/>
      <dgm:spPr/>
      <dgm:t>
        <a:bodyPr/>
        <a:lstStyle/>
        <a:p>
          <a:endParaRPr lang="ru-RU"/>
        </a:p>
      </dgm:t>
    </dgm:pt>
    <dgm:pt modelId="{E4AC44A4-D7CA-4A3A-A757-F8DFD724984A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Показатели результатов:</a:t>
          </a:r>
          <a:r>
            <a:rPr lang="ru-RU" dirty="0" smtClean="0">
              <a:solidFill>
                <a:schemeClr val="tx1"/>
              </a:solidFill>
            </a:rPr>
            <a:t> </a:t>
          </a:r>
        </a:p>
        <a:p>
          <a:r>
            <a:rPr lang="ru-RU" dirty="0" smtClean="0">
              <a:solidFill>
                <a:schemeClr val="tx1"/>
              </a:solidFill>
            </a:rPr>
            <a:t>Тиражирование позитивного опыта.</a:t>
          </a:r>
          <a:endParaRPr lang="ru-RU" dirty="0">
            <a:solidFill>
              <a:schemeClr val="tx1"/>
            </a:solidFill>
          </a:endParaRPr>
        </a:p>
      </dgm:t>
    </dgm:pt>
    <dgm:pt modelId="{6163AB9A-C630-4B1E-893D-4CC30A2F5654}" type="parTrans" cxnId="{9661260F-F482-4007-B561-B3EBA0409854}">
      <dgm:prSet/>
      <dgm:spPr/>
      <dgm:t>
        <a:bodyPr/>
        <a:lstStyle/>
        <a:p>
          <a:endParaRPr lang="ru-RU"/>
        </a:p>
      </dgm:t>
    </dgm:pt>
    <dgm:pt modelId="{071DD8F1-FD2B-4966-AB44-74BDBD64881D}" type="sibTrans" cxnId="{9661260F-F482-4007-B561-B3EBA0409854}">
      <dgm:prSet/>
      <dgm:spPr/>
      <dgm:t>
        <a:bodyPr/>
        <a:lstStyle/>
        <a:p>
          <a:endParaRPr lang="ru-RU"/>
        </a:p>
      </dgm:t>
    </dgm:pt>
    <dgm:pt modelId="{7DA8BF6A-B50C-4464-909F-72807459149E}" type="pres">
      <dgm:prSet presAssocID="{710E799E-22A6-47DC-9220-C8A3834E2CAA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9E548B4-157C-4D26-AFDC-36CC1D7978FC}" type="pres">
      <dgm:prSet presAssocID="{D4E005C3-5FAA-4F5D-BD52-942DDB86B000}" presName="root1" presStyleCnt="0"/>
      <dgm:spPr/>
    </dgm:pt>
    <dgm:pt modelId="{32916347-F90F-4CBA-8A80-3A613A8D4BB3}" type="pres">
      <dgm:prSet presAssocID="{D4E005C3-5FAA-4F5D-BD52-942DDB86B000}" presName="LevelOneTextNode" presStyleLbl="node0" presStyleIdx="0" presStyleCnt="1" custLinFactNeighborX="-782" custLinFactNeighborY="5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B7E489D-BA5F-439C-9049-C70E0B544159}" type="pres">
      <dgm:prSet presAssocID="{D4E005C3-5FAA-4F5D-BD52-942DDB86B000}" presName="level2hierChild" presStyleCnt="0"/>
      <dgm:spPr/>
    </dgm:pt>
    <dgm:pt modelId="{BB81C4DD-26C8-477C-AB8C-502363F997BE}" type="pres">
      <dgm:prSet presAssocID="{DFFD27A5-0B53-4625-9C0E-7DEEAE413D0E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45FFCE03-55B8-4DCC-9114-01D6889B228F}" type="pres">
      <dgm:prSet presAssocID="{DFFD27A5-0B53-4625-9C0E-7DEEAE413D0E}" presName="connTx" presStyleLbl="parChTrans1D2" presStyleIdx="0" presStyleCnt="2"/>
      <dgm:spPr/>
      <dgm:t>
        <a:bodyPr/>
        <a:lstStyle/>
        <a:p>
          <a:endParaRPr lang="ru-RU"/>
        </a:p>
      </dgm:t>
    </dgm:pt>
    <dgm:pt modelId="{1A3308DE-6626-49D2-83FB-C9EBE4C206F2}" type="pres">
      <dgm:prSet presAssocID="{03DD4290-9108-46A0-8848-6D8386C930CC}" presName="root2" presStyleCnt="0"/>
      <dgm:spPr/>
    </dgm:pt>
    <dgm:pt modelId="{43109C48-4A95-4422-B984-BB3A8900BC73}" type="pres">
      <dgm:prSet presAssocID="{03DD4290-9108-46A0-8848-6D8386C930CC}" presName="LevelTwoTextNode" presStyleLbl="node2" presStyleIdx="0" presStyleCnt="2" custScaleX="246987" custScaleY="312423" custLinFactNeighborX="8041" custLinFactNeighborY="-876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CFA3497-C67C-41B0-88AC-C8253EE83830}" type="pres">
      <dgm:prSet presAssocID="{03DD4290-9108-46A0-8848-6D8386C930CC}" presName="level3hierChild" presStyleCnt="0"/>
      <dgm:spPr/>
    </dgm:pt>
    <dgm:pt modelId="{8F89DD29-8839-47E0-A6B1-09ECACD2F779}" type="pres">
      <dgm:prSet presAssocID="{6163AB9A-C630-4B1E-893D-4CC30A2F5654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7EA3B9C4-7537-41F5-8571-69A34211EFB5}" type="pres">
      <dgm:prSet presAssocID="{6163AB9A-C630-4B1E-893D-4CC30A2F5654}" presName="connTx" presStyleLbl="parChTrans1D2" presStyleIdx="1" presStyleCnt="2"/>
      <dgm:spPr/>
      <dgm:t>
        <a:bodyPr/>
        <a:lstStyle/>
        <a:p>
          <a:endParaRPr lang="ru-RU"/>
        </a:p>
      </dgm:t>
    </dgm:pt>
    <dgm:pt modelId="{3C44922A-50A3-4652-9AB9-1613F163AF96}" type="pres">
      <dgm:prSet presAssocID="{E4AC44A4-D7CA-4A3A-A757-F8DFD724984A}" presName="root2" presStyleCnt="0"/>
      <dgm:spPr/>
    </dgm:pt>
    <dgm:pt modelId="{CD23C1C1-369B-47D3-BCA3-C0A2E74CBADA}" type="pres">
      <dgm:prSet presAssocID="{E4AC44A4-D7CA-4A3A-A757-F8DFD724984A}" presName="LevelTwoTextNode" presStyleLbl="node2" presStyleIdx="1" presStyleCnt="2" custScaleX="253557" custScaleY="27589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5BC0C2E-3F90-4C39-9FF7-155C69324BEA}" type="pres">
      <dgm:prSet presAssocID="{E4AC44A4-D7CA-4A3A-A757-F8DFD724984A}" presName="level3hierChild" presStyleCnt="0"/>
      <dgm:spPr/>
    </dgm:pt>
  </dgm:ptLst>
  <dgm:cxnLst>
    <dgm:cxn modelId="{D94C2C1C-1A37-41E1-9234-95C4ACF92B5F}" type="presOf" srcId="{6163AB9A-C630-4B1E-893D-4CC30A2F5654}" destId="{7EA3B9C4-7537-41F5-8571-69A34211EFB5}" srcOrd="1" destOrd="0" presId="urn:microsoft.com/office/officeart/2008/layout/HorizontalMultiLevelHierarchy"/>
    <dgm:cxn modelId="{F47C40B5-B88D-47B1-B7C6-77FAE4AB3816}" srcId="{710E799E-22A6-47DC-9220-C8A3834E2CAA}" destId="{D4E005C3-5FAA-4F5D-BD52-942DDB86B000}" srcOrd="0" destOrd="0" parTransId="{408D7A52-A1A6-4F89-8B1D-657681D07CE0}" sibTransId="{72CF14A9-9B7E-4372-81A2-217B25D16227}"/>
    <dgm:cxn modelId="{C893C761-0CF0-4D0D-B7B1-F7D17CB2875C}" type="presOf" srcId="{03DD4290-9108-46A0-8848-6D8386C930CC}" destId="{43109C48-4A95-4422-B984-BB3A8900BC73}" srcOrd="0" destOrd="0" presId="urn:microsoft.com/office/officeart/2008/layout/HorizontalMultiLevelHierarchy"/>
    <dgm:cxn modelId="{B870EE65-4F1A-4778-87D3-8509030C40A2}" type="presOf" srcId="{DFFD27A5-0B53-4625-9C0E-7DEEAE413D0E}" destId="{BB81C4DD-26C8-477C-AB8C-502363F997BE}" srcOrd="0" destOrd="0" presId="urn:microsoft.com/office/officeart/2008/layout/HorizontalMultiLevelHierarchy"/>
    <dgm:cxn modelId="{A618EFB9-D22E-4E73-BDE9-327A98B2A04F}" type="presOf" srcId="{710E799E-22A6-47DC-9220-C8A3834E2CAA}" destId="{7DA8BF6A-B50C-4464-909F-72807459149E}" srcOrd="0" destOrd="0" presId="urn:microsoft.com/office/officeart/2008/layout/HorizontalMultiLevelHierarchy"/>
    <dgm:cxn modelId="{9661260F-F482-4007-B561-B3EBA0409854}" srcId="{D4E005C3-5FAA-4F5D-BD52-942DDB86B000}" destId="{E4AC44A4-D7CA-4A3A-A757-F8DFD724984A}" srcOrd="1" destOrd="0" parTransId="{6163AB9A-C630-4B1E-893D-4CC30A2F5654}" sibTransId="{071DD8F1-FD2B-4966-AB44-74BDBD64881D}"/>
    <dgm:cxn modelId="{A92D5EBA-C00C-4997-A024-C812266A1F5B}" type="presOf" srcId="{6163AB9A-C630-4B1E-893D-4CC30A2F5654}" destId="{8F89DD29-8839-47E0-A6B1-09ECACD2F779}" srcOrd="0" destOrd="0" presId="urn:microsoft.com/office/officeart/2008/layout/HorizontalMultiLevelHierarchy"/>
    <dgm:cxn modelId="{F46DD4A8-2A87-4F92-B8F0-4CC0E97437BE}" type="presOf" srcId="{D4E005C3-5FAA-4F5D-BD52-942DDB86B000}" destId="{32916347-F90F-4CBA-8A80-3A613A8D4BB3}" srcOrd="0" destOrd="0" presId="urn:microsoft.com/office/officeart/2008/layout/HorizontalMultiLevelHierarchy"/>
    <dgm:cxn modelId="{3021365E-0D0C-4852-9972-8B03B30DF1EA}" type="presOf" srcId="{E4AC44A4-D7CA-4A3A-A757-F8DFD724984A}" destId="{CD23C1C1-369B-47D3-BCA3-C0A2E74CBADA}" srcOrd="0" destOrd="0" presId="urn:microsoft.com/office/officeart/2008/layout/HorizontalMultiLevelHierarchy"/>
    <dgm:cxn modelId="{FA14A488-0C21-458A-97D6-584CBE4176F1}" srcId="{D4E005C3-5FAA-4F5D-BD52-942DDB86B000}" destId="{03DD4290-9108-46A0-8848-6D8386C930CC}" srcOrd="0" destOrd="0" parTransId="{DFFD27A5-0B53-4625-9C0E-7DEEAE413D0E}" sibTransId="{3827B7D7-D771-4688-99A6-C6275D3C524C}"/>
    <dgm:cxn modelId="{B005D1AA-077F-44AD-91F6-D5588777241E}" type="presOf" srcId="{DFFD27A5-0B53-4625-9C0E-7DEEAE413D0E}" destId="{45FFCE03-55B8-4DCC-9114-01D6889B228F}" srcOrd="1" destOrd="0" presId="urn:microsoft.com/office/officeart/2008/layout/HorizontalMultiLevelHierarchy"/>
    <dgm:cxn modelId="{4035E9A8-700B-4F7C-AC26-D27FCA3F4037}" type="presParOf" srcId="{7DA8BF6A-B50C-4464-909F-72807459149E}" destId="{09E548B4-157C-4D26-AFDC-36CC1D7978FC}" srcOrd="0" destOrd="0" presId="urn:microsoft.com/office/officeart/2008/layout/HorizontalMultiLevelHierarchy"/>
    <dgm:cxn modelId="{5307D77D-5E6E-4086-BA07-3084B7BD67A2}" type="presParOf" srcId="{09E548B4-157C-4D26-AFDC-36CC1D7978FC}" destId="{32916347-F90F-4CBA-8A80-3A613A8D4BB3}" srcOrd="0" destOrd="0" presId="urn:microsoft.com/office/officeart/2008/layout/HorizontalMultiLevelHierarchy"/>
    <dgm:cxn modelId="{DA0A3F98-3AAC-42D5-927C-D43D4F3696A5}" type="presParOf" srcId="{09E548B4-157C-4D26-AFDC-36CC1D7978FC}" destId="{0B7E489D-BA5F-439C-9049-C70E0B544159}" srcOrd="1" destOrd="0" presId="urn:microsoft.com/office/officeart/2008/layout/HorizontalMultiLevelHierarchy"/>
    <dgm:cxn modelId="{13295EC2-8536-46ED-BDB7-42BB2F433FE4}" type="presParOf" srcId="{0B7E489D-BA5F-439C-9049-C70E0B544159}" destId="{BB81C4DD-26C8-477C-AB8C-502363F997BE}" srcOrd="0" destOrd="0" presId="urn:microsoft.com/office/officeart/2008/layout/HorizontalMultiLevelHierarchy"/>
    <dgm:cxn modelId="{F43D4A51-B3EB-4F38-983A-FB12738A9FE8}" type="presParOf" srcId="{BB81C4DD-26C8-477C-AB8C-502363F997BE}" destId="{45FFCE03-55B8-4DCC-9114-01D6889B228F}" srcOrd="0" destOrd="0" presId="urn:microsoft.com/office/officeart/2008/layout/HorizontalMultiLevelHierarchy"/>
    <dgm:cxn modelId="{F95AFD4A-D039-4A74-AFF7-97CAF6548FA0}" type="presParOf" srcId="{0B7E489D-BA5F-439C-9049-C70E0B544159}" destId="{1A3308DE-6626-49D2-83FB-C9EBE4C206F2}" srcOrd="1" destOrd="0" presId="urn:microsoft.com/office/officeart/2008/layout/HorizontalMultiLevelHierarchy"/>
    <dgm:cxn modelId="{6D3BF8FE-368B-45C5-B5A2-7C59A6139631}" type="presParOf" srcId="{1A3308DE-6626-49D2-83FB-C9EBE4C206F2}" destId="{43109C48-4A95-4422-B984-BB3A8900BC73}" srcOrd="0" destOrd="0" presId="urn:microsoft.com/office/officeart/2008/layout/HorizontalMultiLevelHierarchy"/>
    <dgm:cxn modelId="{8C4C185E-5CBF-408F-94C5-EDACD984DEAD}" type="presParOf" srcId="{1A3308DE-6626-49D2-83FB-C9EBE4C206F2}" destId="{3CFA3497-C67C-41B0-88AC-C8253EE83830}" srcOrd="1" destOrd="0" presId="urn:microsoft.com/office/officeart/2008/layout/HorizontalMultiLevelHierarchy"/>
    <dgm:cxn modelId="{3E9B8F4F-F130-4766-AE0B-8CD7CB5A5804}" type="presParOf" srcId="{0B7E489D-BA5F-439C-9049-C70E0B544159}" destId="{8F89DD29-8839-47E0-A6B1-09ECACD2F779}" srcOrd="2" destOrd="0" presId="urn:microsoft.com/office/officeart/2008/layout/HorizontalMultiLevelHierarchy"/>
    <dgm:cxn modelId="{2908A8D3-78A9-41D7-93FC-EA7B8AF4C4C7}" type="presParOf" srcId="{8F89DD29-8839-47E0-A6B1-09ECACD2F779}" destId="{7EA3B9C4-7537-41F5-8571-69A34211EFB5}" srcOrd="0" destOrd="0" presId="urn:microsoft.com/office/officeart/2008/layout/HorizontalMultiLevelHierarchy"/>
    <dgm:cxn modelId="{FFF6D282-3262-4A94-B984-066EBA15BACB}" type="presParOf" srcId="{0B7E489D-BA5F-439C-9049-C70E0B544159}" destId="{3C44922A-50A3-4652-9AB9-1613F163AF96}" srcOrd="3" destOrd="0" presId="urn:microsoft.com/office/officeart/2008/layout/HorizontalMultiLevelHierarchy"/>
    <dgm:cxn modelId="{0FC8DCA0-39DA-4C7F-AF19-3B9BD32CB7DC}" type="presParOf" srcId="{3C44922A-50A3-4652-9AB9-1613F163AF96}" destId="{CD23C1C1-369B-47D3-BCA3-C0A2E74CBADA}" srcOrd="0" destOrd="0" presId="urn:microsoft.com/office/officeart/2008/layout/HorizontalMultiLevelHierarchy"/>
    <dgm:cxn modelId="{1EF19671-574C-4179-AA9D-2BB602601E3C}" type="presParOf" srcId="{3C44922A-50A3-4652-9AB9-1613F163AF96}" destId="{65BC0C2E-3F90-4C39-9FF7-155C69324BEA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10E799E-22A6-47DC-9220-C8A3834E2CAA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4E005C3-5FAA-4F5D-BD52-942DDB86B000}">
      <dgm:prSet phldrT="[Текст]" custT="1"/>
      <dgm:spPr/>
      <dgm:t>
        <a:bodyPr/>
        <a:lstStyle/>
        <a:p>
          <a:r>
            <a:rPr lang="ru-RU" sz="3200" dirty="0" err="1" smtClean="0">
              <a:solidFill>
                <a:srgbClr val="C00000"/>
              </a:solidFill>
            </a:rPr>
            <a:t>Деятельностный</a:t>
          </a:r>
          <a:endParaRPr lang="ru-RU" sz="4500" dirty="0"/>
        </a:p>
      </dgm:t>
    </dgm:pt>
    <dgm:pt modelId="{408D7A52-A1A6-4F89-8B1D-657681D07CE0}" type="parTrans" cxnId="{F47C40B5-B88D-47B1-B7C6-77FAE4AB3816}">
      <dgm:prSet/>
      <dgm:spPr/>
      <dgm:t>
        <a:bodyPr/>
        <a:lstStyle/>
        <a:p>
          <a:endParaRPr lang="ru-RU"/>
        </a:p>
      </dgm:t>
    </dgm:pt>
    <dgm:pt modelId="{72CF14A9-9B7E-4372-81A2-217B25D16227}" type="sibTrans" cxnId="{F47C40B5-B88D-47B1-B7C6-77FAE4AB3816}">
      <dgm:prSet/>
      <dgm:spPr/>
      <dgm:t>
        <a:bodyPr/>
        <a:lstStyle/>
        <a:p>
          <a:endParaRPr lang="ru-RU"/>
        </a:p>
      </dgm:t>
    </dgm:pt>
    <dgm:pt modelId="{03DD4290-9108-46A0-8848-6D8386C930CC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Основная задач</a:t>
          </a:r>
          <a:r>
            <a:rPr lang="kk-KZ" sz="2400" b="1" dirty="0" smtClean="0">
              <a:solidFill>
                <a:schemeClr val="tx1"/>
              </a:solidFill>
            </a:rPr>
            <a:t>а</a:t>
          </a:r>
          <a:r>
            <a:rPr lang="ru-RU" sz="2400" b="1" dirty="0" smtClean="0">
              <a:solidFill>
                <a:schemeClr val="tx1"/>
              </a:solidFill>
            </a:rPr>
            <a:t>: </a:t>
          </a:r>
          <a:r>
            <a:rPr lang="ru-RU" sz="2400" dirty="0" smtClean="0">
              <a:solidFill>
                <a:schemeClr val="tx1"/>
              </a:solidFill>
            </a:rPr>
            <a:t>Поэтапное внедрение проекта «Эрудит», корректировка замысла проекта.</a:t>
          </a:r>
          <a:endParaRPr lang="ru-RU" sz="2400" dirty="0">
            <a:solidFill>
              <a:schemeClr val="tx1"/>
            </a:solidFill>
          </a:endParaRPr>
        </a:p>
      </dgm:t>
    </dgm:pt>
    <dgm:pt modelId="{DFFD27A5-0B53-4625-9C0E-7DEEAE413D0E}" type="parTrans" cxnId="{FA14A488-0C21-458A-97D6-584CBE4176F1}">
      <dgm:prSet/>
      <dgm:spPr/>
      <dgm:t>
        <a:bodyPr/>
        <a:lstStyle/>
        <a:p>
          <a:endParaRPr lang="ru-RU"/>
        </a:p>
      </dgm:t>
    </dgm:pt>
    <dgm:pt modelId="{3827B7D7-D771-4688-99A6-C6275D3C524C}" type="sibTrans" cxnId="{FA14A488-0C21-458A-97D6-584CBE4176F1}">
      <dgm:prSet/>
      <dgm:spPr/>
      <dgm:t>
        <a:bodyPr/>
        <a:lstStyle/>
        <a:p>
          <a:endParaRPr lang="ru-RU"/>
        </a:p>
      </dgm:t>
    </dgm:pt>
    <dgm:pt modelId="{E4AC44A4-D7CA-4A3A-A757-F8DFD724984A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Показатели результатов:</a:t>
          </a:r>
          <a:r>
            <a:rPr lang="ru-RU" dirty="0" smtClean="0">
              <a:solidFill>
                <a:schemeClr val="tx1"/>
              </a:solidFill>
            </a:rPr>
            <a:t> </a:t>
          </a:r>
        </a:p>
        <a:p>
          <a:r>
            <a:rPr lang="ru-RU" dirty="0" smtClean="0">
              <a:solidFill>
                <a:schemeClr val="tx1"/>
              </a:solidFill>
            </a:rPr>
            <a:t>создание инновационного образовательного пространства лицея для реализации индивидуальной образовательной стратегии одаренных детей.</a:t>
          </a:r>
          <a:endParaRPr lang="ru-RU" dirty="0">
            <a:solidFill>
              <a:schemeClr val="tx1"/>
            </a:solidFill>
          </a:endParaRPr>
        </a:p>
      </dgm:t>
    </dgm:pt>
    <dgm:pt modelId="{6163AB9A-C630-4B1E-893D-4CC30A2F5654}" type="parTrans" cxnId="{9661260F-F482-4007-B561-B3EBA0409854}">
      <dgm:prSet/>
      <dgm:spPr/>
      <dgm:t>
        <a:bodyPr/>
        <a:lstStyle/>
        <a:p>
          <a:endParaRPr lang="ru-RU"/>
        </a:p>
      </dgm:t>
    </dgm:pt>
    <dgm:pt modelId="{071DD8F1-FD2B-4966-AB44-74BDBD64881D}" type="sibTrans" cxnId="{9661260F-F482-4007-B561-B3EBA0409854}">
      <dgm:prSet/>
      <dgm:spPr/>
      <dgm:t>
        <a:bodyPr/>
        <a:lstStyle/>
        <a:p>
          <a:endParaRPr lang="ru-RU"/>
        </a:p>
      </dgm:t>
    </dgm:pt>
    <dgm:pt modelId="{7DA8BF6A-B50C-4464-909F-72807459149E}" type="pres">
      <dgm:prSet presAssocID="{710E799E-22A6-47DC-9220-C8A3834E2CAA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9E548B4-157C-4D26-AFDC-36CC1D7978FC}" type="pres">
      <dgm:prSet presAssocID="{D4E005C3-5FAA-4F5D-BD52-942DDB86B000}" presName="root1" presStyleCnt="0"/>
      <dgm:spPr/>
    </dgm:pt>
    <dgm:pt modelId="{32916347-F90F-4CBA-8A80-3A613A8D4BB3}" type="pres">
      <dgm:prSet presAssocID="{D4E005C3-5FAA-4F5D-BD52-942DDB86B000}" presName="LevelOneTextNode" presStyleLbl="node0" presStyleIdx="0" presStyleCnt="1" custLinFactNeighborX="-9544" custLinFactNeighborY="5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B7E489D-BA5F-439C-9049-C70E0B544159}" type="pres">
      <dgm:prSet presAssocID="{D4E005C3-5FAA-4F5D-BD52-942DDB86B000}" presName="level2hierChild" presStyleCnt="0"/>
      <dgm:spPr/>
    </dgm:pt>
    <dgm:pt modelId="{BB81C4DD-26C8-477C-AB8C-502363F997BE}" type="pres">
      <dgm:prSet presAssocID="{DFFD27A5-0B53-4625-9C0E-7DEEAE413D0E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45FFCE03-55B8-4DCC-9114-01D6889B228F}" type="pres">
      <dgm:prSet presAssocID="{DFFD27A5-0B53-4625-9C0E-7DEEAE413D0E}" presName="connTx" presStyleLbl="parChTrans1D2" presStyleIdx="0" presStyleCnt="2"/>
      <dgm:spPr/>
      <dgm:t>
        <a:bodyPr/>
        <a:lstStyle/>
        <a:p>
          <a:endParaRPr lang="ru-RU"/>
        </a:p>
      </dgm:t>
    </dgm:pt>
    <dgm:pt modelId="{1A3308DE-6626-49D2-83FB-C9EBE4C206F2}" type="pres">
      <dgm:prSet presAssocID="{03DD4290-9108-46A0-8848-6D8386C930CC}" presName="root2" presStyleCnt="0"/>
      <dgm:spPr/>
    </dgm:pt>
    <dgm:pt modelId="{43109C48-4A95-4422-B984-BB3A8900BC73}" type="pres">
      <dgm:prSet presAssocID="{03DD4290-9108-46A0-8848-6D8386C930CC}" presName="LevelTwoTextNode" presStyleLbl="node2" presStyleIdx="0" presStyleCnt="2" custScaleX="246987" custScaleY="31242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CFA3497-C67C-41B0-88AC-C8253EE83830}" type="pres">
      <dgm:prSet presAssocID="{03DD4290-9108-46A0-8848-6D8386C930CC}" presName="level3hierChild" presStyleCnt="0"/>
      <dgm:spPr/>
    </dgm:pt>
    <dgm:pt modelId="{8F89DD29-8839-47E0-A6B1-09ECACD2F779}" type="pres">
      <dgm:prSet presAssocID="{6163AB9A-C630-4B1E-893D-4CC30A2F5654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7EA3B9C4-7537-41F5-8571-69A34211EFB5}" type="pres">
      <dgm:prSet presAssocID="{6163AB9A-C630-4B1E-893D-4CC30A2F5654}" presName="connTx" presStyleLbl="parChTrans1D2" presStyleIdx="1" presStyleCnt="2"/>
      <dgm:spPr/>
      <dgm:t>
        <a:bodyPr/>
        <a:lstStyle/>
        <a:p>
          <a:endParaRPr lang="ru-RU"/>
        </a:p>
      </dgm:t>
    </dgm:pt>
    <dgm:pt modelId="{3C44922A-50A3-4652-9AB9-1613F163AF96}" type="pres">
      <dgm:prSet presAssocID="{E4AC44A4-D7CA-4A3A-A757-F8DFD724984A}" presName="root2" presStyleCnt="0"/>
      <dgm:spPr/>
    </dgm:pt>
    <dgm:pt modelId="{CD23C1C1-369B-47D3-BCA3-C0A2E74CBADA}" type="pres">
      <dgm:prSet presAssocID="{E4AC44A4-D7CA-4A3A-A757-F8DFD724984A}" presName="LevelTwoTextNode" presStyleLbl="node2" presStyleIdx="1" presStyleCnt="2" custScaleX="253557" custScaleY="27589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5BC0C2E-3F90-4C39-9FF7-155C69324BEA}" type="pres">
      <dgm:prSet presAssocID="{E4AC44A4-D7CA-4A3A-A757-F8DFD724984A}" presName="level3hierChild" presStyleCnt="0"/>
      <dgm:spPr/>
    </dgm:pt>
  </dgm:ptLst>
  <dgm:cxnLst>
    <dgm:cxn modelId="{54EBDAAA-11E5-4E4A-9B71-11A6D4ECDA75}" type="presOf" srcId="{E4AC44A4-D7CA-4A3A-A757-F8DFD724984A}" destId="{CD23C1C1-369B-47D3-BCA3-C0A2E74CBADA}" srcOrd="0" destOrd="0" presId="urn:microsoft.com/office/officeart/2008/layout/HorizontalMultiLevelHierarchy"/>
    <dgm:cxn modelId="{82945A9F-034A-4D9D-A028-ADFCB4ACEE4F}" type="presOf" srcId="{710E799E-22A6-47DC-9220-C8A3834E2CAA}" destId="{7DA8BF6A-B50C-4464-909F-72807459149E}" srcOrd="0" destOrd="0" presId="urn:microsoft.com/office/officeart/2008/layout/HorizontalMultiLevelHierarchy"/>
    <dgm:cxn modelId="{F47C40B5-B88D-47B1-B7C6-77FAE4AB3816}" srcId="{710E799E-22A6-47DC-9220-C8A3834E2CAA}" destId="{D4E005C3-5FAA-4F5D-BD52-942DDB86B000}" srcOrd="0" destOrd="0" parTransId="{408D7A52-A1A6-4F89-8B1D-657681D07CE0}" sibTransId="{72CF14A9-9B7E-4372-81A2-217B25D16227}"/>
    <dgm:cxn modelId="{BBEB53B4-D63C-460B-BEA2-EE361FB9436D}" type="presOf" srcId="{6163AB9A-C630-4B1E-893D-4CC30A2F5654}" destId="{8F89DD29-8839-47E0-A6B1-09ECACD2F779}" srcOrd="0" destOrd="0" presId="urn:microsoft.com/office/officeart/2008/layout/HorizontalMultiLevelHierarchy"/>
    <dgm:cxn modelId="{E3C831B9-2F73-4100-A653-CE7BFDEDF91F}" type="presOf" srcId="{D4E005C3-5FAA-4F5D-BD52-942DDB86B000}" destId="{32916347-F90F-4CBA-8A80-3A613A8D4BB3}" srcOrd="0" destOrd="0" presId="urn:microsoft.com/office/officeart/2008/layout/HorizontalMultiLevelHierarchy"/>
    <dgm:cxn modelId="{33DC189E-4EBD-47BF-88BD-3AE080508F2F}" type="presOf" srcId="{03DD4290-9108-46A0-8848-6D8386C930CC}" destId="{43109C48-4A95-4422-B984-BB3A8900BC73}" srcOrd="0" destOrd="0" presId="urn:microsoft.com/office/officeart/2008/layout/HorizontalMultiLevelHierarchy"/>
    <dgm:cxn modelId="{01951F94-B68D-4DDE-89D1-22665F2B9DE6}" type="presOf" srcId="{6163AB9A-C630-4B1E-893D-4CC30A2F5654}" destId="{7EA3B9C4-7537-41F5-8571-69A34211EFB5}" srcOrd="1" destOrd="0" presId="urn:microsoft.com/office/officeart/2008/layout/HorizontalMultiLevelHierarchy"/>
    <dgm:cxn modelId="{9661260F-F482-4007-B561-B3EBA0409854}" srcId="{D4E005C3-5FAA-4F5D-BD52-942DDB86B000}" destId="{E4AC44A4-D7CA-4A3A-A757-F8DFD724984A}" srcOrd="1" destOrd="0" parTransId="{6163AB9A-C630-4B1E-893D-4CC30A2F5654}" sibTransId="{071DD8F1-FD2B-4966-AB44-74BDBD64881D}"/>
    <dgm:cxn modelId="{1EFEFF1C-9839-47CB-9632-2B742891EC73}" type="presOf" srcId="{DFFD27A5-0B53-4625-9C0E-7DEEAE413D0E}" destId="{BB81C4DD-26C8-477C-AB8C-502363F997BE}" srcOrd="0" destOrd="0" presId="urn:microsoft.com/office/officeart/2008/layout/HorizontalMultiLevelHierarchy"/>
    <dgm:cxn modelId="{FA14A488-0C21-458A-97D6-584CBE4176F1}" srcId="{D4E005C3-5FAA-4F5D-BD52-942DDB86B000}" destId="{03DD4290-9108-46A0-8848-6D8386C930CC}" srcOrd="0" destOrd="0" parTransId="{DFFD27A5-0B53-4625-9C0E-7DEEAE413D0E}" sibTransId="{3827B7D7-D771-4688-99A6-C6275D3C524C}"/>
    <dgm:cxn modelId="{941303FB-093F-44F4-AF9F-4705758B72C8}" type="presOf" srcId="{DFFD27A5-0B53-4625-9C0E-7DEEAE413D0E}" destId="{45FFCE03-55B8-4DCC-9114-01D6889B228F}" srcOrd="1" destOrd="0" presId="urn:microsoft.com/office/officeart/2008/layout/HorizontalMultiLevelHierarchy"/>
    <dgm:cxn modelId="{00F3034C-E783-4019-982A-279B39399B93}" type="presParOf" srcId="{7DA8BF6A-B50C-4464-909F-72807459149E}" destId="{09E548B4-157C-4D26-AFDC-36CC1D7978FC}" srcOrd="0" destOrd="0" presId="urn:microsoft.com/office/officeart/2008/layout/HorizontalMultiLevelHierarchy"/>
    <dgm:cxn modelId="{09510B66-4623-4B08-8D73-BDFE2BBD5025}" type="presParOf" srcId="{09E548B4-157C-4D26-AFDC-36CC1D7978FC}" destId="{32916347-F90F-4CBA-8A80-3A613A8D4BB3}" srcOrd="0" destOrd="0" presId="urn:microsoft.com/office/officeart/2008/layout/HorizontalMultiLevelHierarchy"/>
    <dgm:cxn modelId="{8EFECF31-DA48-4948-9566-2BAD6BCD72CE}" type="presParOf" srcId="{09E548B4-157C-4D26-AFDC-36CC1D7978FC}" destId="{0B7E489D-BA5F-439C-9049-C70E0B544159}" srcOrd="1" destOrd="0" presId="urn:microsoft.com/office/officeart/2008/layout/HorizontalMultiLevelHierarchy"/>
    <dgm:cxn modelId="{85A1495F-1481-4625-BD1C-C4BE9475D368}" type="presParOf" srcId="{0B7E489D-BA5F-439C-9049-C70E0B544159}" destId="{BB81C4DD-26C8-477C-AB8C-502363F997BE}" srcOrd="0" destOrd="0" presId="urn:microsoft.com/office/officeart/2008/layout/HorizontalMultiLevelHierarchy"/>
    <dgm:cxn modelId="{E1B32EB6-79EE-4D6A-8D14-41B0754A9B15}" type="presParOf" srcId="{BB81C4DD-26C8-477C-AB8C-502363F997BE}" destId="{45FFCE03-55B8-4DCC-9114-01D6889B228F}" srcOrd="0" destOrd="0" presId="urn:microsoft.com/office/officeart/2008/layout/HorizontalMultiLevelHierarchy"/>
    <dgm:cxn modelId="{184BA95A-2901-465A-8B4B-2CDE0772543C}" type="presParOf" srcId="{0B7E489D-BA5F-439C-9049-C70E0B544159}" destId="{1A3308DE-6626-49D2-83FB-C9EBE4C206F2}" srcOrd="1" destOrd="0" presId="urn:microsoft.com/office/officeart/2008/layout/HorizontalMultiLevelHierarchy"/>
    <dgm:cxn modelId="{894A6FA0-437E-46BC-9404-9AAC029FC913}" type="presParOf" srcId="{1A3308DE-6626-49D2-83FB-C9EBE4C206F2}" destId="{43109C48-4A95-4422-B984-BB3A8900BC73}" srcOrd="0" destOrd="0" presId="urn:microsoft.com/office/officeart/2008/layout/HorizontalMultiLevelHierarchy"/>
    <dgm:cxn modelId="{C0094850-6778-4E46-9FE6-66E0A8119645}" type="presParOf" srcId="{1A3308DE-6626-49D2-83FB-C9EBE4C206F2}" destId="{3CFA3497-C67C-41B0-88AC-C8253EE83830}" srcOrd="1" destOrd="0" presId="urn:microsoft.com/office/officeart/2008/layout/HorizontalMultiLevelHierarchy"/>
    <dgm:cxn modelId="{EE2D7528-E84B-4FDA-B217-DB257097647B}" type="presParOf" srcId="{0B7E489D-BA5F-439C-9049-C70E0B544159}" destId="{8F89DD29-8839-47E0-A6B1-09ECACD2F779}" srcOrd="2" destOrd="0" presId="urn:microsoft.com/office/officeart/2008/layout/HorizontalMultiLevelHierarchy"/>
    <dgm:cxn modelId="{50D1427E-AB83-4028-8F7C-F74CD96FBA4B}" type="presParOf" srcId="{8F89DD29-8839-47E0-A6B1-09ECACD2F779}" destId="{7EA3B9C4-7537-41F5-8571-69A34211EFB5}" srcOrd="0" destOrd="0" presId="urn:microsoft.com/office/officeart/2008/layout/HorizontalMultiLevelHierarchy"/>
    <dgm:cxn modelId="{95FBC280-44CF-4505-BBB1-1ADECDC0547F}" type="presParOf" srcId="{0B7E489D-BA5F-439C-9049-C70E0B544159}" destId="{3C44922A-50A3-4652-9AB9-1613F163AF96}" srcOrd="3" destOrd="0" presId="urn:microsoft.com/office/officeart/2008/layout/HorizontalMultiLevelHierarchy"/>
    <dgm:cxn modelId="{3A292578-4B24-427F-B872-1E5B7427D735}" type="presParOf" srcId="{3C44922A-50A3-4652-9AB9-1613F163AF96}" destId="{CD23C1C1-369B-47D3-BCA3-C0A2E74CBADA}" srcOrd="0" destOrd="0" presId="urn:microsoft.com/office/officeart/2008/layout/HorizontalMultiLevelHierarchy"/>
    <dgm:cxn modelId="{D182E073-18E3-426B-8EBD-0640F0137EFB}" type="presParOf" srcId="{3C44922A-50A3-4652-9AB9-1613F163AF96}" destId="{65BC0C2E-3F90-4C39-9FF7-155C69324BEA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10E799E-22A6-47DC-9220-C8A3834E2CAA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4E005C3-5FAA-4F5D-BD52-942DDB86B000}">
      <dgm:prSet phldrT="[Текст]"/>
      <dgm:spPr/>
      <dgm:t>
        <a:bodyPr/>
        <a:lstStyle/>
        <a:p>
          <a:r>
            <a:rPr lang="ru-RU" dirty="0" smtClean="0">
              <a:solidFill>
                <a:srgbClr val="C00000"/>
              </a:solidFill>
            </a:rPr>
            <a:t>Обобщающий (коррекционный) </a:t>
          </a:r>
          <a:endParaRPr lang="ru-RU" dirty="0">
            <a:solidFill>
              <a:srgbClr val="C00000"/>
            </a:solidFill>
          </a:endParaRPr>
        </a:p>
      </dgm:t>
    </dgm:pt>
    <dgm:pt modelId="{408D7A52-A1A6-4F89-8B1D-657681D07CE0}" type="parTrans" cxnId="{F47C40B5-B88D-47B1-B7C6-77FAE4AB3816}">
      <dgm:prSet/>
      <dgm:spPr/>
      <dgm:t>
        <a:bodyPr/>
        <a:lstStyle/>
        <a:p>
          <a:endParaRPr lang="ru-RU"/>
        </a:p>
      </dgm:t>
    </dgm:pt>
    <dgm:pt modelId="{72CF14A9-9B7E-4372-81A2-217B25D16227}" type="sibTrans" cxnId="{F47C40B5-B88D-47B1-B7C6-77FAE4AB3816}">
      <dgm:prSet/>
      <dgm:spPr/>
      <dgm:t>
        <a:bodyPr/>
        <a:lstStyle/>
        <a:p>
          <a:endParaRPr lang="ru-RU"/>
        </a:p>
      </dgm:t>
    </dgm:pt>
    <dgm:pt modelId="{03DD4290-9108-46A0-8848-6D8386C930CC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Основная задач</a:t>
          </a:r>
          <a:r>
            <a:rPr lang="kk-KZ" sz="2400" b="1" dirty="0" smtClean="0">
              <a:solidFill>
                <a:schemeClr val="tx1"/>
              </a:solidFill>
            </a:rPr>
            <a:t>а</a:t>
          </a:r>
          <a:r>
            <a:rPr lang="ru-RU" sz="2400" b="1" dirty="0" smtClean="0">
              <a:solidFill>
                <a:schemeClr val="tx1"/>
              </a:solidFill>
            </a:rPr>
            <a:t>: </a:t>
          </a:r>
          <a:r>
            <a:rPr lang="ru-RU" sz="2400" dirty="0" smtClean="0">
              <a:solidFill>
                <a:schemeClr val="tx1"/>
              </a:solidFill>
            </a:rPr>
            <a:t>Разработка методических рекомендаций, обобщение педагогического опыта.</a:t>
          </a:r>
          <a:endParaRPr lang="ru-RU" sz="2400" dirty="0">
            <a:solidFill>
              <a:schemeClr val="tx1"/>
            </a:solidFill>
          </a:endParaRPr>
        </a:p>
      </dgm:t>
    </dgm:pt>
    <dgm:pt modelId="{DFFD27A5-0B53-4625-9C0E-7DEEAE413D0E}" type="parTrans" cxnId="{FA14A488-0C21-458A-97D6-584CBE4176F1}">
      <dgm:prSet/>
      <dgm:spPr/>
      <dgm:t>
        <a:bodyPr/>
        <a:lstStyle/>
        <a:p>
          <a:endParaRPr lang="ru-RU"/>
        </a:p>
      </dgm:t>
    </dgm:pt>
    <dgm:pt modelId="{3827B7D7-D771-4688-99A6-C6275D3C524C}" type="sibTrans" cxnId="{FA14A488-0C21-458A-97D6-584CBE4176F1}">
      <dgm:prSet/>
      <dgm:spPr/>
      <dgm:t>
        <a:bodyPr/>
        <a:lstStyle/>
        <a:p>
          <a:endParaRPr lang="ru-RU"/>
        </a:p>
      </dgm:t>
    </dgm:pt>
    <dgm:pt modelId="{E4AC44A4-D7CA-4A3A-A757-F8DFD724984A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Показатели результатов:</a:t>
          </a:r>
          <a:r>
            <a:rPr lang="ru-RU" dirty="0" smtClean="0">
              <a:solidFill>
                <a:schemeClr val="tx1"/>
              </a:solidFill>
            </a:rPr>
            <a:t> </a:t>
          </a:r>
        </a:p>
        <a:p>
          <a:r>
            <a:rPr lang="ru-RU" dirty="0" smtClean="0">
              <a:solidFill>
                <a:schemeClr val="tx1"/>
              </a:solidFill>
            </a:rPr>
            <a:t>развитие способностей одаренных детей к включению в значимую деятельность в зависимости от реальных потребностей региона, страны и самой личности.</a:t>
          </a:r>
          <a:endParaRPr lang="ru-RU" dirty="0">
            <a:solidFill>
              <a:schemeClr val="tx1"/>
            </a:solidFill>
          </a:endParaRPr>
        </a:p>
      </dgm:t>
    </dgm:pt>
    <dgm:pt modelId="{6163AB9A-C630-4B1E-893D-4CC30A2F5654}" type="parTrans" cxnId="{9661260F-F482-4007-B561-B3EBA0409854}">
      <dgm:prSet/>
      <dgm:spPr/>
      <dgm:t>
        <a:bodyPr/>
        <a:lstStyle/>
        <a:p>
          <a:endParaRPr lang="ru-RU"/>
        </a:p>
      </dgm:t>
    </dgm:pt>
    <dgm:pt modelId="{071DD8F1-FD2B-4966-AB44-74BDBD64881D}" type="sibTrans" cxnId="{9661260F-F482-4007-B561-B3EBA0409854}">
      <dgm:prSet/>
      <dgm:spPr/>
      <dgm:t>
        <a:bodyPr/>
        <a:lstStyle/>
        <a:p>
          <a:endParaRPr lang="ru-RU"/>
        </a:p>
      </dgm:t>
    </dgm:pt>
    <dgm:pt modelId="{7DA8BF6A-B50C-4464-909F-72807459149E}" type="pres">
      <dgm:prSet presAssocID="{710E799E-22A6-47DC-9220-C8A3834E2CAA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9E548B4-157C-4D26-AFDC-36CC1D7978FC}" type="pres">
      <dgm:prSet presAssocID="{D4E005C3-5FAA-4F5D-BD52-942DDB86B000}" presName="root1" presStyleCnt="0"/>
      <dgm:spPr/>
    </dgm:pt>
    <dgm:pt modelId="{32916347-F90F-4CBA-8A80-3A613A8D4BB3}" type="pres">
      <dgm:prSet presAssocID="{D4E005C3-5FAA-4F5D-BD52-942DDB86B000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B7E489D-BA5F-439C-9049-C70E0B544159}" type="pres">
      <dgm:prSet presAssocID="{D4E005C3-5FAA-4F5D-BD52-942DDB86B000}" presName="level2hierChild" presStyleCnt="0"/>
      <dgm:spPr/>
    </dgm:pt>
    <dgm:pt modelId="{BB81C4DD-26C8-477C-AB8C-502363F997BE}" type="pres">
      <dgm:prSet presAssocID="{DFFD27A5-0B53-4625-9C0E-7DEEAE413D0E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45FFCE03-55B8-4DCC-9114-01D6889B228F}" type="pres">
      <dgm:prSet presAssocID="{DFFD27A5-0B53-4625-9C0E-7DEEAE413D0E}" presName="connTx" presStyleLbl="parChTrans1D2" presStyleIdx="0" presStyleCnt="2"/>
      <dgm:spPr/>
      <dgm:t>
        <a:bodyPr/>
        <a:lstStyle/>
        <a:p>
          <a:endParaRPr lang="ru-RU"/>
        </a:p>
      </dgm:t>
    </dgm:pt>
    <dgm:pt modelId="{1A3308DE-6626-49D2-83FB-C9EBE4C206F2}" type="pres">
      <dgm:prSet presAssocID="{03DD4290-9108-46A0-8848-6D8386C930CC}" presName="root2" presStyleCnt="0"/>
      <dgm:spPr/>
    </dgm:pt>
    <dgm:pt modelId="{43109C48-4A95-4422-B984-BB3A8900BC73}" type="pres">
      <dgm:prSet presAssocID="{03DD4290-9108-46A0-8848-6D8386C930CC}" presName="LevelTwoTextNode" presStyleLbl="node2" presStyleIdx="0" presStyleCnt="2" custScaleX="246987" custScaleY="31242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CFA3497-C67C-41B0-88AC-C8253EE83830}" type="pres">
      <dgm:prSet presAssocID="{03DD4290-9108-46A0-8848-6D8386C930CC}" presName="level3hierChild" presStyleCnt="0"/>
      <dgm:spPr/>
    </dgm:pt>
    <dgm:pt modelId="{8F89DD29-8839-47E0-A6B1-09ECACD2F779}" type="pres">
      <dgm:prSet presAssocID="{6163AB9A-C630-4B1E-893D-4CC30A2F5654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7EA3B9C4-7537-41F5-8571-69A34211EFB5}" type="pres">
      <dgm:prSet presAssocID="{6163AB9A-C630-4B1E-893D-4CC30A2F5654}" presName="connTx" presStyleLbl="parChTrans1D2" presStyleIdx="1" presStyleCnt="2"/>
      <dgm:spPr/>
      <dgm:t>
        <a:bodyPr/>
        <a:lstStyle/>
        <a:p>
          <a:endParaRPr lang="ru-RU"/>
        </a:p>
      </dgm:t>
    </dgm:pt>
    <dgm:pt modelId="{3C44922A-50A3-4652-9AB9-1613F163AF96}" type="pres">
      <dgm:prSet presAssocID="{E4AC44A4-D7CA-4A3A-A757-F8DFD724984A}" presName="root2" presStyleCnt="0"/>
      <dgm:spPr/>
    </dgm:pt>
    <dgm:pt modelId="{CD23C1C1-369B-47D3-BCA3-C0A2E74CBADA}" type="pres">
      <dgm:prSet presAssocID="{E4AC44A4-D7CA-4A3A-A757-F8DFD724984A}" presName="LevelTwoTextNode" presStyleLbl="node2" presStyleIdx="1" presStyleCnt="2" custScaleX="253557" custScaleY="27589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5BC0C2E-3F90-4C39-9FF7-155C69324BEA}" type="pres">
      <dgm:prSet presAssocID="{E4AC44A4-D7CA-4A3A-A757-F8DFD724984A}" presName="level3hierChild" presStyleCnt="0"/>
      <dgm:spPr/>
    </dgm:pt>
  </dgm:ptLst>
  <dgm:cxnLst>
    <dgm:cxn modelId="{138647C8-3A58-4169-B7C7-C1AA7F31C1E1}" type="presOf" srcId="{03DD4290-9108-46A0-8848-6D8386C930CC}" destId="{43109C48-4A95-4422-B984-BB3A8900BC73}" srcOrd="0" destOrd="0" presId="urn:microsoft.com/office/officeart/2008/layout/HorizontalMultiLevelHierarchy"/>
    <dgm:cxn modelId="{493550A7-3601-412F-87AF-19B9E366AD39}" type="presOf" srcId="{6163AB9A-C630-4B1E-893D-4CC30A2F5654}" destId="{8F89DD29-8839-47E0-A6B1-09ECACD2F779}" srcOrd="0" destOrd="0" presId="urn:microsoft.com/office/officeart/2008/layout/HorizontalMultiLevelHierarchy"/>
    <dgm:cxn modelId="{AF173191-A0BA-489C-AAB6-BABAC9B7C416}" type="presOf" srcId="{710E799E-22A6-47DC-9220-C8A3834E2CAA}" destId="{7DA8BF6A-B50C-4464-909F-72807459149E}" srcOrd="0" destOrd="0" presId="urn:microsoft.com/office/officeart/2008/layout/HorizontalMultiLevelHierarchy"/>
    <dgm:cxn modelId="{B0502B7F-C1FA-40A2-AE56-AA6D0404E76A}" type="presOf" srcId="{DFFD27A5-0B53-4625-9C0E-7DEEAE413D0E}" destId="{BB81C4DD-26C8-477C-AB8C-502363F997BE}" srcOrd="0" destOrd="0" presId="urn:microsoft.com/office/officeart/2008/layout/HorizontalMultiLevelHierarchy"/>
    <dgm:cxn modelId="{66711A77-DB47-4E79-B67E-69249FE141E2}" type="presOf" srcId="{DFFD27A5-0B53-4625-9C0E-7DEEAE413D0E}" destId="{45FFCE03-55B8-4DCC-9114-01D6889B228F}" srcOrd="1" destOrd="0" presId="urn:microsoft.com/office/officeart/2008/layout/HorizontalMultiLevelHierarchy"/>
    <dgm:cxn modelId="{FA14A488-0C21-458A-97D6-584CBE4176F1}" srcId="{D4E005C3-5FAA-4F5D-BD52-942DDB86B000}" destId="{03DD4290-9108-46A0-8848-6D8386C930CC}" srcOrd="0" destOrd="0" parTransId="{DFFD27A5-0B53-4625-9C0E-7DEEAE413D0E}" sibTransId="{3827B7D7-D771-4688-99A6-C6275D3C524C}"/>
    <dgm:cxn modelId="{07F00CA7-EF1E-4C36-B516-AE8B48BB6280}" type="presOf" srcId="{6163AB9A-C630-4B1E-893D-4CC30A2F5654}" destId="{7EA3B9C4-7537-41F5-8571-69A34211EFB5}" srcOrd="1" destOrd="0" presId="urn:microsoft.com/office/officeart/2008/layout/HorizontalMultiLevelHierarchy"/>
    <dgm:cxn modelId="{8ACED22C-8FAA-4C5E-A0F8-022DF9209FB1}" type="presOf" srcId="{D4E005C3-5FAA-4F5D-BD52-942DDB86B000}" destId="{32916347-F90F-4CBA-8A80-3A613A8D4BB3}" srcOrd="0" destOrd="0" presId="urn:microsoft.com/office/officeart/2008/layout/HorizontalMultiLevelHierarchy"/>
    <dgm:cxn modelId="{9661260F-F482-4007-B561-B3EBA0409854}" srcId="{D4E005C3-5FAA-4F5D-BD52-942DDB86B000}" destId="{E4AC44A4-D7CA-4A3A-A757-F8DFD724984A}" srcOrd="1" destOrd="0" parTransId="{6163AB9A-C630-4B1E-893D-4CC30A2F5654}" sibTransId="{071DD8F1-FD2B-4966-AB44-74BDBD64881D}"/>
    <dgm:cxn modelId="{F47C40B5-B88D-47B1-B7C6-77FAE4AB3816}" srcId="{710E799E-22A6-47DC-9220-C8A3834E2CAA}" destId="{D4E005C3-5FAA-4F5D-BD52-942DDB86B000}" srcOrd="0" destOrd="0" parTransId="{408D7A52-A1A6-4F89-8B1D-657681D07CE0}" sibTransId="{72CF14A9-9B7E-4372-81A2-217B25D16227}"/>
    <dgm:cxn modelId="{20B5BEC7-2373-4802-A016-C22C187103A2}" type="presOf" srcId="{E4AC44A4-D7CA-4A3A-A757-F8DFD724984A}" destId="{CD23C1C1-369B-47D3-BCA3-C0A2E74CBADA}" srcOrd="0" destOrd="0" presId="urn:microsoft.com/office/officeart/2008/layout/HorizontalMultiLevelHierarchy"/>
    <dgm:cxn modelId="{67D7E785-5EE4-4345-B193-479D8949E04A}" type="presParOf" srcId="{7DA8BF6A-B50C-4464-909F-72807459149E}" destId="{09E548B4-157C-4D26-AFDC-36CC1D7978FC}" srcOrd="0" destOrd="0" presId="urn:microsoft.com/office/officeart/2008/layout/HorizontalMultiLevelHierarchy"/>
    <dgm:cxn modelId="{58D18623-2FF0-4E01-93B0-D87F565A5523}" type="presParOf" srcId="{09E548B4-157C-4D26-AFDC-36CC1D7978FC}" destId="{32916347-F90F-4CBA-8A80-3A613A8D4BB3}" srcOrd="0" destOrd="0" presId="urn:microsoft.com/office/officeart/2008/layout/HorizontalMultiLevelHierarchy"/>
    <dgm:cxn modelId="{A6D3B736-5FA0-40B4-8DE6-7E4D9F56438C}" type="presParOf" srcId="{09E548B4-157C-4D26-AFDC-36CC1D7978FC}" destId="{0B7E489D-BA5F-439C-9049-C70E0B544159}" srcOrd="1" destOrd="0" presId="urn:microsoft.com/office/officeart/2008/layout/HorizontalMultiLevelHierarchy"/>
    <dgm:cxn modelId="{CED65199-6F40-4C74-B571-9A58D6C210BC}" type="presParOf" srcId="{0B7E489D-BA5F-439C-9049-C70E0B544159}" destId="{BB81C4DD-26C8-477C-AB8C-502363F997BE}" srcOrd="0" destOrd="0" presId="urn:microsoft.com/office/officeart/2008/layout/HorizontalMultiLevelHierarchy"/>
    <dgm:cxn modelId="{D37EFB50-0A68-4570-9E37-6A4B63638BBB}" type="presParOf" srcId="{BB81C4DD-26C8-477C-AB8C-502363F997BE}" destId="{45FFCE03-55B8-4DCC-9114-01D6889B228F}" srcOrd="0" destOrd="0" presId="urn:microsoft.com/office/officeart/2008/layout/HorizontalMultiLevelHierarchy"/>
    <dgm:cxn modelId="{C95A322A-6695-4C41-96D1-3FC4B10B9185}" type="presParOf" srcId="{0B7E489D-BA5F-439C-9049-C70E0B544159}" destId="{1A3308DE-6626-49D2-83FB-C9EBE4C206F2}" srcOrd="1" destOrd="0" presId="urn:microsoft.com/office/officeart/2008/layout/HorizontalMultiLevelHierarchy"/>
    <dgm:cxn modelId="{609F89C1-DE4F-468A-AC55-CA69A08BCE7D}" type="presParOf" srcId="{1A3308DE-6626-49D2-83FB-C9EBE4C206F2}" destId="{43109C48-4A95-4422-B984-BB3A8900BC73}" srcOrd="0" destOrd="0" presId="urn:microsoft.com/office/officeart/2008/layout/HorizontalMultiLevelHierarchy"/>
    <dgm:cxn modelId="{B8B09206-65E6-4E9A-BCBB-02D101DDF19C}" type="presParOf" srcId="{1A3308DE-6626-49D2-83FB-C9EBE4C206F2}" destId="{3CFA3497-C67C-41B0-88AC-C8253EE83830}" srcOrd="1" destOrd="0" presId="urn:microsoft.com/office/officeart/2008/layout/HorizontalMultiLevelHierarchy"/>
    <dgm:cxn modelId="{30D875C6-64DF-4A37-90FD-DAC5270B1761}" type="presParOf" srcId="{0B7E489D-BA5F-439C-9049-C70E0B544159}" destId="{8F89DD29-8839-47E0-A6B1-09ECACD2F779}" srcOrd="2" destOrd="0" presId="urn:microsoft.com/office/officeart/2008/layout/HorizontalMultiLevelHierarchy"/>
    <dgm:cxn modelId="{6BF0AB06-D841-4386-A239-DFD31CB1A1E4}" type="presParOf" srcId="{8F89DD29-8839-47E0-A6B1-09ECACD2F779}" destId="{7EA3B9C4-7537-41F5-8571-69A34211EFB5}" srcOrd="0" destOrd="0" presId="urn:microsoft.com/office/officeart/2008/layout/HorizontalMultiLevelHierarchy"/>
    <dgm:cxn modelId="{348B6E8A-5F85-4363-B82E-BC8424F66FBB}" type="presParOf" srcId="{0B7E489D-BA5F-439C-9049-C70E0B544159}" destId="{3C44922A-50A3-4652-9AB9-1613F163AF96}" srcOrd="3" destOrd="0" presId="urn:microsoft.com/office/officeart/2008/layout/HorizontalMultiLevelHierarchy"/>
    <dgm:cxn modelId="{750AA341-B739-4F5E-9857-2E032D3E35C6}" type="presParOf" srcId="{3C44922A-50A3-4652-9AB9-1613F163AF96}" destId="{CD23C1C1-369B-47D3-BCA3-C0A2E74CBADA}" srcOrd="0" destOrd="0" presId="urn:microsoft.com/office/officeart/2008/layout/HorizontalMultiLevelHierarchy"/>
    <dgm:cxn modelId="{692A8DA1-0CE9-4A9B-926D-6D6A31683FE7}" type="presParOf" srcId="{3C44922A-50A3-4652-9AB9-1613F163AF96}" destId="{65BC0C2E-3F90-4C39-9FF7-155C69324BEA}" srcOrd="1" destOrd="0" presId="urn:microsoft.com/office/officeart/2008/layout/HorizontalMultiLevelHierarchy"/>
  </dgm:cxnLst>
  <dgm:bg>
    <a:solidFill>
      <a:schemeClr val="bg2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874E10-5112-42E1-9343-FFE4792F8A10}">
      <dsp:nvSpPr>
        <dsp:cNvPr id="0" name=""/>
        <dsp:cNvSpPr/>
      </dsp:nvSpPr>
      <dsp:spPr>
        <a:xfrm>
          <a:off x="1861808" y="694715"/>
          <a:ext cx="4763296" cy="4763296"/>
        </a:xfrm>
        <a:prstGeom prst="blockArc">
          <a:avLst>
            <a:gd name="adj1" fmla="val 10800000"/>
            <a:gd name="adj2" fmla="val 1620000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A1C96B-BCA4-4DFF-B5F0-9A0D3317E827}">
      <dsp:nvSpPr>
        <dsp:cNvPr id="0" name=""/>
        <dsp:cNvSpPr/>
      </dsp:nvSpPr>
      <dsp:spPr>
        <a:xfrm>
          <a:off x="1861790" y="703673"/>
          <a:ext cx="4763296" cy="4763296"/>
        </a:xfrm>
        <a:prstGeom prst="blockArc">
          <a:avLst>
            <a:gd name="adj1" fmla="val 5053390"/>
            <a:gd name="adj2" fmla="val 10813236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243F2E-5CC3-4C3D-9775-4A13CDAF9DE9}">
      <dsp:nvSpPr>
        <dsp:cNvPr id="0" name=""/>
        <dsp:cNvSpPr/>
      </dsp:nvSpPr>
      <dsp:spPr>
        <a:xfrm>
          <a:off x="1861825" y="703669"/>
          <a:ext cx="4763296" cy="4763296"/>
        </a:xfrm>
        <a:prstGeom prst="blockArc">
          <a:avLst>
            <a:gd name="adj1" fmla="val 21586769"/>
            <a:gd name="adj2" fmla="val 5053441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9AD39B-090B-42C3-B923-AB3D69390D15}">
      <dsp:nvSpPr>
        <dsp:cNvPr id="0" name=""/>
        <dsp:cNvSpPr/>
      </dsp:nvSpPr>
      <dsp:spPr>
        <a:xfrm>
          <a:off x="1861808" y="694715"/>
          <a:ext cx="4763296" cy="4763296"/>
        </a:xfrm>
        <a:prstGeom prst="blockArc">
          <a:avLst>
            <a:gd name="adj1" fmla="val 16200000"/>
            <a:gd name="adj2" fmla="val 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41ABC6-16E0-4597-BFDE-7C2E6A2DFC0A}">
      <dsp:nvSpPr>
        <dsp:cNvPr id="0" name=""/>
        <dsp:cNvSpPr/>
      </dsp:nvSpPr>
      <dsp:spPr>
        <a:xfrm>
          <a:off x="3801204" y="2560012"/>
          <a:ext cx="884503" cy="103270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latin typeface="Times New Roman" pitchFamily="18" charset="0"/>
              <a:cs typeface="Times New Roman" pitchFamily="18" charset="0"/>
            </a:rPr>
            <a:t>Цель</a:t>
          </a:r>
          <a:endParaRPr lang="ru-RU" sz="19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930736" y="2711248"/>
        <a:ext cx="625439" cy="730231"/>
      </dsp:txXfrm>
    </dsp:sp>
    <dsp:sp modelId="{0313A7F9-75D2-4430-94A9-2454E88A863C}">
      <dsp:nvSpPr>
        <dsp:cNvPr id="0" name=""/>
        <dsp:cNvSpPr/>
      </dsp:nvSpPr>
      <dsp:spPr>
        <a:xfrm>
          <a:off x="2620973" y="-319956"/>
          <a:ext cx="3244965" cy="213985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Стратегическая цель </a:t>
          </a:r>
          <a:r>
            <a:rPr lang="ru-RU" sz="1600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проекта – создание условий для выявления, поддержки и развития одаренных детей в лицее инновационных технологий.</a:t>
          </a:r>
          <a:endParaRPr lang="ru-RU" sz="1600" kern="120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096187" y="-6582"/>
        <a:ext cx="2294537" cy="1513104"/>
      </dsp:txXfrm>
    </dsp:sp>
    <dsp:sp modelId="{6F62EC2A-B7ED-4F8D-B5EC-2D580248F231}">
      <dsp:nvSpPr>
        <dsp:cNvPr id="0" name=""/>
        <dsp:cNvSpPr/>
      </dsp:nvSpPr>
      <dsp:spPr>
        <a:xfrm>
          <a:off x="4978555" y="1523586"/>
          <a:ext cx="3182589" cy="310555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Воспитательная цель – </a:t>
          </a:r>
          <a:r>
            <a:rPr lang="ru-RU" sz="1600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воспитание личности, обладающей коммуникативными навыками и высокими адаптивными возможностями на фоне высоконравственных убеждений.</a:t>
          </a:r>
          <a:endParaRPr lang="ru-RU" sz="1600" kern="120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444634" y="1978384"/>
        <a:ext cx="2250431" cy="2195959"/>
      </dsp:txXfrm>
    </dsp:sp>
    <dsp:sp modelId="{87499ACA-DA2E-48D5-9A84-75BD36A9C157}">
      <dsp:nvSpPr>
        <dsp:cNvPr id="0" name=""/>
        <dsp:cNvSpPr/>
      </dsp:nvSpPr>
      <dsp:spPr>
        <a:xfrm>
          <a:off x="2885054" y="4290015"/>
          <a:ext cx="3185091" cy="221977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Образовательная цель – </a:t>
          </a:r>
          <a:r>
            <a:rPr lang="ru-RU" sz="1400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создание инновационного образовательного пространства лицея для реализации индивидуальной образовательной стратегии одаренных детей.</a:t>
          </a:r>
          <a:endParaRPr lang="ru-RU" sz="1400" kern="12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351500" y="4615093"/>
        <a:ext cx="2252199" cy="1569615"/>
      </dsp:txXfrm>
    </dsp:sp>
    <dsp:sp modelId="{4EE95E8B-FAB0-480C-BF7B-8CA123BE735D}">
      <dsp:nvSpPr>
        <dsp:cNvPr id="0" name=""/>
        <dsp:cNvSpPr/>
      </dsp:nvSpPr>
      <dsp:spPr>
        <a:xfrm>
          <a:off x="263790" y="1453544"/>
          <a:ext cx="3306542" cy="324564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Развивающая цель – </a:t>
          </a:r>
          <a:r>
            <a:rPr lang="ru-RU" sz="1600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развитие способностей одаренных детей к включению в значимую деятельность в зависимости от реальных потребностей региона, страны и самой личности</a:t>
          </a:r>
          <a:r>
            <a:rPr lang="ru-RU" sz="700" kern="1200" dirty="0" smtClean="0"/>
            <a:t>.</a:t>
          </a:r>
          <a:endParaRPr lang="ru-RU" sz="700" kern="1200" dirty="0"/>
        </a:p>
      </dsp:txBody>
      <dsp:txXfrm>
        <a:off x="748022" y="1928857"/>
        <a:ext cx="2338078" cy="229501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7EE10A-298C-49FF-9987-8ECDB25F89A5}">
      <dsp:nvSpPr>
        <dsp:cNvPr id="0" name=""/>
        <dsp:cNvSpPr/>
      </dsp:nvSpPr>
      <dsp:spPr>
        <a:xfrm rot="5400000">
          <a:off x="-220918" y="223608"/>
          <a:ext cx="1472788" cy="103095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1</a:t>
          </a:r>
          <a:endParaRPr lang="ru-RU" sz="2900" kern="1200" dirty="0"/>
        </a:p>
      </dsp:txBody>
      <dsp:txXfrm rot="-5400000">
        <a:off x="0" y="518166"/>
        <a:ext cx="1030952" cy="441836"/>
      </dsp:txXfrm>
    </dsp:sp>
    <dsp:sp modelId="{D08E1040-C917-4C97-A3BC-0678597C11C7}">
      <dsp:nvSpPr>
        <dsp:cNvPr id="0" name=""/>
        <dsp:cNvSpPr/>
      </dsp:nvSpPr>
      <dsp:spPr>
        <a:xfrm rot="5400000">
          <a:off x="3349187" y="-2315545"/>
          <a:ext cx="957312" cy="559378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Создание системы выявления и развития талантливых и одарённых детей становится одной из основных задач современной школы.</a:t>
          </a:r>
          <a:endParaRPr lang="ru-RU" sz="1500" kern="1200" dirty="0"/>
        </a:p>
      </dsp:txBody>
      <dsp:txXfrm rot="-5400000">
        <a:off x="1030952" y="49422"/>
        <a:ext cx="5547051" cy="863848"/>
      </dsp:txXfrm>
    </dsp:sp>
    <dsp:sp modelId="{1A897B8B-9967-40E1-8216-8A9677BBE7BC}">
      <dsp:nvSpPr>
        <dsp:cNvPr id="0" name=""/>
        <dsp:cNvSpPr/>
      </dsp:nvSpPr>
      <dsp:spPr>
        <a:xfrm rot="5400000">
          <a:off x="-220918" y="1500747"/>
          <a:ext cx="1472788" cy="103095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2</a:t>
          </a:r>
          <a:endParaRPr lang="ru-RU" sz="2900" kern="1200" dirty="0"/>
        </a:p>
      </dsp:txBody>
      <dsp:txXfrm rot="-5400000">
        <a:off x="0" y="1795305"/>
        <a:ext cx="1030952" cy="441836"/>
      </dsp:txXfrm>
    </dsp:sp>
    <dsp:sp modelId="{8260E51E-861A-4CD0-8508-6C98F1004566}">
      <dsp:nvSpPr>
        <dsp:cNvPr id="0" name=""/>
        <dsp:cNvSpPr/>
      </dsp:nvSpPr>
      <dsp:spPr>
        <a:xfrm rot="5400000">
          <a:off x="3349187" y="-1038405"/>
          <a:ext cx="957312" cy="559378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Реализация  проекта позволит оптимизировать систему работы с талантливыми и одарёнными детьми в рамках интегрированного образовательного пространства школы и поднять ее на более высокий качественный уровень.</a:t>
          </a:r>
          <a:endParaRPr lang="ru-RU" sz="1500" kern="1200" dirty="0"/>
        </a:p>
      </dsp:txBody>
      <dsp:txXfrm rot="-5400000">
        <a:off x="1030952" y="1326562"/>
        <a:ext cx="5547051" cy="863848"/>
      </dsp:txXfrm>
    </dsp:sp>
    <dsp:sp modelId="{45302EC3-97A6-4F1B-8728-AE657D28B19B}">
      <dsp:nvSpPr>
        <dsp:cNvPr id="0" name=""/>
        <dsp:cNvSpPr/>
      </dsp:nvSpPr>
      <dsp:spPr>
        <a:xfrm rot="5400000">
          <a:off x="-220918" y="2777887"/>
          <a:ext cx="1472788" cy="103095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3</a:t>
          </a:r>
          <a:endParaRPr lang="ru-RU" sz="2900" kern="1200" dirty="0"/>
        </a:p>
      </dsp:txBody>
      <dsp:txXfrm rot="-5400000">
        <a:off x="0" y="3072445"/>
        <a:ext cx="1030952" cy="441836"/>
      </dsp:txXfrm>
    </dsp:sp>
    <dsp:sp modelId="{7A95F99B-F6E2-45FF-95DA-661A83059A11}">
      <dsp:nvSpPr>
        <dsp:cNvPr id="0" name=""/>
        <dsp:cNvSpPr/>
      </dsp:nvSpPr>
      <dsp:spPr>
        <a:xfrm rot="5400000">
          <a:off x="3349187" y="238733"/>
          <a:ext cx="957312" cy="559378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Новизна проекта состоит в  разработке и практической реализации модели поиска, развития и поддержки талантливых и одаренных детей.</a:t>
          </a:r>
          <a:endParaRPr lang="ru-RU" sz="1500" kern="1200" dirty="0"/>
        </a:p>
      </dsp:txBody>
      <dsp:txXfrm rot="-5400000">
        <a:off x="1030952" y="2603700"/>
        <a:ext cx="5547051" cy="86384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89DD29-8839-47E0-A6B1-09ECACD2F779}">
      <dsp:nvSpPr>
        <dsp:cNvPr id="0" name=""/>
        <dsp:cNvSpPr/>
      </dsp:nvSpPr>
      <dsp:spPr>
        <a:xfrm>
          <a:off x="821851" y="3026844"/>
          <a:ext cx="545564" cy="13840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72782" y="0"/>
              </a:lnTo>
              <a:lnTo>
                <a:pt x="272782" y="1384049"/>
              </a:lnTo>
              <a:lnTo>
                <a:pt x="545564" y="138404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057441" y="3681677"/>
        <a:ext cx="74384" cy="74384"/>
      </dsp:txXfrm>
    </dsp:sp>
    <dsp:sp modelId="{BB81C4DD-26C8-477C-AB8C-502363F997BE}">
      <dsp:nvSpPr>
        <dsp:cNvPr id="0" name=""/>
        <dsp:cNvSpPr/>
      </dsp:nvSpPr>
      <dsp:spPr>
        <a:xfrm>
          <a:off x="821851" y="1643863"/>
          <a:ext cx="546291" cy="1382980"/>
        </a:xfrm>
        <a:custGeom>
          <a:avLst/>
          <a:gdLst/>
          <a:ahLst/>
          <a:cxnLst/>
          <a:rect l="0" t="0" r="0" b="0"/>
          <a:pathLst>
            <a:path>
              <a:moveTo>
                <a:pt x="0" y="1382980"/>
              </a:moveTo>
              <a:lnTo>
                <a:pt x="273145" y="1382980"/>
              </a:lnTo>
              <a:lnTo>
                <a:pt x="273145" y="0"/>
              </a:lnTo>
              <a:lnTo>
                <a:pt x="546291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057823" y="2298180"/>
        <a:ext cx="74348" cy="74348"/>
      </dsp:txXfrm>
    </dsp:sp>
    <dsp:sp modelId="{32916347-F90F-4CBA-8A80-3A613A8D4BB3}">
      <dsp:nvSpPr>
        <dsp:cNvPr id="0" name=""/>
        <dsp:cNvSpPr/>
      </dsp:nvSpPr>
      <dsp:spPr>
        <a:xfrm rot="16200000">
          <a:off x="-1751841" y="2615919"/>
          <a:ext cx="4325533" cy="82185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rgbClr val="C00000"/>
              </a:solidFill>
            </a:rPr>
            <a:t>Аналитико-диагностический.</a:t>
          </a:r>
          <a:endParaRPr lang="ru-RU" sz="2800" kern="1200" dirty="0">
            <a:solidFill>
              <a:srgbClr val="C00000"/>
            </a:solidFill>
          </a:endParaRPr>
        </a:p>
      </dsp:txBody>
      <dsp:txXfrm>
        <a:off x="-1751841" y="2615919"/>
        <a:ext cx="4325533" cy="821851"/>
      </dsp:txXfrm>
    </dsp:sp>
    <dsp:sp modelId="{43109C48-4A95-4422-B984-BB3A8900BC73}">
      <dsp:nvSpPr>
        <dsp:cNvPr id="0" name=""/>
        <dsp:cNvSpPr/>
      </dsp:nvSpPr>
      <dsp:spPr>
        <a:xfrm>
          <a:off x="1368143" y="360037"/>
          <a:ext cx="6657961" cy="256765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Основная задач</a:t>
          </a:r>
          <a:r>
            <a:rPr lang="kk-KZ" sz="2400" b="1" kern="1200" dirty="0" smtClean="0">
              <a:solidFill>
                <a:schemeClr val="tx1"/>
              </a:solidFill>
            </a:rPr>
            <a:t>а</a:t>
          </a:r>
          <a:r>
            <a:rPr lang="ru-RU" sz="2400" b="1" kern="1200" dirty="0" smtClean="0">
              <a:solidFill>
                <a:schemeClr val="tx1"/>
              </a:solidFill>
            </a:rPr>
            <a:t>: </a:t>
          </a:r>
          <a:r>
            <a:rPr lang="ru-RU" sz="2400" kern="1200" dirty="0" smtClean="0">
              <a:solidFill>
                <a:schemeClr val="tx1"/>
              </a:solidFill>
            </a:rPr>
            <a:t>Определить уровень функционирования и развития основных направлений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деятельности организации.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1368143" y="360037"/>
        <a:ext cx="6657961" cy="2567652"/>
      </dsp:txXfrm>
    </dsp:sp>
    <dsp:sp modelId="{CD23C1C1-369B-47D3-BCA3-C0A2E74CBADA}">
      <dsp:nvSpPr>
        <dsp:cNvPr id="0" name=""/>
        <dsp:cNvSpPr/>
      </dsp:nvSpPr>
      <dsp:spPr>
        <a:xfrm>
          <a:off x="1367415" y="3277174"/>
          <a:ext cx="6835067" cy="22674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b="1" kern="1200" dirty="0" smtClean="0">
              <a:solidFill>
                <a:schemeClr val="tx1"/>
              </a:solidFill>
            </a:rPr>
            <a:t>Показатели результатов:</a:t>
          </a:r>
          <a:r>
            <a:rPr lang="ru-RU" sz="3000" kern="1200" dirty="0" smtClean="0">
              <a:solidFill>
                <a:schemeClr val="tx1"/>
              </a:solidFill>
            </a:rPr>
            <a:t> </a:t>
          </a:r>
        </a:p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solidFill>
                <a:schemeClr val="tx1"/>
              </a:solidFill>
            </a:rPr>
            <a:t>· Разработать и внедрить программу работы с одаренными детьми в систему</a:t>
          </a:r>
        </a:p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solidFill>
                <a:schemeClr val="tx1"/>
              </a:solidFill>
            </a:rPr>
            <a:t>образовательного процесса.</a:t>
          </a:r>
          <a:endParaRPr lang="ru-RU" sz="3000" kern="1200" dirty="0">
            <a:solidFill>
              <a:schemeClr val="tx1"/>
            </a:solidFill>
          </a:endParaRPr>
        </a:p>
      </dsp:txBody>
      <dsp:txXfrm>
        <a:off x="1367415" y="3277174"/>
        <a:ext cx="6835067" cy="226743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89DD29-8839-47E0-A6B1-09ECACD2F779}">
      <dsp:nvSpPr>
        <dsp:cNvPr id="0" name=""/>
        <dsp:cNvSpPr/>
      </dsp:nvSpPr>
      <dsp:spPr>
        <a:xfrm>
          <a:off x="821854" y="3026844"/>
          <a:ext cx="545561" cy="13840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72780" y="0"/>
              </a:lnTo>
              <a:lnTo>
                <a:pt x="272780" y="1384049"/>
              </a:lnTo>
              <a:lnTo>
                <a:pt x="545561" y="138404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057442" y="3681677"/>
        <a:ext cx="74384" cy="74384"/>
      </dsp:txXfrm>
    </dsp:sp>
    <dsp:sp modelId="{BB81C4DD-26C8-477C-AB8C-502363F997BE}">
      <dsp:nvSpPr>
        <dsp:cNvPr id="0" name=""/>
        <dsp:cNvSpPr/>
      </dsp:nvSpPr>
      <dsp:spPr>
        <a:xfrm>
          <a:off x="821854" y="1787885"/>
          <a:ext cx="545561" cy="1238959"/>
        </a:xfrm>
        <a:custGeom>
          <a:avLst/>
          <a:gdLst/>
          <a:ahLst/>
          <a:cxnLst/>
          <a:rect l="0" t="0" r="0" b="0"/>
          <a:pathLst>
            <a:path>
              <a:moveTo>
                <a:pt x="0" y="1238959"/>
              </a:moveTo>
              <a:lnTo>
                <a:pt x="272780" y="1238959"/>
              </a:lnTo>
              <a:lnTo>
                <a:pt x="272780" y="0"/>
              </a:lnTo>
              <a:lnTo>
                <a:pt x="545561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060790" y="2373521"/>
        <a:ext cx="67687" cy="67687"/>
      </dsp:txXfrm>
    </dsp:sp>
    <dsp:sp modelId="{32916347-F90F-4CBA-8A80-3A613A8D4BB3}">
      <dsp:nvSpPr>
        <dsp:cNvPr id="0" name=""/>
        <dsp:cNvSpPr/>
      </dsp:nvSpPr>
      <dsp:spPr>
        <a:xfrm rot="16200000">
          <a:off x="-1751838" y="2615919"/>
          <a:ext cx="4325533" cy="82185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solidFill>
                <a:srgbClr val="C00000"/>
              </a:solidFill>
            </a:rPr>
            <a:t>Стратегический.</a:t>
          </a:r>
          <a:endParaRPr lang="ru-RU" sz="3200" kern="1200" dirty="0">
            <a:solidFill>
              <a:srgbClr val="C00000"/>
            </a:solidFill>
          </a:endParaRPr>
        </a:p>
      </dsp:txBody>
      <dsp:txXfrm>
        <a:off x="-1751838" y="2615919"/>
        <a:ext cx="4325533" cy="821851"/>
      </dsp:txXfrm>
    </dsp:sp>
    <dsp:sp modelId="{43109C48-4A95-4422-B984-BB3A8900BC73}">
      <dsp:nvSpPr>
        <dsp:cNvPr id="0" name=""/>
        <dsp:cNvSpPr/>
      </dsp:nvSpPr>
      <dsp:spPr>
        <a:xfrm>
          <a:off x="1367415" y="504058"/>
          <a:ext cx="6657961" cy="256765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Основная задач</a:t>
          </a:r>
          <a:r>
            <a:rPr lang="kk-KZ" sz="2400" b="1" kern="1200" dirty="0" smtClean="0">
              <a:solidFill>
                <a:schemeClr val="tx1"/>
              </a:solidFill>
            </a:rPr>
            <a:t>а</a:t>
          </a:r>
          <a:r>
            <a:rPr lang="ru-RU" sz="2400" b="1" kern="1200" dirty="0" smtClean="0">
              <a:solidFill>
                <a:schemeClr val="tx1"/>
              </a:solidFill>
            </a:rPr>
            <a:t>: </a:t>
          </a:r>
          <a:r>
            <a:rPr lang="ru-RU" sz="2400" kern="1200" dirty="0" smtClean="0">
              <a:solidFill>
                <a:schemeClr val="tx1"/>
              </a:solidFill>
            </a:rPr>
            <a:t>Определить проблемы и результаты проведенных исследований в области развития одаренных детей.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1367415" y="504058"/>
        <a:ext cx="6657961" cy="2567652"/>
      </dsp:txXfrm>
    </dsp:sp>
    <dsp:sp modelId="{CD23C1C1-369B-47D3-BCA3-C0A2E74CBADA}">
      <dsp:nvSpPr>
        <dsp:cNvPr id="0" name=""/>
        <dsp:cNvSpPr/>
      </dsp:nvSpPr>
      <dsp:spPr>
        <a:xfrm>
          <a:off x="1367415" y="3277174"/>
          <a:ext cx="6835067" cy="22674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b="1" kern="1200" dirty="0" smtClean="0">
              <a:solidFill>
                <a:schemeClr val="tx1"/>
              </a:solidFill>
            </a:rPr>
            <a:t>Показатели результатов:</a:t>
          </a:r>
          <a:r>
            <a:rPr lang="ru-RU" sz="3000" kern="1200" dirty="0" smtClean="0">
              <a:solidFill>
                <a:schemeClr val="tx1"/>
              </a:solidFill>
            </a:rPr>
            <a:t> </a:t>
          </a:r>
        </a:p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solidFill>
                <a:schemeClr val="tx1"/>
              </a:solidFill>
            </a:rPr>
            <a:t>Определить стратегию инновационных изменений в организации в области развития одаренных детей.</a:t>
          </a:r>
          <a:endParaRPr lang="ru-RU" sz="3000" kern="1200" dirty="0">
            <a:solidFill>
              <a:schemeClr val="tx1"/>
            </a:solidFill>
          </a:endParaRPr>
        </a:p>
      </dsp:txBody>
      <dsp:txXfrm>
        <a:off x="1367415" y="3277174"/>
        <a:ext cx="6835067" cy="226743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89DD29-8839-47E0-A6B1-09ECACD2F779}">
      <dsp:nvSpPr>
        <dsp:cNvPr id="0" name=""/>
        <dsp:cNvSpPr/>
      </dsp:nvSpPr>
      <dsp:spPr>
        <a:xfrm>
          <a:off x="821854" y="3026844"/>
          <a:ext cx="545561" cy="13840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72780" y="0"/>
              </a:lnTo>
              <a:lnTo>
                <a:pt x="272780" y="1384049"/>
              </a:lnTo>
              <a:lnTo>
                <a:pt x="545561" y="138404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057442" y="3681677"/>
        <a:ext cx="74384" cy="74384"/>
      </dsp:txXfrm>
    </dsp:sp>
    <dsp:sp modelId="{BB81C4DD-26C8-477C-AB8C-502363F997BE}">
      <dsp:nvSpPr>
        <dsp:cNvPr id="0" name=""/>
        <dsp:cNvSpPr/>
      </dsp:nvSpPr>
      <dsp:spPr>
        <a:xfrm>
          <a:off x="821854" y="1715874"/>
          <a:ext cx="729096" cy="1310970"/>
        </a:xfrm>
        <a:custGeom>
          <a:avLst/>
          <a:gdLst/>
          <a:ahLst/>
          <a:cxnLst/>
          <a:rect l="0" t="0" r="0" b="0"/>
          <a:pathLst>
            <a:path>
              <a:moveTo>
                <a:pt x="0" y="1310970"/>
              </a:moveTo>
              <a:lnTo>
                <a:pt x="364548" y="1310970"/>
              </a:lnTo>
              <a:lnTo>
                <a:pt x="364548" y="0"/>
              </a:lnTo>
              <a:lnTo>
                <a:pt x="729096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148900" y="2333857"/>
        <a:ext cx="75003" cy="75003"/>
      </dsp:txXfrm>
    </dsp:sp>
    <dsp:sp modelId="{32916347-F90F-4CBA-8A80-3A613A8D4BB3}">
      <dsp:nvSpPr>
        <dsp:cNvPr id="0" name=""/>
        <dsp:cNvSpPr/>
      </dsp:nvSpPr>
      <dsp:spPr>
        <a:xfrm rot="16200000">
          <a:off x="-1751838" y="2615919"/>
          <a:ext cx="4325533" cy="82185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solidFill>
                <a:srgbClr val="C00000"/>
              </a:solidFill>
            </a:rPr>
            <a:t>Тактический</a:t>
          </a:r>
          <a:endParaRPr lang="ru-RU" sz="3600" kern="1200" dirty="0">
            <a:solidFill>
              <a:srgbClr val="C00000"/>
            </a:solidFill>
          </a:endParaRPr>
        </a:p>
      </dsp:txBody>
      <dsp:txXfrm>
        <a:off x="-1751838" y="2615919"/>
        <a:ext cx="4325533" cy="821851"/>
      </dsp:txXfrm>
    </dsp:sp>
    <dsp:sp modelId="{43109C48-4A95-4422-B984-BB3A8900BC73}">
      <dsp:nvSpPr>
        <dsp:cNvPr id="0" name=""/>
        <dsp:cNvSpPr/>
      </dsp:nvSpPr>
      <dsp:spPr>
        <a:xfrm>
          <a:off x="1550950" y="432048"/>
          <a:ext cx="6657961" cy="256765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Основная задач</a:t>
          </a:r>
          <a:r>
            <a:rPr lang="kk-KZ" sz="2400" b="1" kern="1200" dirty="0" smtClean="0">
              <a:solidFill>
                <a:schemeClr val="tx1"/>
              </a:solidFill>
            </a:rPr>
            <a:t>а</a:t>
          </a:r>
          <a:r>
            <a:rPr lang="ru-RU" sz="2400" b="1" kern="1200" dirty="0" smtClean="0">
              <a:solidFill>
                <a:schemeClr val="tx1"/>
              </a:solidFill>
            </a:rPr>
            <a:t>: </a:t>
          </a:r>
          <a:r>
            <a:rPr lang="ru-RU" sz="2400" kern="1200" dirty="0" smtClean="0">
              <a:solidFill>
                <a:schemeClr val="tx1"/>
              </a:solidFill>
            </a:rPr>
            <a:t>Разработать механизмы по реализации проекта « Эрудит».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1550950" y="432048"/>
        <a:ext cx="6657961" cy="2567652"/>
      </dsp:txXfrm>
    </dsp:sp>
    <dsp:sp modelId="{CD23C1C1-369B-47D3-BCA3-C0A2E74CBADA}">
      <dsp:nvSpPr>
        <dsp:cNvPr id="0" name=""/>
        <dsp:cNvSpPr/>
      </dsp:nvSpPr>
      <dsp:spPr>
        <a:xfrm>
          <a:off x="1367415" y="3277174"/>
          <a:ext cx="6835067" cy="22674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500" b="1" kern="1200" dirty="0" smtClean="0">
              <a:solidFill>
                <a:schemeClr val="tx1"/>
              </a:solidFill>
            </a:rPr>
            <a:t>Показатели результатов:</a:t>
          </a:r>
          <a:r>
            <a:rPr lang="ru-RU" sz="4500" kern="1200" dirty="0" smtClean="0">
              <a:solidFill>
                <a:schemeClr val="tx1"/>
              </a:solidFill>
            </a:rPr>
            <a:t> </a:t>
          </a:r>
        </a:p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500" kern="1200" dirty="0" smtClean="0">
              <a:solidFill>
                <a:schemeClr val="tx1"/>
              </a:solidFill>
            </a:rPr>
            <a:t>Тиражирование позитивного опыта.</a:t>
          </a:r>
          <a:endParaRPr lang="ru-RU" sz="4500" kern="1200" dirty="0">
            <a:solidFill>
              <a:schemeClr val="tx1"/>
            </a:solidFill>
          </a:endParaRPr>
        </a:p>
      </dsp:txBody>
      <dsp:txXfrm>
        <a:off x="1367415" y="3277174"/>
        <a:ext cx="6835067" cy="226743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89DD29-8839-47E0-A6B1-09ECACD2F779}">
      <dsp:nvSpPr>
        <dsp:cNvPr id="0" name=""/>
        <dsp:cNvSpPr/>
      </dsp:nvSpPr>
      <dsp:spPr>
        <a:xfrm>
          <a:off x="821851" y="3026844"/>
          <a:ext cx="545564" cy="13840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72782" y="0"/>
              </a:lnTo>
              <a:lnTo>
                <a:pt x="272782" y="1384049"/>
              </a:lnTo>
              <a:lnTo>
                <a:pt x="545564" y="138404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057441" y="3681677"/>
        <a:ext cx="74384" cy="74384"/>
      </dsp:txXfrm>
    </dsp:sp>
    <dsp:sp modelId="{BB81C4DD-26C8-477C-AB8C-502363F997BE}">
      <dsp:nvSpPr>
        <dsp:cNvPr id="0" name=""/>
        <dsp:cNvSpPr/>
      </dsp:nvSpPr>
      <dsp:spPr>
        <a:xfrm>
          <a:off x="821851" y="1787885"/>
          <a:ext cx="545564" cy="1238959"/>
        </a:xfrm>
        <a:custGeom>
          <a:avLst/>
          <a:gdLst/>
          <a:ahLst/>
          <a:cxnLst/>
          <a:rect l="0" t="0" r="0" b="0"/>
          <a:pathLst>
            <a:path>
              <a:moveTo>
                <a:pt x="0" y="1238959"/>
              </a:moveTo>
              <a:lnTo>
                <a:pt x="272782" y="1238959"/>
              </a:lnTo>
              <a:lnTo>
                <a:pt x="272782" y="0"/>
              </a:lnTo>
              <a:lnTo>
                <a:pt x="545564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060789" y="2373521"/>
        <a:ext cx="67687" cy="67687"/>
      </dsp:txXfrm>
    </dsp:sp>
    <dsp:sp modelId="{32916347-F90F-4CBA-8A80-3A613A8D4BB3}">
      <dsp:nvSpPr>
        <dsp:cNvPr id="0" name=""/>
        <dsp:cNvSpPr/>
      </dsp:nvSpPr>
      <dsp:spPr>
        <a:xfrm rot="16200000">
          <a:off x="-1751841" y="2615919"/>
          <a:ext cx="4325533" cy="82185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err="1" smtClean="0">
              <a:solidFill>
                <a:srgbClr val="C00000"/>
              </a:solidFill>
            </a:rPr>
            <a:t>Деятельностный</a:t>
          </a:r>
          <a:endParaRPr lang="ru-RU" sz="4500" kern="1200" dirty="0"/>
        </a:p>
      </dsp:txBody>
      <dsp:txXfrm>
        <a:off x="-1751841" y="2615919"/>
        <a:ext cx="4325533" cy="821851"/>
      </dsp:txXfrm>
    </dsp:sp>
    <dsp:sp modelId="{43109C48-4A95-4422-B984-BB3A8900BC73}">
      <dsp:nvSpPr>
        <dsp:cNvPr id="0" name=""/>
        <dsp:cNvSpPr/>
      </dsp:nvSpPr>
      <dsp:spPr>
        <a:xfrm>
          <a:off x="1367415" y="504058"/>
          <a:ext cx="6657961" cy="256765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Основная задач</a:t>
          </a:r>
          <a:r>
            <a:rPr lang="kk-KZ" sz="2400" b="1" kern="1200" dirty="0" smtClean="0">
              <a:solidFill>
                <a:schemeClr val="tx1"/>
              </a:solidFill>
            </a:rPr>
            <a:t>а</a:t>
          </a:r>
          <a:r>
            <a:rPr lang="ru-RU" sz="2400" b="1" kern="1200" dirty="0" smtClean="0">
              <a:solidFill>
                <a:schemeClr val="tx1"/>
              </a:solidFill>
            </a:rPr>
            <a:t>: </a:t>
          </a:r>
          <a:r>
            <a:rPr lang="ru-RU" sz="2400" kern="1200" dirty="0" smtClean="0">
              <a:solidFill>
                <a:schemeClr val="tx1"/>
              </a:solidFill>
            </a:rPr>
            <a:t>Поэтапное внедрение проекта «Эрудит», корректировка замысла проекта.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1367415" y="504058"/>
        <a:ext cx="6657961" cy="2567652"/>
      </dsp:txXfrm>
    </dsp:sp>
    <dsp:sp modelId="{CD23C1C1-369B-47D3-BCA3-C0A2E74CBADA}">
      <dsp:nvSpPr>
        <dsp:cNvPr id="0" name=""/>
        <dsp:cNvSpPr/>
      </dsp:nvSpPr>
      <dsp:spPr>
        <a:xfrm>
          <a:off x="1367415" y="3277174"/>
          <a:ext cx="6835067" cy="22674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solidFill>
                <a:schemeClr val="tx1"/>
              </a:solidFill>
            </a:rPr>
            <a:t>Показатели результатов:</a:t>
          </a:r>
          <a:r>
            <a:rPr lang="ru-RU" sz="2600" kern="1200" dirty="0" smtClean="0">
              <a:solidFill>
                <a:schemeClr val="tx1"/>
              </a:solidFill>
            </a:rPr>
            <a:t> </a:t>
          </a:r>
        </a:p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>
              <a:solidFill>
                <a:schemeClr val="tx1"/>
              </a:solidFill>
            </a:rPr>
            <a:t>создание инновационного образовательного пространства лицея для реализации индивидуальной образовательной стратегии одаренных детей.</a:t>
          </a:r>
          <a:endParaRPr lang="ru-RU" sz="2600" kern="1200" dirty="0">
            <a:solidFill>
              <a:schemeClr val="tx1"/>
            </a:solidFill>
          </a:endParaRPr>
        </a:p>
      </dsp:txBody>
      <dsp:txXfrm>
        <a:off x="1367415" y="3277174"/>
        <a:ext cx="6835067" cy="226743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89DD29-8839-47E0-A6B1-09ECACD2F779}">
      <dsp:nvSpPr>
        <dsp:cNvPr id="0" name=""/>
        <dsp:cNvSpPr/>
      </dsp:nvSpPr>
      <dsp:spPr>
        <a:xfrm>
          <a:off x="828280" y="3024336"/>
          <a:ext cx="539134" cy="13865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69567" y="0"/>
              </a:lnTo>
              <a:lnTo>
                <a:pt x="269567" y="1386557"/>
              </a:lnTo>
              <a:lnTo>
                <a:pt x="539134" y="138655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060656" y="3680422"/>
        <a:ext cx="74384" cy="74384"/>
      </dsp:txXfrm>
    </dsp:sp>
    <dsp:sp modelId="{BB81C4DD-26C8-477C-AB8C-502363F997BE}">
      <dsp:nvSpPr>
        <dsp:cNvPr id="0" name=""/>
        <dsp:cNvSpPr/>
      </dsp:nvSpPr>
      <dsp:spPr>
        <a:xfrm>
          <a:off x="828280" y="1787885"/>
          <a:ext cx="539134" cy="1236450"/>
        </a:xfrm>
        <a:custGeom>
          <a:avLst/>
          <a:gdLst/>
          <a:ahLst/>
          <a:cxnLst/>
          <a:rect l="0" t="0" r="0" b="0"/>
          <a:pathLst>
            <a:path>
              <a:moveTo>
                <a:pt x="0" y="1236450"/>
              </a:moveTo>
              <a:lnTo>
                <a:pt x="269567" y="1236450"/>
              </a:lnTo>
              <a:lnTo>
                <a:pt x="269567" y="0"/>
              </a:lnTo>
              <a:lnTo>
                <a:pt x="539134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064126" y="2372388"/>
        <a:ext cx="67443" cy="67443"/>
      </dsp:txXfrm>
    </dsp:sp>
    <dsp:sp modelId="{32916347-F90F-4CBA-8A80-3A613A8D4BB3}">
      <dsp:nvSpPr>
        <dsp:cNvPr id="0" name=""/>
        <dsp:cNvSpPr/>
      </dsp:nvSpPr>
      <dsp:spPr>
        <a:xfrm rot="16200000">
          <a:off x="-1745411" y="2613410"/>
          <a:ext cx="4325533" cy="82185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rgbClr val="C00000"/>
              </a:solidFill>
            </a:rPr>
            <a:t>Обобщающий (коррекционный) </a:t>
          </a:r>
          <a:endParaRPr lang="ru-RU" sz="2800" kern="1200" dirty="0">
            <a:solidFill>
              <a:srgbClr val="C00000"/>
            </a:solidFill>
          </a:endParaRPr>
        </a:p>
      </dsp:txBody>
      <dsp:txXfrm>
        <a:off x="-1745411" y="2613410"/>
        <a:ext cx="4325533" cy="821851"/>
      </dsp:txXfrm>
    </dsp:sp>
    <dsp:sp modelId="{43109C48-4A95-4422-B984-BB3A8900BC73}">
      <dsp:nvSpPr>
        <dsp:cNvPr id="0" name=""/>
        <dsp:cNvSpPr/>
      </dsp:nvSpPr>
      <dsp:spPr>
        <a:xfrm>
          <a:off x="1367415" y="504058"/>
          <a:ext cx="6657961" cy="256765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Основная задач</a:t>
          </a:r>
          <a:r>
            <a:rPr lang="kk-KZ" sz="2400" b="1" kern="1200" dirty="0" smtClean="0">
              <a:solidFill>
                <a:schemeClr val="tx1"/>
              </a:solidFill>
            </a:rPr>
            <a:t>а</a:t>
          </a:r>
          <a:r>
            <a:rPr lang="ru-RU" sz="2400" b="1" kern="1200" dirty="0" smtClean="0">
              <a:solidFill>
                <a:schemeClr val="tx1"/>
              </a:solidFill>
            </a:rPr>
            <a:t>: </a:t>
          </a:r>
          <a:r>
            <a:rPr lang="ru-RU" sz="2400" kern="1200" dirty="0" smtClean="0">
              <a:solidFill>
                <a:schemeClr val="tx1"/>
              </a:solidFill>
            </a:rPr>
            <a:t>Разработка методических рекомендаций, обобщение педагогического опыта.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1367415" y="504058"/>
        <a:ext cx="6657961" cy="2567652"/>
      </dsp:txXfrm>
    </dsp:sp>
    <dsp:sp modelId="{CD23C1C1-369B-47D3-BCA3-C0A2E74CBADA}">
      <dsp:nvSpPr>
        <dsp:cNvPr id="0" name=""/>
        <dsp:cNvSpPr/>
      </dsp:nvSpPr>
      <dsp:spPr>
        <a:xfrm>
          <a:off x="1367415" y="3277174"/>
          <a:ext cx="6835067" cy="22674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</a:rPr>
            <a:t>Показатели результатов:</a:t>
          </a:r>
          <a:r>
            <a:rPr lang="ru-RU" sz="2800" kern="1200" dirty="0" smtClean="0">
              <a:solidFill>
                <a:schemeClr val="tx1"/>
              </a:solidFill>
            </a:rPr>
            <a:t>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tx1"/>
              </a:solidFill>
            </a:rPr>
            <a:t>развитие способностей одаренных детей к включению в значимую деятельность в зависимости от реальных потребностей региона, страны и самой личности.</a:t>
          </a:r>
          <a:endParaRPr lang="ru-RU" sz="2800" kern="1200" dirty="0">
            <a:solidFill>
              <a:schemeClr val="tx1"/>
            </a:solidFill>
          </a:endParaRPr>
        </a:p>
      </dsp:txBody>
      <dsp:txXfrm>
        <a:off x="1367415" y="3277174"/>
        <a:ext cx="6835067" cy="22674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268760"/>
            <a:ext cx="7776864" cy="3744416"/>
          </a:xfrm>
        </p:spPr>
        <p:txBody>
          <a:bodyPr>
            <a:prstTxWarp prst="textWave1">
              <a:avLst/>
            </a:prstTxWarp>
            <a:noAutofit/>
          </a:bodyPr>
          <a:lstStyle/>
          <a:p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Одаренные дети – «Эрудит»</a:t>
            </a: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04120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574455023"/>
              </p:ext>
            </p:extLst>
          </p:nvPr>
        </p:nvGraphicFramePr>
        <p:xfrm>
          <a:off x="395536" y="404664"/>
          <a:ext cx="8424936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821313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196752"/>
            <a:ext cx="7416824" cy="2592288"/>
          </a:xfrm>
          <a:prstGeom prst="rect">
            <a:avLst/>
          </a:prstGeom>
        </p:spPr>
        <p:txBody>
          <a:bodyPr wrap="none">
            <a:prstTxWarp prst="textArchUp">
              <a:avLst>
                <a:gd name="adj" fmla="val 10854745"/>
              </a:avLst>
            </a:prstTxWarp>
            <a:spAutoFit/>
          </a:bodyPr>
          <a:lstStyle/>
          <a:p>
            <a:r>
              <a:rPr lang="ru-RU" sz="4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Актуальность </a:t>
            </a:r>
            <a:r>
              <a:rPr lang="kk-KZ" sz="4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решаемые проблемы</a:t>
            </a:r>
            <a:endParaRPr lang="ru-RU" sz="4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663629528"/>
              </p:ext>
            </p:extLst>
          </p:nvPr>
        </p:nvGraphicFramePr>
        <p:xfrm>
          <a:off x="1187624" y="2132856"/>
          <a:ext cx="6624736" cy="4032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833414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4423573"/>
              </p:ext>
            </p:extLst>
          </p:nvPr>
        </p:nvGraphicFramePr>
        <p:xfrm>
          <a:off x="539552" y="404664"/>
          <a:ext cx="8208912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49759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4146681855"/>
              </p:ext>
            </p:extLst>
          </p:nvPr>
        </p:nvGraphicFramePr>
        <p:xfrm>
          <a:off x="539552" y="404664"/>
          <a:ext cx="8208912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597794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4266023942"/>
              </p:ext>
            </p:extLst>
          </p:nvPr>
        </p:nvGraphicFramePr>
        <p:xfrm>
          <a:off x="539552" y="404664"/>
          <a:ext cx="8208912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435004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338086200"/>
              </p:ext>
            </p:extLst>
          </p:nvPr>
        </p:nvGraphicFramePr>
        <p:xfrm>
          <a:off x="539552" y="404664"/>
          <a:ext cx="8208912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180131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247011715"/>
              </p:ext>
            </p:extLst>
          </p:nvPr>
        </p:nvGraphicFramePr>
        <p:xfrm>
          <a:off x="539552" y="404664"/>
          <a:ext cx="8208912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729663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3950103"/>
              </p:ext>
            </p:extLst>
          </p:nvPr>
        </p:nvGraphicFramePr>
        <p:xfrm>
          <a:off x="467544" y="908720"/>
          <a:ext cx="8229600" cy="540092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457439"/>
                <a:gridCol w="1905010"/>
                <a:gridCol w="5867151"/>
              </a:tblGrid>
              <a:tr h="4090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№</a:t>
                      </a:r>
                      <a:endParaRPr lang="ru-RU" sz="11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3" marR="58053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kk-KZ" sz="18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Риски </a:t>
                      </a:r>
                      <a:endParaRPr lang="ru-RU" sz="11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3" marR="58053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kk-KZ" sz="18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Описание риска</a:t>
                      </a:r>
                      <a:endParaRPr lang="ru-RU" sz="11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3" marR="58053" marT="0" marB="0" anchor="ctr">
                    <a:solidFill>
                      <a:schemeClr val="bg2"/>
                    </a:solidFill>
                  </a:tcPr>
                </a:tc>
              </a:tr>
              <a:tr h="8308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endParaRPr lang="ru-RU" sz="11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3" marR="58053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Непрофессионально выполненное  диагностирование одаренности ребенка.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3" marR="58053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У ребенка, проявлявшего способности в избранной им деятельности и не достигшего высоких результатов, может сформироваться комплекс неполноценности, блокирующий проявление истинной одаренности.</a:t>
                      </a:r>
                      <a:endParaRPr lang="ru-RU" sz="105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cs typeface="Times New Roman"/>
                      </a:endParaRPr>
                    </a:p>
                  </a:txBody>
                  <a:tcPr marL="58053" marR="58053" marT="0" marB="0" anchor="ctr">
                    <a:solidFill>
                      <a:schemeClr val="bg2"/>
                    </a:solidFill>
                  </a:tcPr>
                </a:tc>
              </a:tr>
              <a:tr h="6231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2.</a:t>
                      </a:r>
                      <a:endParaRPr lang="ru-RU" sz="11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3" marR="58053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Возрастание учебной нагрузки учащихся при реализации проекта.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3" marR="58053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Ухудшение здоровья учащихся: зрения, осанки, угроза виртуальной зависимости.</a:t>
                      </a:r>
                      <a:endParaRPr lang="ru-RU" sz="11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cs typeface="Times New Roman"/>
                      </a:endParaRPr>
                    </a:p>
                  </a:txBody>
                  <a:tcPr marL="58053" marR="58053" marT="0" marB="0" anchor="ctr">
                    <a:solidFill>
                      <a:schemeClr val="bg2"/>
                    </a:solidFill>
                  </a:tcPr>
                </a:tc>
              </a:tr>
              <a:tr h="8308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3.</a:t>
                      </a:r>
                      <a:endParaRPr lang="ru-RU" sz="11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3" marR="58053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Неправильные действия субъектов образовательного процесса в  рамках проекта.  </a:t>
                      </a:r>
                      <a:endParaRPr lang="ru-RU" sz="110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3" marR="58053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Снижение социального престижа и значимости данной работы среди родителей, педагогов и учащихся ОУ.</a:t>
                      </a:r>
                      <a:endParaRPr lang="ru-RU" sz="105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cs typeface="Times New Roman"/>
                      </a:endParaRPr>
                    </a:p>
                  </a:txBody>
                  <a:tcPr marL="58053" marR="58053" marT="0" marB="0" anchor="ctr"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843808" y="266166"/>
            <a:ext cx="4453463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2" fontAlgn="base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</a:pPr>
            <a:r>
              <a:rPr kumimoji="0" lang="kk-KZ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ОСНОВНЫЕ РИСКИ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009607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396</Words>
  <Application>Microsoft Office PowerPoint</Application>
  <PresentationFormat>Экран (4:3)</PresentationFormat>
  <Paragraphs>50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Одаренные дети – «Эрудит»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Одаренные дети – «Эрудит»</dc:title>
  <dc:creator>АДМИН</dc:creator>
  <cp:lastModifiedBy>АДМИН</cp:lastModifiedBy>
  <cp:revision>4</cp:revision>
  <dcterms:created xsi:type="dcterms:W3CDTF">2018-01-22T05:43:05Z</dcterms:created>
  <dcterms:modified xsi:type="dcterms:W3CDTF">2018-01-22T07:25:57Z</dcterms:modified>
</cp:coreProperties>
</file>