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996952"/>
            <a:ext cx="8229600" cy="2514608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обучающего краеведческого интерактивного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музея в формировании социокультурных компетенций учащихся.</a:t>
            </a:r>
            <a:endParaRPr lang="ru-RU" b="1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548680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ГУ СОШ № 30     </a:t>
            </a:r>
            <a:r>
              <a:rPr lang="ru-RU" b="1" dirty="0" err="1" smtClean="0">
                <a:solidFill>
                  <a:schemeClr val="bg1"/>
                </a:solidFill>
              </a:rPr>
              <a:t>г.Павлодар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16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205678"/>
              </p:ext>
            </p:extLst>
          </p:nvPr>
        </p:nvGraphicFramePr>
        <p:xfrm>
          <a:off x="251520" y="332655"/>
          <a:ext cx="8568952" cy="641404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72208"/>
                <a:gridCol w="6696744"/>
              </a:tblGrid>
              <a:tr h="6480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kk-KZ" sz="7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обучающего краеведческого интерактивного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музея в формировании социокультурных компетенций учащихся.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</a:tr>
              <a:tr h="4373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Руководитель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 СОШ №</a:t>
                      </a:r>
                      <a:r>
                        <a:rPr lang="kk-KZ" sz="1400" b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</a:t>
                      </a:r>
                      <a:r>
                        <a:rPr lang="kk-KZ" sz="1400" b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г.Павлодар  Текжанова  Ажар  Токеновна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Спонсор</a:t>
                      </a:r>
                      <a:r>
                        <a:rPr lang="kk-KZ" sz="7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7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</a:tr>
              <a:tr h="3993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Цель</a:t>
                      </a:r>
                      <a:r>
                        <a:rPr lang="ru-RU" sz="7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сформировать способности у учащихся исследовательской работы на основе использования ИКТ  через создание учебного краеведческого интерактивного музея.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</a:tr>
              <a:tr h="15650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Ожидаемый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</a:t>
                      </a:r>
                      <a:r>
                        <a:rPr lang="ru-RU" sz="7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обучающий интерактивный музей: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позволит реализовать учащимся с ИКТ средствами поисковую, фондовую, экскурсионно- лекторскую, экспозиционную, пропагандистскую работу учащихся под руководством  учителя.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знакомство с возможностями компьютерных технологий,  краеведческой терминологией, средствах виртуальной коммуникации. 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формирование экранного тип культуры и новой эстетики, в основе которой лежит теле-видеоряд.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</a:tr>
              <a:tr h="6713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Индикаторы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повышение активности учащихся в исследовательской научной работе по тематике родного края с применением ИКТ.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повышение социокультурных компетенций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</a:tr>
              <a:tr h="5074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участники и 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стейкхолдеры</a:t>
                      </a:r>
                      <a:r>
                        <a:rPr lang="ru-RU" sz="7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Палеонтологический музей ПГПУ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</a:tr>
              <a:tr h="3718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Сроки реализации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2018-2022 гг</a:t>
                      </a:r>
                      <a:r>
                        <a:rPr lang="kk-KZ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</a:tr>
              <a:tr h="7802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 реализации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(район, город, населенный пункт/организация)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7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k-KZ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 СОШ </a:t>
                      </a:r>
                      <a:r>
                        <a:rPr lang="kk-KZ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r>
                        <a:rPr lang="kk-KZ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г.Павлодар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</a:tr>
              <a:tr h="3718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7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млн</a:t>
                      </a:r>
                      <a:r>
                        <a:rPr lang="kk-KZ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тенге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9475" marR="29475" marT="0" marB="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202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8167" y="262909"/>
            <a:ext cx="81369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ГРАФИК РЕАЛИЗАЦИИ,  КЛЮЧЕВЫЕ СОБЫТИЯ/ВЕХИ/ЭТАПЫ МЕРОПРИЯТИЯ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21270"/>
              </p:ext>
            </p:extLst>
          </p:nvPr>
        </p:nvGraphicFramePr>
        <p:xfrm>
          <a:off x="130115" y="-6909"/>
          <a:ext cx="8978389" cy="636455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04308"/>
                <a:gridCol w="2065369"/>
                <a:gridCol w="5040560"/>
                <a:gridCol w="576064"/>
                <a:gridCol w="792088"/>
              </a:tblGrid>
              <a:tr h="215134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 anchor="ctr"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 anchor="ctr"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результатов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 anchor="ctr"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effectLst/>
                        </a:rPr>
                        <a:t>Срок реализации</a:t>
                      </a:r>
                      <a:endParaRPr lang="ru-RU" sz="9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0613" marR="20613" marT="0" marB="0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8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10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i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10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Начало</a:t>
                      </a:r>
                      <a:endParaRPr lang="ru-RU" sz="1100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1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1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Завершение </a:t>
                      </a:r>
                      <a:endParaRPr lang="ru-RU" sz="11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66949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«Подготовительный этап»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10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  <a:endParaRPr lang="ru-RU" sz="1100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1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11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1336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1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Создать рабочую группу по созданию интерактивного краеведческого музея и распределить обязанности.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результата 1: Ознакомление учащихся школы, и создание рабочей группы по созданию интерактивного краеведческого музея и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результата 2: распределить обязанности внутри рабочей группы (экскурсовод, оператор, корреспондент, диктор, коллекционер, спикер, </a:t>
                      </a:r>
                      <a:r>
                        <a:rPr lang="en-US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IT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-менеджер  и так далее)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результата 3 и т.д.: Заключение договоров с администрацией ПГПУ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Февраль 2018</a:t>
                      </a:r>
                      <a:endParaRPr lang="ru-RU" sz="1100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2018</a:t>
                      </a:r>
                      <a:endParaRPr lang="ru-RU" sz="11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0744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2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Выбрать программное обеспечение, разработать дизайн и архитектуру интерактивного краеведческого музея ПГПУ 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результата 1: ознакомить учащимся с экспозициями музея, архивами, источниками данных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результата 2: Создание контента интерактивного музея, знакомство с программным обеспечением, </a:t>
                      </a:r>
                      <a:r>
                        <a:rPr lang="ru-RU" sz="11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оцифрование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необходимых материалов.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результата 3 и т.д.: Скомплектовать первые папки электронного архива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2018</a:t>
                      </a:r>
                      <a:endParaRPr lang="ru-RU" sz="1100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Декабрь 2019</a:t>
                      </a:r>
                      <a:endParaRPr lang="ru-RU" sz="11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66949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«Подготовка интерактивных экспозиций через научную работу школьников»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100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2022год</a:t>
                      </a:r>
                      <a:endParaRPr lang="ru-RU" sz="11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3502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1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осуществить наполнение интерактивного музея  текстовыми, графическими, </a:t>
                      </a:r>
                      <a:r>
                        <a:rPr lang="ru-RU" sz="11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мульмедийными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материалами.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результата 1: изучить материал представленных экспозиций через защиту научных проектов школьников, участие в краеведческих экспедициях, конференция, круглых столах, конкурсах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результата 2: оцифровать, создание экскурсии, посвященной какой-либо определенной экспозиции, запись экскурсии на видео и аудио-носители  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результата 3 и т.д.: создание интерактивные вкладки с готовыми материалами 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2020</a:t>
                      </a:r>
                      <a:endParaRPr lang="ru-RU" sz="1100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Декабрь 2022</a:t>
                      </a:r>
                      <a:endParaRPr lang="ru-RU" sz="11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9146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2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Создать интерактивный музей на базе компьютерного программного комплекса</a:t>
                      </a:r>
                      <a:r>
                        <a:rPr lang="ru-RU" sz="11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результата 1: создание видео-экскурсии и описание коллекций для всех залов музея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результата 2: создание интерактивных экспозиций музея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результата 3 и т.д.: </a:t>
                      </a:r>
                      <a:r>
                        <a:rPr lang="ru-RU" sz="11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комлектование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единого интерактивного музея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2020</a:t>
                      </a:r>
                      <a:endParaRPr lang="ru-RU" sz="1100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декабрь 2021</a:t>
                      </a:r>
                      <a:endParaRPr lang="ru-RU" sz="11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66949">
                <a:tc gridSpan="3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«Заключительный этап - внедрение»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8347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Задача 1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Внедрение работы интерактивного музея в обучение 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Оформление интерактивного музея (интерактивная </a:t>
                      </a:r>
                      <a:r>
                        <a:rPr lang="ru-RU" sz="11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доска,подиум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</a:t>
                      </a: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уроков с использованием интерактивного музея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Использование материалов музея на дополнительных занятиях по краеведению, классных часах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  <a:endParaRPr lang="ru-RU" sz="11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  <a:endParaRPr lang="ru-RU" sz="1100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0613" marR="20613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922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kk-K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ОСНОВНЫЕ РИСКИ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751517"/>
              </p:ext>
            </p:extLst>
          </p:nvPr>
        </p:nvGraphicFramePr>
        <p:xfrm>
          <a:off x="395536" y="1268758"/>
          <a:ext cx="8352928" cy="439649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19241"/>
                <a:gridCol w="2261079"/>
                <a:gridCol w="5472608"/>
              </a:tblGrid>
              <a:tr h="7920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264" marR="52264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264" marR="52264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kk-K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Описание  </a:t>
                      </a:r>
                      <a:r>
                        <a:rPr lang="kk-K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риска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264" marR="52264" marT="0" marB="0" anchor="ctr">
                    <a:solidFill>
                      <a:schemeClr val="bg2"/>
                    </a:solidFill>
                  </a:tcPr>
                </a:tc>
              </a:tr>
              <a:tr h="13058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264" marR="52264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Отсутствие программного обеспечения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264" marR="52264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Покупка лицензионного программного обеспечение, обучение пользователей.</a:t>
                      </a:r>
                    </a:p>
                  </a:txBody>
                  <a:tcPr marL="52264" marR="52264" marT="0" marB="0" anchor="ctr">
                    <a:solidFill>
                      <a:schemeClr val="bg2"/>
                    </a:solidFill>
                  </a:tcPr>
                </a:tc>
              </a:tr>
              <a:tr h="15327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264" marR="52264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Отсутствие цифрового обеспечения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264" marR="52264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Покупка фотоаппарата, видеокамер, интерактивной доски и др.</a:t>
                      </a:r>
                    </a:p>
                  </a:txBody>
                  <a:tcPr marL="52264" marR="52264" marT="0" marB="0" anchor="ctr">
                    <a:solidFill>
                      <a:schemeClr val="bg2"/>
                    </a:solidFill>
                  </a:tcPr>
                </a:tc>
              </a:tr>
              <a:tr h="7657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264" marR="52264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Спонсорство</a:t>
                      </a:r>
                      <a:endParaRPr lang="ru-RU" sz="20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2264" marR="52264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Поиск конкурсных программ, поиск спонсоров.</a:t>
                      </a:r>
                    </a:p>
                  </a:txBody>
                  <a:tcPr marL="52264" marR="52264" marT="0" marB="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634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go4.imgsmail.ru/imgpreview?key=3f078834bf732b3d&amp;mb=imgdb_preview_1745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18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44</TotalTime>
  <Words>554</Words>
  <Application>Microsoft Office PowerPoint</Application>
  <PresentationFormat>Экран (4:3)</PresentationFormat>
  <Paragraphs>105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Волна</vt:lpstr>
      <vt:lpstr>Создание обучающего краеведческого интерактивного музея в формировании социокультурных компетенций учащихся.</vt:lpstr>
      <vt:lpstr> </vt:lpstr>
      <vt:lpstr>Презентация PowerPoint</vt:lpstr>
      <vt:lpstr>ОСНОВНЫЕ РИСКИ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207</dc:creator>
  <cp:lastModifiedBy>АРМАНГУЛЬ</cp:lastModifiedBy>
  <cp:revision>9</cp:revision>
  <dcterms:created xsi:type="dcterms:W3CDTF">2018-01-22T06:12:42Z</dcterms:created>
  <dcterms:modified xsi:type="dcterms:W3CDTF">2018-01-26T04:57:35Z</dcterms:modified>
</cp:coreProperties>
</file>