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  <p:sldMasterId id="2147483650" r:id="rId5"/>
    <p:sldMasterId id="2147483721" r:id="rId6"/>
  </p:sldMasterIdLst>
  <p:notesMasterIdLst>
    <p:notesMasterId r:id="rId14"/>
  </p:notesMasterIdLst>
  <p:sldIdLst>
    <p:sldId id="325" r:id="rId7"/>
    <p:sldId id="318" r:id="rId8"/>
    <p:sldId id="319" r:id="rId9"/>
    <p:sldId id="320" r:id="rId10"/>
    <p:sldId id="321" r:id="rId11"/>
    <p:sldId id="322" r:id="rId12"/>
    <p:sldId id="324" r:id="rId13"/>
  </p:sldIdLst>
  <p:sldSz cx="9144000" cy="6858000" type="screen4x3"/>
  <p:notesSz cx="6858000" cy="9144000"/>
  <p:custDataLst>
    <p:tags r:id="rId15"/>
  </p:custDataLst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1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101"/>
    <a:srgbClr val="0033CC"/>
    <a:srgbClr val="00FF00"/>
    <a:srgbClr val="006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3" autoAdjust="0"/>
    <p:restoredTop sz="94574" autoAdjust="0"/>
  </p:normalViewPr>
  <p:slideViewPr>
    <p:cSldViewPr>
      <p:cViewPr varScale="1">
        <p:scale>
          <a:sx n="87" d="100"/>
          <a:sy n="87" d="100"/>
        </p:scale>
        <p:origin x="-1344" y="-96"/>
      </p:cViewPr>
      <p:guideLst>
        <p:guide orient="horz" pos="2160"/>
        <p:guide pos="158"/>
      </p:guideLst>
    </p:cSldViewPr>
  </p:slideViewPr>
  <p:outlineViewPr>
    <p:cViewPr>
      <p:scale>
        <a:sx n="33" d="100"/>
        <a:sy n="33" d="100"/>
      </p:scale>
      <p:origin x="0" y="303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5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66B8976-2973-4D52-A34D-45513D6DC198}" type="datetimeFigureOut">
              <a:rPr lang="en-US" altLang="en-US"/>
              <a:pPr>
                <a:defRPr/>
              </a:pPr>
              <a:t>12/26/2017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DB0DF39-FA1D-43AB-A140-664C53AA35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98677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828D7-575D-4AA4-AA98-0FE7FFCC00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3224607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04E16-A1B2-4E36-85D6-B578C2FE8B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92449773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941388"/>
            <a:ext cx="2176462" cy="5627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313" y="941388"/>
            <a:ext cx="6381750" cy="5627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F16BD-6B73-422F-8617-BE86E643A6C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8020982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36208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99945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253373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629070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21901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81414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3361698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8177317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79E1D-230F-4787-9EA4-BF8A7D16075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03036603"/>
      </p:ext>
    </p:extLst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1526998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01626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7717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ACBB456-B1D7-4C49-9B53-E74D4FC941BA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ACBB456-B1D7-4C49-9B53-E74D4FC941BA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ACBB456-B1D7-4C49-9B53-E74D4FC941BA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ACBB456-B1D7-4C49-9B53-E74D4FC941BA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ACBB456-B1D7-4C49-9B53-E74D4FC941BA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ACBB456-B1D7-4C49-9B53-E74D4FC941BA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ACBB456-B1D7-4C49-9B53-E74D4FC941BA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FC2AC-5346-428B-BEC9-915FD4B4BC2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2924116"/>
      </p:ext>
    </p:extLst>
  </p:cSld>
  <p:clrMapOvr>
    <a:masterClrMapping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ACBB456-B1D7-4C49-9B53-E74D4FC941BA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ACBB456-B1D7-4C49-9B53-E74D4FC941BA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ACBB456-B1D7-4C49-9B53-E74D4FC941BA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ACBB456-B1D7-4C49-9B53-E74D4FC941BA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663" y="1895475"/>
            <a:ext cx="4270375" cy="467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895475"/>
            <a:ext cx="4271962" cy="467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A5FC1-6BB4-480B-8314-F1D5C451426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7602917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B7FF3-13FA-4505-B7A9-0D6235AAB9C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41519630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83697-58CF-4362-A5A9-70866317E67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1069064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95C3B-90DA-480E-8CF3-30647B175AA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5758975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D951A-61EF-4202-9077-BDD9CF8F872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9389186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5DFE20-FE8D-4710-8B17-9224F9F0DF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2315098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936625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Clr>
                <a:schemeClr val="accent1"/>
              </a:buClr>
              <a:buFont typeface="Webdings" panose="05030102010509060703" pitchFamily="18" charset="2"/>
              <a:buChar char=""/>
              <a:defRPr/>
            </a:pPr>
            <a:endParaRPr lang="ru-RU" altLang="ru-RU" smtClean="0">
              <a:solidFill>
                <a:srgbClr val="404040"/>
              </a:solidFill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1175" y="6492875"/>
            <a:ext cx="793750" cy="2095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700">
                <a:solidFill>
                  <a:srgbClr val="404040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9675" y="6494463"/>
            <a:ext cx="6343650" cy="2095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700">
                <a:solidFill>
                  <a:srgbClr val="404040"/>
                </a:solidFill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0663" y="6494463"/>
            <a:ext cx="412750" cy="2095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700">
                <a:solidFill>
                  <a:srgbClr val="404040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ACBB456-B1D7-4C49-9B53-E74D4FC941B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20663" y="1895475"/>
            <a:ext cx="8694737" cy="46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0"/>
            <a:r>
              <a:rPr lang="en-US" altLang="en-US" smtClean="0"/>
              <a:t>Second level</a:t>
            </a:r>
          </a:p>
          <a:p>
            <a:pPr lvl="0"/>
            <a:r>
              <a:rPr lang="en-US" altLang="en-US" smtClean="0"/>
              <a:t>Third level</a:t>
            </a:r>
          </a:p>
        </p:txBody>
      </p:sp>
      <p:sp>
        <p:nvSpPr>
          <p:cNvPr id="1031" name="Title Placeholder 19"/>
          <p:cNvSpPr>
            <a:spLocks noGrp="1"/>
          </p:cNvSpPr>
          <p:nvPr>
            <p:ph type="title"/>
          </p:nvPr>
        </p:nvSpPr>
        <p:spPr bwMode="auto">
          <a:xfrm>
            <a:off x="214313" y="941388"/>
            <a:ext cx="8710612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404040"/>
          </a:solidFill>
          <a:latin typeface="+mj-lt"/>
          <a:ea typeface="+mj-ea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404040"/>
          </a:solidFill>
          <a:latin typeface="Arial" charset="0"/>
          <a:ea typeface="MS PGothic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404040"/>
          </a:solidFill>
          <a:latin typeface="Arial" charset="0"/>
          <a:ea typeface="MS PGothic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404040"/>
          </a:solidFill>
          <a:latin typeface="Arial" charset="0"/>
          <a:ea typeface="MS PGothic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404040"/>
          </a:solidFill>
          <a:latin typeface="Arial" charset="0"/>
          <a:ea typeface="MS PGothic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404040"/>
          </a:solidFill>
          <a:latin typeface="Arial" charset="0"/>
          <a:ea typeface="MS PGothic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404040"/>
          </a:solidFill>
          <a:latin typeface="Arial" charset="0"/>
          <a:ea typeface="MS PGothic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404040"/>
          </a:solidFill>
          <a:latin typeface="Arial" charset="0"/>
          <a:ea typeface="MS PGothic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404040"/>
          </a:solidFill>
          <a:latin typeface="Arial" charset="0"/>
          <a:ea typeface="MS PGothic" pitchFamily="34" charset="-128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Webdings" panose="05030102010509060703" pitchFamily="18" charset="2"/>
        <a:buChar char="4"/>
        <a:defRPr sz="2400">
          <a:solidFill>
            <a:srgbClr val="404040"/>
          </a:solidFill>
          <a:latin typeface="+mn-lt"/>
          <a:ea typeface="+mn-ea"/>
          <a:cs typeface="MS PGothic" charset="0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Webdings" panose="05030102010509060703" pitchFamily="18" charset="2"/>
        <a:buChar char="4"/>
        <a:defRPr sz="2400">
          <a:solidFill>
            <a:srgbClr val="404040"/>
          </a:solidFill>
          <a:latin typeface="+mn-lt"/>
          <a:ea typeface="+mn-ea"/>
          <a:cs typeface="MS PGothic" charset="0"/>
        </a:defRPr>
      </a:lvl2pPr>
      <a:lvl3pPr marL="1143000" indent="-2286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Webdings" panose="05030102010509060703" pitchFamily="18" charset="2"/>
        <a:buChar char="4"/>
        <a:defRPr sz="2000">
          <a:solidFill>
            <a:srgbClr val="404040"/>
          </a:solidFill>
          <a:latin typeface="+mn-lt"/>
          <a:ea typeface="+mn-ea"/>
          <a:cs typeface="MS PGothic" charset="0"/>
        </a:defRPr>
      </a:lvl3pPr>
      <a:lvl4pPr marL="1600200" indent="-2286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Webdings" panose="05030102010509060703" pitchFamily="18" charset="2"/>
        <a:buChar char=""/>
        <a:defRPr sz="1400">
          <a:solidFill>
            <a:schemeClr val="tx1"/>
          </a:solidFill>
          <a:latin typeface="+mn-lt"/>
          <a:ea typeface="+mn-ea"/>
          <a:cs typeface="MS PGothic" charset="0"/>
        </a:defRPr>
      </a:lvl4pPr>
      <a:lvl5pPr marL="2057400" indent="-2286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Webdings" panose="05030102010509060703" pitchFamily="18" charset="2"/>
        <a:buChar char=""/>
        <a:defRPr sz="1400">
          <a:solidFill>
            <a:schemeClr val="tx1"/>
          </a:solidFill>
          <a:latin typeface="+mn-lt"/>
          <a:ea typeface="+mn-ea"/>
          <a:cs typeface="MS PGothic" charset="0"/>
        </a:defRPr>
      </a:lvl5pPr>
      <a:lvl6pPr marL="2514600" indent="-228600" algn="l" rtl="0" fontAlgn="base">
        <a:spcBef>
          <a:spcPct val="30000"/>
        </a:spcBef>
        <a:spcAft>
          <a:spcPct val="0"/>
        </a:spcAft>
        <a:buClr>
          <a:schemeClr val="accent1"/>
        </a:buClr>
        <a:buFont typeface="Webdings" pitchFamily="18" charset="2"/>
        <a:buChar char=""/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30000"/>
        </a:spcBef>
        <a:spcAft>
          <a:spcPct val="0"/>
        </a:spcAft>
        <a:buClr>
          <a:schemeClr val="accent1"/>
        </a:buClr>
        <a:buFont typeface="Webdings" pitchFamily="18" charset="2"/>
        <a:buChar char=""/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30000"/>
        </a:spcBef>
        <a:spcAft>
          <a:spcPct val="0"/>
        </a:spcAft>
        <a:buClr>
          <a:schemeClr val="accent1"/>
        </a:buClr>
        <a:buFont typeface="Webdings" pitchFamily="18" charset="2"/>
        <a:buChar char=""/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30000"/>
        </a:spcBef>
        <a:spcAft>
          <a:spcPct val="0"/>
        </a:spcAft>
        <a:buClr>
          <a:schemeClr val="accent1"/>
        </a:buClr>
        <a:buFont typeface="Webdings" pitchFamily="18" charset="2"/>
        <a:buChar char="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9"/>
          <p:cNvSpPr>
            <a:spLocks noGrp="1"/>
          </p:cNvSpPr>
          <p:nvPr>
            <p:ph type="title"/>
          </p:nvPr>
        </p:nvSpPr>
        <p:spPr bwMode="auto">
          <a:xfrm>
            <a:off x="1817688" y="2217738"/>
            <a:ext cx="5945187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1" name="Freeform 256"/>
          <p:cNvSpPr>
            <a:spLocks noEditPoints="1"/>
          </p:cNvSpPr>
          <p:nvPr userDrawn="1"/>
        </p:nvSpPr>
        <p:spPr bwMode="auto">
          <a:xfrm>
            <a:off x="325438" y="1357313"/>
            <a:ext cx="1181100" cy="1090612"/>
          </a:xfrm>
          <a:custGeom>
            <a:avLst/>
            <a:gdLst>
              <a:gd name="T0" fmla="*/ 2147483646 w 808"/>
              <a:gd name="T1" fmla="*/ 2147483646 h 746"/>
              <a:gd name="T2" fmla="*/ 0 w 808"/>
              <a:gd name="T3" fmla="*/ 2147483646 h 746"/>
              <a:gd name="T4" fmla="*/ 0 w 808"/>
              <a:gd name="T5" fmla="*/ 2147483646 h 746"/>
              <a:gd name="T6" fmla="*/ 2147483646 w 808"/>
              <a:gd name="T7" fmla="*/ 2147483646 h 746"/>
              <a:gd name="T8" fmla="*/ 2147483646 w 808"/>
              <a:gd name="T9" fmla="*/ 2147483646 h 746"/>
              <a:gd name="T10" fmla="*/ 2147483646 w 808"/>
              <a:gd name="T11" fmla="*/ 2147483646 h 746"/>
              <a:gd name="T12" fmla="*/ 2147483646 w 808"/>
              <a:gd name="T13" fmla="*/ 2147483646 h 746"/>
              <a:gd name="T14" fmla="*/ 2147483646 w 808"/>
              <a:gd name="T15" fmla="*/ 2147483646 h 746"/>
              <a:gd name="T16" fmla="*/ 2147483646 w 808"/>
              <a:gd name="T17" fmla="*/ 2147483646 h 746"/>
              <a:gd name="T18" fmla="*/ 2147483646 w 808"/>
              <a:gd name="T19" fmla="*/ 2147483646 h 746"/>
              <a:gd name="T20" fmla="*/ 2147483646 w 808"/>
              <a:gd name="T21" fmla="*/ 0 h 746"/>
              <a:gd name="T22" fmla="*/ 2147483646 w 808"/>
              <a:gd name="T23" fmla="*/ 2147483646 h 746"/>
              <a:gd name="T24" fmla="*/ 2147483646 w 808"/>
              <a:gd name="T25" fmla="*/ 2147483646 h 746"/>
              <a:gd name="T26" fmla="*/ 2147483646 w 808"/>
              <a:gd name="T27" fmla="*/ 2147483646 h 746"/>
              <a:gd name="T28" fmla="*/ 2147483646 w 808"/>
              <a:gd name="T29" fmla="*/ 2147483646 h 746"/>
              <a:gd name="T30" fmla="*/ 2147483646 w 808"/>
              <a:gd name="T31" fmla="*/ 2147483646 h 746"/>
              <a:gd name="T32" fmla="*/ 2147483646 w 808"/>
              <a:gd name="T33" fmla="*/ 2147483646 h 746"/>
              <a:gd name="T34" fmla="*/ 2147483646 w 808"/>
              <a:gd name="T35" fmla="*/ 2147483646 h 746"/>
              <a:gd name="T36" fmla="*/ 2147483646 w 808"/>
              <a:gd name="T37" fmla="*/ 2147483646 h 746"/>
              <a:gd name="T38" fmla="*/ 2147483646 w 808"/>
              <a:gd name="T39" fmla="*/ 2147483646 h 746"/>
              <a:gd name="T40" fmla="*/ 2147483646 w 808"/>
              <a:gd name="T41" fmla="*/ 2147483646 h 746"/>
              <a:gd name="T42" fmla="*/ 2147483646 w 808"/>
              <a:gd name="T43" fmla="*/ 2147483646 h 746"/>
              <a:gd name="T44" fmla="*/ 2147483646 w 808"/>
              <a:gd name="T45" fmla="*/ 2147483646 h 746"/>
              <a:gd name="T46" fmla="*/ 2147483646 w 808"/>
              <a:gd name="T47" fmla="*/ 2147483646 h 746"/>
              <a:gd name="T48" fmla="*/ 2147483646 w 808"/>
              <a:gd name="T49" fmla="*/ 2147483646 h 746"/>
              <a:gd name="T50" fmla="*/ 2147483646 w 808"/>
              <a:gd name="T51" fmla="*/ 2147483646 h 746"/>
              <a:gd name="T52" fmla="*/ 2147483646 w 808"/>
              <a:gd name="T53" fmla="*/ 2147483646 h 746"/>
              <a:gd name="T54" fmla="*/ 2147483646 w 808"/>
              <a:gd name="T55" fmla="*/ 2147483646 h 746"/>
              <a:gd name="T56" fmla="*/ 2147483646 w 808"/>
              <a:gd name="T57" fmla="*/ 2147483646 h 746"/>
              <a:gd name="T58" fmla="*/ 2147483646 w 808"/>
              <a:gd name="T59" fmla="*/ 2147483646 h 746"/>
              <a:gd name="T60" fmla="*/ 2147483646 w 808"/>
              <a:gd name="T61" fmla="*/ 2147483646 h 746"/>
              <a:gd name="T62" fmla="*/ 2147483646 w 808"/>
              <a:gd name="T63" fmla="*/ 0 h 746"/>
              <a:gd name="T64" fmla="*/ 2147483646 w 808"/>
              <a:gd name="T65" fmla="*/ 2147483646 h 746"/>
              <a:gd name="T66" fmla="*/ 2147483646 w 808"/>
              <a:gd name="T67" fmla="*/ 2147483646 h 746"/>
              <a:gd name="T68" fmla="*/ 2147483646 w 808"/>
              <a:gd name="T69" fmla="*/ 2147483646 h 746"/>
              <a:gd name="T70" fmla="*/ 2147483646 w 808"/>
              <a:gd name="T71" fmla="*/ 2147483646 h 746"/>
              <a:gd name="T72" fmla="*/ 2147483646 w 808"/>
              <a:gd name="T73" fmla="*/ 2147483646 h 746"/>
              <a:gd name="T74" fmla="*/ 2147483646 w 808"/>
              <a:gd name="T75" fmla="*/ 2147483646 h 746"/>
              <a:gd name="T76" fmla="*/ 2147483646 w 808"/>
              <a:gd name="T77" fmla="*/ 2147483646 h 746"/>
              <a:gd name="T78" fmla="*/ 2147483646 w 808"/>
              <a:gd name="T79" fmla="*/ 2147483646 h 746"/>
              <a:gd name="T80" fmla="*/ 2147483646 w 808"/>
              <a:gd name="T81" fmla="*/ 2147483646 h 746"/>
              <a:gd name="T82" fmla="*/ 2147483646 w 808"/>
              <a:gd name="T83" fmla="*/ 2147483646 h 74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808" h="746">
                <a:moveTo>
                  <a:pt x="300" y="422"/>
                </a:moveTo>
                <a:lnTo>
                  <a:pt x="300" y="746"/>
                </a:lnTo>
                <a:lnTo>
                  <a:pt x="0" y="746"/>
                </a:lnTo>
                <a:lnTo>
                  <a:pt x="0" y="490"/>
                </a:lnTo>
                <a:lnTo>
                  <a:pt x="0" y="440"/>
                </a:lnTo>
                <a:lnTo>
                  <a:pt x="2" y="392"/>
                </a:lnTo>
                <a:lnTo>
                  <a:pt x="6" y="350"/>
                </a:lnTo>
                <a:lnTo>
                  <a:pt x="12" y="310"/>
                </a:lnTo>
                <a:lnTo>
                  <a:pt x="20" y="274"/>
                </a:lnTo>
                <a:lnTo>
                  <a:pt x="28" y="242"/>
                </a:lnTo>
                <a:lnTo>
                  <a:pt x="38" y="212"/>
                </a:lnTo>
                <a:lnTo>
                  <a:pt x="50" y="188"/>
                </a:lnTo>
                <a:lnTo>
                  <a:pt x="66" y="158"/>
                </a:lnTo>
                <a:lnTo>
                  <a:pt x="86" y="130"/>
                </a:lnTo>
                <a:lnTo>
                  <a:pt x="110" y="104"/>
                </a:lnTo>
                <a:lnTo>
                  <a:pt x="134" y="78"/>
                </a:lnTo>
                <a:lnTo>
                  <a:pt x="160" y="56"/>
                </a:lnTo>
                <a:lnTo>
                  <a:pt x="190" y="36"/>
                </a:lnTo>
                <a:lnTo>
                  <a:pt x="222" y="16"/>
                </a:lnTo>
                <a:lnTo>
                  <a:pt x="256" y="0"/>
                </a:lnTo>
                <a:lnTo>
                  <a:pt x="324" y="108"/>
                </a:lnTo>
                <a:lnTo>
                  <a:pt x="304" y="118"/>
                </a:lnTo>
                <a:lnTo>
                  <a:pt x="284" y="128"/>
                </a:lnTo>
                <a:lnTo>
                  <a:pt x="266" y="140"/>
                </a:lnTo>
                <a:lnTo>
                  <a:pt x="250" y="154"/>
                </a:lnTo>
                <a:lnTo>
                  <a:pt x="236" y="166"/>
                </a:lnTo>
                <a:lnTo>
                  <a:pt x="222" y="182"/>
                </a:lnTo>
                <a:lnTo>
                  <a:pt x="210" y="198"/>
                </a:lnTo>
                <a:lnTo>
                  <a:pt x="198" y="216"/>
                </a:lnTo>
                <a:lnTo>
                  <a:pt x="190" y="234"/>
                </a:lnTo>
                <a:lnTo>
                  <a:pt x="180" y="254"/>
                </a:lnTo>
                <a:lnTo>
                  <a:pt x="174" y="278"/>
                </a:lnTo>
                <a:lnTo>
                  <a:pt x="168" y="302"/>
                </a:lnTo>
                <a:lnTo>
                  <a:pt x="162" y="328"/>
                </a:lnTo>
                <a:lnTo>
                  <a:pt x="158" y="358"/>
                </a:lnTo>
                <a:lnTo>
                  <a:pt x="156" y="388"/>
                </a:lnTo>
                <a:lnTo>
                  <a:pt x="154" y="422"/>
                </a:lnTo>
                <a:lnTo>
                  <a:pt x="300" y="422"/>
                </a:lnTo>
                <a:close/>
                <a:moveTo>
                  <a:pt x="782" y="422"/>
                </a:moveTo>
                <a:lnTo>
                  <a:pt x="782" y="746"/>
                </a:lnTo>
                <a:lnTo>
                  <a:pt x="482" y="746"/>
                </a:lnTo>
                <a:lnTo>
                  <a:pt x="482" y="490"/>
                </a:lnTo>
                <a:lnTo>
                  <a:pt x="482" y="440"/>
                </a:lnTo>
                <a:lnTo>
                  <a:pt x="486" y="392"/>
                </a:lnTo>
                <a:lnTo>
                  <a:pt x="488" y="350"/>
                </a:lnTo>
                <a:lnTo>
                  <a:pt x="494" y="310"/>
                </a:lnTo>
                <a:lnTo>
                  <a:pt x="502" y="274"/>
                </a:lnTo>
                <a:lnTo>
                  <a:pt x="510" y="242"/>
                </a:lnTo>
                <a:lnTo>
                  <a:pt x="520" y="212"/>
                </a:lnTo>
                <a:lnTo>
                  <a:pt x="532" y="188"/>
                </a:lnTo>
                <a:lnTo>
                  <a:pt x="550" y="158"/>
                </a:lnTo>
                <a:lnTo>
                  <a:pt x="570" y="130"/>
                </a:lnTo>
                <a:lnTo>
                  <a:pt x="592" y="104"/>
                </a:lnTo>
                <a:lnTo>
                  <a:pt x="616" y="78"/>
                </a:lnTo>
                <a:lnTo>
                  <a:pt x="644" y="56"/>
                </a:lnTo>
                <a:lnTo>
                  <a:pt x="672" y="36"/>
                </a:lnTo>
                <a:lnTo>
                  <a:pt x="704" y="16"/>
                </a:lnTo>
                <a:lnTo>
                  <a:pt x="738" y="0"/>
                </a:lnTo>
                <a:lnTo>
                  <a:pt x="808" y="108"/>
                </a:lnTo>
                <a:lnTo>
                  <a:pt x="786" y="118"/>
                </a:lnTo>
                <a:lnTo>
                  <a:pt x="768" y="128"/>
                </a:lnTo>
                <a:lnTo>
                  <a:pt x="750" y="140"/>
                </a:lnTo>
                <a:lnTo>
                  <a:pt x="732" y="154"/>
                </a:lnTo>
                <a:lnTo>
                  <a:pt x="718" y="166"/>
                </a:lnTo>
                <a:lnTo>
                  <a:pt x="704" y="182"/>
                </a:lnTo>
                <a:lnTo>
                  <a:pt x="692" y="198"/>
                </a:lnTo>
                <a:lnTo>
                  <a:pt x="682" y="216"/>
                </a:lnTo>
                <a:lnTo>
                  <a:pt x="672" y="234"/>
                </a:lnTo>
                <a:lnTo>
                  <a:pt x="664" y="254"/>
                </a:lnTo>
                <a:lnTo>
                  <a:pt x="656" y="278"/>
                </a:lnTo>
                <a:lnTo>
                  <a:pt x="650" y="302"/>
                </a:lnTo>
                <a:lnTo>
                  <a:pt x="644" y="328"/>
                </a:lnTo>
                <a:lnTo>
                  <a:pt x="640" y="358"/>
                </a:lnTo>
                <a:lnTo>
                  <a:pt x="638" y="388"/>
                </a:lnTo>
                <a:lnTo>
                  <a:pt x="636" y="422"/>
                </a:lnTo>
                <a:lnTo>
                  <a:pt x="782" y="422"/>
                </a:lnTo>
                <a:close/>
              </a:path>
            </a:pathLst>
          </a:custGeom>
          <a:solidFill>
            <a:schemeClr val="accent2">
              <a:alpha val="16862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2" name="Freeform 257"/>
          <p:cNvSpPr>
            <a:spLocks noEditPoints="1"/>
          </p:cNvSpPr>
          <p:nvPr userDrawn="1"/>
        </p:nvSpPr>
        <p:spPr bwMode="auto">
          <a:xfrm>
            <a:off x="7580313" y="4379913"/>
            <a:ext cx="1181100" cy="1090612"/>
          </a:xfrm>
          <a:custGeom>
            <a:avLst/>
            <a:gdLst>
              <a:gd name="T0" fmla="*/ 2147483646 w 808"/>
              <a:gd name="T1" fmla="*/ 0 h 746"/>
              <a:gd name="T2" fmla="*/ 2147483646 w 808"/>
              <a:gd name="T3" fmla="*/ 2147483646 h 746"/>
              <a:gd name="T4" fmla="*/ 2147483646 w 808"/>
              <a:gd name="T5" fmla="*/ 2147483646 h 746"/>
              <a:gd name="T6" fmla="*/ 2147483646 w 808"/>
              <a:gd name="T7" fmla="*/ 2147483646 h 746"/>
              <a:gd name="T8" fmla="*/ 2147483646 w 808"/>
              <a:gd name="T9" fmla="*/ 2147483646 h 746"/>
              <a:gd name="T10" fmla="*/ 2147483646 w 808"/>
              <a:gd name="T11" fmla="*/ 2147483646 h 746"/>
              <a:gd name="T12" fmla="*/ 2147483646 w 808"/>
              <a:gd name="T13" fmla="*/ 2147483646 h 746"/>
              <a:gd name="T14" fmla="*/ 2147483646 w 808"/>
              <a:gd name="T15" fmla="*/ 2147483646 h 746"/>
              <a:gd name="T16" fmla="*/ 2147483646 w 808"/>
              <a:gd name="T17" fmla="*/ 2147483646 h 746"/>
              <a:gd name="T18" fmla="*/ 2147483646 w 808"/>
              <a:gd name="T19" fmla="*/ 2147483646 h 746"/>
              <a:gd name="T20" fmla="*/ 2147483646 w 808"/>
              <a:gd name="T21" fmla="*/ 2147483646 h 746"/>
              <a:gd name="T22" fmla="*/ 0 w 808"/>
              <a:gd name="T23" fmla="*/ 2147483646 h 746"/>
              <a:gd name="T24" fmla="*/ 2147483646 w 808"/>
              <a:gd name="T25" fmla="*/ 2147483646 h 746"/>
              <a:gd name="T26" fmla="*/ 2147483646 w 808"/>
              <a:gd name="T27" fmla="*/ 2147483646 h 746"/>
              <a:gd name="T28" fmla="*/ 2147483646 w 808"/>
              <a:gd name="T29" fmla="*/ 2147483646 h 746"/>
              <a:gd name="T30" fmla="*/ 2147483646 w 808"/>
              <a:gd name="T31" fmla="*/ 2147483646 h 746"/>
              <a:gd name="T32" fmla="*/ 2147483646 w 808"/>
              <a:gd name="T33" fmla="*/ 2147483646 h 746"/>
              <a:gd name="T34" fmla="*/ 2147483646 w 808"/>
              <a:gd name="T35" fmla="*/ 2147483646 h 746"/>
              <a:gd name="T36" fmla="*/ 2147483646 w 808"/>
              <a:gd name="T37" fmla="*/ 2147483646 h 746"/>
              <a:gd name="T38" fmla="*/ 2147483646 w 808"/>
              <a:gd name="T39" fmla="*/ 2147483646 h 746"/>
              <a:gd name="T40" fmla="*/ 2147483646 w 808"/>
              <a:gd name="T41" fmla="*/ 2147483646 h 746"/>
              <a:gd name="T42" fmla="*/ 2147483646 w 808"/>
              <a:gd name="T43" fmla="*/ 0 h 746"/>
              <a:gd name="T44" fmla="*/ 2147483646 w 808"/>
              <a:gd name="T45" fmla="*/ 2147483646 h 746"/>
              <a:gd name="T46" fmla="*/ 2147483646 w 808"/>
              <a:gd name="T47" fmla="*/ 2147483646 h 746"/>
              <a:gd name="T48" fmla="*/ 2147483646 w 808"/>
              <a:gd name="T49" fmla="*/ 2147483646 h 746"/>
              <a:gd name="T50" fmla="*/ 2147483646 w 808"/>
              <a:gd name="T51" fmla="*/ 2147483646 h 746"/>
              <a:gd name="T52" fmla="*/ 2147483646 w 808"/>
              <a:gd name="T53" fmla="*/ 2147483646 h 746"/>
              <a:gd name="T54" fmla="*/ 2147483646 w 808"/>
              <a:gd name="T55" fmla="*/ 2147483646 h 746"/>
              <a:gd name="T56" fmla="*/ 2147483646 w 808"/>
              <a:gd name="T57" fmla="*/ 2147483646 h 746"/>
              <a:gd name="T58" fmla="*/ 2147483646 w 808"/>
              <a:gd name="T59" fmla="*/ 2147483646 h 746"/>
              <a:gd name="T60" fmla="*/ 2147483646 w 808"/>
              <a:gd name="T61" fmla="*/ 2147483646 h 746"/>
              <a:gd name="T62" fmla="*/ 2147483646 w 808"/>
              <a:gd name="T63" fmla="*/ 2147483646 h 746"/>
              <a:gd name="T64" fmla="*/ 2147483646 w 808"/>
              <a:gd name="T65" fmla="*/ 2147483646 h 746"/>
              <a:gd name="T66" fmla="*/ 2147483646 w 808"/>
              <a:gd name="T67" fmla="*/ 2147483646 h 746"/>
              <a:gd name="T68" fmla="*/ 2147483646 w 808"/>
              <a:gd name="T69" fmla="*/ 2147483646 h 746"/>
              <a:gd name="T70" fmla="*/ 2147483646 w 808"/>
              <a:gd name="T71" fmla="*/ 2147483646 h 746"/>
              <a:gd name="T72" fmla="*/ 2147483646 w 808"/>
              <a:gd name="T73" fmla="*/ 2147483646 h 746"/>
              <a:gd name="T74" fmla="*/ 2147483646 w 808"/>
              <a:gd name="T75" fmla="*/ 2147483646 h 746"/>
              <a:gd name="T76" fmla="*/ 2147483646 w 808"/>
              <a:gd name="T77" fmla="*/ 2147483646 h 746"/>
              <a:gd name="T78" fmla="*/ 2147483646 w 808"/>
              <a:gd name="T79" fmla="*/ 2147483646 h 746"/>
              <a:gd name="T80" fmla="*/ 2147483646 w 808"/>
              <a:gd name="T81" fmla="*/ 2147483646 h 746"/>
              <a:gd name="T82" fmla="*/ 2147483646 w 808"/>
              <a:gd name="T83" fmla="*/ 2147483646 h 74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808" h="746">
                <a:moveTo>
                  <a:pt x="24" y="324"/>
                </a:moveTo>
                <a:lnTo>
                  <a:pt x="24" y="0"/>
                </a:lnTo>
                <a:lnTo>
                  <a:pt x="326" y="0"/>
                </a:lnTo>
                <a:lnTo>
                  <a:pt x="326" y="256"/>
                </a:lnTo>
                <a:lnTo>
                  <a:pt x="324" y="306"/>
                </a:lnTo>
                <a:lnTo>
                  <a:pt x="322" y="352"/>
                </a:lnTo>
                <a:lnTo>
                  <a:pt x="318" y="396"/>
                </a:lnTo>
                <a:lnTo>
                  <a:pt x="312" y="436"/>
                </a:lnTo>
                <a:lnTo>
                  <a:pt x="306" y="470"/>
                </a:lnTo>
                <a:lnTo>
                  <a:pt x="298" y="502"/>
                </a:lnTo>
                <a:lnTo>
                  <a:pt x="288" y="532"/>
                </a:lnTo>
                <a:lnTo>
                  <a:pt x="276" y="556"/>
                </a:lnTo>
                <a:lnTo>
                  <a:pt x="258" y="586"/>
                </a:lnTo>
                <a:lnTo>
                  <a:pt x="238" y="616"/>
                </a:lnTo>
                <a:lnTo>
                  <a:pt x="216" y="642"/>
                </a:lnTo>
                <a:lnTo>
                  <a:pt x="192" y="666"/>
                </a:lnTo>
                <a:lnTo>
                  <a:pt x="164" y="690"/>
                </a:lnTo>
                <a:lnTo>
                  <a:pt x="134" y="710"/>
                </a:lnTo>
                <a:lnTo>
                  <a:pt x="102" y="728"/>
                </a:lnTo>
                <a:lnTo>
                  <a:pt x="68" y="746"/>
                </a:lnTo>
                <a:lnTo>
                  <a:pt x="0" y="636"/>
                </a:lnTo>
                <a:lnTo>
                  <a:pt x="20" y="626"/>
                </a:lnTo>
                <a:lnTo>
                  <a:pt x="40" y="616"/>
                </a:lnTo>
                <a:lnTo>
                  <a:pt x="56" y="604"/>
                </a:lnTo>
                <a:lnTo>
                  <a:pt x="74" y="592"/>
                </a:lnTo>
                <a:lnTo>
                  <a:pt x="88" y="578"/>
                </a:lnTo>
                <a:lnTo>
                  <a:pt x="102" y="562"/>
                </a:lnTo>
                <a:lnTo>
                  <a:pt x="114" y="546"/>
                </a:lnTo>
                <a:lnTo>
                  <a:pt x="126" y="528"/>
                </a:lnTo>
                <a:lnTo>
                  <a:pt x="134" y="508"/>
                </a:lnTo>
                <a:lnTo>
                  <a:pt x="144" y="486"/>
                </a:lnTo>
                <a:lnTo>
                  <a:pt x="150" y="464"/>
                </a:lnTo>
                <a:lnTo>
                  <a:pt x="158" y="440"/>
                </a:lnTo>
                <a:lnTo>
                  <a:pt x="162" y="414"/>
                </a:lnTo>
                <a:lnTo>
                  <a:pt x="166" y="386"/>
                </a:lnTo>
                <a:lnTo>
                  <a:pt x="170" y="356"/>
                </a:lnTo>
                <a:lnTo>
                  <a:pt x="172" y="324"/>
                </a:lnTo>
                <a:lnTo>
                  <a:pt x="24" y="324"/>
                </a:lnTo>
                <a:close/>
                <a:moveTo>
                  <a:pt x="508" y="324"/>
                </a:moveTo>
                <a:lnTo>
                  <a:pt x="508" y="0"/>
                </a:lnTo>
                <a:lnTo>
                  <a:pt x="808" y="0"/>
                </a:lnTo>
                <a:lnTo>
                  <a:pt x="808" y="256"/>
                </a:lnTo>
                <a:lnTo>
                  <a:pt x="806" y="306"/>
                </a:lnTo>
                <a:lnTo>
                  <a:pt x="804" y="352"/>
                </a:lnTo>
                <a:lnTo>
                  <a:pt x="800" y="396"/>
                </a:lnTo>
                <a:lnTo>
                  <a:pt x="796" y="436"/>
                </a:lnTo>
                <a:lnTo>
                  <a:pt x="788" y="470"/>
                </a:lnTo>
                <a:lnTo>
                  <a:pt x="780" y="502"/>
                </a:lnTo>
                <a:lnTo>
                  <a:pt x="770" y="532"/>
                </a:lnTo>
                <a:lnTo>
                  <a:pt x="760" y="556"/>
                </a:lnTo>
                <a:lnTo>
                  <a:pt x="742" y="586"/>
                </a:lnTo>
                <a:lnTo>
                  <a:pt x="720" y="616"/>
                </a:lnTo>
                <a:lnTo>
                  <a:pt x="698" y="642"/>
                </a:lnTo>
                <a:lnTo>
                  <a:pt x="674" y="666"/>
                </a:lnTo>
                <a:lnTo>
                  <a:pt x="646" y="690"/>
                </a:lnTo>
                <a:lnTo>
                  <a:pt x="616" y="710"/>
                </a:lnTo>
                <a:lnTo>
                  <a:pt x="584" y="728"/>
                </a:lnTo>
                <a:lnTo>
                  <a:pt x="550" y="746"/>
                </a:lnTo>
                <a:lnTo>
                  <a:pt x="482" y="636"/>
                </a:lnTo>
                <a:lnTo>
                  <a:pt x="502" y="626"/>
                </a:lnTo>
                <a:lnTo>
                  <a:pt x="522" y="616"/>
                </a:lnTo>
                <a:lnTo>
                  <a:pt x="540" y="604"/>
                </a:lnTo>
                <a:lnTo>
                  <a:pt x="556" y="592"/>
                </a:lnTo>
                <a:lnTo>
                  <a:pt x="570" y="578"/>
                </a:lnTo>
                <a:lnTo>
                  <a:pt x="584" y="562"/>
                </a:lnTo>
                <a:lnTo>
                  <a:pt x="596" y="546"/>
                </a:lnTo>
                <a:lnTo>
                  <a:pt x="608" y="528"/>
                </a:lnTo>
                <a:lnTo>
                  <a:pt x="618" y="508"/>
                </a:lnTo>
                <a:lnTo>
                  <a:pt x="626" y="486"/>
                </a:lnTo>
                <a:lnTo>
                  <a:pt x="634" y="464"/>
                </a:lnTo>
                <a:lnTo>
                  <a:pt x="640" y="440"/>
                </a:lnTo>
                <a:lnTo>
                  <a:pt x="644" y="414"/>
                </a:lnTo>
                <a:lnTo>
                  <a:pt x="648" y="386"/>
                </a:lnTo>
                <a:lnTo>
                  <a:pt x="652" y="356"/>
                </a:lnTo>
                <a:lnTo>
                  <a:pt x="654" y="324"/>
                </a:lnTo>
                <a:lnTo>
                  <a:pt x="508" y="324"/>
                </a:lnTo>
                <a:close/>
              </a:path>
            </a:pathLst>
          </a:custGeom>
          <a:solidFill>
            <a:schemeClr val="accent2">
              <a:alpha val="16862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936625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Clr>
                <a:schemeClr val="accent1"/>
              </a:buClr>
              <a:buFont typeface="Webdings" panose="05030102010509060703" pitchFamily="18" charset="2"/>
              <a:buChar char=""/>
              <a:defRPr/>
            </a:pPr>
            <a:endParaRPr lang="ru-RU" altLang="ru-RU" smtClean="0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404040"/>
          </a:solidFill>
          <a:latin typeface="+mj-lt"/>
          <a:ea typeface="+mj-ea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404040"/>
          </a:solidFill>
          <a:latin typeface="Arial" charset="0"/>
          <a:ea typeface="MS PGothic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404040"/>
          </a:solidFill>
          <a:latin typeface="Arial" charset="0"/>
          <a:ea typeface="MS PGothic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404040"/>
          </a:solidFill>
          <a:latin typeface="Arial" charset="0"/>
          <a:ea typeface="MS PGothic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404040"/>
          </a:solidFill>
          <a:latin typeface="Arial" charset="0"/>
          <a:ea typeface="MS PGothic" pitchFamily="34" charset="-128"/>
          <a:cs typeface="MS PGothic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404040"/>
          </a:solidFill>
          <a:latin typeface="Arial" charset="0"/>
          <a:ea typeface="MS PGothic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404040"/>
          </a:solidFill>
          <a:latin typeface="Arial" charset="0"/>
          <a:ea typeface="MS PGothic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404040"/>
          </a:solidFill>
          <a:latin typeface="Arial" charset="0"/>
          <a:ea typeface="MS PGothic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404040"/>
          </a:solidFill>
          <a:latin typeface="Arial" charset="0"/>
          <a:ea typeface="MS PGothic" pitchFamily="34" charset="-128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Webdings" panose="05030102010509060703" pitchFamily="18" charset="2"/>
        <a:buChar char="4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Webdings" panose="05030102010509060703" pitchFamily="18" charset="2"/>
        <a:buChar char="4"/>
        <a:defRPr sz="2800">
          <a:solidFill>
            <a:schemeClr val="tx1"/>
          </a:solidFill>
          <a:latin typeface="+mn-lt"/>
          <a:ea typeface="MS PGothic" pitchFamily="34" charset="-128"/>
          <a:cs typeface="Arial" charset="0"/>
        </a:defRPr>
      </a:lvl2pPr>
      <a:lvl3pPr marL="1143000" indent="-2286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Webdings" panose="05030102010509060703" pitchFamily="18" charset="2"/>
        <a:buChar char="4"/>
        <a:defRPr sz="24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600200" indent="-2286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Webdings" panose="05030102010509060703" pitchFamily="18" charset="2"/>
        <a:buChar char=""/>
        <a:defRPr sz="14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2057400" indent="-2286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Webdings" panose="05030102010509060703" pitchFamily="18" charset="2"/>
        <a:buChar char=""/>
        <a:defRPr sz="14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2514600" indent="-2286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Webdings" pitchFamily="18" charset="2"/>
        <a:buChar char=""/>
        <a:defRPr sz="1400">
          <a:solidFill>
            <a:schemeClr val="tx1"/>
          </a:solidFill>
          <a:latin typeface="+mn-lt"/>
          <a:ea typeface="+mn-ea"/>
          <a:cs typeface="Arial" charset="0"/>
        </a:defRPr>
      </a:lvl6pPr>
      <a:lvl7pPr marL="2971800" indent="-2286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Webdings" pitchFamily="18" charset="2"/>
        <a:buChar char=""/>
        <a:defRPr sz="1400">
          <a:solidFill>
            <a:schemeClr val="tx1"/>
          </a:solidFill>
          <a:latin typeface="+mn-lt"/>
          <a:ea typeface="+mn-ea"/>
          <a:cs typeface="Arial" charset="0"/>
        </a:defRPr>
      </a:lvl7pPr>
      <a:lvl8pPr marL="3429000" indent="-2286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Webdings" pitchFamily="18" charset="2"/>
        <a:buChar char=""/>
        <a:defRPr sz="1400">
          <a:solidFill>
            <a:schemeClr val="tx1"/>
          </a:solidFill>
          <a:latin typeface="+mn-lt"/>
          <a:ea typeface="+mn-ea"/>
          <a:cs typeface="Arial" charset="0"/>
        </a:defRPr>
      </a:lvl8pPr>
      <a:lvl9pPr marL="3886200" indent="-2286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Webdings" pitchFamily="18" charset="2"/>
        <a:buChar char=""/>
        <a:defRPr sz="1400">
          <a:solidFill>
            <a:schemeClr val="tx1"/>
          </a:solidFill>
          <a:latin typeface="+mn-lt"/>
          <a:ea typeface="+mn-ea"/>
          <a:cs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4ACBB456-B1D7-4C49-9B53-E74D4FC941BA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936625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Clr>
                <a:schemeClr val="accent1"/>
              </a:buClr>
              <a:buFont typeface="Webdings" panose="05030102010509060703" pitchFamily="18" charset="2"/>
              <a:buChar char=""/>
              <a:defRPr/>
            </a:pPr>
            <a:endParaRPr lang="ru-RU" altLang="ru-RU" smtClean="0">
              <a:solidFill>
                <a:srgbClr val="404040"/>
              </a:solidFill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kk-KZ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Қ.Бекқожин атындағы №12 жалпы білім беру мектебі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kk-KZ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kk-KZ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Муликов Ермұрат Орақұлы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kk-KZ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kk-KZ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kk-KZ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kk-KZ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kk-KZ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Дене шынықтыру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15000"/>
              </a:lnSpc>
              <a:spcBef>
                <a:spcPct val="0"/>
              </a:spcBef>
              <a:buClrTx/>
              <a:buSzTx/>
              <a:buNone/>
            </a:pPr>
            <a:r>
              <a:rPr lang="kk-KZ" sz="18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Шабуыл </a:t>
            </a:r>
            <a:r>
              <a:rPr lang="kk-KZ" sz="18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ойынын құрастыру және өткізу</a:t>
            </a:r>
            <a:endParaRPr lang="ru-RU" sz="18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82296" indent="0">
              <a:buNone/>
            </a:pPr>
            <a:r>
              <a:rPr lang="kk-KZ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 сынып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227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0398" y="0"/>
            <a:ext cx="862989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000" b="1" cap="none" spc="0" dirty="0" err="1" smtClean="0">
                <a:ln w="11430"/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000" b="1" cap="none" spc="0" dirty="0" smtClean="0">
                <a:ln w="11430"/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cap="none" spc="0" dirty="0" err="1" smtClean="0">
                <a:ln w="11430"/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</a:t>
            </a:r>
            <a:r>
              <a:rPr lang="en-US" sz="2000" b="1" dirty="0" smtClean="0">
                <a:ln w="11430"/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kk-KZ" sz="2000" b="1" dirty="0" smtClean="0">
                <a:ln w="11430"/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7.2.8.8.Түрлі қимыл- қозғалыстарға негізделген рөлдерді қолдана білу</a:t>
            </a:r>
            <a:endParaRPr lang="ru-RU" sz="2000" b="1" cap="none" spc="0" dirty="0">
              <a:ln w="11430"/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0398" y="1196653"/>
            <a:ext cx="2880320" cy="29567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 оқушылар орындай алады</a:t>
            </a:r>
            <a:r>
              <a:rPr lang="kk-KZ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Қауіпсіздік ережелерін біледі.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tabLst>
                <a:tab pos="1584960" algn="l"/>
              </a:tabLst>
            </a:pPr>
            <a:r>
              <a:rPr lang="kk-KZ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Ойыншы қозғалыс әрекеттерін қолдана алады.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спорттық техникаларды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орындайды.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80718" y="4113221"/>
            <a:ext cx="331236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</a:t>
            </a:r>
            <a:r>
              <a:rPr lang="kk-KZ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кейбірі </a:t>
            </a:r>
            <a:r>
              <a:rPr lang="kk-KZ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орындай алады: </a:t>
            </a:r>
            <a:endParaRPr lang="kk-KZ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dirty="0" smtClean="0">
                <a:latin typeface="Times New Roman"/>
                <a:ea typeface="Times New Roman"/>
              </a:rPr>
              <a:t>Шабуыл </a:t>
            </a:r>
            <a:r>
              <a:rPr lang="kk-KZ" dirty="0">
                <a:latin typeface="Times New Roman"/>
                <a:ea typeface="Times New Roman"/>
              </a:rPr>
              <a:t>әдісін орындай алады.</a:t>
            </a:r>
            <a:endParaRPr lang="kk-KZ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50508" y="1374105"/>
            <a:ext cx="2915816" cy="25868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</a:t>
            </a:r>
            <a:r>
              <a:rPr lang="kk-KZ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көпшілігі орындай </a:t>
            </a:r>
            <a:r>
              <a:rPr lang="kk-KZ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kk-KZ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tabLst>
                <a:tab pos="1584960" algn="l"/>
              </a:tabLs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Әр оқушы алаңдағы орнын және рөлін біледі.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tabLst>
                <a:tab pos="1584960" algn="l"/>
              </a:tabLs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Допты ойынға қоса алады.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r>
              <a:rPr lang="kk-KZ" dirty="0">
                <a:latin typeface="Times New Roman"/>
                <a:ea typeface="Times New Roman"/>
              </a:rPr>
              <a:t>Допты үстінен және астынан </a:t>
            </a:r>
            <a:r>
              <a:rPr lang="kk-KZ" dirty="0" smtClean="0">
                <a:latin typeface="Times New Roman"/>
                <a:ea typeface="Times New Roman"/>
              </a:rPr>
              <a:t>қабылдай </a:t>
            </a:r>
            <a:r>
              <a:rPr lang="kk-KZ" dirty="0">
                <a:latin typeface="Times New Roman"/>
                <a:ea typeface="Times New Roman"/>
              </a:rPr>
              <a:t>алады</a:t>
            </a:r>
            <a:r>
              <a:rPr lang="kk-KZ" dirty="0" smtClean="0">
                <a:latin typeface="Times New Roman"/>
                <a:ea typeface="Times New Roman"/>
              </a:rPr>
              <a:t>.</a:t>
            </a:r>
            <a:endParaRPr lang="ru-RU" dirty="0"/>
          </a:p>
          <a:p>
            <a:pPr algn="ctr"/>
            <a:endParaRPr lang="kk-KZ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AutoShape 2" descr="Картинки по запросу картинки волейбол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Картинки по запросу картинки волейбол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C:\Users\User\Desktop\волейбол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196653"/>
            <a:ext cx="2736304" cy="2492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ser\Desktop\1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4113220"/>
            <a:ext cx="2404145" cy="2268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User\Desktop\12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7168" y="375789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2475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88640"/>
            <a:ext cx="8136904" cy="12695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Тілдік мақсат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ts val="1300"/>
              </a:lnSpc>
              <a:spcAft>
                <a:spcPts val="0"/>
              </a:spcAft>
            </a:pPr>
            <a:r>
              <a:rPr lang="kk-KZ" sz="2200" dirty="0">
                <a:latin typeface="Times New Roman"/>
                <a:ea typeface="Times New Roman"/>
                <a:cs typeface="Times New Roman"/>
              </a:rPr>
              <a:t>Пайп-2 ші сызықтан (аймақтан ойыншының шабуылдауы. </a:t>
            </a:r>
            <a:r>
              <a:rPr lang="kk-KZ" sz="2200" dirty="0" smtClean="0">
                <a:latin typeface="Times New Roman"/>
                <a:ea typeface="Times New Roman"/>
                <a:cs typeface="Times New Roman"/>
              </a:rPr>
              <a:t>)</a:t>
            </a:r>
          </a:p>
          <a:p>
            <a:pPr>
              <a:lnSpc>
                <a:spcPts val="1300"/>
              </a:lnSpc>
              <a:spcAft>
                <a:spcPts val="0"/>
              </a:spcAft>
            </a:pPr>
            <a:endParaRPr lang="ru-RU" sz="2200" dirty="0">
              <a:latin typeface="Calibri"/>
              <a:ea typeface="Calibri"/>
              <a:cs typeface="Times New Roman"/>
            </a:endParaRPr>
          </a:p>
          <a:p>
            <a:pPr>
              <a:lnSpc>
                <a:spcPts val="1300"/>
              </a:lnSpc>
              <a:spcAft>
                <a:spcPts val="0"/>
              </a:spcAft>
            </a:pPr>
            <a:r>
              <a:rPr lang="kk-KZ" sz="2200" dirty="0">
                <a:latin typeface="Times New Roman"/>
                <a:ea typeface="Times New Roman"/>
                <a:cs typeface="Times New Roman"/>
              </a:rPr>
              <a:t>Блок-тосқауыл қою(қарсыластын шабуылына тосқауыл қою)</a:t>
            </a:r>
            <a:endParaRPr lang="ru-RU" sz="2200" dirty="0">
              <a:latin typeface="Calibri"/>
              <a:ea typeface="Calibri"/>
              <a:cs typeface="Times New Roman"/>
            </a:endParaRPr>
          </a:p>
          <a:p>
            <a:pPr algn="ctr"/>
            <a:endParaRPr lang="ru-RU" sz="2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5736" y="1199780"/>
            <a:ext cx="4680520" cy="12926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>
                <a:solidFill>
                  <a:srgbClr val="FF01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Диалог</a:t>
            </a:r>
            <a:r>
              <a:rPr lang="kk-KZ" sz="2400" b="1" dirty="0" smtClean="0">
                <a:solidFill>
                  <a:srgbClr val="FF01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/>
          </a:p>
          <a:p>
            <a:r>
              <a:rPr lang="kk-KZ" dirty="0"/>
              <a:t> </a:t>
            </a:r>
            <a:endParaRPr lang="ru-RU" dirty="0"/>
          </a:p>
          <a:p>
            <a:pPr algn="ctr"/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Marex\Desktop\whistleblowin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28" y="1199780"/>
            <a:ext cx="1823652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51520" y="2926775"/>
            <a:ext cx="5472608" cy="51921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kk-KZ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басы</a:t>
            </a:r>
            <a:r>
              <a:rPr lang="kk-KZ" sz="20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dirty="0"/>
              <a:t> </a:t>
            </a:r>
            <a:r>
              <a:rPr lang="kk-KZ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Сапқа тұру. Амандасу.</a:t>
            </a: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sz="20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kk-KZ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Сабақ мақсатын түсіндіру</a:t>
            </a: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Спорт киімін тексеру.</a:t>
            </a: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Қауіпсіздік ережелерімен таныстыру</a:t>
            </a: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Тапсырма бойынша жүру жаттығулары</a:t>
            </a: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Арнайы жүгіру </a:t>
            </a:r>
            <a:r>
              <a:rPr lang="kk-KZ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жаттығулары</a:t>
            </a: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Ж.Д.Ж.</a:t>
            </a: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Нөмір шақыру ойыны</a:t>
            </a: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endParaRPr lang="kk-KZ" dirty="0" smtClean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endParaRPr lang="ru-RU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  <a:p>
            <a:endParaRPr lang="kk-KZ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User\Desktop\2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077072"/>
            <a:ext cx="2430636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987824" y="1879199"/>
            <a:ext cx="5400600" cy="1885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sz="20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Тордын биіктігі қанша</a:t>
            </a:r>
            <a:r>
              <a:rPr lang="kk-KZ" sz="20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?-210,220 </a:t>
            </a:r>
            <a:r>
              <a:rPr lang="kk-KZ" sz="20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см жас ерекшеліктеріне қарай</a:t>
            </a:r>
            <a:endParaRPr lang="ru-RU" sz="2000" b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sz="20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Антенаның биіктігі қанша?-80 см </a:t>
            </a:r>
            <a:endParaRPr lang="ru-RU" sz="2000" b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r>
              <a:rPr lang="kk-KZ" sz="20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Ойын неше кезеннен тұрады?-3 немесе 5 партия соңғы партия 15 дейін</a:t>
            </a:r>
            <a:endParaRPr lang="ru-RU" sz="20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51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15240" y="476672"/>
            <a:ext cx="8376865" cy="77015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Сабақтың ортасы:</a:t>
            </a:r>
          </a:p>
          <a:p>
            <a:pPr algn="ctr"/>
            <a:r>
              <a:rPr lang="kk-KZ" b="1" dirty="0" smtClean="0">
                <a:latin typeface="Times New Roman"/>
                <a:ea typeface="Times New Roman"/>
                <a:cs typeface="Times New Roman"/>
              </a:rPr>
              <a:t>Доппен </a:t>
            </a:r>
            <a:r>
              <a:rPr lang="kk-KZ" b="1" dirty="0">
                <a:latin typeface="Times New Roman"/>
                <a:ea typeface="Times New Roman"/>
                <a:cs typeface="Times New Roman"/>
              </a:rPr>
              <a:t>арналған жаттығулар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b="1" dirty="0">
                <a:latin typeface="Times New Roman"/>
                <a:ea typeface="Times New Roman"/>
                <a:cs typeface="Times New Roman"/>
              </a:rPr>
              <a:t>-</a:t>
            </a:r>
            <a:r>
              <a:rPr lang="kk-KZ" dirty="0">
                <a:latin typeface="Times New Roman"/>
                <a:ea typeface="Times New Roman"/>
                <a:cs typeface="Times New Roman"/>
              </a:rPr>
              <a:t>Қарама-қарсы тұрып орындалатын жаттығулар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-Допты екі қолмен  бастан асыра беру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-Допты оң,сол қолмен лақтыру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-Допты екі қолмен жоғарыдан еденге соғу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-Допты бір қолмен еденге соғу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-Допты бір қолмен ұстап тұрып жоғарыдан үстінен ұру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Допсыз екі жақ қарама-қарсы бағытты өзгерте жүгіру.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«</a:t>
            </a:r>
            <a:r>
              <a:rPr lang="kk-KZ" dirty="0">
                <a:latin typeface="Times New Roman"/>
                <a:ea typeface="Times New Roman"/>
                <a:cs typeface="Times New Roman"/>
              </a:rPr>
              <a:t>Станция әдісін қолдану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»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Белсенді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оқу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әдістері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Оқушыларды топқа бөлу(әр топ басшысын сайлау)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4 түрлі геометриялық фигура бойынша топталады.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1топ.Секіртпемен секіру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2топ.Қармаққа ілулі тұрған допты ұрады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3.топ.Допты еден арқылы қабырғаға соғу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4топ.Гимнастикалық орындық үстіне шығып тордың үстінен алаңға шабуылдау.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  <a:p>
            <a:r>
              <a:rPr lang="kk-KZ" dirty="0"/>
              <a:t> </a:t>
            </a:r>
            <a:endParaRPr lang="ru-RU" dirty="0"/>
          </a:p>
          <a:p>
            <a:endParaRPr lang="kk-KZ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4" descr="Картинки по запросу волейбол картинка скачать"/>
          <p:cNvSpPr>
            <a:spLocks noChangeAspect="1" noChangeArrowheads="1"/>
          </p:cNvSpPr>
          <p:nvPr/>
        </p:nvSpPr>
        <p:spPr bwMode="auto">
          <a:xfrm>
            <a:off x="6228183" y="943894"/>
            <a:ext cx="2663921" cy="821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Бағдаршама арқылы бағалау.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utoShape 6" descr="Картинки по запросу волейбол картинка скачать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20170113_11084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59" y="4329100"/>
            <a:ext cx="2975987" cy="2052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Рисунок 35" descr="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161" y="1789136"/>
            <a:ext cx="2160240" cy="1159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997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88640"/>
            <a:ext cx="871296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Саралау әдісін қолдану арқылы</a:t>
            </a:r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 жақты ойын ойнату.</a:t>
            </a:r>
          </a:p>
          <a:p>
            <a:pPr algn="ctr"/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 descr="C:\Users\User\Desktop\656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644" y="1124745"/>
            <a:ext cx="5472608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938644" y="4941168"/>
            <a:ext cx="6593796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b="1" dirty="0">
                <a:latin typeface="Times New Roman"/>
                <a:ea typeface="Times New Roman"/>
                <a:cs typeface="Times New Roman"/>
              </a:rPr>
              <a:t>Қалыптастырушы бағалау: өзін-өзі бағалау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b="1" dirty="0">
                <a:latin typeface="Times New Roman"/>
                <a:ea typeface="Times New Roman"/>
                <a:cs typeface="Times New Roman"/>
              </a:rPr>
              <a:t>1.нені білдім?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b="1" dirty="0">
                <a:latin typeface="Times New Roman"/>
                <a:ea typeface="Times New Roman"/>
                <a:cs typeface="Times New Roman"/>
              </a:rPr>
              <a:t>2.нені үйрендім?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b="1" dirty="0">
                <a:latin typeface="Times New Roman"/>
                <a:ea typeface="Times New Roman"/>
                <a:cs typeface="Times New Roman"/>
              </a:rPr>
              <a:t>3.Қандай жұмысты жалғастыру керек?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Лента лицом вниз 6"/>
          <p:cNvSpPr/>
          <p:nvPr/>
        </p:nvSpPr>
        <p:spPr>
          <a:xfrm>
            <a:off x="1938644" y="3717032"/>
            <a:ext cx="5225644" cy="1224135"/>
          </a:xfrm>
          <a:prstGeom prst="ribbon">
            <a:avLst/>
          </a:prstGeom>
          <a:gradFill rotWithShape="1">
            <a:gsLst>
              <a:gs pos="0">
                <a:srgbClr val="4BACC6">
                  <a:shade val="51000"/>
                  <a:satMod val="130000"/>
                </a:srgbClr>
              </a:gs>
              <a:gs pos="80000">
                <a:srgbClr val="4BACC6">
                  <a:shade val="93000"/>
                  <a:satMod val="130000"/>
                </a:srgbClr>
              </a:gs>
              <a:gs pos="100000">
                <a:srgbClr val="4BACC6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b="1" kern="0" dirty="0" smtClean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Сабақтың соңы</a:t>
            </a:r>
            <a:r>
              <a:rPr kumimoji="0" lang="kk-KZ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860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88640"/>
            <a:ext cx="835292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 ақпарат</a:t>
            </a:r>
          </a:p>
        </p:txBody>
      </p:sp>
      <p:sp>
        <p:nvSpPr>
          <p:cNvPr id="7" name="Блок-схема: магнитный диск 6"/>
          <p:cNvSpPr/>
          <p:nvPr/>
        </p:nvSpPr>
        <p:spPr>
          <a:xfrm>
            <a:off x="251520" y="908720"/>
            <a:ext cx="3096344" cy="5832648"/>
          </a:xfrm>
          <a:prstGeom prst="flowChartMagneticDisk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Саралау әдісі: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dirty="0">
              <a:ea typeface="SimSu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000" dirty="0">
                <a:latin typeface="Times New Roman"/>
                <a:ea typeface="Calibri"/>
                <a:cs typeface="Times New Roman"/>
              </a:rPr>
              <a:t>Әр оқушының мүмкіншілігіне сай жаттыңулар беру.Сабақтан тыс волейбол үйірмесіне қатысатын оқушыларға дайындығы әлсіз оқушыларды үйретуге тапсыру.Қабілеті жоғары оұушыларды арнайы спорт үйірмелеріне бағыттау.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000" dirty="0">
                <a:latin typeface="Times New Roman"/>
                <a:ea typeface="Calibri"/>
                <a:cs typeface="Times New Roman"/>
              </a:rPr>
              <a:t> 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ctr"/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3347864" y="1844824"/>
            <a:ext cx="3086422" cy="5184725"/>
          </a:xfrm>
          <a:prstGeom prst="ellipse">
            <a:avLst/>
          </a:prstGeom>
          <a:solidFill>
            <a:srgbClr val="4BACC6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Белсенділігі және сабаққа ынтасы.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Қозғалыстағы </a:t>
            </a:r>
            <a:r>
              <a:rPr lang="kk-KZ" sz="2400" dirty="0" smtClean="0">
                <a:latin typeface="Times New Roman"/>
                <a:ea typeface="Calibri"/>
                <a:cs typeface="Times New Roman"/>
              </a:rPr>
              <a:t>жаттығуларды </a:t>
            </a:r>
            <a:r>
              <a:rPr lang="kk-KZ" sz="2400" dirty="0">
                <a:latin typeface="Times New Roman"/>
                <a:ea typeface="Calibri"/>
                <a:cs typeface="Times New Roman"/>
              </a:rPr>
              <a:t>орындау деңгейі.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r>
              <a:rPr lang="kk-KZ" sz="2400" dirty="0">
                <a:latin typeface="Times New Roman"/>
                <a:ea typeface="Calibri"/>
              </a:rPr>
              <a:t>Өзін-өзі </a:t>
            </a:r>
            <a:r>
              <a:rPr lang="kk-KZ" sz="2400" dirty="0" smtClean="0">
                <a:latin typeface="Times New Roman"/>
                <a:ea typeface="Calibri"/>
              </a:rPr>
              <a:t>бағалау.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498468" y="2276872"/>
            <a:ext cx="2555776" cy="4032448"/>
          </a:xfrm>
          <a:prstGeom prst="round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000" dirty="0">
                <a:latin typeface="Times New Roman"/>
                <a:ea typeface="Calibri"/>
                <a:cs typeface="Times New Roman"/>
              </a:rPr>
              <a:t>Жаттығулар орындау кезінде </a:t>
            </a:r>
            <a:r>
              <a:rPr lang="kk-KZ" sz="2000" dirty="0" smtClean="0">
                <a:latin typeface="Times New Roman"/>
                <a:ea typeface="Calibri"/>
                <a:cs typeface="Times New Roman"/>
              </a:rPr>
              <a:t>ара-қашықтық сақтау.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000" dirty="0">
                <a:latin typeface="Times New Roman"/>
                <a:ea typeface="Calibri"/>
                <a:cs typeface="Times New Roman"/>
              </a:rPr>
              <a:t>Доп ұшар жолын кесіп өтпеу.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000" dirty="0">
                <a:latin typeface="Times New Roman"/>
                <a:ea typeface="Calibri"/>
                <a:cs typeface="Times New Roman"/>
              </a:rPr>
              <a:t>Құрал-жабдықтарға мұғалімнің рұқсатынсыз тимеу.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000" dirty="0">
                <a:latin typeface="Times New Roman"/>
                <a:ea typeface="Calibri"/>
                <a:cs typeface="Times New Roman"/>
              </a:rPr>
              <a:t> </a:t>
            </a: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Выноска-облако 11"/>
          <p:cNvSpPr/>
          <p:nvPr/>
        </p:nvSpPr>
        <p:spPr>
          <a:xfrm>
            <a:off x="3347864" y="711861"/>
            <a:ext cx="3014766" cy="1132964"/>
          </a:xfrm>
          <a:prstGeom prst="cloudCallout">
            <a:avLst/>
          </a:prstGeom>
          <a:gradFill rotWithShape="1">
            <a:gsLst>
              <a:gs pos="0">
                <a:srgbClr val="4BACC6">
                  <a:shade val="51000"/>
                  <a:satMod val="130000"/>
                </a:srgbClr>
              </a:gs>
              <a:gs pos="80000">
                <a:srgbClr val="4BACC6">
                  <a:shade val="93000"/>
                  <a:satMod val="130000"/>
                </a:srgbClr>
              </a:gs>
              <a:gs pos="100000">
                <a:srgbClr val="4BACC6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1" i="1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Бағалау:</a:t>
            </a:r>
            <a:endParaRPr kumimoji="0" lang="ru-RU" sz="2000" b="1" i="1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Выноска-облако 12"/>
          <p:cNvSpPr/>
          <p:nvPr/>
        </p:nvSpPr>
        <p:spPr>
          <a:xfrm>
            <a:off x="6588224" y="1052736"/>
            <a:ext cx="2376264" cy="1132964"/>
          </a:xfrm>
          <a:prstGeom prst="cloudCallou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000" b="1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Қауіпсіздік техникасы</a:t>
            </a:r>
            <a:endParaRPr kumimoji="0" lang="ru-RU" sz="2000" b="1" i="1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977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8643183"/>
              </p:ext>
            </p:extLst>
          </p:nvPr>
        </p:nvGraphicFramePr>
        <p:xfrm>
          <a:off x="539552" y="188640"/>
          <a:ext cx="8496944" cy="6367767"/>
        </p:xfrm>
        <a:graphic>
          <a:graphicData uri="http://schemas.openxmlformats.org/drawingml/2006/table">
            <a:tbl>
              <a:tblPr firstRow="1" firstCol="1" bandRow="1"/>
              <a:tblGrid>
                <a:gridCol w="936104"/>
                <a:gridCol w="3240360"/>
                <a:gridCol w="2592288"/>
                <a:gridCol w="1728192"/>
              </a:tblGrid>
              <a:tr h="12392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Бағалау </a:t>
                      </a: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критериялары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Дескриптор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6172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Балл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7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Білім алушы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270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Ойыншы алаңдағы рөлін біледі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Қорғану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648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4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Шабуылдау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648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78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Доппен арналған жаттығуларды орындай алады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Допты жоғарыдан,астынан қабылдайды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648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61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Секіртпемен секіреді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Бір аяқпен артқа секіреді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648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78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Командалық ойын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Топпен бірлесіп жұмыс жасайды.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648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933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503b8985c2188afbbbe7fcbdfa8b223a4512"/>
  <p:tag name="MMPROD_NEXTUNIQUEID" val="10010"/>
  <p:tag name="MMPROD_UIDATA" val="&lt;database version=&quot;7.0&quot;&gt;&lt;object type=&quot;1&quot; unique_id=&quot;10001&quot;&gt;&lt;object type=&quot;2&quot; unique_id=&quot;10336&quot;&gt;&lt;object type=&quot;3&quot; unique_id=&quot;10337&quot;&gt;&lt;property id=&quot;20148&quot; value=&quot;5&quot;/&gt;&lt;property id=&quot;20300&quot; value=&quot;Slide 1&quot;/&gt;&lt;property id=&quot;20307&quot; value=&quot;317&quot;/&gt;&lt;/object&gt;&lt;object type=&quot;3&quot; unique_id=&quot;10338&quot;&gt;&lt;property id=&quot;20148&quot; value=&quot;5&quot;/&gt;&lt;property id=&quot;20300&quot; value=&quot;Slide 2 - &amp;quot;&amp;#x0D;&amp;#x0A;&amp;quot;&quot;/&gt;&lt;property id=&quot;20307&quot; value=&quot;268&quot;/&gt;&lt;/object&gt;&lt;object type=&quot;3&quot; unique_id=&quot;10339&quot;&gt;&lt;property id=&quot;20148&quot; value=&quot;5&quot;/&gt;&lt;property id=&quot;20300&quot; value=&quot;Slide 3 - &amp;quot;Introducing yourself&amp;quot;&quot;/&gt;&lt;property id=&quot;20307&quot; value=&quot;275&quot;/&gt;&lt;/object&gt;&lt;object type=&quot;3&quot; unique_id=&quot;10340&quot;&gt;&lt;property id=&quot;20148&quot; value=&quot;5&quot;/&gt;&lt;property id=&quot;20300&quot; value=&quot;Slide 4 - &amp;quot;State School Programme 1&amp;quot;&quot;/&gt;&lt;property id=&quot;20307&quot; value=&quot;318&quot;/&gt;&lt;/object&gt;&lt;object type=&quot;3&quot; unique_id=&quot;10341&quot;&gt;&lt;property id=&quot;20148&quot; value=&quot;5&quot;/&gt;&lt;property id=&quot;20300&quot; value=&quot;Slide 5 - &amp;quot;State School Programme 2&amp;quot;&quot;/&gt;&lt;property id=&quot;20307&quot; value=&quot;319&quot;/&gt;&lt;/object&gt;&lt;object type=&quot;3&quot; unique_id=&quot;10342&quot;&gt;&lt;property id=&quot;20148&quot; value=&quot;5&quot;/&gt;&lt;property id=&quot;20300&quot; value=&quot;Slide 6 - &amp;quot;Overview of the course&amp;quot;&quot;/&gt;&lt;property id=&quot;20307&quot; value=&quot;320&quot;/&gt;&lt;/object&gt;&lt;object type=&quot;3&quot; unique_id=&quot;10343&quot;&gt;&lt;property id=&quot;20148&quot; value=&quot;5&quot;/&gt;&lt;property id=&quot;20300&quot; value=&quot;Slide 7 - &amp;quot;Course structure and schedule&amp;quot;&quot;/&gt;&lt;property id=&quot;20307&quot; value=&quot;391&quot;/&gt;&lt;/object&gt;&lt;object type=&quot;3&quot; unique_id=&quot;10344&quot;&gt;&lt;property id=&quot;20148&quot; value=&quot;5&quot;/&gt;&lt;property id=&quot;20300&quot; value=&quot;Slide 8 - &amp;quot;Course structure and schedule – Week 2&amp;quot;&quot;/&gt;&lt;property id=&quot;20307&quot; value=&quot;393&quot;/&gt;&lt;/object&gt;&lt;object type=&quot;3&quot; unique_id=&quot;10345&quot;&gt;&lt;property id=&quot;20148&quot; value=&quot;5&quot;/&gt;&lt;property id=&quot;20300&quot; value=&quot;Slide 9 - &amp;quot;Introduction to the new music curriculum&amp;quot;&quot;/&gt;&lt;property id=&quot;20307&quot; value=&quot;302&quot;/&gt;&lt;/object&gt;&lt;object type=&quot;3&quot; unique_id=&quot;10346&quot;&gt;&lt;property id=&quot;20148&quot; value=&quot;5&quot;/&gt;&lt;property id=&quot;20300&quot; value=&quot;Slide 10&quot;/&gt;&lt;property id=&quot;20307&quot; value=&quot;256&quot;/&gt;&lt;/object&gt;&lt;object type=&quot;3&quot; unique_id=&quot;10347&quot;&gt;&lt;property id=&quot;20148&quot; value=&quot;5&quot;/&gt;&lt;property id=&quot;20300&quot; value=&quot;Slide 11 - &amp;quot;Day 1 Session 1 – Why teach music?&amp;quot;&quot;/&gt;&lt;property id=&quot;20307&quot; value=&quot;374&quot;/&gt;&lt;/object&gt;&lt;object type=&quot;3&quot; unique_id=&quot;10348&quot;&gt;&lt;property id=&quot;20148&quot; value=&quot;5&quot;/&gt;&lt;property id=&quot;20300&quot; value=&quot;Slide 12&quot;/&gt;&lt;property id=&quot;20307&quot; value=&quot;373&quot;/&gt;&lt;/object&gt;&lt;object type=&quot;3&quot; unique_id=&quot;10349&quot;&gt;&lt;property id=&quot;20148&quot; value=&quot;5&quot;/&gt;&lt;property id=&quot;20300&quot; value=&quot;Slide 13 - &amp;quot;Day 1 Session 1 – Subject programme contents (1)&amp;quot;&quot;/&gt;&lt;property id=&quot;20307&quot; value=&quot;321&quot;/&gt;&lt;/object&gt;&lt;object type=&quot;3&quot; unique_id=&quot;10350&quot;&gt;&lt;property id=&quot;20148&quot; value=&quot;5&quot;/&gt;&lt;property id=&quot;20300&quot; value=&quot;Slide 14 - &amp;quot;Day 1 Session 1 – Subject programme contents (2)&amp;quot;&quot;/&gt;&lt;property id=&quot;20307&quot; value=&quot;322&quot;/&gt;&lt;/object&gt;&lt;object type=&quot;3&quot; unique_id=&quot;10351&quot;&gt;&lt;property id=&quot;20148&quot; value=&quot;5&quot;/&gt;&lt;property id=&quot;20300&quot; value=&quot;Slide 15 - &amp;quot;Day 1 Session 1 – Subject programme&amp;quot;&quot;/&gt;&lt;property id=&quot;20307&quot; value=&quot;360&quot;/&gt;&lt;/object&gt;&lt;object type=&quot;3&quot; unique_id=&quot;10352&quot;&gt;&lt;property id=&quot;20148&quot; value=&quot;5&quot;/&gt;&lt;property id=&quot;20300&quot; value=&quot;Slide 16 - &amp;quot;End of Session 1&amp;quot;&quot;/&gt;&lt;property id=&quot;20307&quot; value=&quot;369&quot;/&gt;&lt;/object&gt;&lt;object type=&quot;3&quot; unique_id=&quot;10353&quot;&gt;&lt;property id=&quot;20148&quot; value=&quot;5&quot;/&gt;&lt;property id=&quot;20300&quot; value=&quot;Slide 17 - &amp;quot;Day 1 Session 2 – Music subject programme and course plans: training objectives &amp;quot;&quot;/&gt;&lt;property id=&quot;20307&quot; value=&quot;325&quot;/&gt;&lt;/object&gt;&lt;object type=&quot;3&quot; unique_id=&quot;10354&quot;&gt;&lt;property id=&quot;20148&quot; value=&quot;5&quot;/&gt;&lt;property id=&quot;20300&quot; value=&quot;Slide 18 - &amp;quot;Day 1 Session 2 – Strands and sub-strands &amp;quot;&quot;/&gt;&lt;property id=&quot;20307&quot; value=&quot;375&quot;/&gt;&lt;/object&gt;&lt;object type=&quot;3&quot; unique_id=&quot;10355&quot;&gt;&lt;property id=&quot;20148&quot; value=&quot;5&quot;/&gt;&lt;property id=&quot;20300&quot; value=&quot;Slide 19 - &amp;quot;Day 1 Session 2 – Progression in sub-strands&amp;quot;&quot;/&gt;&lt;property id=&quot;20307&quot; value=&quot;376&quot;/&gt;&lt;/object&gt;&lt;object type=&quot;3&quot; unique_id=&quot;10356&quot;&gt;&lt;property id=&quot;20148&quot; value=&quot;5&quot;/&gt;&lt;property id=&quot;20300&quot; value=&quot;Slide 20 - &amp;quot;Day 1 Session 2 – Course plans: sections&amp;quot;&quot;/&gt;&lt;property id=&quot;20307&quot; value=&quot;394&quot;/&gt;&lt;/object&gt;&lt;object type=&quot;3&quot; unique_id=&quot;10357&quot;&gt;&lt;property id=&quot;20148&quot; value=&quot;5&quot;/&gt;&lt;property id=&quot;20300&quot; value=&quot;Slide 21 - &amp;quot;Day 1 Session 2 – Long-term plan&amp;quot;&quot;/&gt;&lt;property id=&quot;20307&quot; value=&quot;323&quot;/&gt;&lt;/object&gt;&lt;object type=&quot;3&quot; unique_id=&quot;10358&quot;&gt;&lt;property id=&quot;20148&quot; value=&quot;5&quot;/&gt;&lt;property id=&quot;20300&quot; value=&quot;Slide 22 - &amp;quot;Day 1 Session 2 – Spiral curriculum &amp;quot;&quot;/&gt;&lt;property id=&quot;20307&quot; value=&quot;324&quot;/&gt;&lt;/object&gt;&lt;object type=&quot;3&quot; unique_id=&quot;10359&quot;&gt;&lt;property id=&quot;20148&quot; value=&quot;5&quot;/&gt;&lt;property id=&quot;20300&quot; value=&quot;Slide 23 - &amp;quot;Day 1 Session 2 – Medium term plan&amp;quot;&quot;/&gt;&lt;property id=&quot;20307&quot; value=&quot;378&quot;/&gt;&lt;/object&gt;&lt;object type=&quot;3&quot; unique_id=&quot;10360&quot;&gt;&lt;property id=&quot;20148&quot; value=&quot;5&quot;/&gt;&lt;property id=&quot;20300&quot; value=&quot;Slide 24 - &amp;quot;End of Session 2&amp;quot;&quot;/&gt;&lt;property id=&quot;20307&quot; value=&quot;370&quot;/&gt;&lt;/object&gt;&lt;object type=&quot;3&quot; unique_id=&quot;10361&quot;&gt;&lt;property id=&quot;20148&quot; value=&quot;5&quot;/&gt;&lt;property id=&quot;20300&quot; value=&quot;Slide 25 - &amp;quot;Day 1 Session 3 – Music course plan: short term plan, training objectives&amp;quot;&quot;/&gt;&lt;property id=&quot;20307&quot; value=&quot;346&quot;/&gt;&lt;/object&gt;&lt;object type=&quot;3&quot; unique_id=&quot;10362&quot;&gt;&lt;property id=&quot;20148&quot; value=&quot;5&quot;/&gt;&lt;property id=&quot;20300&quot; value=&quot;Slide 26 - &amp;quot;Day 1 Session 3 – Short-term plan 1&amp;quot;&quot;/&gt;&lt;property id=&quot;20307&quot; value=&quot;353&quot;/&gt;&lt;/object&gt;&lt;object type=&quot;3&quot; unique_id=&quot;10363&quot;&gt;&lt;property id=&quot;20148&quot; value=&quot;5&quot;/&gt;&lt;property id=&quot;20300&quot; value=&quot;Slide 27 - &amp;quot;Day 1 Session 3 – Short-term plan 2&amp;quot;&quot;/&gt;&lt;property id=&quot;20307&quot; value=&quot;380&quot;/&gt;&lt;/object&gt;&lt;object type=&quot;3&quot; unique_id=&quot;10364&quot;&gt;&lt;property id=&quot;20148&quot; value=&quot;5&quot;/&gt;&lt;property id=&quot;20300&quot; value=&quot;Slide 28 - &amp;quot;Day 1 Session 3 – Components of the new curriculum: recap&amp;quot;&quot;/&gt;&lt;property id=&quot;20307&quot; value=&quot;381&quot;/&gt;&lt;/object&gt;&lt;object type=&quot;3&quot; unique_id=&quot;10365&quot;&gt;&lt;property id=&quot;20148&quot; value=&quot;5&quot;/&gt;&lt;property id=&quot;20300&quot; value=&quot;Slide 29&quot;/&gt;&lt;property id=&quot;20307&quot; value=&quot;327&quot;/&gt;&lt;/object&gt;&lt;object type=&quot;3&quot; unique_id=&quot;10366&quot;&gt;&lt;property id=&quot;20148&quot; value=&quot;5&quot;/&gt;&lt;property id=&quot;20300&quot; value=&quot;Slide 30&quot;/&gt;&lt;property id=&quot;20307&quot; value=&quot;328&quot;/&gt;&lt;/object&gt;&lt;object type=&quot;3&quot; unique_id=&quot;10367&quot;&gt;&lt;property id=&quot;20148&quot; value=&quot;5&quot;/&gt;&lt;property id=&quot;20300&quot; value=&quot;Slide 31&quot;/&gt;&lt;property id=&quot;20307&quot; value=&quot;329&quot;/&gt;&lt;/object&gt;&lt;object type=&quot;3&quot; unique_id=&quot;10368&quot;&gt;&lt;property id=&quot;20148&quot; value=&quot;5&quot;/&gt;&lt;property id=&quot;20300&quot; value=&quot;Slide 32&quot;/&gt;&lt;property id=&quot;20307&quot; value=&quot;330&quot;/&gt;&lt;/object&gt;&lt;object type=&quot;3&quot; unique_id=&quot;10369&quot;&gt;&lt;property id=&quot;20148&quot; value=&quot;5&quot;/&gt;&lt;property id=&quot;20300&quot; value=&quot;Slide 33&quot;/&gt;&lt;property id=&quot;20307&quot; value=&quot;331&quot;/&gt;&lt;/object&gt;&lt;object type=&quot;3&quot; unique_id=&quot;10370&quot;&gt;&lt;property id=&quot;20148&quot; value=&quot;5&quot;/&gt;&lt;property id=&quot;20300&quot; value=&quot;Slide 34&quot;/&gt;&lt;property id=&quot;20307&quot; value=&quot;332&quot;/&gt;&lt;/object&gt;&lt;object type=&quot;3&quot; unique_id=&quot;10371&quot;&gt;&lt;property id=&quot;20148&quot; value=&quot;5&quot;/&gt;&lt;property id=&quot;20300&quot; value=&quot;Slide 35&quot;/&gt;&lt;property id=&quot;20307&quot; value=&quot;333&quot;/&gt;&lt;/object&gt;&lt;object type=&quot;3&quot; unique_id=&quot;10372&quot;&gt;&lt;property id=&quot;20148&quot; value=&quot;5&quot;/&gt;&lt;property id=&quot;20300&quot; value=&quot;Slide 36&quot;/&gt;&lt;property id=&quot;20307&quot; value=&quot;334&quot;/&gt;&lt;/object&gt;&lt;object type=&quot;3&quot; unique_id=&quot;10373&quot;&gt;&lt;property id=&quot;20148&quot; value=&quot;5&quot;/&gt;&lt;property id=&quot;20300&quot; value=&quot;Slide 37&quot;/&gt;&lt;property id=&quot;20307&quot; value=&quot;335&quot;/&gt;&lt;/object&gt;&lt;object type=&quot;3&quot; unique_id=&quot;10374&quot;&gt;&lt;property id=&quot;20148&quot; value=&quot;5&quot;/&gt;&lt;property id=&quot;20300&quot; value=&quot;Slide 38&quot;/&gt;&lt;property id=&quot;20307&quot; value=&quot;336&quot;/&gt;&lt;/object&gt;&lt;object type=&quot;3&quot; unique_id=&quot;10375&quot;&gt;&lt;property id=&quot;20148&quot; value=&quot;5&quot;/&gt;&lt;property id=&quot;20300&quot; value=&quot;Slide 39&quot;/&gt;&lt;property id=&quot;20307&quot; value=&quot;337&quot;/&gt;&lt;/object&gt;&lt;object type=&quot;3&quot; unique_id=&quot;10376&quot;&gt;&lt;property id=&quot;20148&quot; value=&quot;5&quot;/&gt;&lt;property id=&quot;20300&quot; value=&quot;Slide 40&quot;/&gt;&lt;property id=&quot;20307&quot; value=&quot;338&quot;/&gt;&lt;/object&gt;&lt;object type=&quot;3&quot; unique_id=&quot;10377&quot;&gt;&lt;property id=&quot;20148&quot; value=&quot;5&quot;/&gt;&lt;property id=&quot;20300&quot; value=&quot;Slide 41&quot;/&gt;&lt;property id=&quot;20307&quot; value=&quot;339&quot;/&gt;&lt;/object&gt;&lt;object type=&quot;3&quot; unique_id=&quot;10378&quot;&gt;&lt;property id=&quot;20148&quot; value=&quot;5&quot;/&gt;&lt;property id=&quot;20300&quot; value=&quot;Slide 42&quot;/&gt;&lt;property id=&quot;20307&quot; value=&quot;340&quot;/&gt;&lt;/object&gt;&lt;object type=&quot;3&quot; unique_id=&quot;10379&quot;&gt;&lt;property id=&quot;20148&quot; value=&quot;5&quot;/&gt;&lt;property id=&quot;20300&quot; value=&quot;Slide 43&quot;/&gt;&lt;property id=&quot;20307&quot; value=&quot;341&quot;/&gt;&lt;/object&gt;&lt;object type=&quot;3&quot; unique_id=&quot;10380&quot;&gt;&lt;property id=&quot;20148&quot; value=&quot;5&quot;/&gt;&lt;property id=&quot;20300&quot; value=&quot;Slide 44&quot;/&gt;&lt;property id=&quot;20307&quot; value=&quot;342&quot;/&gt;&lt;/object&gt;&lt;object type=&quot;3&quot; unique_id=&quot;10381&quot;&gt;&lt;property id=&quot;20148&quot; value=&quot;5&quot;/&gt;&lt;property id=&quot;20300&quot; value=&quot;Slide 45&quot;/&gt;&lt;property id=&quot;20307&quot; value=&quot;343&quot;/&gt;&lt;/object&gt;&lt;object type=&quot;3&quot; unique_id=&quot;10382&quot;&gt;&lt;property id=&quot;20148&quot; value=&quot;5&quot;/&gt;&lt;property id=&quot;20300&quot; value=&quot;Slide 46&quot;/&gt;&lt;property id=&quot;20307&quot; value=&quot;344&quot;/&gt;&lt;/object&gt;&lt;object type=&quot;3&quot; unique_id=&quot;10383&quot;&gt;&lt;property id=&quot;20148&quot; value=&quot;5&quot;/&gt;&lt;property id=&quot;20300&quot; value=&quot;Slide 47&quot;/&gt;&lt;property id=&quot;20307&quot; value=&quot;345&quot;/&gt;&lt;/object&gt;&lt;object type=&quot;3&quot; unique_id=&quot;10384&quot;&gt;&lt;property id=&quot;20148&quot; value=&quot;5&quot;/&gt;&lt;property id=&quot;20300&quot; value=&quot;Slide 48 - &amp;quot;End of Session 3&amp;quot;&quot;/&gt;&lt;property id=&quot;20307&quot; value=&quot;382&quot;/&gt;&lt;/object&gt;&lt;object type=&quot;3&quot; unique_id=&quot;10385&quot;&gt;&lt;property id=&quot;20148&quot; value=&quot;5&quot;/&gt;&lt;property id=&quot;20300&quot; value=&quot;Slide 49 - &amp;quot;Day 1 Session 4 – Links between primary subjects: training objectives &amp;quot;&quot;/&gt;&lt;property id=&quot;20307&quot; value=&quot;383&quot;/&gt;&lt;/object&gt;&lt;object type=&quot;3&quot; unique_id=&quot;10386&quot;&gt;&lt;property id=&quot;20148&quot; value=&quot;5&quot;/&gt;&lt;property id=&quot;20300&quot; value=&quot;Slide 50 - &amp;quot;Day 1 Session 4 – Teacher training activity 1&amp;quot;&quot;/&gt;&lt;property id=&quot;20307&quot; value=&quot;384&quot;/&gt;&lt;/object&gt;&lt;object type=&quot;3&quot; unique_id=&quot;10387&quot;&gt;&lt;property id=&quot;20148&quot; value=&quot;5&quot;/&gt;&lt;property id=&quot;20300&quot; value=&quot;Slide 51 - &amp;quot;Day 1 Session 4 – Teacher training activity 2&amp;quot;&quot;/&gt;&lt;property id=&quot;20307&quot; value=&quot;385&quot;/&gt;&lt;/object&gt;&lt;object type=&quot;3&quot; unique_id=&quot;10388&quot;&gt;&lt;property id=&quot;20148&quot; value=&quot;5&quot;/&gt;&lt;property id=&quot;20300&quot; value=&quot;Slide 52 - &amp;quot;Day 1 Session 4 – Discussion of teacher training activities&amp;quot;&quot;/&gt;&lt;property id=&quot;20307&quot; value=&quot;386&quot;/&gt;&lt;/object&gt;&lt;object type=&quot;3&quot; unique_id=&quot;10389&quot;&gt;&lt;property id=&quot;20148&quot; value=&quot;5&quot;/&gt;&lt;property id=&quot;20300&quot; value=&quot;Slide 53 - &amp;quot;Day 1 Session 4 – Evaluation activity 1&amp;quot;&quot;/&gt;&lt;property id=&quot;20307&quot; value=&quot;387&quot;/&gt;&lt;/object&gt;&lt;object type=&quot;3&quot; unique_id=&quot;10390&quot;&gt;&lt;property id=&quot;20148&quot; value=&quot;5&quot;/&gt;&lt;property id=&quot;20300&quot; value=&quot;Slide 54 - &amp;quot;Day 1 Session 4 – Evaluation activity 2&amp;quot;&quot;/&gt;&lt;property id=&quot;20307&quot; value=&quot;390&quot;/&gt;&lt;/object&gt;&lt;object type=&quot;3&quot; unique_id=&quot;10391&quot;&gt;&lt;property id=&quot;20148&quot; value=&quot;5&quot;/&gt;&lt;property id=&quot;20300&quot; value=&quot;Slide 55 - &amp;quot;Further reading for Day 1&amp;quot;&quot;/&gt;&lt;property id=&quot;20307&quot; value=&quot;388&quot;/&gt;&lt;/object&gt;&lt;object type=&quot;3&quot; unique_id=&quot;10392&quot;&gt;&lt;property id=&quot;20148&quot; value=&quot;5&quot;/&gt;&lt;property id=&quot;20300&quot; value=&quot;Slide 56 - &amp;quot;End of Day 1&amp;quot;&quot;/&gt;&lt;property id=&quot;20307&quot; value=&quot;389&quot;/&gt;&lt;/object&gt;&lt;/object&gt;&lt;object type=&quot;8&quot; unique_id=&quot;10450&quot;&gt;&lt;/object&gt;&lt;/object&gt;&lt;/database&gt;"/>
  <p:tag name="SECTOMILLISECCONVERTED" val="1"/>
</p:tagLst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ric 5-19">
  <a:themeElements>
    <a:clrScheme name="Generic 5-19 1">
      <a:dk1>
        <a:srgbClr val="595959"/>
      </a:dk1>
      <a:lt1>
        <a:srgbClr val="FFFFFF"/>
      </a:lt1>
      <a:dk2>
        <a:srgbClr val="595959"/>
      </a:dk2>
      <a:lt2>
        <a:srgbClr val="F16F91"/>
      </a:lt2>
      <a:accent1>
        <a:srgbClr val="0065BD"/>
      </a:accent1>
      <a:accent2>
        <a:srgbClr val="83CFCA"/>
      </a:accent2>
      <a:accent3>
        <a:srgbClr val="FFFFFF"/>
      </a:accent3>
      <a:accent4>
        <a:srgbClr val="4B4B4B"/>
      </a:accent4>
      <a:accent5>
        <a:srgbClr val="AAB8DB"/>
      </a:accent5>
      <a:accent6>
        <a:srgbClr val="76BBB7"/>
      </a:accent6>
      <a:hlink>
        <a:srgbClr val="B4D88B"/>
      </a:hlink>
      <a:folHlink>
        <a:srgbClr val="FDC180"/>
      </a:folHlink>
    </a:clrScheme>
    <a:fontScheme name="Generic 5-19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 5-19 1">
        <a:dk1>
          <a:srgbClr val="595959"/>
        </a:dk1>
        <a:lt1>
          <a:srgbClr val="FFFFFF"/>
        </a:lt1>
        <a:dk2>
          <a:srgbClr val="595959"/>
        </a:dk2>
        <a:lt2>
          <a:srgbClr val="F16F91"/>
        </a:lt2>
        <a:accent1>
          <a:srgbClr val="0065BD"/>
        </a:accent1>
        <a:accent2>
          <a:srgbClr val="83CFCA"/>
        </a:accent2>
        <a:accent3>
          <a:srgbClr val="FFFFFF"/>
        </a:accent3>
        <a:accent4>
          <a:srgbClr val="4B4B4B"/>
        </a:accent4>
        <a:accent5>
          <a:srgbClr val="AAB8DB"/>
        </a:accent5>
        <a:accent6>
          <a:srgbClr val="76BBB7"/>
        </a:accent6>
        <a:hlink>
          <a:srgbClr val="B4D88B"/>
        </a:hlink>
        <a:folHlink>
          <a:srgbClr val="FDC1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5-19 2">
        <a:dk1>
          <a:srgbClr val="595959"/>
        </a:dk1>
        <a:lt1>
          <a:srgbClr val="FFFFFF"/>
        </a:lt1>
        <a:dk2>
          <a:srgbClr val="595959"/>
        </a:dk2>
        <a:lt2>
          <a:srgbClr val="F16F91"/>
        </a:lt2>
        <a:accent1>
          <a:srgbClr val="00B0BA"/>
        </a:accent1>
        <a:accent2>
          <a:srgbClr val="9BCFFF"/>
        </a:accent2>
        <a:accent3>
          <a:srgbClr val="FFFFFF"/>
        </a:accent3>
        <a:accent4>
          <a:srgbClr val="4B4B4B"/>
        </a:accent4>
        <a:accent5>
          <a:srgbClr val="AAD4D9"/>
        </a:accent5>
        <a:accent6>
          <a:srgbClr val="8CBBE7"/>
        </a:accent6>
        <a:hlink>
          <a:srgbClr val="B4D88B"/>
        </a:hlink>
        <a:folHlink>
          <a:srgbClr val="FDC1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5-19 3">
        <a:dk1>
          <a:srgbClr val="595959"/>
        </a:dk1>
        <a:lt1>
          <a:srgbClr val="FFFFFF"/>
        </a:lt1>
        <a:dk2>
          <a:srgbClr val="595959"/>
        </a:dk2>
        <a:lt2>
          <a:srgbClr val="F16F91"/>
        </a:lt2>
        <a:accent1>
          <a:srgbClr val="58A618"/>
        </a:accent1>
        <a:accent2>
          <a:srgbClr val="9BCFFF"/>
        </a:accent2>
        <a:accent3>
          <a:srgbClr val="FFFFFF"/>
        </a:accent3>
        <a:accent4>
          <a:srgbClr val="4B4B4B"/>
        </a:accent4>
        <a:accent5>
          <a:srgbClr val="B4D0AB"/>
        </a:accent5>
        <a:accent6>
          <a:srgbClr val="8CBBE7"/>
        </a:accent6>
        <a:hlink>
          <a:srgbClr val="83CFCA"/>
        </a:hlink>
        <a:folHlink>
          <a:srgbClr val="FDC1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5-19 4">
        <a:dk1>
          <a:srgbClr val="595959"/>
        </a:dk1>
        <a:lt1>
          <a:srgbClr val="FFFFFF"/>
        </a:lt1>
        <a:dk2>
          <a:srgbClr val="595959"/>
        </a:dk2>
        <a:lt2>
          <a:srgbClr val="F16F91"/>
        </a:lt2>
        <a:accent1>
          <a:srgbClr val="E05206"/>
        </a:accent1>
        <a:accent2>
          <a:srgbClr val="83CFCA"/>
        </a:accent2>
        <a:accent3>
          <a:srgbClr val="FFFFFF"/>
        </a:accent3>
        <a:accent4>
          <a:srgbClr val="4B4B4B"/>
        </a:accent4>
        <a:accent5>
          <a:srgbClr val="EDB3AA"/>
        </a:accent5>
        <a:accent6>
          <a:srgbClr val="76BBB7"/>
        </a:accent6>
        <a:hlink>
          <a:srgbClr val="B4D88B"/>
        </a:hlink>
        <a:folHlink>
          <a:srgbClr val="9BC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5-19 5">
        <a:dk1>
          <a:srgbClr val="595959"/>
        </a:dk1>
        <a:lt1>
          <a:srgbClr val="FFFFFF"/>
        </a:lt1>
        <a:dk2>
          <a:srgbClr val="595959"/>
        </a:dk2>
        <a:lt2>
          <a:srgbClr val="FDC180"/>
        </a:lt2>
        <a:accent1>
          <a:srgbClr val="C30045"/>
        </a:accent1>
        <a:accent2>
          <a:srgbClr val="83CFCA"/>
        </a:accent2>
        <a:accent3>
          <a:srgbClr val="FFFFFF"/>
        </a:accent3>
        <a:accent4>
          <a:srgbClr val="4B4B4B"/>
        </a:accent4>
        <a:accent5>
          <a:srgbClr val="DEAAB0"/>
        </a:accent5>
        <a:accent6>
          <a:srgbClr val="76BBB7"/>
        </a:accent6>
        <a:hlink>
          <a:srgbClr val="B4D88B"/>
        </a:hlink>
        <a:folHlink>
          <a:srgbClr val="9BC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5-19 6">
        <a:dk1>
          <a:srgbClr val="595959"/>
        </a:dk1>
        <a:lt1>
          <a:srgbClr val="FFFFFF"/>
        </a:lt1>
        <a:dk2>
          <a:srgbClr val="595959"/>
        </a:dk2>
        <a:lt2>
          <a:srgbClr val="F16F91"/>
        </a:lt2>
        <a:accent1>
          <a:srgbClr val="6E267B"/>
        </a:accent1>
        <a:accent2>
          <a:srgbClr val="83CFCA"/>
        </a:accent2>
        <a:accent3>
          <a:srgbClr val="FFFFFF"/>
        </a:accent3>
        <a:accent4>
          <a:srgbClr val="4B4B4B"/>
        </a:accent4>
        <a:accent5>
          <a:srgbClr val="BAACBF"/>
        </a:accent5>
        <a:accent6>
          <a:srgbClr val="76BBB7"/>
        </a:accent6>
        <a:hlink>
          <a:srgbClr val="B4D88B"/>
        </a:hlink>
        <a:folHlink>
          <a:srgbClr val="FDC1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Generic 5-19 Quotes ">
  <a:themeElements>
    <a:clrScheme name="1_Generic 5-19 Quotes  1">
      <a:dk1>
        <a:srgbClr val="595959"/>
      </a:dk1>
      <a:lt1>
        <a:srgbClr val="FFFFFF"/>
      </a:lt1>
      <a:dk2>
        <a:srgbClr val="595959"/>
      </a:dk2>
      <a:lt2>
        <a:srgbClr val="F16F91"/>
      </a:lt2>
      <a:accent1>
        <a:srgbClr val="0065BD"/>
      </a:accent1>
      <a:accent2>
        <a:srgbClr val="83CFCA"/>
      </a:accent2>
      <a:accent3>
        <a:srgbClr val="FFFFFF"/>
      </a:accent3>
      <a:accent4>
        <a:srgbClr val="4B4B4B"/>
      </a:accent4>
      <a:accent5>
        <a:srgbClr val="AAB8DB"/>
      </a:accent5>
      <a:accent6>
        <a:srgbClr val="76BBB7"/>
      </a:accent6>
      <a:hlink>
        <a:srgbClr val="B4D88B"/>
      </a:hlink>
      <a:folHlink>
        <a:srgbClr val="FDC180"/>
      </a:folHlink>
    </a:clrScheme>
    <a:fontScheme name="1_Generic 5-19 Quotes ">
      <a:majorFont>
        <a:latin typeface="Arial"/>
        <a:ea typeface="MS PGothic"/>
        <a:cs typeface=""/>
      </a:majorFont>
      <a:minorFont>
        <a:latin typeface="Arial"/>
        <a:ea typeface="MS PGothic"/>
        <a:cs typeface="MS PGothi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Generic 5-19 Quotes  1">
        <a:dk1>
          <a:srgbClr val="595959"/>
        </a:dk1>
        <a:lt1>
          <a:srgbClr val="FFFFFF"/>
        </a:lt1>
        <a:dk2>
          <a:srgbClr val="595959"/>
        </a:dk2>
        <a:lt2>
          <a:srgbClr val="F16F91"/>
        </a:lt2>
        <a:accent1>
          <a:srgbClr val="0065BD"/>
        </a:accent1>
        <a:accent2>
          <a:srgbClr val="83CFCA"/>
        </a:accent2>
        <a:accent3>
          <a:srgbClr val="FFFFFF"/>
        </a:accent3>
        <a:accent4>
          <a:srgbClr val="4B4B4B"/>
        </a:accent4>
        <a:accent5>
          <a:srgbClr val="AAB8DB"/>
        </a:accent5>
        <a:accent6>
          <a:srgbClr val="76BBB7"/>
        </a:accent6>
        <a:hlink>
          <a:srgbClr val="B4D88B"/>
        </a:hlink>
        <a:folHlink>
          <a:srgbClr val="FDC1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neric 5-19 Quotes  2">
        <a:dk1>
          <a:srgbClr val="595959"/>
        </a:dk1>
        <a:lt1>
          <a:srgbClr val="FFFFFF"/>
        </a:lt1>
        <a:dk2>
          <a:srgbClr val="595959"/>
        </a:dk2>
        <a:lt2>
          <a:srgbClr val="F16F91"/>
        </a:lt2>
        <a:accent1>
          <a:srgbClr val="00B0BA"/>
        </a:accent1>
        <a:accent2>
          <a:srgbClr val="9BCFFF"/>
        </a:accent2>
        <a:accent3>
          <a:srgbClr val="FFFFFF"/>
        </a:accent3>
        <a:accent4>
          <a:srgbClr val="4B4B4B"/>
        </a:accent4>
        <a:accent5>
          <a:srgbClr val="AAD4D9"/>
        </a:accent5>
        <a:accent6>
          <a:srgbClr val="8CBBE7"/>
        </a:accent6>
        <a:hlink>
          <a:srgbClr val="B4D88B"/>
        </a:hlink>
        <a:folHlink>
          <a:srgbClr val="FDC1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neric 5-19 Quotes  3">
        <a:dk1>
          <a:srgbClr val="595959"/>
        </a:dk1>
        <a:lt1>
          <a:srgbClr val="FFFFFF"/>
        </a:lt1>
        <a:dk2>
          <a:srgbClr val="595959"/>
        </a:dk2>
        <a:lt2>
          <a:srgbClr val="F16F91"/>
        </a:lt2>
        <a:accent1>
          <a:srgbClr val="58A618"/>
        </a:accent1>
        <a:accent2>
          <a:srgbClr val="9BCFFF"/>
        </a:accent2>
        <a:accent3>
          <a:srgbClr val="FFFFFF"/>
        </a:accent3>
        <a:accent4>
          <a:srgbClr val="4B4B4B"/>
        </a:accent4>
        <a:accent5>
          <a:srgbClr val="B4D0AB"/>
        </a:accent5>
        <a:accent6>
          <a:srgbClr val="8CBBE7"/>
        </a:accent6>
        <a:hlink>
          <a:srgbClr val="83CFCA"/>
        </a:hlink>
        <a:folHlink>
          <a:srgbClr val="FDC1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neric 5-19 Quotes  4">
        <a:dk1>
          <a:srgbClr val="595959"/>
        </a:dk1>
        <a:lt1>
          <a:srgbClr val="FFFFFF"/>
        </a:lt1>
        <a:dk2>
          <a:srgbClr val="595959"/>
        </a:dk2>
        <a:lt2>
          <a:srgbClr val="F16F91"/>
        </a:lt2>
        <a:accent1>
          <a:srgbClr val="E05206"/>
        </a:accent1>
        <a:accent2>
          <a:srgbClr val="83CFCA"/>
        </a:accent2>
        <a:accent3>
          <a:srgbClr val="FFFFFF"/>
        </a:accent3>
        <a:accent4>
          <a:srgbClr val="4B4B4B"/>
        </a:accent4>
        <a:accent5>
          <a:srgbClr val="EDB3AA"/>
        </a:accent5>
        <a:accent6>
          <a:srgbClr val="76BBB7"/>
        </a:accent6>
        <a:hlink>
          <a:srgbClr val="B4D88B"/>
        </a:hlink>
        <a:folHlink>
          <a:srgbClr val="9BC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neric 5-19 Quotes  5">
        <a:dk1>
          <a:srgbClr val="595959"/>
        </a:dk1>
        <a:lt1>
          <a:srgbClr val="FFFFFF"/>
        </a:lt1>
        <a:dk2>
          <a:srgbClr val="595959"/>
        </a:dk2>
        <a:lt2>
          <a:srgbClr val="FDC180"/>
        </a:lt2>
        <a:accent1>
          <a:srgbClr val="C30045"/>
        </a:accent1>
        <a:accent2>
          <a:srgbClr val="83CFCA"/>
        </a:accent2>
        <a:accent3>
          <a:srgbClr val="FFFFFF"/>
        </a:accent3>
        <a:accent4>
          <a:srgbClr val="4B4B4B"/>
        </a:accent4>
        <a:accent5>
          <a:srgbClr val="DEAAB0"/>
        </a:accent5>
        <a:accent6>
          <a:srgbClr val="76BBB7"/>
        </a:accent6>
        <a:hlink>
          <a:srgbClr val="B4D88B"/>
        </a:hlink>
        <a:folHlink>
          <a:srgbClr val="9BC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neric 5-19 Quotes  6">
        <a:dk1>
          <a:srgbClr val="595959"/>
        </a:dk1>
        <a:lt1>
          <a:srgbClr val="FFFFFF"/>
        </a:lt1>
        <a:dk2>
          <a:srgbClr val="595959"/>
        </a:dk2>
        <a:lt2>
          <a:srgbClr val="F16F91"/>
        </a:lt2>
        <a:accent1>
          <a:srgbClr val="6E267B"/>
        </a:accent1>
        <a:accent2>
          <a:srgbClr val="83CFCA"/>
        </a:accent2>
        <a:accent3>
          <a:srgbClr val="FFFFFF"/>
        </a:accent3>
        <a:accent4>
          <a:srgbClr val="4B4B4B"/>
        </a:accent4>
        <a:accent5>
          <a:srgbClr val="BAACBF"/>
        </a:accent5>
        <a:accent6>
          <a:srgbClr val="76BBB7"/>
        </a:accent6>
        <a:hlink>
          <a:srgbClr val="B4D88B"/>
        </a:hlink>
        <a:folHlink>
          <a:srgbClr val="FDC1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Солнцестояние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F2633703E9ED45BC1207561ED9AE73" ma:contentTypeVersion="10" ma:contentTypeDescription="Create a new document." ma:contentTypeScope="" ma:versionID="371601fec83d607bbcad66f994de790a">
  <xsd:schema xmlns:xsd="http://www.w3.org/2001/XMLSchema" xmlns:xs="http://www.w3.org/2001/XMLSchema" xmlns:p="http://schemas.microsoft.com/office/2006/metadata/properties" xmlns:ns3="a0cb3653-b17e-46b7-8422-d6c8e3c85f54" xmlns:ns4="cfb83bbe-f0bb-41b9-9d26-63f04bc85bb2" targetNamespace="http://schemas.microsoft.com/office/2006/metadata/properties" ma:root="true" ma:fieldsID="b949d5853800b6ced177fbca613d2dc0" ns3:_="" ns4:_="">
    <xsd:import namespace="a0cb3653-b17e-46b7-8422-d6c8e3c85f54"/>
    <xsd:import namespace="cfb83bbe-f0bb-41b9-9d26-63f04bc85bb2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4:Templ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cb3653-b17e-46b7-8422-d6c8e3c85f5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b83bbe-f0bb-41b9-9d26-63f04bc85bb2" elementFormDefault="qualified">
    <xsd:import namespace="http://schemas.microsoft.com/office/2006/documentManagement/types"/>
    <xsd:import namespace="http://schemas.microsoft.com/office/infopath/2007/PartnerControls"/>
    <xsd:element name="Template" ma:index="11" nillable="true" ma:displayName="Template" ma:internalName="Templat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 xmlns="cfb83bbe-f0bb-41b9-9d26-63f04bc85bb2">Powerpoint</Template>
  </documentManagement>
</p:properties>
</file>

<file path=customXml/itemProps1.xml><?xml version="1.0" encoding="utf-8"?>
<ds:datastoreItem xmlns:ds="http://schemas.openxmlformats.org/officeDocument/2006/customXml" ds:itemID="{0F5110C7-F44C-4511-B07C-2F4C3A9E6C4D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1770F13E-038F-4B16-A458-2CD0403054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cb3653-b17e-46b7-8422-d6c8e3c85f54"/>
    <ds:schemaRef ds:uri="cfb83bbe-f0bb-41b9-9d26-63f04bc85b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95A823E-2B18-4E97-94E1-26A1338FE83E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  <ds:schemaRef ds:uri="a0cb3653-b17e-46b7-8422-d6c8e3c85f54"/>
    <ds:schemaRef ds:uri="http://schemas.openxmlformats.org/package/2006/metadata/core-properties"/>
    <ds:schemaRef ds:uri="http://schemas.microsoft.com/office/infopath/2007/PartnerControls"/>
    <ds:schemaRef ds:uri="cfb83bbe-f0bb-41b9-9d26-63f04bc85bb2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2758</TotalTime>
  <Words>358</Words>
  <Application>Microsoft Office PowerPoint</Application>
  <PresentationFormat>Экран (4:3)</PresentationFormat>
  <Paragraphs>105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Generic 5-19</vt:lpstr>
      <vt:lpstr>1_Generic 5-19 Quotes </vt:lpstr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CIE generic PowerPoint template</dc:title>
  <dc:creator>Kerry Greene</dc:creator>
  <cp:lastModifiedBy>1</cp:lastModifiedBy>
  <cp:revision>274</cp:revision>
  <dcterms:created xsi:type="dcterms:W3CDTF">2011-10-04T09:26:18Z</dcterms:created>
  <dcterms:modified xsi:type="dcterms:W3CDTF">2017-12-26T05:24:26Z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DECSDN4DT5Y4-280-61</vt:lpwstr>
  </property>
  <property fmtid="{D5CDD505-2E9C-101B-9397-08002B2CF9AE}" pid="3" name="_dlc_DocIdItemGuid">
    <vt:lpwstr>c13e685e-8085-45c8-8848-6fc88744533d</vt:lpwstr>
  </property>
  <property fmtid="{D5CDD505-2E9C-101B-9397-08002B2CF9AE}" pid="4" name="_dlc_DocIdUrl">
    <vt:lpwstr>http://insite.ucles.org.uk/_layouts/DocIdRedir.aspx?ID=DECSDN4DT5Y4-280-61, DECSDN4DT5Y4-280-61</vt:lpwstr>
  </property>
  <property fmtid="{D5CDD505-2E9C-101B-9397-08002B2CF9AE}" pid="5" name="ContentTypeId">
    <vt:lpwstr>0x010100D3F2633703E9ED45BC1207561ED9AE73</vt:lpwstr>
  </property>
</Properties>
</file>