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0" r:id="rId2"/>
    <p:sldId id="262" r:id="rId3"/>
    <p:sldId id="256" r:id="rId4"/>
    <p:sldId id="257" r:id="rId5"/>
    <p:sldId id="261" r:id="rId6"/>
    <p:sldId id="263" r:id="rId7"/>
    <p:sldId id="258" r:id="rId8"/>
    <p:sldId id="259"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1059;&#1095;&#1077;&#1073;&#1085;&#1072;&#1103;%20&#1087;&#1088;&#1086;&#1075;&#1088;&#1072;&#1084;&#1084;&#1072;_&#1056;&#1091;&#1089;&#1089;&#1082;&#1080;&#1081;%20&#1103;&#1079;&#1099;&#1082;%20&#1071;1_2-4%20&#1082;&#1083;&#1072;&#1089;&#1089;.docx" TargetMode="Externa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9A64B0-5BD0-4902-84F6-5B9FF704DFB8}" type="doc">
      <dgm:prSet loTypeId="urn:microsoft.com/office/officeart/2005/8/layout/radial2" loCatId="relationship" qsTypeId="urn:microsoft.com/office/officeart/2005/8/quickstyle/simple1" qsCatId="simple" csTypeId="urn:microsoft.com/office/officeart/2005/8/colors/colorful5" csCatId="colorful" phldr="1"/>
      <dgm:spPr/>
      <dgm:t>
        <a:bodyPr/>
        <a:lstStyle/>
        <a:p>
          <a:endParaRPr lang="ru-RU"/>
        </a:p>
      </dgm:t>
    </dgm:pt>
    <dgm:pt modelId="{25217020-AF47-4182-89BA-4CC6BC091335}">
      <dgm:prSet phldrT="[Текст]" custT="1"/>
      <dgm:spPr>
        <a:solidFill>
          <a:schemeClr val="accent1">
            <a:lumMod val="40000"/>
            <a:lumOff val="60000"/>
          </a:schemeClr>
        </a:solidFill>
      </dgm:spPr>
      <dgm:t>
        <a:bodyPr/>
        <a:lstStyle/>
        <a:p>
          <a:r>
            <a:rPr lang="ru-RU" sz="1800" b="1" dirty="0" err="1" smtClean="0">
              <a:solidFill>
                <a:schemeClr val="tx1"/>
              </a:solidFill>
              <a:latin typeface="Times New Roman" panose="02020603050405020304" pitchFamily="18" charset="0"/>
              <a:cs typeface="Times New Roman" panose="02020603050405020304" pitchFamily="18" charset="0"/>
            </a:rPr>
            <a:t>Дескрипторлар</a:t>
          </a:r>
          <a:r>
            <a:rPr lang="ru-RU" sz="1800" b="1" dirty="0" smtClean="0">
              <a:solidFill>
                <a:schemeClr val="tx1"/>
              </a:solidFill>
              <a:latin typeface="Times New Roman" panose="02020603050405020304" pitchFamily="18" charset="0"/>
              <a:cs typeface="Times New Roman" panose="02020603050405020304" pitchFamily="18" charset="0"/>
            </a:rPr>
            <a:t> </a:t>
          </a:r>
          <a:r>
            <a:rPr lang="ru-RU" sz="1800" b="1" dirty="0" err="1" smtClean="0">
              <a:solidFill>
                <a:schemeClr val="tx1"/>
              </a:solidFill>
              <a:latin typeface="Times New Roman" panose="02020603050405020304" pitchFamily="18" charset="0"/>
              <a:cs typeface="Times New Roman" panose="02020603050405020304" pitchFamily="18" charset="0"/>
            </a:rPr>
            <a:t>құрастыру</a:t>
          </a:r>
          <a:endParaRPr lang="ru-RU" sz="1800" b="1" dirty="0">
            <a:solidFill>
              <a:schemeClr val="tx1"/>
            </a:solidFill>
            <a:latin typeface="Times New Roman" panose="02020603050405020304" pitchFamily="18" charset="0"/>
            <a:cs typeface="Times New Roman" panose="02020603050405020304" pitchFamily="18" charset="0"/>
          </a:endParaRPr>
        </a:p>
      </dgm:t>
    </dgm:pt>
    <dgm:pt modelId="{2C2859C2-42A4-4F08-A2B2-7733D20B60CA}" type="parTrans" cxnId="{1D3F41BB-6169-415E-859D-12C25EFDDD01}">
      <dgm:prSet/>
      <dgm:spPr/>
      <dgm:t>
        <a:bodyPr/>
        <a:lstStyle/>
        <a:p>
          <a:endParaRPr lang="ru-RU"/>
        </a:p>
      </dgm:t>
    </dgm:pt>
    <dgm:pt modelId="{30376EDF-BBF3-4D1B-A7E0-966FAEBE6EE7}" type="sibTrans" cxnId="{1D3F41BB-6169-415E-859D-12C25EFDDD01}">
      <dgm:prSet/>
      <dgm:spPr/>
      <dgm:t>
        <a:bodyPr/>
        <a:lstStyle/>
        <a:p>
          <a:endParaRPr lang="ru-RU"/>
        </a:p>
      </dgm:t>
    </dgm:pt>
    <dgm:pt modelId="{B44213E9-60ED-409A-82E9-5DD286B965B5}">
      <dgm:prSet phldrT="[Текст]" custT="1"/>
      <dgm:spPr>
        <a:solidFill>
          <a:schemeClr val="accent1">
            <a:lumMod val="40000"/>
            <a:lumOff val="60000"/>
          </a:schemeClr>
        </a:solidFill>
      </dgm:spPr>
      <dgm:t>
        <a:bodyPr/>
        <a:lstStyle/>
        <a:p>
          <a:pPr>
            <a:lnSpc>
              <a:spcPct val="90000"/>
            </a:lnSpc>
            <a:spcAft>
              <a:spcPct val="35000"/>
            </a:spcAft>
          </a:pPr>
          <a:r>
            <a:rPr lang="ru-RU" sz="1800" dirty="0" smtClean="0">
              <a:solidFill>
                <a:schemeClr val="tx1"/>
              </a:solidFill>
              <a:latin typeface="Arial Narrow" panose="020B0606020202030204" pitchFamily="34" charset="0"/>
            </a:rPr>
            <a:t> </a:t>
          </a:r>
        </a:p>
        <a:p>
          <a:pPr>
            <a:lnSpc>
              <a:spcPct val="90000"/>
            </a:lnSpc>
            <a:spcAft>
              <a:spcPct val="35000"/>
            </a:spcAft>
          </a:pPr>
          <a:r>
            <a:rPr lang="ru-RU" sz="2000" b="1" dirty="0" err="1" smtClean="0">
              <a:solidFill>
                <a:schemeClr val="tx1"/>
              </a:solidFill>
              <a:latin typeface="Times New Roman" pitchFamily="18" charset="0"/>
              <a:cs typeface="Times New Roman" pitchFamily="18" charset="0"/>
            </a:rPr>
            <a:t>Оқу</a:t>
          </a:r>
          <a:r>
            <a:rPr lang="ru-RU" sz="2000" b="1" dirty="0" smtClean="0">
              <a:solidFill>
                <a:schemeClr val="tx1"/>
              </a:solidFill>
              <a:latin typeface="Times New Roman" pitchFamily="18" charset="0"/>
              <a:cs typeface="Times New Roman" pitchFamily="18" charset="0"/>
            </a:rPr>
            <a:t> </a:t>
          </a:r>
          <a:r>
            <a:rPr lang="ru-RU" sz="2000" b="1" dirty="0" err="1" smtClean="0">
              <a:solidFill>
                <a:schemeClr val="tx1"/>
              </a:solidFill>
              <a:latin typeface="Times New Roman" pitchFamily="18" charset="0"/>
              <a:cs typeface="Times New Roman" pitchFamily="18" charset="0"/>
            </a:rPr>
            <a:t>мақсаттарына</a:t>
          </a:r>
          <a:r>
            <a:rPr lang="ru-RU" sz="2000" b="1" dirty="0" smtClean="0">
              <a:solidFill>
                <a:schemeClr val="tx1"/>
              </a:solidFill>
              <a:latin typeface="Times New Roman" pitchFamily="18" charset="0"/>
              <a:cs typeface="Times New Roman" pitchFamily="18" charset="0"/>
            </a:rPr>
            <a:t>  </a:t>
          </a:r>
          <a:r>
            <a:rPr lang="ru-RU" sz="2000" b="1" dirty="0" err="1" smtClean="0">
              <a:solidFill>
                <a:schemeClr val="tx1"/>
              </a:solidFill>
              <a:latin typeface="Times New Roman" pitchFamily="18" charset="0"/>
              <a:cs typeface="Times New Roman" pitchFamily="18" charset="0"/>
            </a:rPr>
            <a:t>шолу</a:t>
          </a:r>
          <a:endParaRPr lang="ru-RU" sz="2000" b="1" dirty="0" smtClean="0">
            <a:solidFill>
              <a:schemeClr val="tx1"/>
            </a:solidFill>
            <a:latin typeface="Times New Roman" panose="02020603050405020304" pitchFamily="18" charset="0"/>
            <a:cs typeface="Times New Roman" panose="02020603050405020304" pitchFamily="18" charset="0"/>
          </a:endParaRPr>
        </a:p>
        <a:p>
          <a:pPr>
            <a:lnSpc>
              <a:spcPct val="100000"/>
            </a:lnSpc>
            <a:spcAft>
              <a:spcPts val="0"/>
            </a:spcAft>
          </a:pPr>
          <a:r>
            <a:rPr lang="ru-RU" sz="1800" dirty="0" smtClean="0">
              <a:solidFill>
                <a:schemeClr val="tx1"/>
              </a:solidFill>
              <a:latin typeface="Times New Roman" panose="02020603050405020304" pitchFamily="18" charset="0"/>
              <a:cs typeface="Times New Roman" panose="02020603050405020304" pitchFamily="18" charset="0"/>
              <a:hlinkClick xmlns:r="http://schemas.openxmlformats.org/officeDocument/2006/relationships" r:id="" action="ppaction://hlinkfile"/>
            </a:rPr>
            <a:t> </a:t>
          </a:r>
          <a:endParaRPr lang="ru-RU" sz="1800" dirty="0" smtClean="0">
            <a:solidFill>
              <a:schemeClr val="tx1"/>
            </a:solidFill>
            <a:latin typeface="Times New Roman" panose="02020603050405020304" pitchFamily="18" charset="0"/>
            <a:cs typeface="Times New Roman" panose="02020603050405020304" pitchFamily="18" charset="0"/>
          </a:endParaRPr>
        </a:p>
      </dgm:t>
      <dgm:extLst>
        <a:ext uri="{E40237B7-FDA0-4F09-8148-C483321AD2D9}">
          <dgm14:cNvPr xmlns:dgm14="http://schemas.microsoft.com/office/drawing/2010/diagram" xmlns="" id="0" name="">
            <a:hlinkClick xmlns:r="http://schemas.openxmlformats.org/officeDocument/2006/relationships" r:id="rId2" action="ppaction://hlinkfile"/>
          </dgm14:cNvPr>
        </a:ext>
      </dgm:extLst>
    </dgm:pt>
    <dgm:pt modelId="{3378688B-B90B-4294-8047-DBDB4E216836}" type="parTrans" cxnId="{0AD89BC8-1DB4-4168-B446-8D34C0475583}">
      <dgm:prSet/>
      <dgm:spPr/>
      <dgm:t>
        <a:bodyPr/>
        <a:lstStyle/>
        <a:p>
          <a:endParaRPr lang="ru-RU"/>
        </a:p>
      </dgm:t>
    </dgm:pt>
    <dgm:pt modelId="{5DFBA2AD-AFEF-4AD8-80FE-187D1FFB33E3}" type="sibTrans" cxnId="{0AD89BC8-1DB4-4168-B446-8D34C0475583}">
      <dgm:prSet/>
      <dgm:spPr/>
      <dgm:t>
        <a:bodyPr/>
        <a:lstStyle/>
        <a:p>
          <a:endParaRPr lang="ru-RU"/>
        </a:p>
      </dgm:t>
    </dgm:pt>
    <dgm:pt modelId="{2EE7EF09-2F4B-462F-8F56-B5742024E5CC}">
      <dgm:prSet custT="1"/>
      <dgm:spPr>
        <a:solidFill>
          <a:schemeClr val="accent1">
            <a:lumMod val="40000"/>
            <a:lumOff val="60000"/>
          </a:schemeClr>
        </a:solidFill>
      </dgm:spPr>
      <dgm:t>
        <a:bodyPr/>
        <a:lstStyle/>
        <a:p>
          <a:r>
            <a:rPr lang="ru-RU" sz="1800" b="1" dirty="0" err="1" smtClean="0">
              <a:solidFill>
                <a:schemeClr val="tx1"/>
              </a:solidFill>
              <a:latin typeface="Times New Roman" panose="02020603050405020304" pitchFamily="18" charset="0"/>
              <a:cs typeface="Times New Roman" panose="02020603050405020304" pitchFamily="18" charset="0"/>
            </a:rPr>
            <a:t>Тапсырмалар</a:t>
          </a:r>
          <a:r>
            <a:rPr lang="ru-RU" sz="1800" b="1" dirty="0" smtClean="0">
              <a:solidFill>
                <a:schemeClr val="tx1"/>
              </a:solidFill>
              <a:latin typeface="Times New Roman" panose="02020603050405020304" pitchFamily="18" charset="0"/>
              <a:cs typeface="Times New Roman" panose="02020603050405020304" pitchFamily="18" charset="0"/>
            </a:rPr>
            <a:t> </a:t>
          </a:r>
          <a:r>
            <a:rPr lang="ru-RU" sz="1800" b="1" dirty="0" err="1" smtClean="0">
              <a:solidFill>
                <a:schemeClr val="tx1"/>
              </a:solidFill>
              <a:latin typeface="Times New Roman" panose="02020603050405020304" pitchFamily="18" charset="0"/>
              <a:cs typeface="Times New Roman" panose="02020603050405020304" pitchFamily="18" charset="0"/>
            </a:rPr>
            <a:t>құрастыру</a:t>
          </a:r>
          <a:endParaRPr lang="ru-RU" sz="1800" b="1" dirty="0">
            <a:solidFill>
              <a:schemeClr val="tx1"/>
            </a:solidFill>
            <a:latin typeface="Times New Roman" panose="02020603050405020304" pitchFamily="18" charset="0"/>
            <a:cs typeface="Times New Roman" panose="02020603050405020304" pitchFamily="18" charset="0"/>
          </a:endParaRPr>
        </a:p>
      </dgm:t>
    </dgm:pt>
    <dgm:pt modelId="{19FE2EB6-9A19-484C-9D9C-33A3C36AB8F6}" type="parTrans" cxnId="{8E667AB5-89FF-432A-86F4-5601ABBF3D2E}">
      <dgm:prSet/>
      <dgm:spPr/>
      <dgm:t>
        <a:bodyPr/>
        <a:lstStyle/>
        <a:p>
          <a:endParaRPr lang="ru-RU"/>
        </a:p>
      </dgm:t>
    </dgm:pt>
    <dgm:pt modelId="{163E0A49-F070-4727-B8FB-58366B7BAE75}" type="sibTrans" cxnId="{8E667AB5-89FF-432A-86F4-5601ABBF3D2E}">
      <dgm:prSet/>
      <dgm:spPr/>
      <dgm:t>
        <a:bodyPr/>
        <a:lstStyle/>
        <a:p>
          <a:endParaRPr lang="ru-RU"/>
        </a:p>
      </dgm:t>
    </dgm:pt>
    <dgm:pt modelId="{86E52459-969B-4F06-B83F-F90426A1439F}">
      <dgm:prSet/>
      <dgm:spPr/>
      <dgm:t>
        <a:bodyPr/>
        <a:lstStyle/>
        <a:p>
          <a:endParaRPr lang="ru-RU" dirty="0"/>
        </a:p>
      </dgm:t>
    </dgm:pt>
    <dgm:pt modelId="{9F9DB6E7-8847-4A1D-900B-C51E4BE5C90E}" type="parTrans" cxnId="{055C24F4-6624-486C-9C7C-B322B6A92364}">
      <dgm:prSet/>
      <dgm:spPr/>
      <dgm:t>
        <a:bodyPr/>
        <a:lstStyle/>
        <a:p>
          <a:endParaRPr lang="ru-RU"/>
        </a:p>
      </dgm:t>
    </dgm:pt>
    <dgm:pt modelId="{36D7FCFC-EC96-457D-8947-1F7338306919}" type="sibTrans" cxnId="{055C24F4-6624-486C-9C7C-B322B6A92364}">
      <dgm:prSet/>
      <dgm:spPr/>
      <dgm:t>
        <a:bodyPr/>
        <a:lstStyle/>
        <a:p>
          <a:endParaRPr lang="ru-RU"/>
        </a:p>
      </dgm:t>
    </dgm:pt>
    <dgm:pt modelId="{EBD9CDC9-180E-44BD-A117-999340E56054}">
      <dgm:prSet phldrT="[Текст]" custT="1"/>
      <dgm:spPr>
        <a:solidFill>
          <a:schemeClr val="accent1">
            <a:lumMod val="40000"/>
            <a:lumOff val="60000"/>
          </a:schemeClr>
        </a:solidFill>
      </dgm:spPr>
      <dgm:t>
        <a:bodyPr/>
        <a:lstStyle/>
        <a:p>
          <a:r>
            <a:rPr lang="ru-RU" sz="1800" b="1" dirty="0" err="1" smtClean="0">
              <a:solidFill>
                <a:schemeClr val="tx1"/>
              </a:solidFill>
              <a:latin typeface="Times New Roman" panose="02020603050405020304" pitchFamily="18" charset="0"/>
              <a:cs typeface="Times New Roman" panose="02020603050405020304" pitchFamily="18" charset="0"/>
            </a:rPr>
            <a:t>Бағалау</a:t>
          </a:r>
          <a:r>
            <a:rPr lang="ru-RU" sz="1800" b="1" dirty="0" smtClean="0">
              <a:solidFill>
                <a:schemeClr val="tx1"/>
              </a:solidFill>
              <a:latin typeface="Times New Roman" panose="02020603050405020304" pitchFamily="18" charset="0"/>
              <a:cs typeface="Times New Roman" panose="02020603050405020304" pitchFamily="18" charset="0"/>
            </a:rPr>
            <a:t> </a:t>
          </a:r>
          <a:r>
            <a:rPr lang="ru-RU" sz="1800" b="1" dirty="0" err="1" smtClean="0">
              <a:solidFill>
                <a:schemeClr val="tx1"/>
              </a:solidFill>
              <a:latin typeface="Times New Roman" panose="02020603050405020304" pitchFamily="18" charset="0"/>
              <a:cs typeface="Times New Roman" panose="02020603050405020304" pitchFamily="18" charset="0"/>
            </a:rPr>
            <a:t>критерийлерін</a:t>
          </a:r>
          <a:r>
            <a:rPr lang="ru-RU" sz="1800" b="1" dirty="0" smtClean="0">
              <a:solidFill>
                <a:schemeClr val="tx1"/>
              </a:solidFill>
              <a:latin typeface="Times New Roman" panose="02020603050405020304" pitchFamily="18" charset="0"/>
              <a:cs typeface="Times New Roman" panose="02020603050405020304" pitchFamily="18" charset="0"/>
            </a:rPr>
            <a:t> </a:t>
          </a:r>
          <a:r>
            <a:rPr lang="ru-RU" sz="1800" b="1" dirty="0" err="1" smtClean="0">
              <a:solidFill>
                <a:schemeClr val="tx1"/>
              </a:solidFill>
              <a:latin typeface="Times New Roman" panose="02020603050405020304" pitchFamily="18" charset="0"/>
              <a:cs typeface="Times New Roman" panose="02020603050405020304" pitchFamily="18" charset="0"/>
            </a:rPr>
            <a:t>анықтау</a:t>
          </a:r>
          <a:endParaRPr lang="ru-RU" sz="1800" b="1" dirty="0" smtClean="0">
            <a:solidFill>
              <a:schemeClr val="tx1"/>
            </a:solidFill>
            <a:latin typeface="Times New Roman" panose="02020603050405020304" pitchFamily="18" charset="0"/>
            <a:cs typeface="Times New Roman" panose="02020603050405020304" pitchFamily="18" charset="0"/>
          </a:endParaRPr>
        </a:p>
      </dgm:t>
    </dgm:pt>
    <dgm:pt modelId="{D3A781E7-30CD-409A-9094-E73640140AF8}" type="sibTrans" cxnId="{0F7003A8-04FB-44B6-A599-4A96049A5954}">
      <dgm:prSet/>
      <dgm:spPr/>
      <dgm:t>
        <a:bodyPr/>
        <a:lstStyle/>
        <a:p>
          <a:endParaRPr lang="ru-RU"/>
        </a:p>
      </dgm:t>
    </dgm:pt>
    <dgm:pt modelId="{71ECD667-5BAF-45CD-B625-E20023D0928C}" type="parTrans" cxnId="{0F7003A8-04FB-44B6-A599-4A96049A5954}">
      <dgm:prSet/>
      <dgm:spPr/>
      <dgm:t>
        <a:bodyPr/>
        <a:lstStyle/>
        <a:p>
          <a:endParaRPr lang="ru-RU"/>
        </a:p>
      </dgm:t>
    </dgm:pt>
    <dgm:pt modelId="{76DF742B-9F28-4A0C-A01D-6460F835F73F}">
      <dgm:prSet phldrT="[Текст]" custT="1"/>
      <dgm:spPr>
        <a:solidFill>
          <a:schemeClr val="accent1">
            <a:lumMod val="40000"/>
            <a:lumOff val="60000"/>
          </a:schemeClr>
        </a:solidFill>
      </dgm:spPr>
      <dgm:t>
        <a:bodyPr/>
        <a:lstStyle/>
        <a:p>
          <a:r>
            <a:rPr lang="ru-RU" sz="1800" b="1" dirty="0" err="1" smtClean="0">
              <a:solidFill>
                <a:schemeClr val="tx1"/>
              </a:solidFill>
              <a:latin typeface="Times New Roman" panose="02020603050405020304" pitchFamily="18" charset="0"/>
              <a:cs typeface="Times New Roman" panose="02020603050405020304" pitchFamily="18" charset="0"/>
            </a:rPr>
            <a:t>Ойлау</a:t>
          </a:r>
          <a:r>
            <a:rPr lang="ru-RU" sz="1800" b="1" dirty="0" smtClean="0">
              <a:solidFill>
                <a:schemeClr val="tx1"/>
              </a:solidFill>
              <a:latin typeface="Times New Roman" panose="02020603050405020304" pitchFamily="18" charset="0"/>
              <a:cs typeface="Times New Roman" panose="02020603050405020304" pitchFamily="18" charset="0"/>
            </a:rPr>
            <a:t> </a:t>
          </a:r>
          <a:r>
            <a:rPr lang="ru-RU" sz="1800" b="1" dirty="0" err="1" smtClean="0">
              <a:solidFill>
                <a:schemeClr val="tx1"/>
              </a:solidFill>
              <a:latin typeface="Times New Roman" panose="02020603050405020304" pitchFamily="18" charset="0"/>
              <a:cs typeface="Times New Roman" panose="02020603050405020304" pitchFamily="18" charset="0"/>
            </a:rPr>
            <a:t>деңгейлерін</a:t>
          </a:r>
          <a:r>
            <a:rPr lang="ru-RU" sz="1800" b="1" dirty="0" smtClean="0">
              <a:solidFill>
                <a:schemeClr val="tx1"/>
              </a:solidFill>
              <a:latin typeface="Times New Roman" panose="02020603050405020304" pitchFamily="18" charset="0"/>
              <a:cs typeface="Times New Roman" panose="02020603050405020304" pitchFamily="18" charset="0"/>
            </a:rPr>
            <a:t> </a:t>
          </a:r>
          <a:r>
            <a:rPr lang="ru-RU" sz="1800" b="1" dirty="0" err="1" smtClean="0">
              <a:solidFill>
                <a:schemeClr val="tx1"/>
              </a:solidFill>
              <a:latin typeface="Times New Roman" panose="02020603050405020304" pitchFamily="18" charset="0"/>
              <a:cs typeface="Times New Roman" panose="02020603050405020304" pitchFamily="18" charset="0"/>
            </a:rPr>
            <a:t>сәйкестендіру</a:t>
          </a:r>
          <a:endParaRPr lang="ru-RU" sz="1800" b="1" dirty="0" smtClean="0">
            <a:solidFill>
              <a:schemeClr val="tx1"/>
            </a:solidFill>
            <a:latin typeface="Times New Roman" panose="02020603050405020304" pitchFamily="18" charset="0"/>
            <a:cs typeface="Times New Roman" panose="02020603050405020304" pitchFamily="18" charset="0"/>
          </a:endParaRPr>
        </a:p>
      </dgm:t>
      <dgm:extLst>
        <a:ext uri="{E40237B7-FDA0-4F09-8148-C483321AD2D9}">
          <dgm14:cNvPr xmlns:dgm14="http://schemas.microsoft.com/office/drawing/2010/diagram" xmlns="" id="0" name="">
            <a:hlinkClick xmlns:r="http://schemas.openxmlformats.org/officeDocument/2006/relationships" r:id="rId2" action="ppaction://hlinkfile"/>
          </dgm14:cNvPr>
        </a:ext>
      </dgm:extLst>
    </dgm:pt>
    <dgm:pt modelId="{9FF37F08-9CA5-4D1D-83BA-108906DC65FC}" type="parTrans" cxnId="{9706EA04-7171-4FD1-9293-07E84FAEE100}">
      <dgm:prSet/>
      <dgm:spPr/>
      <dgm:t>
        <a:bodyPr/>
        <a:lstStyle/>
        <a:p>
          <a:endParaRPr lang="ru-RU"/>
        </a:p>
      </dgm:t>
    </dgm:pt>
    <dgm:pt modelId="{EDDF1EE8-6DC4-46AB-8D37-058A5A144790}" type="sibTrans" cxnId="{9706EA04-7171-4FD1-9293-07E84FAEE100}">
      <dgm:prSet/>
      <dgm:spPr/>
      <dgm:t>
        <a:bodyPr/>
        <a:lstStyle/>
        <a:p>
          <a:endParaRPr lang="ru-RU"/>
        </a:p>
      </dgm:t>
    </dgm:pt>
    <dgm:pt modelId="{F6B8DBB6-325D-4666-AB63-19D10BC3CF11}" type="pres">
      <dgm:prSet presAssocID="{6A9A64B0-5BD0-4902-84F6-5B9FF704DFB8}" presName="composite" presStyleCnt="0">
        <dgm:presLayoutVars>
          <dgm:chMax val="5"/>
          <dgm:dir/>
          <dgm:animLvl val="ctr"/>
          <dgm:resizeHandles val="exact"/>
        </dgm:presLayoutVars>
      </dgm:prSet>
      <dgm:spPr/>
      <dgm:t>
        <a:bodyPr/>
        <a:lstStyle/>
        <a:p>
          <a:endParaRPr lang="ru-RU"/>
        </a:p>
      </dgm:t>
    </dgm:pt>
    <dgm:pt modelId="{27BFB083-86F2-4F50-8F64-7668043D2969}" type="pres">
      <dgm:prSet presAssocID="{6A9A64B0-5BD0-4902-84F6-5B9FF704DFB8}" presName="cycle" presStyleCnt="0"/>
      <dgm:spPr/>
      <dgm:t>
        <a:bodyPr/>
        <a:lstStyle/>
        <a:p>
          <a:endParaRPr lang="ru-RU"/>
        </a:p>
      </dgm:t>
    </dgm:pt>
    <dgm:pt modelId="{57E78A47-F0F7-441B-96A0-B2D1A9D88C46}" type="pres">
      <dgm:prSet presAssocID="{6A9A64B0-5BD0-4902-84F6-5B9FF704DFB8}" presName="centerShape" presStyleCnt="0"/>
      <dgm:spPr/>
      <dgm:t>
        <a:bodyPr/>
        <a:lstStyle/>
        <a:p>
          <a:endParaRPr lang="ru-RU"/>
        </a:p>
      </dgm:t>
    </dgm:pt>
    <dgm:pt modelId="{2901260A-529D-4B46-922A-A1D017EDE928}" type="pres">
      <dgm:prSet presAssocID="{6A9A64B0-5BD0-4902-84F6-5B9FF704DFB8}" presName="connSite" presStyleLbl="node1" presStyleIdx="0" presStyleCnt="6"/>
      <dgm:spPr/>
      <dgm:t>
        <a:bodyPr/>
        <a:lstStyle/>
        <a:p>
          <a:endParaRPr lang="ru-RU"/>
        </a:p>
      </dgm:t>
    </dgm:pt>
    <dgm:pt modelId="{364FC8E4-9B18-41EC-B21E-4336495F4B08}" type="pres">
      <dgm:prSet presAssocID="{6A9A64B0-5BD0-4902-84F6-5B9FF704DFB8}" presName="visible" presStyleLbl="node1" presStyleIdx="0" presStyleCnt="6" custScaleX="121916" custScaleY="85308" custLinFactNeighborX="-19808"/>
      <dgm:spPr>
        <a:blipFill>
          <a:blip xmlns:r="http://schemas.openxmlformats.org/officeDocument/2006/relationships" r:embed="rId3">
            <a:extLst>
              <a:ext uri="{28A0092B-C50C-407E-A947-70E740481C1C}">
                <a14:useLocalDpi xmlns:a14="http://schemas.microsoft.com/office/drawing/2010/main" xmlns="" val="0"/>
              </a:ext>
            </a:extLst>
          </a:blip>
          <a:srcRect/>
          <a:stretch>
            <a:fillRect l="-16000" r="-16000"/>
          </a:stretch>
        </a:blipFill>
      </dgm:spPr>
      <dgm:t>
        <a:bodyPr/>
        <a:lstStyle/>
        <a:p>
          <a:endParaRPr lang="ru-RU"/>
        </a:p>
      </dgm:t>
    </dgm:pt>
    <dgm:pt modelId="{193CDF5E-0D7D-4820-A1A8-D4A6467B4F28}" type="pres">
      <dgm:prSet presAssocID="{3378688B-B90B-4294-8047-DBDB4E216836}" presName="Name25" presStyleLbl="parChTrans1D1" presStyleIdx="0" presStyleCnt="5"/>
      <dgm:spPr/>
      <dgm:t>
        <a:bodyPr/>
        <a:lstStyle/>
        <a:p>
          <a:endParaRPr lang="ru-RU"/>
        </a:p>
      </dgm:t>
    </dgm:pt>
    <dgm:pt modelId="{3732A44D-DB77-4559-828D-C1B03314C1A4}" type="pres">
      <dgm:prSet presAssocID="{B44213E9-60ED-409A-82E9-5DD286B965B5}" presName="node" presStyleCnt="0"/>
      <dgm:spPr/>
    </dgm:pt>
    <dgm:pt modelId="{5A29052B-E14B-401F-A8BF-DEB2313EBA96}" type="pres">
      <dgm:prSet presAssocID="{B44213E9-60ED-409A-82E9-5DD286B965B5}" presName="parentNode" presStyleLbl="node1" presStyleIdx="1" presStyleCnt="6" custScaleX="447844" custScaleY="127627" custLinFactNeighborX="24068" custLinFactNeighborY="-612">
        <dgm:presLayoutVars>
          <dgm:chMax val="1"/>
          <dgm:bulletEnabled val="1"/>
        </dgm:presLayoutVars>
      </dgm:prSet>
      <dgm:spPr/>
      <dgm:t>
        <a:bodyPr/>
        <a:lstStyle/>
        <a:p>
          <a:endParaRPr lang="ru-RU"/>
        </a:p>
      </dgm:t>
    </dgm:pt>
    <dgm:pt modelId="{0B78216E-D7BE-4CC7-90A5-C464FB4B7276}" type="pres">
      <dgm:prSet presAssocID="{B44213E9-60ED-409A-82E9-5DD286B965B5}" presName="childNode" presStyleLbl="revTx" presStyleIdx="0" presStyleCnt="1">
        <dgm:presLayoutVars>
          <dgm:bulletEnabled val="1"/>
        </dgm:presLayoutVars>
      </dgm:prSet>
      <dgm:spPr/>
    </dgm:pt>
    <dgm:pt modelId="{3EC00AF4-34BE-4636-A7C6-027B32A373E1}" type="pres">
      <dgm:prSet presAssocID="{9FF37F08-9CA5-4D1D-83BA-108906DC65FC}" presName="Name25" presStyleLbl="parChTrans1D1" presStyleIdx="1" presStyleCnt="5"/>
      <dgm:spPr/>
      <dgm:t>
        <a:bodyPr/>
        <a:lstStyle/>
        <a:p>
          <a:endParaRPr lang="ru-RU"/>
        </a:p>
      </dgm:t>
    </dgm:pt>
    <dgm:pt modelId="{5E7E9A05-C28F-4222-B0B4-F05DD4CAD579}" type="pres">
      <dgm:prSet presAssocID="{76DF742B-9F28-4A0C-A01D-6460F835F73F}" presName="node" presStyleCnt="0"/>
      <dgm:spPr/>
    </dgm:pt>
    <dgm:pt modelId="{B9D1C509-095A-4DA1-87EE-1C1FF479208C}" type="pres">
      <dgm:prSet presAssocID="{76DF742B-9F28-4A0C-A01D-6460F835F73F}" presName="parentNode" presStyleLbl="node1" presStyleIdx="2" presStyleCnt="6" custScaleX="415692" custScaleY="150018" custLinFactX="137285" custLinFactNeighborX="200000" custLinFactNeighborY="-29640">
        <dgm:presLayoutVars>
          <dgm:chMax val="1"/>
          <dgm:bulletEnabled val="1"/>
        </dgm:presLayoutVars>
      </dgm:prSet>
      <dgm:spPr/>
      <dgm:t>
        <a:bodyPr/>
        <a:lstStyle/>
        <a:p>
          <a:endParaRPr lang="ru-RU"/>
        </a:p>
      </dgm:t>
    </dgm:pt>
    <dgm:pt modelId="{53D0C2B6-0410-4701-BD12-50C6AAB89C74}" type="pres">
      <dgm:prSet presAssocID="{76DF742B-9F28-4A0C-A01D-6460F835F73F}" presName="childNode" presStyleLbl="revTx" presStyleIdx="0" presStyleCnt="1">
        <dgm:presLayoutVars>
          <dgm:bulletEnabled val="1"/>
        </dgm:presLayoutVars>
      </dgm:prSet>
      <dgm:spPr/>
    </dgm:pt>
    <dgm:pt modelId="{69F5727C-9A9B-4B24-AADA-F95DF6D45352}" type="pres">
      <dgm:prSet presAssocID="{71ECD667-5BAF-45CD-B625-E20023D0928C}" presName="Name25" presStyleLbl="parChTrans1D1" presStyleIdx="2" presStyleCnt="5"/>
      <dgm:spPr/>
      <dgm:t>
        <a:bodyPr/>
        <a:lstStyle/>
        <a:p>
          <a:endParaRPr lang="ru-RU"/>
        </a:p>
      </dgm:t>
    </dgm:pt>
    <dgm:pt modelId="{14E3393D-03A3-4197-86A7-8D6AD964103A}" type="pres">
      <dgm:prSet presAssocID="{EBD9CDC9-180E-44BD-A117-999340E56054}" presName="node" presStyleCnt="0"/>
      <dgm:spPr/>
      <dgm:t>
        <a:bodyPr/>
        <a:lstStyle/>
        <a:p>
          <a:endParaRPr lang="ru-RU"/>
        </a:p>
      </dgm:t>
    </dgm:pt>
    <dgm:pt modelId="{A4F4B729-72E4-4052-A665-4EAB13D3A15E}" type="pres">
      <dgm:prSet presAssocID="{EBD9CDC9-180E-44BD-A117-999340E56054}" presName="parentNode" presStyleLbl="node1" presStyleIdx="3" presStyleCnt="6" custScaleX="428263" custScaleY="143715" custLinFactX="159628" custLinFactNeighborX="200000" custLinFactNeighborY="29109">
        <dgm:presLayoutVars>
          <dgm:chMax val="1"/>
          <dgm:bulletEnabled val="1"/>
        </dgm:presLayoutVars>
      </dgm:prSet>
      <dgm:spPr/>
      <dgm:t>
        <a:bodyPr/>
        <a:lstStyle/>
        <a:p>
          <a:endParaRPr lang="ru-RU"/>
        </a:p>
      </dgm:t>
    </dgm:pt>
    <dgm:pt modelId="{A9B06FB3-6F81-41E1-B0AD-07FE7F556C1B}" type="pres">
      <dgm:prSet presAssocID="{EBD9CDC9-180E-44BD-A117-999340E56054}" presName="childNode" presStyleLbl="revTx" presStyleIdx="0" presStyleCnt="1">
        <dgm:presLayoutVars>
          <dgm:bulletEnabled val="1"/>
        </dgm:presLayoutVars>
      </dgm:prSet>
      <dgm:spPr/>
      <dgm:t>
        <a:bodyPr/>
        <a:lstStyle/>
        <a:p>
          <a:endParaRPr lang="ru-RU"/>
        </a:p>
      </dgm:t>
    </dgm:pt>
    <dgm:pt modelId="{F6F4E0DE-7CE9-479B-B8B6-8947E646CA1B}" type="pres">
      <dgm:prSet presAssocID="{19FE2EB6-9A19-484C-9D9C-33A3C36AB8F6}" presName="Name25" presStyleLbl="parChTrans1D1" presStyleIdx="3" presStyleCnt="5"/>
      <dgm:spPr/>
      <dgm:t>
        <a:bodyPr/>
        <a:lstStyle/>
        <a:p>
          <a:endParaRPr lang="ru-RU"/>
        </a:p>
      </dgm:t>
    </dgm:pt>
    <dgm:pt modelId="{786F0DAC-57FE-4203-8893-5E71F01BC28E}" type="pres">
      <dgm:prSet presAssocID="{2EE7EF09-2F4B-462F-8F56-B5742024E5CC}" presName="node" presStyleCnt="0"/>
      <dgm:spPr/>
    </dgm:pt>
    <dgm:pt modelId="{2981CA95-2B41-4F83-85C4-E37E46862D53}" type="pres">
      <dgm:prSet presAssocID="{2EE7EF09-2F4B-462F-8F56-B5742024E5CC}" presName="parentNode" presStyleLbl="node1" presStyleIdx="4" presStyleCnt="6" custScaleX="404823" custScaleY="137960" custLinFactX="100000" custLinFactNeighborX="143211" custLinFactNeighborY="42688">
        <dgm:presLayoutVars>
          <dgm:chMax val="1"/>
          <dgm:bulletEnabled val="1"/>
        </dgm:presLayoutVars>
      </dgm:prSet>
      <dgm:spPr/>
      <dgm:t>
        <a:bodyPr/>
        <a:lstStyle/>
        <a:p>
          <a:endParaRPr lang="ru-RU"/>
        </a:p>
      </dgm:t>
    </dgm:pt>
    <dgm:pt modelId="{23013D81-297C-44EB-8507-B22CDFB0606A}" type="pres">
      <dgm:prSet presAssocID="{2EE7EF09-2F4B-462F-8F56-B5742024E5CC}" presName="childNode" presStyleLbl="revTx" presStyleIdx="0" presStyleCnt="1">
        <dgm:presLayoutVars>
          <dgm:bulletEnabled val="1"/>
        </dgm:presLayoutVars>
      </dgm:prSet>
      <dgm:spPr/>
    </dgm:pt>
    <dgm:pt modelId="{2E840AFC-B75D-4EE7-9BE5-9EBA8E1752B4}" type="pres">
      <dgm:prSet presAssocID="{2C2859C2-42A4-4F08-A2B2-7733D20B60CA}" presName="Name25" presStyleLbl="parChTrans1D1" presStyleIdx="4" presStyleCnt="5"/>
      <dgm:spPr/>
      <dgm:t>
        <a:bodyPr/>
        <a:lstStyle/>
        <a:p>
          <a:endParaRPr lang="ru-RU"/>
        </a:p>
      </dgm:t>
    </dgm:pt>
    <dgm:pt modelId="{0ED96D2C-9F48-4674-AC47-C87470250370}" type="pres">
      <dgm:prSet presAssocID="{25217020-AF47-4182-89BA-4CC6BC091335}" presName="node" presStyleCnt="0"/>
      <dgm:spPr/>
      <dgm:t>
        <a:bodyPr/>
        <a:lstStyle/>
        <a:p>
          <a:endParaRPr lang="ru-RU"/>
        </a:p>
      </dgm:t>
    </dgm:pt>
    <dgm:pt modelId="{9036A3ED-D9B5-4454-99A0-06926B265ACC}" type="pres">
      <dgm:prSet presAssocID="{25217020-AF47-4182-89BA-4CC6BC091335}" presName="parentNode" presStyleLbl="node1" presStyleIdx="5" presStyleCnt="6" custScaleX="408077" custScaleY="160607" custLinFactNeighborX="-49017" custLinFactNeighborY="7631">
        <dgm:presLayoutVars>
          <dgm:chMax val="1"/>
          <dgm:bulletEnabled val="1"/>
        </dgm:presLayoutVars>
      </dgm:prSet>
      <dgm:spPr/>
      <dgm:t>
        <a:bodyPr/>
        <a:lstStyle/>
        <a:p>
          <a:endParaRPr lang="ru-RU"/>
        </a:p>
      </dgm:t>
    </dgm:pt>
    <dgm:pt modelId="{B9E5CA3A-8E1A-4AAC-8705-FFA88ACE4F64}" type="pres">
      <dgm:prSet presAssocID="{25217020-AF47-4182-89BA-4CC6BC091335}" presName="childNode" presStyleLbl="revTx" presStyleIdx="0" presStyleCnt="1">
        <dgm:presLayoutVars>
          <dgm:bulletEnabled val="1"/>
        </dgm:presLayoutVars>
      </dgm:prSet>
      <dgm:spPr/>
      <dgm:t>
        <a:bodyPr/>
        <a:lstStyle/>
        <a:p>
          <a:endParaRPr lang="ru-RU"/>
        </a:p>
      </dgm:t>
    </dgm:pt>
  </dgm:ptLst>
  <dgm:cxnLst>
    <dgm:cxn modelId="{3DB6B8B5-DCFA-41A2-8066-DCDDDA5E09EE}" type="presOf" srcId="{86E52459-969B-4F06-B83F-F90426A1439F}" destId="{B9E5CA3A-8E1A-4AAC-8705-FFA88ACE4F64}" srcOrd="0" destOrd="0" presId="urn:microsoft.com/office/officeart/2005/8/layout/radial2"/>
    <dgm:cxn modelId="{BDAD17EA-5849-44E6-B15B-594E5FB90B8A}" type="presOf" srcId="{2EE7EF09-2F4B-462F-8F56-B5742024E5CC}" destId="{2981CA95-2B41-4F83-85C4-E37E46862D53}" srcOrd="0" destOrd="0" presId="urn:microsoft.com/office/officeart/2005/8/layout/radial2"/>
    <dgm:cxn modelId="{E6EBE253-2B2D-4C9F-9C49-E6BE5304F3DD}" type="presOf" srcId="{76DF742B-9F28-4A0C-A01D-6460F835F73F}" destId="{B9D1C509-095A-4DA1-87EE-1C1FF479208C}" srcOrd="0" destOrd="0" presId="urn:microsoft.com/office/officeart/2005/8/layout/radial2"/>
    <dgm:cxn modelId="{055C24F4-6624-486C-9C7C-B322B6A92364}" srcId="{25217020-AF47-4182-89BA-4CC6BC091335}" destId="{86E52459-969B-4F06-B83F-F90426A1439F}" srcOrd="0" destOrd="0" parTransId="{9F9DB6E7-8847-4A1D-900B-C51E4BE5C90E}" sibTransId="{36D7FCFC-EC96-457D-8947-1F7338306919}"/>
    <dgm:cxn modelId="{4D56413D-BAB0-4FC5-91FF-003965DDB774}" type="presOf" srcId="{6A9A64B0-5BD0-4902-84F6-5B9FF704DFB8}" destId="{F6B8DBB6-325D-4666-AB63-19D10BC3CF11}" srcOrd="0" destOrd="0" presId="urn:microsoft.com/office/officeart/2005/8/layout/radial2"/>
    <dgm:cxn modelId="{13E5791E-929D-4DAA-BEFB-91791DE9CBCF}" type="presOf" srcId="{71ECD667-5BAF-45CD-B625-E20023D0928C}" destId="{69F5727C-9A9B-4B24-AADA-F95DF6D45352}" srcOrd="0" destOrd="0" presId="urn:microsoft.com/office/officeart/2005/8/layout/radial2"/>
    <dgm:cxn modelId="{8E667AB5-89FF-432A-86F4-5601ABBF3D2E}" srcId="{6A9A64B0-5BD0-4902-84F6-5B9FF704DFB8}" destId="{2EE7EF09-2F4B-462F-8F56-B5742024E5CC}" srcOrd="3" destOrd="0" parTransId="{19FE2EB6-9A19-484C-9D9C-33A3C36AB8F6}" sibTransId="{163E0A49-F070-4727-B8FB-58366B7BAE75}"/>
    <dgm:cxn modelId="{1D3F41BB-6169-415E-859D-12C25EFDDD01}" srcId="{6A9A64B0-5BD0-4902-84F6-5B9FF704DFB8}" destId="{25217020-AF47-4182-89BA-4CC6BC091335}" srcOrd="4" destOrd="0" parTransId="{2C2859C2-42A4-4F08-A2B2-7733D20B60CA}" sibTransId="{30376EDF-BBF3-4D1B-A7E0-966FAEBE6EE7}"/>
    <dgm:cxn modelId="{0AD89BC8-1DB4-4168-B446-8D34C0475583}" srcId="{6A9A64B0-5BD0-4902-84F6-5B9FF704DFB8}" destId="{B44213E9-60ED-409A-82E9-5DD286B965B5}" srcOrd="0" destOrd="0" parTransId="{3378688B-B90B-4294-8047-DBDB4E216836}" sibTransId="{5DFBA2AD-AFEF-4AD8-80FE-187D1FFB33E3}"/>
    <dgm:cxn modelId="{A4E2C813-75FF-43FF-A6AB-78FB2EC60A96}" type="presOf" srcId="{EBD9CDC9-180E-44BD-A117-999340E56054}" destId="{A4F4B729-72E4-4052-A665-4EAB13D3A15E}" srcOrd="0" destOrd="0" presId="urn:microsoft.com/office/officeart/2005/8/layout/radial2"/>
    <dgm:cxn modelId="{BC68943A-D58F-401A-B3D3-AAFD9796E8E1}" type="presOf" srcId="{25217020-AF47-4182-89BA-4CC6BC091335}" destId="{9036A3ED-D9B5-4454-99A0-06926B265ACC}" srcOrd="0" destOrd="0" presId="urn:microsoft.com/office/officeart/2005/8/layout/radial2"/>
    <dgm:cxn modelId="{DA21F253-4C19-4EDD-90E3-938D197122D6}" type="presOf" srcId="{2C2859C2-42A4-4F08-A2B2-7733D20B60CA}" destId="{2E840AFC-B75D-4EE7-9BE5-9EBA8E1752B4}" srcOrd="0" destOrd="0" presId="urn:microsoft.com/office/officeart/2005/8/layout/radial2"/>
    <dgm:cxn modelId="{F4D6CAD5-B174-467F-B90A-79251F9842FB}" type="presOf" srcId="{19FE2EB6-9A19-484C-9D9C-33A3C36AB8F6}" destId="{F6F4E0DE-7CE9-479B-B8B6-8947E646CA1B}" srcOrd="0" destOrd="0" presId="urn:microsoft.com/office/officeart/2005/8/layout/radial2"/>
    <dgm:cxn modelId="{9706EA04-7171-4FD1-9293-07E84FAEE100}" srcId="{6A9A64B0-5BD0-4902-84F6-5B9FF704DFB8}" destId="{76DF742B-9F28-4A0C-A01D-6460F835F73F}" srcOrd="1" destOrd="0" parTransId="{9FF37F08-9CA5-4D1D-83BA-108906DC65FC}" sibTransId="{EDDF1EE8-6DC4-46AB-8D37-058A5A144790}"/>
    <dgm:cxn modelId="{81735985-0A14-4B31-87A6-6D9D1BFD6084}" type="presOf" srcId="{3378688B-B90B-4294-8047-DBDB4E216836}" destId="{193CDF5E-0D7D-4820-A1A8-D4A6467B4F28}" srcOrd="0" destOrd="0" presId="urn:microsoft.com/office/officeart/2005/8/layout/radial2"/>
    <dgm:cxn modelId="{5F94EA1C-59F2-459D-8817-E3425F0DA6BC}" type="presOf" srcId="{B44213E9-60ED-409A-82E9-5DD286B965B5}" destId="{5A29052B-E14B-401F-A8BF-DEB2313EBA96}" srcOrd="0" destOrd="0" presId="urn:microsoft.com/office/officeart/2005/8/layout/radial2"/>
    <dgm:cxn modelId="{0F7003A8-04FB-44B6-A599-4A96049A5954}" srcId="{6A9A64B0-5BD0-4902-84F6-5B9FF704DFB8}" destId="{EBD9CDC9-180E-44BD-A117-999340E56054}" srcOrd="2" destOrd="0" parTransId="{71ECD667-5BAF-45CD-B625-E20023D0928C}" sibTransId="{D3A781E7-30CD-409A-9094-E73640140AF8}"/>
    <dgm:cxn modelId="{073B0DAB-7890-475B-9711-F20E7FA2937C}" type="presOf" srcId="{9FF37F08-9CA5-4D1D-83BA-108906DC65FC}" destId="{3EC00AF4-34BE-4636-A7C6-027B32A373E1}" srcOrd="0" destOrd="0" presId="urn:microsoft.com/office/officeart/2005/8/layout/radial2"/>
    <dgm:cxn modelId="{3BA17185-1F17-4025-B147-9CFF363C2DAF}" type="presParOf" srcId="{F6B8DBB6-325D-4666-AB63-19D10BC3CF11}" destId="{27BFB083-86F2-4F50-8F64-7668043D2969}" srcOrd="0" destOrd="0" presId="urn:microsoft.com/office/officeart/2005/8/layout/radial2"/>
    <dgm:cxn modelId="{CFE5CA39-C432-4A36-B35E-DE171C56FE57}" type="presParOf" srcId="{27BFB083-86F2-4F50-8F64-7668043D2969}" destId="{57E78A47-F0F7-441B-96A0-B2D1A9D88C46}" srcOrd="0" destOrd="0" presId="urn:microsoft.com/office/officeart/2005/8/layout/radial2"/>
    <dgm:cxn modelId="{42C9311E-7073-437D-B441-9D009CA0B45A}" type="presParOf" srcId="{57E78A47-F0F7-441B-96A0-B2D1A9D88C46}" destId="{2901260A-529D-4B46-922A-A1D017EDE928}" srcOrd="0" destOrd="0" presId="urn:microsoft.com/office/officeart/2005/8/layout/radial2"/>
    <dgm:cxn modelId="{A85FA930-4344-4677-92B8-5B5C5E81AA88}" type="presParOf" srcId="{57E78A47-F0F7-441B-96A0-B2D1A9D88C46}" destId="{364FC8E4-9B18-41EC-B21E-4336495F4B08}" srcOrd="1" destOrd="0" presId="urn:microsoft.com/office/officeart/2005/8/layout/radial2"/>
    <dgm:cxn modelId="{4111CC70-C5BE-4739-8F65-228133B77443}" type="presParOf" srcId="{27BFB083-86F2-4F50-8F64-7668043D2969}" destId="{193CDF5E-0D7D-4820-A1A8-D4A6467B4F28}" srcOrd="1" destOrd="0" presId="urn:microsoft.com/office/officeart/2005/8/layout/radial2"/>
    <dgm:cxn modelId="{279A3F2F-700F-4A9F-95D1-78D19BED0CCB}" type="presParOf" srcId="{27BFB083-86F2-4F50-8F64-7668043D2969}" destId="{3732A44D-DB77-4559-828D-C1B03314C1A4}" srcOrd="2" destOrd="0" presId="urn:microsoft.com/office/officeart/2005/8/layout/radial2"/>
    <dgm:cxn modelId="{189EC184-07E6-4D72-A0DD-53F039574B8B}" type="presParOf" srcId="{3732A44D-DB77-4559-828D-C1B03314C1A4}" destId="{5A29052B-E14B-401F-A8BF-DEB2313EBA96}" srcOrd="0" destOrd="0" presId="urn:microsoft.com/office/officeart/2005/8/layout/radial2"/>
    <dgm:cxn modelId="{0DA06CAA-A56B-4223-B56E-7B75723209DF}" type="presParOf" srcId="{3732A44D-DB77-4559-828D-C1B03314C1A4}" destId="{0B78216E-D7BE-4CC7-90A5-C464FB4B7276}" srcOrd="1" destOrd="0" presId="urn:microsoft.com/office/officeart/2005/8/layout/radial2"/>
    <dgm:cxn modelId="{B483F5CE-8C26-4348-8F60-D118BC73BCB4}" type="presParOf" srcId="{27BFB083-86F2-4F50-8F64-7668043D2969}" destId="{3EC00AF4-34BE-4636-A7C6-027B32A373E1}" srcOrd="3" destOrd="0" presId="urn:microsoft.com/office/officeart/2005/8/layout/radial2"/>
    <dgm:cxn modelId="{5948E23B-6ECF-4897-B27C-106F716BAA29}" type="presParOf" srcId="{27BFB083-86F2-4F50-8F64-7668043D2969}" destId="{5E7E9A05-C28F-4222-B0B4-F05DD4CAD579}" srcOrd="4" destOrd="0" presId="urn:microsoft.com/office/officeart/2005/8/layout/radial2"/>
    <dgm:cxn modelId="{27DA96F9-3106-46AE-AF9F-EC388E5539F8}" type="presParOf" srcId="{5E7E9A05-C28F-4222-B0B4-F05DD4CAD579}" destId="{B9D1C509-095A-4DA1-87EE-1C1FF479208C}" srcOrd="0" destOrd="0" presId="urn:microsoft.com/office/officeart/2005/8/layout/radial2"/>
    <dgm:cxn modelId="{B914BD92-347B-4845-8E9C-8FD100AD9AD3}" type="presParOf" srcId="{5E7E9A05-C28F-4222-B0B4-F05DD4CAD579}" destId="{53D0C2B6-0410-4701-BD12-50C6AAB89C74}" srcOrd="1" destOrd="0" presId="urn:microsoft.com/office/officeart/2005/8/layout/radial2"/>
    <dgm:cxn modelId="{6A55F563-C9BE-4762-AA85-CBD891E997BD}" type="presParOf" srcId="{27BFB083-86F2-4F50-8F64-7668043D2969}" destId="{69F5727C-9A9B-4B24-AADA-F95DF6D45352}" srcOrd="5" destOrd="0" presId="urn:microsoft.com/office/officeart/2005/8/layout/radial2"/>
    <dgm:cxn modelId="{18095EB0-6803-453E-8EA5-95E2459ED9B9}" type="presParOf" srcId="{27BFB083-86F2-4F50-8F64-7668043D2969}" destId="{14E3393D-03A3-4197-86A7-8D6AD964103A}" srcOrd="6" destOrd="0" presId="urn:microsoft.com/office/officeart/2005/8/layout/radial2"/>
    <dgm:cxn modelId="{39048B2C-1E92-40F4-AC79-52BF7DD2F2F8}" type="presParOf" srcId="{14E3393D-03A3-4197-86A7-8D6AD964103A}" destId="{A4F4B729-72E4-4052-A665-4EAB13D3A15E}" srcOrd="0" destOrd="0" presId="urn:microsoft.com/office/officeart/2005/8/layout/radial2"/>
    <dgm:cxn modelId="{D06B3E68-8A66-42F2-A0A0-4F73CB324397}" type="presParOf" srcId="{14E3393D-03A3-4197-86A7-8D6AD964103A}" destId="{A9B06FB3-6F81-41E1-B0AD-07FE7F556C1B}" srcOrd="1" destOrd="0" presId="urn:microsoft.com/office/officeart/2005/8/layout/radial2"/>
    <dgm:cxn modelId="{F95E16CA-9032-49CC-97C1-F771D677380E}" type="presParOf" srcId="{27BFB083-86F2-4F50-8F64-7668043D2969}" destId="{F6F4E0DE-7CE9-479B-B8B6-8947E646CA1B}" srcOrd="7" destOrd="0" presId="urn:microsoft.com/office/officeart/2005/8/layout/radial2"/>
    <dgm:cxn modelId="{1BE7C9EA-D678-4408-972C-515E93EBE69B}" type="presParOf" srcId="{27BFB083-86F2-4F50-8F64-7668043D2969}" destId="{786F0DAC-57FE-4203-8893-5E71F01BC28E}" srcOrd="8" destOrd="0" presId="urn:microsoft.com/office/officeart/2005/8/layout/radial2"/>
    <dgm:cxn modelId="{9D703F6B-4E50-4E53-9DF4-186734F5EAE4}" type="presParOf" srcId="{786F0DAC-57FE-4203-8893-5E71F01BC28E}" destId="{2981CA95-2B41-4F83-85C4-E37E46862D53}" srcOrd="0" destOrd="0" presId="urn:microsoft.com/office/officeart/2005/8/layout/radial2"/>
    <dgm:cxn modelId="{F6B47F6F-9A01-4924-BF5A-450588D35AE0}" type="presParOf" srcId="{786F0DAC-57FE-4203-8893-5E71F01BC28E}" destId="{23013D81-297C-44EB-8507-B22CDFB0606A}" srcOrd="1" destOrd="0" presId="urn:microsoft.com/office/officeart/2005/8/layout/radial2"/>
    <dgm:cxn modelId="{4542D605-5464-46BA-83F4-E0FEE5F24D57}" type="presParOf" srcId="{27BFB083-86F2-4F50-8F64-7668043D2969}" destId="{2E840AFC-B75D-4EE7-9BE5-9EBA8E1752B4}" srcOrd="9" destOrd="0" presId="urn:microsoft.com/office/officeart/2005/8/layout/radial2"/>
    <dgm:cxn modelId="{9E480CB6-74D5-46B5-A632-6B4163ED9ED3}" type="presParOf" srcId="{27BFB083-86F2-4F50-8F64-7668043D2969}" destId="{0ED96D2C-9F48-4674-AC47-C87470250370}" srcOrd="10" destOrd="0" presId="urn:microsoft.com/office/officeart/2005/8/layout/radial2"/>
    <dgm:cxn modelId="{F317D7CF-38E4-4874-846C-C8D72C22AE71}" type="presParOf" srcId="{0ED96D2C-9F48-4674-AC47-C87470250370}" destId="{9036A3ED-D9B5-4454-99A0-06926B265ACC}" srcOrd="0" destOrd="0" presId="urn:microsoft.com/office/officeart/2005/8/layout/radial2"/>
    <dgm:cxn modelId="{9B0AA0A0-07E4-4637-8E07-D625A1610936}" type="presParOf" srcId="{0ED96D2C-9F48-4674-AC47-C87470250370}" destId="{B9E5CA3A-8E1A-4AAC-8705-FFA88ACE4F64}" srcOrd="1" destOrd="0" presId="urn:microsoft.com/office/officeart/2005/8/layout/radial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E840AFC-B75D-4EE7-9BE5-9EBA8E1752B4}">
      <dsp:nvSpPr>
        <dsp:cNvPr id="0" name=""/>
        <dsp:cNvSpPr/>
      </dsp:nvSpPr>
      <dsp:spPr>
        <a:xfrm rot="4372277">
          <a:off x="2026030" y="3192923"/>
          <a:ext cx="885381" cy="26982"/>
        </a:xfrm>
        <a:custGeom>
          <a:avLst/>
          <a:gdLst/>
          <a:ahLst/>
          <a:cxnLst/>
          <a:rect l="0" t="0" r="0" b="0"/>
          <a:pathLst>
            <a:path>
              <a:moveTo>
                <a:pt x="0" y="13491"/>
              </a:moveTo>
              <a:lnTo>
                <a:pt x="885381" y="1349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F4E0DE-7CE9-479B-B8B6-8947E646CA1B}">
      <dsp:nvSpPr>
        <dsp:cNvPr id="0" name=""/>
        <dsp:cNvSpPr/>
      </dsp:nvSpPr>
      <dsp:spPr>
        <a:xfrm rot="1288856">
          <a:off x="2590296" y="2883191"/>
          <a:ext cx="2189332" cy="26982"/>
        </a:xfrm>
        <a:custGeom>
          <a:avLst/>
          <a:gdLst/>
          <a:ahLst/>
          <a:cxnLst/>
          <a:rect l="0" t="0" r="0" b="0"/>
          <a:pathLst>
            <a:path>
              <a:moveTo>
                <a:pt x="0" y="13491"/>
              </a:moveTo>
              <a:lnTo>
                <a:pt x="2189332" y="1349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F5727C-9A9B-4B24-AADA-F95DF6D45352}">
      <dsp:nvSpPr>
        <dsp:cNvPr id="0" name=""/>
        <dsp:cNvSpPr/>
      </dsp:nvSpPr>
      <dsp:spPr>
        <a:xfrm rot="172076">
          <a:off x="2664748" y="2382813"/>
          <a:ext cx="2530336" cy="26982"/>
        </a:xfrm>
        <a:custGeom>
          <a:avLst/>
          <a:gdLst/>
          <a:ahLst/>
          <a:cxnLst/>
          <a:rect l="0" t="0" r="0" b="0"/>
          <a:pathLst>
            <a:path>
              <a:moveTo>
                <a:pt x="0" y="13491"/>
              </a:moveTo>
              <a:lnTo>
                <a:pt x="2530336" y="1349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C00AF4-34BE-4636-A7C6-027B32A373E1}">
      <dsp:nvSpPr>
        <dsp:cNvPr id="0" name=""/>
        <dsp:cNvSpPr/>
      </dsp:nvSpPr>
      <dsp:spPr>
        <a:xfrm rot="20595511">
          <a:off x="2609453" y="1766594"/>
          <a:ext cx="2683896" cy="26982"/>
        </a:xfrm>
        <a:custGeom>
          <a:avLst/>
          <a:gdLst/>
          <a:ahLst/>
          <a:cxnLst/>
          <a:rect l="0" t="0" r="0" b="0"/>
          <a:pathLst>
            <a:path>
              <a:moveTo>
                <a:pt x="0" y="13491"/>
              </a:moveTo>
              <a:lnTo>
                <a:pt x="2683896" y="1349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3CDF5E-0D7D-4820-A1A8-D4A6467B4F28}">
      <dsp:nvSpPr>
        <dsp:cNvPr id="0" name=""/>
        <dsp:cNvSpPr/>
      </dsp:nvSpPr>
      <dsp:spPr>
        <a:xfrm rot="18031085">
          <a:off x="2191012" y="1330377"/>
          <a:ext cx="1140554" cy="26982"/>
        </a:xfrm>
        <a:custGeom>
          <a:avLst/>
          <a:gdLst/>
          <a:ahLst/>
          <a:cxnLst/>
          <a:rect l="0" t="0" r="0" b="0"/>
          <a:pathLst>
            <a:path>
              <a:moveTo>
                <a:pt x="0" y="13491"/>
              </a:moveTo>
              <a:lnTo>
                <a:pt x="1140554" y="13491"/>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4FC8E4-9B18-41EC-B21E-4336495F4B08}">
      <dsp:nvSpPr>
        <dsp:cNvPr id="0" name=""/>
        <dsp:cNvSpPr/>
      </dsp:nvSpPr>
      <dsp:spPr>
        <a:xfrm>
          <a:off x="1098175" y="1731464"/>
          <a:ext cx="1651464" cy="1155575"/>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16000" r="-1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29052B-E14B-401F-A8BF-DEB2313EBA96}">
      <dsp:nvSpPr>
        <dsp:cNvPr id="0" name=""/>
        <dsp:cNvSpPr/>
      </dsp:nvSpPr>
      <dsp:spPr>
        <a:xfrm>
          <a:off x="1532447" y="-177535"/>
          <a:ext cx="3639875" cy="1037295"/>
        </a:xfrm>
        <a:prstGeom prst="ellipse">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kern="1200" dirty="0" smtClean="0">
              <a:solidFill>
                <a:schemeClr val="tx1"/>
              </a:solidFill>
              <a:latin typeface="Arial Narrow" panose="020B0606020202030204" pitchFamily="34" charset="0"/>
            </a:rPr>
            <a:t> </a:t>
          </a:r>
        </a:p>
        <a:p>
          <a:pPr lvl="0" algn="ctr" defTabSz="800100">
            <a:lnSpc>
              <a:spcPct val="90000"/>
            </a:lnSpc>
            <a:spcBef>
              <a:spcPct val="0"/>
            </a:spcBef>
            <a:spcAft>
              <a:spcPct val="35000"/>
            </a:spcAft>
          </a:pPr>
          <a:r>
            <a:rPr lang="ru-RU" sz="2000" b="1" kern="1200" dirty="0" err="1" smtClean="0">
              <a:solidFill>
                <a:schemeClr val="tx1"/>
              </a:solidFill>
              <a:latin typeface="Times New Roman" pitchFamily="18" charset="0"/>
              <a:cs typeface="Times New Roman" pitchFamily="18" charset="0"/>
            </a:rPr>
            <a:t>Оқу</a:t>
          </a:r>
          <a:r>
            <a:rPr lang="ru-RU" sz="2000" b="1" kern="1200" dirty="0" smtClean="0">
              <a:solidFill>
                <a:schemeClr val="tx1"/>
              </a:solidFill>
              <a:latin typeface="Times New Roman" pitchFamily="18" charset="0"/>
              <a:cs typeface="Times New Roman" pitchFamily="18" charset="0"/>
            </a:rPr>
            <a:t> </a:t>
          </a:r>
          <a:r>
            <a:rPr lang="ru-RU" sz="2000" b="1" kern="1200" dirty="0" err="1" smtClean="0">
              <a:solidFill>
                <a:schemeClr val="tx1"/>
              </a:solidFill>
              <a:latin typeface="Times New Roman" pitchFamily="18" charset="0"/>
              <a:cs typeface="Times New Roman" pitchFamily="18" charset="0"/>
            </a:rPr>
            <a:t>мақсаттарына</a:t>
          </a:r>
          <a:r>
            <a:rPr lang="ru-RU" sz="2000" b="1" kern="1200" dirty="0" smtClean="0">
              <a:solidFill>
                <a:schemeClr val="tx1"/>
              </a:solidFill>
              <a:latin typeface="Times New Roman" pitchFamily="18" charset="0"/>
              <a:cs typeface="Times New Roman" pitchFamily="18" charset="0"/>
            </a:rPr>
            <a:t>  </a:t>
          </a:r>
          <a:r>
            <a:rPr lang="ru-RU" sz="2000" b="1" kern="1200" dirty="0" err="1" smtClean="0">
              <a:solidFill>
                <a:schemeClr val="tx1"/>
              </a:solidFill>
              <a:latin typeface="Times New Roman" pitchFamily="18" charset="0"/>
              <a:cs typeface="Times New Roman" pitchFamily="18" charset="0"/>
            </a:rPr>
            <a:t>шолу</a:t>
          </a:r>
          <a:endParaRPr lang="ru-RU" sz="2000" b="1" kern="1200" dirty="0" smtClean="0">
            <a:solidFill>
              <a:schemeClr val="tx1"/>
            </a:solidFill>
            <a:latin typeface="Times New Roman" panose="02020603050405020304" pitchFamily="18" charset="0"/>
            <a:cs typeface="Times New Roman" panose="02020603050405020304" pitchFamily="18" charset="0"/>
          </a:endParaRPr>
        </a:p>
        <a:p>
          <a:pPr lvl="0" algn="ctr" defTabSz="800100">
            <a:lnSpc>
              <a:spcPct val="100000"/>
            </a:lnSpc>
            <a:spcBef>
              <a:spcPct val="0"/>
            </a:spcBef>
            <a:spcAft>
              <a:spcPts val="0"/>
            </a:spcAft>
          </a:pPr>
          <a:r>
            <a:rPr lang="ru-RU" sz="1800" kern="1200" dirty="0" smtClean="0">
              <a:solidFill>
                <a:schemeClr val="tx1"/>
              </a:solidFill>
              <a:latin typeface="Times New Roman" panose="02020603050405020304" pitchFamily="18" charset="0"/>
              <a:cs typeface="Times New Roman" panose="02020603050405020304" pitchFamily="18" charset="0"/>
              <a:hlinkClick xmlns:r="http://schemas.openxmlformats.org/officeDocument/2006/relationships" r:id="" action="ppaction://hlinkfile"/>
            </a:rPr>
            <a:t> </a:t>
          </a:r>
          <a:endParaRPr lang="ru-RU" sz="1800" kern="1200" dirty="0" smtClean="0">
            <a:solidFill>
              <a:schemeClr val="tx1"/>
            </a:solidFill>
            <a:latin typeface="Times New Roman" panose="02020603050405020304" pitchFamily="18" charset="0"/>
            <a:cs typeface="Times New Roman" panose="02020603050405020304" pitchFamily="18" charset="0"/>
          </a:endParaRPr>
        </a:p>
      </dsp:txBody>
      <dsp:txXfrm>
        <a:off x="1532447" y="-177535"/>
        <a:ext cx="3639875" cy="1037295"/>
      </dsp:txXfrm>
    </dsp:sp>
    <dsp:sp modelId="{B9D1C509-095A-4DA1-87EE-1C1FF479208C}">
      <dsp:nvSpPr>
        <dsp:cNvPr id="0" name=""/>
        <dsp:cNvSpPr/>
      </dsp:nvSpPr>
      <dsp:spPr>
        <a:xfrm>
          <a:off x="4844817" y="393561"/>
          <a:ext cx="3378558" cy="1219279"/>
        </a:xfrm>
        <a:prstGeom prst="ellipse">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err="1" smtClean="0">
              <a:solidFill>
                <a:schemeClr val="tx1"/>
              </a:solidFill>
              <a:latin typeface="Times New Roman" panose="02020603050405020304" pitchFamily="18" charset="0"/>
              <a:cs typeface="Times New Roman" panose="02020603050405020304" pitchFamily="18" charset="0"/>
            </a:rPr>
            <a:t>Ойлау</a:t>
          </a:r>
          <a:r>
            <a:rPr lang="ru-RU" sz="1800" b="1" kern="1200" dirty="0" smtClean="0">
              <a:solidFill>
                <a:schemeClr val="tx1"/>
              </a:solidFill>
              <a:latin typeface="Times New Roman" panose="02020603050405020304" pitchFamily="18" charset="0"/>
              <a:cs typeface="Times New Roman" panose="02020603050405020304" pitchFamily="18" charset="0"/>
            </a:rPr>
            <a:t> </a:t>
          </a:r>
          <a:r>
            <a:rPr lang="ru-RU" sz="1800" b="1" kern="1200" dirty="0" err="1" smtClean="0">
              <a:solidFill>
                <a:schemeClr val="tx1"/>
              </a:solidFill>
              <a:latin typeface="Times New Roman" panose="02020603050405020304" pitchFamily="18" charset="0"/>
              <a:cs typeface="Times New Roman" panose="02020603050405020304" pitchFamily="18" charset="0"/>
            </a:rPr>
            <a:t>деңгейлерін</a:t>
          </a:r>
          <a:r>
            <a:rPr lang="ru-RU" sz="1800" b="1" kern="1200" dirty="0" smtClean="0">
              <a:solidFill>
                <a:schemeClr val="tx1"/>
              </a:solidFill>
              <a:latin typeface="Times New Roman" panose="02020603050405020304" pitchFamily="18" charset="0"/>
              <a:cs typeface="Times New Roman" panose="02020603050405020304" pitchFamily="18" charset="0"/>
            </a:rPr>
            <a:t> </a:t>
          </a:r>
          <a:r>
            <a:rPr lang="ru-RU" sz="1800" b="1" kern="1200" dirty="0" err="1" smtClean="0">
              <a:solidFill>
                <a:schemeClr val="tx1"/>
              </a:solidFill>
              <a:latin typeface="Times New Roman" panose="02020603050405020304" pitchFamily="18" charset="0"/>
              <a:cs typeface="Times New Roman" panose="02020603050405020304" pitchFamily="18" charset="0"/>
            </a:rPr>
            <a:t>сәйкестендіру</a:t>
          </a:r>
          <a:endParaRPr lang="ru-RU" sz="1800" b="1" kern="1200" dirty="0" smtClean="0">
            <a:solidFill>
              <a:schemeClr val="tx1"/>
            </a:solidFill>
            <a:latin typeface="Times New Roman" panose="02020603050405020304" pitchFamily="18" charset="0"/>
            <a:cs typeface="Times New Roman" panose="02020603050405020304" pitchFamily="18" charset="0"/>
          </a:endParaRPr>
        </a:p>
      </dsp:txBody>
      <dsp:txXfrm>
        <a:off x="4844817" y="393561"/>
        <a:ext cx="3378558" cy="1219279"/>
      </dsp:txXfrm>
    </dsp:sp>
    <dsp:sp modelId="{A4F4B729-72E4-4052-A665-4EAB13D3A15E}">
      <dsp:nvSpPr>
        <dsp:cNvPr id="0" name=""/>
        <dsp:cNvSpPr/>
      </dsp:nvSpPr>
      <dsp:spPr>
        <a:xfrm>
          <a:off x="5174425" y="1961811"/>
          <a:ext cx="3480729" cy="1168051"/>
        </a:xfrm>
        <a:prstGeom prst="ellipse">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err="1" smtClean="0">
              <a:solidFill>
                <a:schemeClr val="tx1"/>
              </a:solidFill>
              <a:latin typeface="Times New Roman" panose="02020603050405020304" pitchFamily="18" charset="0"/>
              <a:cs typeface="Times New Roman" panose="02020603050405020304" pitchFamily="18" charset="0"/>
            </a:rPr>
            <a:t>Бағалау</a:t>
          </a:r>
          <a:r>
            <a:rPr lang="ru-RU" sz="1800" b="1" kern="1200" dirty="0" smtClean="0">
              <a:solidFill>
                <a:schemeClr val="tx1"/>
              </a:solidFill>
              <a:latin typeface="Times New Roman" panose="02020603050405020304" pitchFamily="18" charset="0"/>
              <a:cs typeface="Times New Roman" panose="02020603050405020304" pitchFamily="18" charset="0"/>
            </a:rPr>
            <a:t> </a:t>
          </a:r>
          <a:r>
            <a:rPr lang="ru-RU" sz="1800" b="1" kern="1200" dirty="0" err="1" smtClean="0">
              <a:solidFill>
                <a:schemeClr val="tx1"/>
              </a:solidFill>
              <a:latin typeface="Times New Roman" panose="02020603050405020304" pitchFamily="18" charset="0"/>
              <a:cs typeface="Times New Roman" panose="02020603050405020304" pitchFamily="18" charset="0"/>
            </a:rPr>
            <a:t>критерийлерін</a:t>
          </a:r>
          <a:r>
            <a:rPr lang="ru-RU" sz="1800" b="1" kern="1200" dirty="0" smtClean="0">
              <a:solidFill>
                <a:schemeClr val="tx1"/>
              </a:solidFill>
              <a:latin typeface="Times New Roman" panose="02020603050405020304" pitchFamily="18" charset="0"/>
              <a:cs typeface="Times New Roman" panose="02020603050405020304" pitchFamily="18" charset="0"/>
            </a:rPr>
            <a:t> </a:t>
          </a:r>
          <a:r>
            <a:rPr lang="ru-RU" sz="1800" b="1" kern="1200" dirty="0" err="1" smtClean="0">
              <a:solidFill>
                <a:schemeClr val="tx1"/>
              </a:solidFill>
              <a:latin typeface="Times New Roman" panose="02020603050405020304" pitchFamily="18" charset="0"/>
              <a:cs typeface="Times New Roman" panose="02020603050405020304" pitchFamily="18" charset="0"/>
            </a:rPr>
            <a:t>анықтау</a:t>
          </a:r>
          <a:endParaRPr lang="ru-RU" sz="1800" b="1" kern="1200" dirty="0" smtClean="0">
            <a:solidFill>
              <a:schemeClr val="tx1"/>
            </a:solidFill>
            <a:latin typeface="Times New Roman" panose="02020603050405020304" pitchFamily="18" charset="0"/>
            <a:cs typeface="Times New Roman" panose="02020603050405020304" pitchFamily="18" charset="0"/>
          </a:endParaRPr>
        </a:p>
      </dsp:txBody>
      <dsp:txXfrm>
        <a:off x="5174425" y="1961811"/>
        <a:ext cx="3480729" cy="1168051"/>
      </dsp:txXfrm>
    </dsp:sp>
    <dsp:sp modelId="{2981CA95-2B41-4F83-85C4-E37E46862D53}">
      <dsp:nvSpPr>
        <dsp:cNvPr id="0" name=""/>
        <dsp:cNvSpPr/>
      </dsp:nvSpPr>
      <dsp:spPr>
        <a:xfrm>
          <a:off x="4135437" y="3160712"/>
          <a:ext cx="3290219" cy="1121277"/>
        </a:xfrm>
        <a:prstGeom prst="ellipse">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err="1" smtClean="0">
              <a:solidFill>
                <a:schemeClr val="tx1"/>
              </a:solidFill>
              <a:latin typeface="Times New Roman" panose="02020603050405020304" pitchFamily="18" charset="0"/>
              <a:cs typeface="Times New Roman" panose="02020603050405020304" pitchFamily="18" charset="0"/>
            </a:rPr>
            <a:t>Тапсырмалар</a:t>
          </a:r>
          <a:r>
            <a:rPr lang="ru-RU" sz="1800" b="1" kern="1200" dirty="0" smtClean="0">
              <a:solidFill>
                <a:schemeClr val="tx1"/>
              </a:solidFill>
              <a:latin typeface="Times New Roman" panose="02020603050405020304" pitchFamily="18" charset="0"/>
              <a:cs typeface="Times New Roman" panose="02020603050405020304" pitchFamily="18" charset="0"/>
            </a:rPr>
            <a:t> </a:t>
          </a:r>
          <a:r>
            <a:rPr lang="ru-RU" sz="1800" b="1" kern="1200" dirty="0" err="1" smtClean="0">
              <a:solidFill>
                <a:schemeClr val="tx1"/>
              </a:solidFill>
              <a:latin typeface="Times New Roman" panose="02020603050405020304" pitchFamily="18" charset="0"/>
              <a:cs typeface="Times New Roman" panose="02020603050405020304" pitchFamily="18" charset="0"/>
            </a:rPr>
            <a:t>құрастыру</a:t>
          </a:r>
          <a:endParaRPr lang="ru-RU" sz="1800" b="1" kern="1200" dirty="0">
            <a:solidFill>
              <a:schemeClr val="tx1"/>
            </a:solidFill>
            <a:latin typeface="Times New Roman" panose="02020603050405020304" pitchFamily="18" charset="0"/>
            <a:cs typeface="Times New Roman" panose="02020603050405020304" pitchFamily="18" charset="0"/>
          </a:endParaRPr>
        </a:p>
      </dsp:txBody>
      <dsp:txXfrm>
        <a:off x="4135437" y="3160712"/>
        <a:ext cx="3290219" cy="1121277"/>
      </dsp:txXfrm>
    </dsp:sp>
    <dsp:sp modelId="{9036A3ED-D9B5-4454-99A0-06926B265ACC}">
      <dsp:nvSpPr>
        <dsp:cNvPr id="0" name=""/>
        <dsp:cNvSpPr/>
      </dsp:nvSpPr>
      <dsp:spPr>
        <a:xfrm>
          <a:off x="1140451" y="3624721"/>
          <a:ext cx="3316666" cy="1305341"/>
        </a:xfrm>
        <a:prstGeom prst="ellipse">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err="1" smtClean="0">
              <a:solidFill>
                <a:schemeClr val="tx1"/>
              </a:solidFill>
              <a:latin typeface="Times New Roman" panose="02020603050405020304" pitchFamily="18" charset="0"/>
              <a:cs typeface="Times New Roman" panose="02020603050405020304" pitchFamily="18" charset="0"/>
            </a:rPr>
            <a:t>Дескрипторлар</a:t>
          </a:r>
          <a:r>
            <a:rPr lang="ru-RU" sz="1800" b="1" kern="1200" dirty="0" smtClean="0">
              <a:solidFill>
                <a:schemeClr val="tx1"/>
              </a:solidFill>
              <a:latin typeface="Times New Roman" panose="02020603050405020304" pitchFamily="18" charset="0"/>
              <a:cs typeface="Times New Roman" panose="02020603050405020304" pitchFamily="18" charset="0"/>
            </a:rPr>
            <a:t> </a:t>
          </a:r>
          <a:r>
            <a:rPr lang="ru-RU" sz="1800" b="1" kern="1200" dirty="0" err="1" smtClean="0">
              <a:solidFill>
                <a:schemeClr val="tx1"/>
              </a:solidFill>
              <a:latin typeface="Times New Roman" panose="02020603050405020304" pitchFamily="18" charset="0"/>
              <a:cs typeface="Times New Roman" panose="02020603050405020304" pitchFamily="18" charset="0"/>
            </a:rPr>
            <a:t>құрастыру</a:t>
          </a:r>
          <a:endParaRPr lang="ru-RU" sz="1800" b="1" kern="1200" dirty="0">
            <a:solidFill>
              <a:schemeClr val="tx1"/>
            </a:solidFill>
            <a:latin typeface="Times New Roman" panose="02020603050405020304" pitchFamily="18" charset="0"/>
            <a:cs typeface="Times New Roman" panose="02020603050405020304" pitchFamily="18" charset="0"/>
          </a:endParaRPr>
        </a:p>
      </dsp:txBody>
      <dsp:txXfrm>
        <a:off x="1140451" y="3624721"/>
        <a:ext cx="3316666" cy="1305341"/>
      </dsp:txXfrm>
    </dsp:sp>
    <dsp:sp modelId="{B9E5CA3A-8E1A-4AAC-8705-FFA88ACE4F64}">
      <dsp:nvSpPr>
        <dsp:cNvPr id="0" name=""/>
        <dsp:cNvSpPr/>
      </dsp:nvSpPr>
      <dsp:spPr>
        <a:xfrm>
          <a:off x="1408503" y="3624721"/>
          <a:ext cx="4975000" cy="13053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85750" lvl="1" indent="-285750" algn="l" defTabSz="2889250">
            <a:lnSpc>
              <a:spcPct val="90000"/>
            </a:lnSpc>
            <a:spcBef>
              <a:spcPct val="0"/>
            </a:spcBef>
            <a:spcAft>
              <a:spcPct val="15000"/>
            </a:spcAft>
            <a:buChar char="••"/>
          </a:pPr>
          <a:endParaRPr lang="ru-RU" sz="6500" kern="1200" dirty="0"/>
        </a:p>
      </dsp:txBody>
      <dsp:txXfrm>
        <a:off x="1408503" y="3624721"/>
        <a:ext cx="4975000" cy="1305341"/>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E1CCAD-53EB-43D6-A4D9-D32562064552}" type="datetimeFigureOut">
              <a:rPr lang="ru-RU" smtClean="0"/>
              <a:t>01.11.2017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AB8FE0-1131-4466-A77E-AF7EBD736CAA}"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r>
              <a:rPr lang="ru-RU" dirty="0" smtClean="0"/>
              <a:t>Если</a:t>
            </a:r>
            <a:r>
              <a:rPr lang="ru-RU" baseline="0" dirty="0" smtClean="0"/>
              <a:t>  они не </a:t>
            </a:r>
            <a:r>
              <a:rPr lang="ru-RU" baseline="0" dirty="0" err="1" smtClean="0"/>
              <a:t>согланны</a:t>
            </a:r>
            <a:r>
              <a:rPr lang="ru-RU" baseline="0" dirty="0" smtClean="0"/>
              <a:t> то внести изменения за четверть, за раздел,</a:t>
            </a:r>
            <a:endParaRPr lang="ru-RU" dirty="0"/>
          </a:p>
        </p:txBody>
      </p:sp>
      <p:sp>
        <p:nvSpPr>
          <p:cNvPr id="4" name="Номер слайда 3"/>
          <p:cNvSpPr>
            <a:spLocks noGrp="1"/>
          </p:cNvSpPr>
          <p:nvPr>
            <p:ph type="sldNum" sz="quarter" idx="10"/>
          </p:nvPr>
        </p:nvSpPr>
        <p:spPr/>
        <p:txBody>
          <a:bodyPr/>
          <a:lstStyle/>
          <a:p>
            <a:fld id="{1C2BE369-06F0-4186-BEDC-8D760CAD3394}" type="slidenum">
              <a:rPr lang="ru-RU" smtClean="0">
                <a:solidFill>
                  <a:prstClr val="black"/>
                </a:solidFill>
              </a:rPr>
              <a:pPr/>
              <a:t>2</a:t>
            </a:fld>
            <a:endParaRPr lang="ru-RU">
              <a:solidFill>
                <a:prstClr val="black"/>
              </a:solidFill>
            </a:endParaRPr>
          </a:p>
        </p:txBody>
      </p:sp>
    </p:spTree>
    <p:extLst>
      <p:ext uri="{BB962C8B-B14F-4D97-AF65-F5344CB8AC3E}">
        <p14:creationId xmlns:p14="http://schemas.microsoft.com/office/powerpoint/2010/main" xmlns="" val="3806766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ECC97F8-72D3-4DF4-B037-D6094C2EF3D1}"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xmlns="" val="2906251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01.11.2017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youtube.com/watch?v=SSASQ51Qakw"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Прямая соединительная линия 54"/>
          <p:cNvCxnSpPr/>
          <p:nvPr/>
        </p:nvCxnSpPr>
        <p:spPr>
          <a:xfrm flipH="1" flipV="1">
            <a:off x="724974" y="3473996"/>
            <a:ext cx="370383" cy="7379"/>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1106747" y="616629"/>
            <a:ext cx="7575971" cy="991461"/>
          </a:xfrm>
          <a:prstGeom prst="round2DiagRect">
            <a:avLst>
              <a:gd name="adj1" fmla="val 50000"/>
              <a:gd name="adj2" fmla="val 0"/>
            </a:avLst>
          </a:prstGeom>
          <a:solidFill>
            <a:schemeClr val="accent1">
              <a:lumMod val="20000"/>
              <a:lumOff val="80000"/>
            </a:schemeClr>
          </a:solidFill>
          <a:ln>
            <a:solidFill>
              <a:schemeClr val="tx2">
                <a:lumMod val="20000"/>
                <a:lumOff val="80000"/>
              </a:schemeClr>
            </a:solidFill>
          </a:ln>
        </p:spPr>
        <p:style>
          <a:lnRef idx="1">
            <a:schemeClr val="accent1"/>
          </a:lnRef>
          <a:fillRef idx="2">
            <a:schemeClr val="accent1"/>
          </a:fillRef>
          <a:effectRef idx="1">
            <a:schemeClr val="accent1"/>
          </a:effectRef>
          <a:fontRef idx="minor">
            <a:schemeClr val="dk1"/>
          </a:fontRef>
        </p:style>
        <p:txBody>
          <a:bodyPr>
            <a:noAutofit/>
          </a:bodyPr>
          <a:lstStyle/>
          <a:p>
            <a:pPr algn="ctr"/>
            <a:r>
              <a:rPr lang="ru-RU" sz="2000" b="1" dirty="0" smtClean="0">
                <a:solidFill>
                  <a:schemeClr val="tx1"/>
                </a:solidFill>
                <a:latin typeface="Arial Narrow" pitchFamily="34" charset="0"/>
              </a:rPr>
              <a:t/>
            </a:r>
            <a:br>
              <a:rPr lang="ru-RU" sz="2000" b="1" dirty="0" smtClean="0">
                <a:solidFill>
                  <a:schemeClr val="tx1"/>
                </a:solidFill>
                <a:latin typeface="Arial Narrow" pitchFamily="34" charset="0"/>
              </a:rPr>
            </a:br>
            <a:r>
              <a:rPr lang="ru-RU" sz="2000" b="1" dirty="0" smtClean="0">
                <a:solidFill>
                  <a:schemeClr val="tx1"/>
                </a:solidFill>
                <a:latin typeface="Times New Roman" panose="02020603050405020304" pitchFamily="18" charset="0"/>
                <a:cs typeface="Times New Roman" panose="02020603050405020304" pitchFamily="18" charset="0"/>
              </a:rPr>
              <a:t>ҚР МЖМБС</a:t>
            </a:r>
            <a:br>
              <a:rPr lang="ru-RU" sz="2000" b="1" dirty="0" smtClean="0">
                <a:solidFill>
                  <a:schemeClr val="tx1"/>
                </a:solidFill>
                <a:latin typeface="Times New Roman" panose="02020603050405020304" pitchFamily="18" charset="0"/>
                <a:cs typeface="Times New Roman" panose="02020603050405020304" pitchFamily="18" charset="0"/>
              </a:rPr>
            </a:br>
            <a:r>
              <a:rPr lang="ru-RU" sz="2000" b="1"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беру </a:t>
            </a:r>
            <a:r>
              <a:rPr lang="ru-RU" sz="2000" dirty="0" err="1" smtClean="0">
                <a:solidFill>
                  <a:schemeClr val="tx1"/>
                </a:solidFill>
                <a:latin typeface="Times New Roman" panose="02020603050405020304" pitchFamily="18" charset="0"/>
                <a:cs typeface="Times New Roman" panose="02020603050405020304" pitchFamily="18" charset="0"/>
              </a:rPr>
              <a:t>аясында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алушылардың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дайындық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деңгейлеріне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қойылатын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талаптар</a:t>
            </a:r>
            <a:r>
              <a:rPr lang="ru-RU" sz="2000" b="1" dirty="0" smtClean="0">
                <a:solidFill>
                  <a:schemeClr val="tx1"/>
                </a:solidFill>
                <a:latin typeface="Times New Roman" panose="02020603050405020304" pitchFamily="18" charset="0"/>
                <a:cs typeface="Times New Roman" panose="02020603050405020304" pitchFamily="18" charset="0"/>
              </a:rPr>
              <a:t>  </a:t>
            </a:r>
            <a:r>
              <a:rPr lang="ru-RU" sz="2000" dirty="0" smtClean="0">
                <a:solidFill>
                  <a:schemeClr val="tx1"/>
                </a:solidFill>
                <a:latin typeface="Times New Roman" panose="02020603050405020304" pitchFamily="18" charset="0"/>
                <a:cs typeface="Times New Roman" panose="02020603050405020304" pitchFamily="18" charset="0"/>
              </a:rPr>
              <a:t>(</a:t>
            </a:r>
            <a:r>
              <a:rPr lang="ru-RU" sz="2000" dirty="0" err="1" smtClean="0">
                <a:solidFill>
                  <a:schemeClr val="tx1"/>
                </a:solidFill>
                <a:latin typeface="Times New Roman" panose="02020603050405020304" pitchFamily="18" charset="0"/>
                <a:cs typeface="Times New Roman" panose="02020603050405020304" pitchFamily="18" charset="0"/>
              </a:rPr>
              <a:t>күтілетін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нәтижелер</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Б.Блум</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таксономиясына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негізделген</a:t>
            </a:r>
            <a:r>
              <a:rPr lang="ru-RU" sz="2000" dirty="0" smtClean="0">
                <a:solidFill>
                  <a:schemeClr val="tx1"/>
                </a:solidFill>
                <a:latin typeface="Times New Roman" panose="02020603050405020304" pitchFamily="18" charset="0"/>
                <a:cs typeface="Times New Roman" panose="02020603050405020304" pitchFamily="18" charset="0"/>
              </a:rPr>
              <a:t>)</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16" name="Заголовок 1"/>
          <p:cNvSpPr txBox="1">
            <a:spLocks/>
          </p:cNvSpPr>
          <p:nvPr/>
        </p:nvSpPr>
        <p:spPr>
          <a:xfrm>
            <a:off x="453118" y="8736"/>
            <a:ext cx="8229600" cy="504056"/>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800" b="1" dirty="0" err="1" smtClean="0">
                <a:solidFill>
                  <a:prstClr val="black"/>
                </a:solidFill>
                <a:latin typeface="Times New Roman" panose="02020603050405020304" pitchFamily="18" charset="0"/>
                <a:cs typeface="Times New Roman" panose="02020603050405020304" pitchFamily="18" charset="0"/>
              </a:rPr>
              <a:t>Критериалды</a:t>
            </a:r>
            <a:r>
              <a:rPr lang="ru-RU" sz="2800" b="1" dirty="0" smtClean="0">
                <a:solidFill>
                  <a:prstClr val="black"/>
                </a:solidFill>
                <a:latin typeface="Times New Roman" panose="02020603050405020304" pitchFamily="18" charset="0"/>
                <a:cs typeface="Times New Roman" panose="02020603050405020304" pitchFamily="18" charset="0"/>
              </a:rPr>
              <a:t> </a:t>
            </a:r>
            <a:r>
              <a:rPr lang="ru-RU" sz="2800" b="1" dirty="0" err="1" smtClean="0">
                <a:solidFill>
                  <a:prstClr val="black"/>
                </a:solidFill>
                <a:latin typeface="Times New Roman" panose="02020603050405020304" pitchFamily="18" charset="0"/>
                <a:cs typeface="Times New Roman" panose="02020603050405020304" pitchFamily="18" charset="0"/>
              </a:rPr>
              <a:t>бағалау</a:t>
            </a:r>
            <a:r>
              <a:rPr lang="ru-RU" sz="2800" b="1" dirty="0" smtClean="0">
                <a:solidFill>
                  <a:prstClr val="black"/>
                </a:solidFill>
                <a:latin typeface="Times New Roman" panose="02020603050405020304" pitchFamily="18" charset="0"/>
                <a:cs typeface="Times New Roman" panose="02020603050405020304" pitchFamily="18" charset="0"/>
              </a:rPr>
              <a:t> </a:t>
            </a:r>
            <a:r>
              <a:rPr lang="ru-RU" sz="2800" b="1" dirty="0" err="1" smtClean="0">
                <a:solidFill>
                  <a:prstClr val="black"/>
                </a:solidFill>
                <a:latin typeface="Times New Roman" panose="02020603050405020304" pitchFamily="18" charset="0"/>
                <a:cs typeface="Times New Roman" panose="02020603050405020304" pitchFamily="18" charset="0"/>
              </a:rPr>
              <a:t>жүйесінің</a:t>
            </a:r>
            <a:r>
              <a:rPr lang="ru-RU" sz="2800" b="1" dirty="0" smtClean="0">
                <a:solidFill>
                  <a:prstClr val="black"/>
                </a:solidFill>
                <a:latin typeface="Times New Roman" panose="02020603050405020304" pitchFamily="18" charset="0"/>
                <a:cs typeface="Times New Roman" panose="02020603050405020304" pitchFamily="18" charset="0"/>
              </a:rPr>
              <a:t> </a:t>
            </a:r>
            <a:r>
              <a:rPr lang="ru-RU" sz="2800" b="1" dirty="0" err="1" smtClean="0">
                <a:solidFill>
                  <a:prstClr val="black"/>
                </a:solidFill>
                <a:latin typeface="Times New Roman" panose="02020603050405020304" pitchFamily="18" charset="0"/>
                <a:cs typeface="Times New Roman" panose="02020603050405020304" pitchFamily="18" charset="0"/>
              </a:rPr>
              <a:t>мазмұны</a:t>
            </a:r>
            <a:endParaRPr lang="ru-RU" sz="2800" b="1" dirty="0">
              <a:solidFill>
                <a:prstClr val="black"/>
              </a:solidFill>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a:xfrm>
            <a:off x="6570964" y="6420010"/>
            <a:ext cx="2133600" cy="365125"/>
          </a:xfrm>
        </p:spPr>
        <p:txBody>
          <a:bodyPr/>
          <a:lstStyle/>
          <a:p>
            <a:fld id="{18982B81-0758-4F7F-84B8-7FB537E20F1A}" type="slidenum">
              <a:rPr lang="ru-RU" smtClean="0">
                <a:solidFill>
                  <a:prstClr val="black">
                    <a:tint val="75000"/>
                  </a:prstClr>
                </a:solidFill>
              </a:rPr>
              <a:pPr/>
              <a:t>1</a:t>
            </a:fld>
            <a:endParaRPr lang="ru-RU" dirty="0">
              <a:solidFill>
                <a:prstClr val="black">
                  <a:tint val="75000"/>
                </a:prstClr>
              </a:solidFill>
            </a:endParaRPr>
          </a:p>
        </p:txBody>
      </p:sp>
      <p:grpSp>
        <p:nvGrpSpPr>
          <p:cNvPr id="3" name="Группа 21"/>
          <p:cNvGrpSpPr/>
          <p:nvPr/>
        </p:nvGrpSpPr>
        <p:grpSpPr>
          <a:xfrm>
            <a:off x="1086771" y="1381695"/>
            <a:ext cx="7629737" cy="5628117"/>
            <a:chOff x="1103445" y="1697015"/>
            <a:chExt cx="10172982" cy="5356242"/>
          </a:xfrm>
        </p:grpSpPr>
        <p:sp>
          <p:nvSpPr>
            <p:cNvPr id="5" name="Объект 2"/>
            <p:cNvSpPr txBox="1">
              <a:spLocks/>
            </p:cNvSpPr>
            <p:nvPr/>
          </p:nvSpPr>
          <p:spPr>
            <a:xfrm>
              <a:off x="1141905" y="2206301"/>
              <a:ext cx="10127927" cy="596190"/>
            </a:xfrm>
            <a:prstGeom prst="rect">
              <a:avLst/>
            </a:prstGeom>
            <a:solidFill>
              <a:schemeClr val="accent1">
                <a:lumMod val="20000"/>
                <a:lumOff val="80000"/>
              </a:schemeClr>
            </a:solidFill>
            <a:ln>
              <a:solidFill>
                <a:schemeClr val="tx2">
                  <a:lumMod val="20000"/>
                  <a:lumOff val="80000"/>
                </a:schemeClr>
              </a:solidFill>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spcBef>
                  <a:spcPts val="0"/>
                </a:spcBef>
                <a:buFont typeface="Arial" pitchFamily="34" charset="0"/>
                <a:buNone/>
              </a:pPr>
              <a:endParaRPr lang="ru-RU" sz="2000" b="1" dirty="0" smtClean="0">
                <a:solidFill>
                  <a:prstClr val="black"/>
                </a:solidFill>
                <a:latin typeface="Times New Roman" panose="02020603050405020304" pitchFamily="18" charset="0"/>
                <a:cs typeface="Times New Roman" panose="02020603050405020304" pitchFamily="18" charset="0"/>
              </a:endParaRPr>
            </a:p>
            <a:p>
              <a:pPr marL="0" indent="0" algn="ctr">
                <a:spcBef>
                  <a:spcPts val="0"/>
                </a:spcBef>
                <a:buFont typeface="Arial" pitchFamily="34" charset="0"/>
                <a:buNone/>
              </a:pPr>
              <a:r>
                <a:rPr lang="ru-RU" sz="2000" b="1" dirty="0" err="1" smtClean="0">
                  <a:solidFill>
                    <a:prstClr val="black"/>
                  </a:solidFill>
                  <a:latin typeface="Times New Roman" panose="02020603050405020304" pitchFamily="18" charset="0"/>
                  <a:cs typeface="Times New Roman" panose="02020603050405020304" pitchFamily="18" charset="0"/>
                </a:rPr>
                <a:t>Пән </a:t>
              </a:r>
              <a:r>
                <a:rPr lang="ru-RU" sz="2000" b="1" dirty="0" err="1" smtClean="0">
                  <a:solidFill>
                    <a:prstClr val="black"/>
                  </a:solidFill>
                  <a:latin typeface="Times New Roman" panose="02020603050405020304" pitchFamily="18" charset="0"/>
                  <a:cs typeface="Times New Roman" panose="02020603050405020304" pitchFamily="18" charset="0"/>
                </a:rPr>
                <a:t>бойынша</a:t>
              </a:r>
              <a:r>
                <a:rPr lang="ru-RU" sz="2000" b="1" dirty="0" smtClean="0">
                  <a:solidFill>
                    <a:prstClr val="black"/>
                  </a:solidFill>
                  <a:latin typeface="Times New Roman" panose="02020603050405020304" pitchFamily="18" charset="0"/>
                  <a:cs typeface="Times New Roman" panose="02020603050405020304" pitchFamily="18" charset="0"/>
                </a:rPr>
                <a:t> </a:t>
              </a:r>
              <a:r>
                <a:rPr lang="ru-RU" sz="2000" b="1" dirty="0" err="1" smtClean="0">
                  <a:solidFill>
                    <a:prstClr val="black"/>
                  </a:solidFill>
                  <a:latin typeface="Times New Roman" panose="02020603050405020304" pitchFamily="18" charset="0"/>
                  <a:cs typeface="Times New Roman" panose="02020603050405020304" pitchFamily="18" charset="0"/>
                </a:rPr>
                <a:t>оқу бағдарламалары</a:t>
              </a:r>
              <a:r>
                <a:rPr lang="ru-RU" sz="2000" b="1" dirty="0" smtClean="0">
                  <a:solidFill>
                    <a:prstClr val="black"/>
                  </a:solidFill>
                  <a:latin typeface="Times New Roman" panose="02020603050405020304" pitchFamily="18" charset="0"/>
                  <a:cs typeface="Times New Roman" panose="02020603050405020304" pitchFamily="18" charset="0"/>
                </a:rPr>
                <a:t> </a:t>
              </a:r>
              <a:endParaRPr lang="ru-RU" sz="2000" b="1" dirty="0" smtClean="0">
                <a:solidFill>
                  <a:prstClr val="black"/>
                </a:solidFill>
                <a:latin typeface="Times New Roman" panose="02020603050405020304" pitchFamily="18" charset="0"/>
                <a:cs typeface="Times New Roman" panose="02020603050405020304" pitchFamily="18" charset="0"/>
              </a:endParaRPr>
            </a:p>
            <a:p>
              <a:pPr marL="0" indent="0" algn="ctr">
                <a:spcBef>
                  <a:spcPts val="0"/>
                </a:spcBef>
                <a:buFont typeface="Arial" pitchFamily="34" charset="0"/>
                <a:buNone/>
              </a:pPr>
              <a:r>
                <a:rPr lang="ru-RU" sz="2000" dirty="0" err="1" smtClean="0">
                  <a:solidFill>
                    <a:prstClr val="black"/>
                  </a:solidFill>
                  <a:latin typeface="Times New Roman" panose="02020603050405020304" pitchFamily="18" charset="0"/>
                  <a:cs typeface="Times New Roman" panose="02020603050405020304" pitchFamily="18" charset="0"/>
                </a:rPr>
                <a:t>Пән бойынша</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оқу мақсаттары, бөлім, ортақ тақырыптар, бөлімшелер</a:t>
              </a:r>
              <a:endParaRPr lang="ru-RU" sz="2000" dirty="0" smtClean="0">
                <a:solidFill>
                  <a:prstClr val="black"/>
                </a:solidFill>
                <a:latin typeface="Times New Roman" panose="02020603050405020304" pitchFamily="18" charset="0"/>
                <a:cs typeface="Times New Roman" panose="02020603050405020304" pitchFamily="18" charset="0"/>
              </a:endParaRPr>
            </a:p>
          </p:txBody>
        </p:sp>
        <p:cxnSp>
          <p:nvCxnSpPr>
            <p:cNvPr id="19" name="Прямая со стрелкой 18"/>
            <p:cNvCxnSpPr/>
            <p:nvPr/>
          </p:nvCxnSpPr>
          <p:spPr>
            <a:xfrm>
              <a:off x="1442325" y="1697015"/>
              <a:ext cx="0" cy="52545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1133075" y="3493391"/>
              <a:ext cx="10143352" cy="673690"/>
            </a:xfrm>
            <a:prstGeom prst="rect">
              <a:avLst/>
            </a:prstGeom>
            <a:noFill/>
            <a:ln w="28575">
              <a:solidFill>
                <a:schemeClr val="tx2">
                  <a:lumMod val="20000"/>
                  <a:lumOff val="80000"/>
                </a:schemeClr>
              </a:solidFill>
            </a:ln>
          </p:spPr>
          <p:txBody>
            <a:bodyPr wrap="square" rtlCol="0">
              <a:spAutoFit/>
            </a:bodyPr>
            <a:lstStyle/>
            <a:p>
              <a:pPr algn="ctr"/>
              <a:r>
                <a:rPr lang="ru-RU" sz="2000" b="1" dirty="0" err="1" smtClean="0">
                  <a:solidFill>
                    <a:prstClr val="black"/>
                  </a:solidFill>
                  <a:latin typeface="Times New Roman" panose="02020603050405020304" pitchFamily="18" charset="0"/>
                  <a:cs typeface="Times New Roman" panose="02020603050405020304" pitchFamily="18" charset="0"/>
                </a:rPr>
                <a:t>Бағалау</a:t>
              </a:r>
              <a:r>
                <a:rPr lang="ru-RU" sz="2000" b="1" dirty="0" smtClean="0">
                  <a:solidFill>
                    <a:prstClr val="black"/>
                  </a:solidFill>
                  <a:latin typeface="Times New Roman" panose="02020603050405020304" pitchFamily="18" charset="0"/>
                  <a:cs typeface="Times New Roman" panose="02020603050405020304" pitchFamily="18" charset="0"/>
                </a:rPr>
                <a:t> </a:t>
              </a:r>
              <a:r>
                <a:rPr lang="ru-RU" sz="2000" b="1" dirty="0" err="1" smtClean="0">
                  <a:solidFill>
                    <a:prstClr val="black"/>
                  </a:solidFill>
                  <a:latin typeface="Times New Roman" panose="02020603050405020304" pitchFamily="18" charset="0"/>
                  <a:cs typeface="Times New Roman" panose="02020603050405020304" pitchFamily="18" charset="0"/>
                </a:rPr>
                <a:t>критерийлері</a:t>
              </a:r>
              <a:r>
                <a:rPr lang="ru-RU" sz="2000" b="1" dirty="0" smtClean="0">
                  <a:solidFill>
                    <a:prstClr val="black"/>
                  </a:solidFill>
                  <a:latin typeface="Times New Roman" panose="02020603050405020304" pitchFamily="18" charset="0"/>
                  <a:cs typeface="Times New Roman" panose="02020603050405020304" pitchFamily="18" charset="0"/>
                </a:rPr>
                <a:t> </a:t>
              </a:r>
              <a:r>
                <a:rPr lang="ru-RU" sz="2000" dirty="0">
                  <a:solidFill>
                    <a:prstClr val="black"/>
                  </a:solidFill>
                  <a:latin typeface="Times New Roman" panose="02020603050405020304" pitchFamily="18" charset="0"/>
                  <a:cs typeface="Times New Roman" panose="02020603050405020304" pitchFamily="18" charset="0"/>
                </a:rPr>
                <a:t> </a:t>
              </a:r>
              <a:r>
                <a:rPr lang="ru-RU" sz="2000" dirty="0" smtClean="0">
                  <a:solidFill>
                    <a:prstClr val="black"/>
                  </a:solidFill>
                  <a:latin typeface="Times New Roman" panose="02020603050405020304" pitchFamily="18" charset="0"/>
                  <a:cs typeface="Times New Roman" panose="02020603050405020304" pitchFamily="18" charset="0"/>
                </a:rPr>
                <a:t>-</a:t>
              </a:r>
            </a:p>
            <a:p>
              <a:pPr algn="ct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білім</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алушылардың</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оқу</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жетістіктерін</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бағалауға</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негіз</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болатын</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белгі</a:t>
              </a:r>
              <a:endParaRPr lang="ru-RU" sz="1050" dirty="0">
                <a:solidFill>
                  <a:prstClr val="black"/>
                </a:solidFill>
                <a:latin typeface="Times New Roman" panose="02020603050405020304" pitchFamily="18" charset="0"/>
                <a:cs typeface="Times New Roman" panose="02020603050405020304" pitchFamily="18" charset="0"/>
              </a:endParaRPr>
            </a:p>
          </p:txBody>
        </p:sp>
        <p:sp>
          <p:nvSpPr>
            <p:cNvPr id="24" name="TextBox 23"/>
            <p:cNvSpPr txBox="1"/>
            <p:nvPr/>
          </p:nvSpPr>
          <p:spPr>
            <a:xfrm>
              <a:off x="1103445" y="4221499"/>
              <a:ext cx="10127928" cy="380782"/>
            </a:xfrm>
            <a:prstGeom prst="rect">
              <a:avLst/>
            </a:prstGeom>
            <a:noFill/>
            <a:ln w="28575">
              <a:solidFill>
                <a:schemeClr val="tx2">
                  <a:lumMod val="20000"/>
                  <a:lumOff val="80000"/>
                </a:schemeClr>
              </a:solidFill>
            </a:ln>
          </p:spPr>
          <p:txBody>
            <a:bodyPr wrap="square" rtlCol="0">
              <a:spAutoFit/>
            </a:bodyPr>
            <a:lstStyle/>
            <a:p>
              <a:pPr algn="ctr"/>
              <a:r>
                <a:rPr lang="kk-KZ" sz="2000" b="1" dirty="0" smtClean="0">
                  <a:solidFill>
                    <a:prstClr val="black"/>
                  </a:solidFill>
                  <a:latin typeface="Times New Roman" panose="02020603050405020304" pitchFamily="18" charset="0"/>
                  <a:cs typeface="Times New Roman" panose="02020603050405020304" pitchFamily="18" charset="0"/>
                </a:rPr>
                <a:t>Түрлі деңгейдегі тапсырмалар</a:t>
              </a:r>
              <a:endParaRPr lang="ru-RU" sz="2000" b="1" dirty="0">
                <a:solidFill>
                  <a:prstClr val="black"/>
                </a:solidFill>
                <a:latin typeface="Times New Roman" panose="02020603050405020304" pitchFamily="18" charset="0"/>
                <a:cs typeface="Times New Roman" panose="02020603050405020304" pitchFamily="18" charset="0"/>
              </a:endParaRPr>
            </a:p>
          </p:txBody>
        </p:sp>
        <p:grpSp>
          <p:nvGrpSpPr>
            <p:cNvPr id="6" name="Группа 10"/>
            <p:cNvGrpSpPr/>
            <p:nvPr/>
          </p:nvGrpSpPr>
          <p:grpSpPr>
            <a:xfrm>
              <a:off x="1133075" y="4490256"/>
              <a:ext cx="10127928" cy="2563001"/>
              <a:chOff x="1133075" y="3560376"/>
              <a:chExt cx="10127928" cy="2563001"/>
            </a:xfrm>
            <a:solidFill>
              <a:schemeClr val="accent1">
                <a:lumMod val="20000"/>
                <a:lumOff val="80000"/>
              </a:schemeClr>
            </a:solidFill>
          </p:grpSpPr>
          <p:sp>
            <p:nvSpPr>
              <p:cNvPr id="7" name="Объект 2"/>
              <p:cNvSpPr txBox="1">
                <a:spLocks/>
              </p:cNvSpPr>
              <p:nvPr/>
            </p:nvSpPr>
            <p:spPr>
              <a:xfrm>
                <a:off x="1133075" y="3862539"/>
                <a:ext cx="10127928" cy="560585"/>
              </a:xfrm>
              <a:prstGeom prst="rect">
                <a:avLst/>
              </a:prstGeom>
              <a:grpFill/>
              <a:ln>
                <a:solidFill>
                  <a:schemeClr val="tx2">
                    <a:lumMod val="20000"/>
                    <a:lumOff val="80000"/>
                  </a:schemeClr>
                </a:solidFill>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spcBef>
                    <a:spcPts val="0"/>
                  </a:spcBef>
                  <a:buFont typeface="Arial" pitchFamily="34" charset="0"/>
                  <a:buNone/>
                </a:pPr>
                <a:endParaRPr lang="ru-RU" sz="2000" b="1" dirty="0" smtClean="0">
                  <a:solidFill>
                    <a:prstClr val="black"/>
                  </a:solidFill>
                  <a:latin typeface="Times New Roman" panose="02020603050405020304" pitchFamily="18" charset="0"/>
                  <a:cs typeface="Times New Roman" panose="02020603050405020304" pitchFamily="18" charset="0"/>
                </a:endParaRPr>
              </a:p>
              <a:p>
                <a:pPr marL="0" indent="0" algn="ctr">
                  <a:spcBef>
                    <a:spcPts val="0"/>
                  </a:spcBef>
                  <a:buFont typeface="Arial" pitchFamily="34" charset="0"/>
                  <a:buNone/>
                </a:pPr>
                <a:r>
                  <a:rPr lang="ru-RU" sz="2000" b="1" dirty="0" err="1" smtClean="0">
                    <a:solidFill>
                      <a:prstClr val="black"/>
                    </a:solidFill>
                    <a:latin typeface="Times New Roman" panose="02020603050405020304" pitchFamily="18" charset="0"/>
                    <a:cs typeface="Times New Roman" panose="02020603050405020304" pitchFamily="18" charset="0"/>
                  </a:rPr>
                  <a:t>Қалыптастырушы </a:t>
                </a:r>
                <a:r>
                  <a:rPr lang="ru-RU" sz="2000" b="1" dirty="0" err="1" smtClean="0">
                    <a:solidFill>
                      <a:prstClr val="black"/>
                    </a:solidFill>
                    <a:latin typeface="Times New Roman" panose="02020603050405020304" pitchFamily="18" charset="0"/>
                    <a:cs typeface="Times New Roman" panose="02020603050405020304" pitchFamily="18" charset="0"/>
                  </a:rPr>
                  <a:t>және жиынтық бағалау</a:t>
                </a:r>
                <a:endParaRPr lang="ru-RU" sz="2000" b="1" dirty="0">
                  <a:solidFill>
                    <a:prstClr val="black"/>
                  </a:solidFill>
                  <a:latin typeface="Times New Roman" panose="02020603050405020304" pitchFamily="18" charset="0"/>
                  <a:cs typeface="Times New Roman" panose="02020603050405020304" pitchFamily="18" charset="0"/>
                </a:endParaRPr>
              </a:p>
              <a:p>
                <a:pPr marL="0" indent="0" algn="ctr">
                  <a:spcBef>
                    <a:spcPts val="0"/>
                  </a:spcBef>
                  <a:buFont typeface="Arial" pitchFamily="34" charset="0"/>
                  <a:buNone/>
                </a:pPr>
                <a:r>
                  <a:rPr lang="ru-RU" sz="2000" dirty="0" err="1" smtClean="0">
                    <a:solidFill>
                      <a:prstClr val="black"/>
                    </a:solidFill>
                    <a:latin typeface="Times New Roman" panose="02020603050405020304" pitchFamily="18" charset="0"/>
                    <a:cs typeface="Times New Roman" panose="02020603050405020304" pitchFamily="18" charset="0"/>
                  </a:rPr>
                  <a:t>критерийлерге</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негізделген</a:t>
                </a:r>
                <a:endParaRPr lang="ru-RU" sz="2000" dirty="0">
                  <a:solidFill>
                    <a:prstClr val="black"/>
                  </a:solidFill>
                  <a:latin typeface="Times New Roman" panose="02020603050405020304" pitchFamily="18" charset="0"/>
                  <a:cs typeface="Times New Roman" panose="02020603050405020304" pitchFamily="18" charset="0"/>
                </a:endParaRPr>
              </a:p>
            </p:txBody>
          </p:sp>
          <p:cxnSp>
            <p:nvCxnSpPr>
              <p:cNvPr id="28" name="Прямая со стрелкой 27"/>
              <p:cNvCxnSpPr/>
              <p:nvPr/>
            </p:nvCxnSpPr>
            <p:spPr>
              <a:xfrm flipH="1">
                <a:off x="1442325" y="3560376"/>
                <a:ext cx="1" cy="487939"/>
              </a:xfrm>
              <a:prstGeom prst="straightConnector1">
                <a:avLst/>
              </a:prstGeom>
              <a:grpFill/>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133075" y="4717413"/>
                <a:ext cx="2462720" cy="1405964"/>
              </a:xfrm>
              <a:prstGeom prst="rect">
                <a:avLst/>
              </a:prstGeom>
              <a:grpFill/>
              <a:ln>
                <a:noFill/>
              </a:ln>
            </p:spPr>
            <p:txBody>
              <a:bodyPr wrap="square" rtlCol="0">
                <a:spAutoFit/>
              </a:bodyPr>
              <a:lstStyle/>
              <a:p>
                <a:pPr algn="ctr"/>
                <a:r>
                  <a:rPr lang="ru-RU" b="1" dirty="0" err="1" smtClean="0">
                    <a:solidFill>
                      <a:prstClr val="black"/>
                    </a:solidFill>
                    <a:latin typeface="Times New Roman" panose="02020603050405020304" pitchFamily="18" charset="0"/>
                    <a:cs typeface="Times New Roman" panose="02020603050405020304" pitchFamily="18" charset="0"/>
                  </a:rPr>
                  <a:t>Кері</a:t>
                </a:r>
                <a:r>
                  <a:rPr lang="ru-RU" b="1" dirty="0" smtClean="0">
                    <a:solidFill>
                      <a:prstClr val="black"/>
                    </a:solidFill>
                    <a:latin typeface="Times New Roman" panose="02020603050405020304" pitchFamily="18" charset="0"/>
                    <a:cs typeface="Times New Roman" panose="02020603050405020304" pitchFamily="18" charset="0"/>
                  </a:rPr>
                  <a:t> </a:t>
                </a:r>
                <a:r>
                  <a:rPr lang="ru-RU" b="1" dirty="0" err="1" smtClean="0">
                    <a:solidFill>
                      <a:prstClr val="black"/>
                    </a:solidFill>
                    <a:latin typeface="Times New Roman" panose="02020603050405020304" pitchFamily="18" charset="0"/>
                    <a:cs typeface="Times New Roman" panose="02020603050405020304" pitchFamily="18" charset="0"/>
                  </a:rPr>
                  <a:t>байланыс</a:t>
                </a:r>
                <a:endParaRPr lang="ru-RU" b="1" dirty="0" smtClean="0">
                  <a:solidFill>
                    <a:prstClr val="black"/>
                  </a:solidFill>
                  <a:latin typeface="Times New Roman" panose="02020603050405020304" pitchFamily="18" charset="0"/>
                  <a:cs typeface="Times New Roman" panose="02020603050405020304" pitchFamily="18" charset="0"/>
                </a:endParaRPr>
              </a:p>
              <a:p>
                <a:pPr algn="ctr"/>
                <a:r>
                  <a:rPr lang="kk-KZ" dirty="0" smtClean="0">
                    <a:solidFill>
                      <a:prstClr val="black"/>
                    </a:solidFill>
                    <a:latin typeface="Times New Roman" panose="02020603050405020304" pitchFamily="18" charset="0"/>
                    <a:cs typeface="Times New Roman" panose="02020603050405020304" pitchFamily="18" charset="0"/>
                  </a:rPr>
                  <a:t>Күнделікті тәжірибе</a:t>
                </a:r>
                <a:endParaRPr lang="en-US" dirty="0" smtClean="0">
                  <a:solidFill>
                    <a:prstClr val="black"/>
                  </a:solidFill>
                  <a:latin typeface="Times New Roman" panose="02020603050405020304" pitchFamily="18" charset="0"/>
                  <a:cs typeface="Times New Roman" panose="02020603050405020304" pitchFamily="18" charset="0"/>
                </a:endParaRPr>
              </a:p>
              <a:p>
                <a:pPr algn="ctr"/>
                <a:endParaRPr lang="ru-RU" dirty="0" smtClean="0">
                  <a:solidFill>
                    <a:prstClr val="black"/>
                  </a:solidFill>
                  <a:latin typeface="Arial Narrow" panose="020B0606020202030204" pitchFamily="34" charset="0"/>
                </a:endParaRPr>
              </a:p>
              <a:p>
                <a:pPr algn="ctr"/>
                <a:endParaRPr lang="ru-RU" dirty="0">
                  <a:solidFill>
                    <a:prstClr val="black"/>
                  </a:solidFill>
                  <a:latin typeface="Arial Narrow" panose="020B0606020202030204" pitchFamily="34" charset="0"/>
                </a:endParaRPr>
              </a:p>
            </p:txBody>
          </p:sp>
          <p:cxnSp>
            <p:nvCxnSpPr>
              <p:cNvPr id="21" name="Прямая со стрелкой 20"/>
              <p:cNvCxnSpPr/>
              <p:nvPr/>
            </p:nvCxnSpPr>
            <p:spPr>
              <a:xfrm>
                <a:off x="1442325" y="4329297"/>
                <a:ext cx="0" cy="525450"/>
              </a:xfrm>
              <a:prstGeom prst="straightConnector1">
                <a:avLst/>
              </a:prstGeom>
              <a:grpFill/>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grpSp>
        <p:cxnSp>
          <p:nvCxnSpPr>
            <p:cNvPr id="20" name="Прямая со стрелкой 19"/>
            <p:cNvCxnSpPr/>
            <p:nvPr/>
          </p:nvCxnSpPr>
          <p:spPr>
            <a:xfrm>
              <a:off x="1442325" y="3852149"/>
              <a:ext cx="1" cy="497855"/>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a:off x="1442325" y="2521750"/>
              <a:ext cx="0" cy="52545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grpSp>
      <p:grpSp>
        <p:nvGrpSpPr>
          <p:cNvPr id="9" name="Группа 26"/>
          <p:cNvGrpSpPr/>
          <p:nvPr/>
        </p:nvGrpSpPr>
        <p:grpSpPr>
          <a:xfrm>
            <a:off x="508928" y="1056592"/>
            <a:ext cx="591161" cy="1191701"/>
            <a:chOff x="847910" y="1198485"/>
            <a:chExt cx="788215" cy="1223362"/>
          </a:xfrm>
        </p:grpSpPr>
        <p:grpSp>
          <p:nvGrpSpPr>
            <p:cNvPr id="11" name="Группа 17"/>
            <p:cNvGrpSpPr/>
            <p:nvPr/>
          </p:nvGrpSpPr>
          <p:grpSpPr>
            <a:xfrm>
              <a:off x="1115646" y="1198485"/>
              <a:ext cx="520479" cy="1223362"/>
              <a:chOff x="1124524" y="1198485"/>
              <a:chExt cx="520479" cy="1223362"/>
            </a:xfrm>
          </p:grpSpPr>
          <p:cxnSp>
            <p:nvCxnSpPr>
              <p:cNvPr id="8" name="Прямая соединительная линия 7"/>
              <p:cNvCxnSpPr/>
              <p:nvPr/>
            </p:nvCxnSpPr>
            <p:spPr>
              <a:xfrm flipH="1" flipV="1">
                <a:off x="1151159" y="1198485"/>
                <a:ext cx="493844" cy="1012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flipH="1">
                <a:off x="1124524" y="2421847"/>
                <a:ext cx="493845" cy="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1142281" y="1208609"/>
                <a:ext cx="0" cy="121323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grpSp>
        <p:sp>
          <p:nvSpPr>
            <p:cNvPr id="15" name="Прямоугольник 14"/>
            <p:cNvSpPr/>
            <p:nvPr/>
          </p:nvSpPr>
          <p:spPr>
            <a:xfrm>
              <a:off x="847910" y="1349406"/>
              <a:ext cx="493965" cy="87305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kk-KZ" sz="1000" b="1" dirty="0" smtClean="0">
                  <a:solidFill>
                    <a:prstClr val="black"/>
                  </a:solidFill>
                  <a:latin typeface="Times New Roman" panose="02020603050405020304" pitchFamily="18" charset="0"/>
                  <a:cs typeface="Times New Roman" panose="02020603050405020304" pitchFamily="18" charset="0"/>
                </a:rPr>
                <a:t>Бағалау стандарты</a:t>
              </a:r>
              <a:endParaRPr lang="ru-RU" sz="1000" b="1" dirty="0">
                <a:solidFill>
                  <a:prstClr val="black"/>
                </a:solidFill>
                <a:latin typeface="Times New Roman" panose="02020603050405020304" pitchFamily="18" charset="0"/>
                <a:cs typeface="Times New Roman" panose="02020603050405020304" pitchFamily="18" charset="0"/>
              </a:endParaRPr>
            </a:p>
          </p:txBody>
        </p:sp>
      </p:grpSp>
      <p:grpSp>
        <p:nvGrpSpPr>
          <p:cNvPr id="12" name="Группа 35"/>
          <p:cNvGrpSpPr/>
          <p:nvPr/>
        </p:nvGrpSpPr>
        <p:grpSpPr>
          <a:xfrm>
            <a:off x="511279" y="2889855"/>
            <a:ext cx="573290" cy="1306099"/>
            <a:chOff x="871739" y="629758"/>
            <a:chExt cx="764386" cy="1792089"/>
          </a:xfrm>
        </p:grpSpPr>
        <p:grpSp>
          <p:nvGrpSpPr>
            <p:cNvPr id="13" name="Группа 36"/>
            <p:cNvGrpSpPr/>
            <p:nvPr/>
          </p:nvGrpSpPr>
          <p:grpSpPr>
            <a:xfrm>
              <a:off x="1115646" y="760553"/>
              <a:ext cx="520479" cy="1661294"/>
              <a:chOff x="1124524" y="760553"/>
              <a:chExt cx="520479" cy="1661294"/>
            </a:xfrm>
          </p:grpSpPr>
          <p:cxnSp>
            <p:nvCxnSpPr>
              <p:cNvPr id="39" name="Прямая соединительная линия 38"/>
              <p:cNvCxnSpPr/>
              <p:nvPr/>
            </p:nvCxnSpPr>
            <p:spPr>
              <a:xfrm flipH="1" flipV="1">
                <a:off x="1151159" y="760553"/>
                <a:ext cx="493844" cy="10125"/>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flipH="1">
                <a:off x="1124524" y="2410011"/>
                <a:ext cx="493845" cy="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142281" y="1208609"/>
                <a:ext cx="0" cy="121323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grpSp>
        <p:sp>
          <p:nvSpPr>
            <p:cNvPr id="38" name="Прямоугольник 37"/>
            <p:cNvSpPr/>
            <p:nvPr/>
          </p:nvSpPr>
          <p:spPr>
            <a:xfrm>
              <a:off x="871739" y="629758"/>
              <a:ext cx="490829" cy="167475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kk-KZ" sz="1000" b="1" dirty="0" smtClean="0">
                  <a:solidFill>
                    <a:prstClr val="black"/>
                  </a:solidFill>
                  <a:latin typeface="Times New Roman" panose="02020603050405020304" pitchFamily="18" charset="0"/>
                  <a:cs typeface="Times New Roman" panose="02020603050405020304" pitchFamily="18" charset="0"/>
                </a:rPr>
                <a:t>Бағалау құралдары</a:t>
              </a:r>
              <a:endParaRPr lang="ru-RU" sz="1000" b="1" dirty="0">
                <a:solidFill>
                  <a:prstClr val="black"/>
                </a:solidFill>
                <a:latin typeface="Times New Roman" panose="02020603050405020304" pitchFamily="18" charset="0"/>
                <a:cs typeface="Times New Roman" panose="02020603050405020304" pitchFamily="18" charset="0"/>
              </a:endParaRPr>
            </a:p>
          </p:txBody>
        </p:sp>
      </p:grpSp>
      <p:grpSp>
        <p:nvGrpSpPr>
          <p:cNvPr id="18" name="Группа 42"/>
          <p:cNvGrpSpPr/>
          <p:nvPr/>
        </p:nvGrpSpPr>
        <p:grpSpPr>
          <a:xfrm>
            <a:off x="508928" y="4457407"/>
            <a:ext cx="586295" cy="922442"/>
            <a:chOff x="854398" y="1038672"/>
            <a:chExt cx="781727" cy="775405"/>
          </a:xfrm>
        </p:grpSpPr>
        <p:cxnSp>
          <p:nvCxnSpPr>
            <p:cNvPr id="46" name="Прямая соединительная линия 45"/>
            <p:cNvCxnSpPr/>
            <p:nvPr/>
          </p:nvCxnSpPr>
          <p:spPr>
            <a:xfrm flipH="1" flipV="1">
              <a:off x="1142281" y="1420435"/>
              <a:ext cx="493844" cy="1012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45" name="Прямоугольник 44"/>
            <p:cNvSpPr/>
            <p:nvPr/>
          </p:nvSpPr>
          <p:spPr>
            <a:xfrm>
              <a:off x="854398" y="1038672"/>
              <a:ext cx="508169" cy="7754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kk-KZ" sz="1000" b="1" dirty="0" smtClean="0">
                  <a:solidFill>
                    <a:prstClr val="black"/>
                  </a:solidFill>
                  <a:latin typeface="Times New Roman" panose="02020603050405020304" pitchFamily="18" charset="0"/>
                  <a:cs typeface="Times New Roman" panose="02020603050405020304" pitchFamily="18" charset="0"/>
                </a:rPr>
                <a:t>Бағалау үдерісі</a:t>
              </a:r>
              <a:endParaRPr lang="ru-RU" sz="1000" b="1" dirty="0">
                <a:solidFill>
                  <a:prstClr val="black"/>
                </a:solidFill>
                <a:latin typeface="Times New Roman" panose="02020603050405020304" pitchFamily="18" charset="0"/>
                <a:cs typeface="Times New Roman" panose="02020603050405020304" pitchFamily="18" charset="0"/>
              </a:endParaRPr>
            </a:p>
          </p:txBody>
        </p:sp>
      </p:grpSp>
      <p:grpSp>
        <p:nvGrpSpPr>
          <p:cNvPr id="22" name="Группа 48"/>
          <p:cNvGrpSpPr/>
          <p:nvPr/>
        </p:nvGrpSpPr>
        <p:grpSpPr>
          <a:xfrm>
            <a:off x="511280" y="5623897"/>
            <a:ext cx="586295" cy="672312"/>
            <a:chOff x="854398" y="1038672"/>
            <a:chExt cx="781727" cy="775405"/>
          </a:xfrm>
        </p:grpSpPr>
        <p:cxnSp>
          <p:nvCxnSpPr>
            <p:cNvPr id="50" name="Прямая соединительная линия 49"/>
            <p:cNvCxnSpPr/>
            <p:nvPr/>
          </p:nvCxnSpPr>
          <p:spPr>
            <a:xfrm flipH="1" flipV="1">
              <a:off x="1142281" y="1420435"/>
              <a:ext cx="493844" cy="1012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51" name="Прямоугольник 50"/>
            <p:cNvSpPr/>
            <p:nvPr/>
          </p:nvSpPr>
          <p:spPr>
            <a:xfrm>
              <a:off x="854398" y="1038672"/>
              <a:ext cx="508169" cy="7754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kk-KZ" sz="1000" b="1" dirty="0" smtClean="0">
                  <a:solidFill>
                    <a:prstClr val="black"/>
                  </a:solidFill>
                  <a:latin typeface="Times New Roman" panose="02020603050405020304" pitchFamily="18" charset="0"/>
                  <a:cs typeface="Times New Roman" panose="02020603050405020304" pitchFamily="18" charset="0"/>
                </a:rPr>
                <a:t>Нәтиже</a:t>
              </a:r>
              <a:endParaRPr lang="ru-RU" sz="1000" b="1" dirty="0">
                <a:solidFill>
                  <a:prstClr val="black"/>
                </a:solidFill>
                <a:latin typeface="Times New Roman" panose="02020603050405020304" pitchFamily="18" charset="0"/>
                <a:cs typeface="Times New Roman" panose="02020603050405020304" pitchFamily="18" charset="0"/>
              </a:endParaRPr>
            </a:p>
          </p:txBody>
        </p:sp>
      </p:grpSp>
      <p:sp>
        <p:nvSpPr>
          <p:cNvPr id="44" name="Прямоугольник 43"/>
          <p:cNvSpPr/>
          <p:nvPr/>
        </p:nvSpPr>
        <p:spPr>
          <a:xfrm>
            <a:off x="1105306" y="2420888"/>
            <a:ext cx="8038694" cy="2246769"/>
          </a:xfrm>
          <a:prstGeom prst="rect">
            <a:avLst/>
          </a:prstGeom>
          <a:noFill/>
          <a:ln w="28575">
            <a:solidFill>
              <a:schemeClr val="tx2">
                <a:lumMod val="20000"/>
                <a:lumOff val="80000"/>
              </a:schemeClr>
            </a:solidFill>
          </a:ln>
        </p:spPr>
        <p:txBody>
          <a:bodyPr wrap="square" rtlCol="0">
            <a:spAutoFit/>
          </a:bodyPr>
          <a:lstStyle/>
          <a:p>
            <a:pPr algn="ctr"/>
            <a:r>
              <a:rPr lang="en-US" sz="2000" b="1" dirty="0" smtClean="0">
                <a:solidFill>
                  <a:prstClr val="black"/>
                </a:solidFill>
                <a:latin typeface="Arial Narrow" pitchFamily="34" charset="0"/>
                <a:cs typeface="Arial" pitchFamily="34" charset="0"/>
              </a:rPr>
              <a:t>         </a:t>
            </a:r>
            <a:endParaRPr lang="ru-RU" sz="2000" b="1" dirty="0" smtClean="0">
              <a:solidFill>
                <a:prstClr val="black"/>
              </a:solidFill>
              <a:latin typeface="Arial Narrow" pitchFamily="34" charset="0"/>
              <a:cs typeface="Arial" pitchFamily="34" charset="0"/>
            </a:endParaRPr>
          </a:p>
          <a:p>
            <a:pPr algn="ctr"/>
            <a:r>
              <a:rPr lang="ru-RU" sz="2000" b="1" dirty="0" err="1" smtClean="0">
                <a:solidFill>
                  <a:prstClr val="black"/>
                </a:solidFill>
                <a:latin typeface="Arial Narrow" pitchFamily="34" charset="0"/>
                <a:cs typeface="Arial" pitchFamily="34" charset="0"/>
              </a:rPr>
              <a:t>Ойлау</a:t>
            </a:r>
            <a:r>
              <a:rPr lang="ru-RU" sz="2000" b="1" dirty="0" smtClean="0">
                <a:solidFill>
                  <a:prstClr val="black"/>
                </a:solidFill>
                <a:latin typeface="Arial Narrow" pitchFamily="34" charset="0"/>
                <a:cs typeface="Arial" pitchFamily="34" charset="0"/>
              </a:rPr>
              <a:t> </a:t>
            </a:r>
            <a:r>
              <a:rPr lang="ru-RU" sz="2000" b="1" dirty="0" err="1" smtClean="0">
                <a:solidFill>
                  <a:prstClr val="black"/>
                </a:solidFill>
                <a:latin typeface="Times New Roman" panose="02020603050405020304" pitchFamily="18" charset="0"/>
                <a:cs typeface="Times New Roman" panose="02020603050405020304" pitchFamily="18" charset="0"/>
              </a:rPr>
              <a:t>дағдыларының деңгейлері</a:t>
            </a:r>
            <a:r>
              <a:rPr lang="en-US" sz="2000" b="1"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білу</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түсіну, қолдану, талдау</a:t>
            </a:r>
            <a:r>
              <a:rPr lang="ru-RU" sz="2000" dirty="0" smtClean="0">
                <a:solidFill>
                  <a:prstClr val="black"/>
                </a:solidFill>
                <a:latin typeface="Times New Roman" panose="02020603050405020304" pitchFamily="18" charset="0"/>
                <a:cs typeface="Times New Roman" panose="02020603050405020304" pitchFamily="18" charset="0"/>
              </a:rPr>
              <a:t>, </a:t>
            </a:r>
            <a:endParaRPr lang="ru-RU" sz="2000" dirty="0" smtClean="0">
              <a:solidFill>
                <a:prstClr val="black"/>
              </a:solidFill>
              <a:latin typeface="Times New Roman" panose="02020603050405020304" pitchFamily="18" charset="0"/>
              <a:cs typeface="Times New Roman" panose="02020603050405020304" pitchFamily="18" charset="0"/>
            </a:endParaRPr>
          </a:p>
          <a:p>
            <a:pPr algn="ctr"/>
            <a:r>
              <a:rPr lang="ru-RU" sz="2000" dirty="0" smtClean="0">
                <a:solidFill>
                  <a:prstClr val="black"/>
                </a:solidFill>
                <a:latin typeface="Times New Roman" panose="02020603050405020304" pitchFamily="18" charset="0"/>
                <a:cs typeface="Times New Roman" panose="02020603050405020304" pitchFamily="18" charset="0"/>
              </a:rPr>
              <a:t>                                                               синтез</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бағалау</a:t>
            </a:r>
            <a:endParaRPr lang="ru-RU" sz="2000" dirty="0">
              <a:solidFill>
                <a:prstClr val="black"/>
              </a:solidFill>
              <a:latin typeface="Times New Roman" panose="02020603050405020304" pitchFamily="18" charset="0"/>
              <a:cs typeface="Times New Roman" panose="02020603050405020304" pitchFamily="18" charset="0"/>
            </a:endParaRPr>
          </a:p>
          <a:p>
            <a:pPr algn="ctr"/>
            <a:endParaRPr lang="ru-RU" sz="2000" b="1" dirty="0" smtClean="0">
              <a:solidFill>
                <a:prstClr val="black"/>
              </a:solidFill>
              <a:latin typeface="Times New Roman" panose="02020603050405020304" pitchFamily="18" charset="0"/>
              <a:cs typeface="Times New Roman" panose="02020603050405020304" pitchFamily="18" charset="0"/>
            </a:endParaRPr>
          </a:p>
          <a:p>
            <a:pPr algn="ctr"/>
            <a:endParaRPr lang="ru-RU" sz="2000" b="1" dirty="0" smtClean="0">
              <a:solidFill>
                <a:prstClr val="black"/>
              </a:solidFill>
              <a:latin typeface="Times New Roman" panose="02020603050405020304" pitchFamily="18" charset="0"/>
              <a:cs typeface="Times New Roman" panose="02020603050405020304" pitchFamily="18" charset="0"/>
            </a:endParaRPr>
          </a:p>
          <a:p>
            <a:pPr algn="ctr"/>
            <a:endParaRPr lang="ru-RU" sz="2000" b="1" dirty="0" smtClean="0">
              <a:solidFill>
                <a:prstClr val="black"/>
              </a:solidFill>
              <a:latin typeface="Times New Roman" panose="02020603050405020304" pitchFamily="18" charset="0"/>
              <a:cs typeface="Times New Roman" panose="02020603050405020304" pitchFamily="18" charset="0"/>
            </a:endParaRPr>
          </a:p>
          <a:p>
            <a:pPr algn="ctr"/>
            <a:r>
              <a:rPr lang="ru-RU" sz="2000" b="1" dirty="0" err="1" smtClean="0">
                <a:solidFill>
                  <a:prstClr val="black"/>
                </a:solidFill>
                <a:latin typeface="Times New Roman" panose="02020603050405020304" pitchFamily="18" charset="0"/>
                <a:cs typeface="Times New Roman" panose="02020603050405020304" pitchFamily="18" charset="0"/>
              </a:rPr>
              <a:t>Сөйлеу әрекетінің </a:t>
            </a:r>
            <a:r>
              <a:rPr lang="ru-RU" sz="2000" b="1" dirty="0" err="1" smtClean="0">
                <a:solidFill>
                  <a:prstClr val="black"/>
                </a:solidFill>
                <a:latin typeface="Times New Roman" panose="02020603050405020304" pitchFamily="18" charset="0"/>
                <a:cs typeface="Times New Roman" panose="02020603050405020304" pitchFamily="18" charset="0"/>
              </a:rPr>
              <a:t>түрлері</a:t>
            </a:r>
            <a:r>
              <a:rPr lang="en-US"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тыңдалым</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айтылым</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оқылым</a:t>
            </a:r>
            <a:r>
              <a:rPr lang="ru-RU" sz="2000" dirty="0" smtClean="0">
                <a:solidFill>
                  <a:prstClr val="black"/>
                </a:solidFill>
                <a:latin typeface="Times New Roman" panose="02020603050405020304" pitchFamily="18" charset="0"/>
                <a:cs typeface="Times New Roman" panose="02020603050405020304" pitchFamily="18" charset="0"/>
              </a:rPr>
              <a:t>, </a:t>
            </a:r>
            <a:r>
              <a:rPr lang="ru-RU" sz="2000" dirty="0" err="1" smtClean="0">
                <a:solidFill>
                  <a:prstClr val="black"/>
                </a:solidFill>
                <a:latin typeface="Times New Roman" panose="02020603050405020304" pitchFamily="18" charset="0"/>
                <a:cs typeface="Times New Roman" panose="02020603050405020304" pitchFamily="18" charset="0"/>
              </a:rPr>
              <a:t>жазылым</a:t>
            </a:r>
            <a:endParaRPr lang="ru-RU" sz="2000" dirty="0">
              <a:solidFill>
                <a:prstClr val="black"/>
              </a:solidFill>
              <a:latin typeface="Times New Roman" panose="02020603050405020304" pitchFamily="18" charset="0"/>
              <a:cs typeface="Times New Roman" panose="02020603050405020304" pitchFamily="18" charset="0"/>
            </a:endParaRPr>
          </a:p>
        </p:txBody>
      </p:sp>
      <p:sp>
        <p:nvSpPr>
          <p:cNvPr id="47" name="TextBox 46"/>
          <p:cNvSpPr txBox="1"/>
          <p:nvPr/>
        </p:nvSpPr>
        <p:spPr>
          <a:xfrm>
            <a:off x="3038800" y="5532060"/>
            <a:ext cx="1533200" cy="1200329"/>
          </a:xfrm>
          <a:prstGeom prst="rect">
            <a:avLst/>
          </a:prstGeom>
          <a:solidFill>
            <a:schemeClr val="accent1">
              <a:lumMod val="40000"/>
              <a:lumOff val="60000"/>
            </a:schemeClr>
          </a:solidFill>
          <a:ln>
            <a:noFill/>
          </a:ln>
        </p:spPr>
        <p:txBody>
          <a:bodyPr wrap="square" rtlCol="0">
            <a:spAutoFit/>
          </a:bodyPr>
          <a:lstStyle/>
          <a:p>
            <a:pPr algn="ctr"/>
            <a:r>
              <a:rPr lang="ru-RU" b="1" dirty="0" err="1" smtClean="0">
                <a:solidFill>
                  <a:prstClr val="black"/>
                </a:solidFill>
                <a:latin typeface="Times New Roman" panose="02020603050405020304" pitchFamily="18" charset="0"/>
                <a:cs typeface="Times New Roman" panose="02020603050405020304" pitchFamily="18" charset="0"/>
              </a:rPr>
              <a:t>Балдар</a:t>
            </a:r>
            <a:endParaRPr lang="en-US" b="1" dirty="0" smtClean="0">
              <a:solidFill>
                <a:prstClr val="black"/>
              </a:solidFill>
              <a:latin typeface="Times New Roman" panose="02020603050405020304" pitchFamily="18" charset="0"/>
              <a:cs typeface="Times New Roman" panose="02020603050405020304" pitchFamily="18" charset="0"/>
            </a:endParaRPr>
          </a:p>
          <a:p>
            <a:pPr algn="ctr"/>
            <a:r>
              <a:rPr lang="ru-RU" dirty="0" err="1" smtClean="0">
                <a:solidFill>
                  <a:prstClr val="black"/>
                </a:solidFill>
                <a:latin typeface="Times New Roman" panose="02020603050405020304" pitchFamily="18" charset="0"/>
                <a:cs typeface="Times New Roman" panose="02020603050405020304" pitchFamily="18" charset="0"/>
              </a:rPr>
              <a:t>Әр</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бөлім</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және</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тоқсан</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бойынша</a:t>
            </a:r>
            <a:endParaRPr lang="ru-RU" b="1" dirty="0">
              <a:solidFill>
                <a:prstClr val="black"/>
              </a:solidFill>
              <a:latin typeface="Times New Roman" panose="02020603050405020304" pitchFamily="18" charset="0"/>
              <a:cs typeface="Times New Roman" panose="02020603050405020304" pitchFamily="18" charset="0"/>
            </a:endParaRPr>
          </a:p>
        </p:txBody>
      </p:sp>
      <p:sp>
        <p:nvSpPr>
          <p:cNvPr id="48" name="TextBox 47"/>
          <p:cNvSpPr txBox="1"/>
          <p:nvPr/>
        </p:nvSpPr>
        <p:spPr>
          <a:xfrm>
            <a:off x="4645325" y="5518560"/>
            <a:ext cx="2122098" cy="1754326"/>
          </a:xfrm>
          <a:prstGeom prst="rect">
            <a:avLst/>
          </a:prstGeom>
          <a:solidFill>
            <a:schemeClr val="accent1">
              <a:lumMod val="40000"/>
              <a:lumOff val="60000"/>
            </a:schemeClr>
          </a:solidFill>
          <a:ln>
            <a:noFill/>
          </a:ln>
        </p:spPr>
        <p:txBody>
          <a:bodyPr wrap="square" rtlCol="0">
            <a:spAutoFit/>
          </a:bodyPr>
          <a:lstStyle/>
          <a:p>
            <a:pPr algn="ctr"/>
            <a:r>
              <a:rPr lang="kk-KZ" b="1" dirty="0" smtClean="0">
                <a:solidFill>
                  <a:prstClr val="black"/>
                </a:solidFill>
                <a:latin typeface="Arial Narrow" panose="020B0606020202030204" pitchFamily="34" charset="0"/>
              </a:rPr>
              <a:t>Ойлау дағдыларының деңгейлері</a:t>
            </a:r>
            <a:endParaRPr lang="en-US" b="1" dirty="0" smtClean="0">
              <a:solidFill>
                <a:prstClr val="black"/>
              </a:solidFill>
              <a:latin typeface="Arial Narrow" panose="020B0606020202030204" pitchFamily="34" charset="0"/>
            </a:endParaRPr>
          </a:p>
          <a:p>
            <a:pPr algn="ctr"/>
            <a:r>
              <a:rPr lang="ru-RU" dirty="0" err="1">
                <a:solidFill>
                  <a:prstClr val="black"/>
                </a:solidFill>
                <a:latin typeface="Times New Roman" panose="02020603050405020304" pitchFamily="18" charset="0"/>
                <a:cs typeface="Times New Roman" panose="02020603050405020304" pitchFamily="18" charset="0"/>
              </a:rPr>
              <a:t>Әр</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бөлім</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және</a:t>
            </a:r>
            <a:r>
              <a:rPr lang="ru-RU" dirty="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тоқсанды</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аяқтау</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бойынша</a:t>
            </a:r>
            <a:endParaRPr lang="ru-RU" b="1" dirty="0">
              <a:solidFill>
                <a:prstClr val="black"/>
              </a:solidFill>
              <a:latin typeface="Times New Roman" panose="02020603050405020304" pitchFamily="18" charset="0"/>
              <a:cs typeface="Times New Roman" panose="02020603050405020304" pitchFamily="18" charset="0"/>
            </a:endParaRPr>
          </a:p>
        </p:txBody>
      </p:sp>
      <p:sp>
        <p:nvSpPr>
          <p:cNvPr id="52" name="TextBox 51"/>
          <p:cNvSpPr txBox="1"/>
          <p:nvPr/>
        </p:nvSpPr>
        <p:spPr>
          <a:xfrm>
            <a:off x="6873662" y="5511243"/>
            <a:ext cx="1839158" cy="1200329"/>
          </a:xfrm>
          <a:prstGeom prst="rect">
            <a:avLst/>
          </a:prstGeom>
          <a:solidFill>
            <a:schemeClr val="accent5">
              <a:lumMod val="60000"/>
              <a:lumOff val="40000"/>
            </a:schemeClr>
          </a:solidFill>
          <a:ln>
            <a:noFill/>
          </a:ln>
        </p:spPr>
        <p:txBody>
          <a:bodyPr wrap="square" rtlCol="0">
            <a:spAutoFit/>
          </a:bodyPr>
          <a:lstStyle/>
          <a:p>
            <a:pPr algn="ctr"/>
            <a:r>
              <a:rPr lang="ru-RU" b="1" dirty="0" err="1" smtClean="0">
                <a:solidFill>
                  <a:prstClr val="black"/>
                </a:solidFill>
                <a:latin typeface="Arial Narrow" panose="020B0606020202030204" pitchFamily="34" charset="0"/>
              </a:rPr>
              <a:t>Баға</a:t>
            </a:r>
            <a:endParaRPr lang="en-US" b="1" dirty="0" smtClean="0">
              <a:solidFill>
                <a:prstClr val="black"/>
              </a:solidFill>
              <a:latin typeface="Arial Narrow" panose="020B0606020202030204" pitchFamily="34" charset="0"/>
            </a:endParaRPr>
          </a:p>
          <a:p>
            <a:pPr algn="ctr"/>
            <a:r>
              <a:rPr lang="ru-RU" dirty="0" err="1" smtClean="0">
                <a:solidFill>
                  <a:prstClr val="black"/>
                </a:solidFill>
                <a:latin typeface="Arial Narrow" panose="020B0606020202030204" pitchFamily="34" charset="0"/>
              </a:rPr>
              <a:t>Оқу</a:t>
            </a:r>
            <a:r>
              <a:rPr lang="ru-RU" dirty="0" smtClean="0">
                <a:solidFill>
                  <a:prstClr val="black"/>
                </a:solidFill>
                <a:latin typeface="Arial Narrow" panose="020B0606020202030204" pitchFamily="34" charset="0"/>
              </a:rPr>
              <a:t> </a:t>
            </a:r>
            <a:r>
              <a:rPr lang="ru-RU" dirty="0" err="1" smtClean="0">
                <a:solidFill>
                  <a:prstClr val="black"/>
                </a:solidFill>
                <a:latin typeface="Arial Narrow" panose="020B0606020202030204" pitchFamily="34" charset="0"/>
              </a:rPr>
              <a:t>жылын</a:t>
            </a:r>
            <a:r>
              <a:rPr lang="ru-RU" dirty="0" smtClean="0">
                <a:solidFill>
                  <a:prstClr val="black"/>
                </a:solidFill>
                <a:latin typeface="Arial Narrow" panose="020B0606020202030204" pitchFamily="34" charset="0"/>
              </a:rPr>
              <a:t> </a:t>
            </a:r>
            <a:r>
              <a:rPr lang="ru-RU" dirty="0" err="1" smtClean="0">
                <a:solidFill>
                  <a:prstClr val="black"/>
                </a:solidFill>
                <a:latin typeface="Arial Narrow" panose="020B0606020202030204" pitchFamily="34" charset="0"/>
              </a:rPr>
              <a:t>аяқтау</a:t>
            </a:r>
            <a:r>
              <a:rPr lang="ru-RU" dirty="0" smtClean="0">
                <a:solidFill>
                  <a:prstClr val="black"/>
                </a:solidFill>
                <a:latin typeface="Arial Narrow" panose="020B0606020202030204" pitchFamily="34" charset="0"/>
              </a:rPr>
              <a:t> </a:t>
            </a:r>
            <a:r>
              <a:rPr lang="ru-RU" dirty="0" err="1" smtClean="0">
                <a:solidFill>
                  <a:prstClr val="black"/>
                </a:solidFill>
                <a:latin typeface="Arial Narrow" panose="020B0606020202030204" pitchFamily="34" charset="0"/>
              </a:rPr>
              <a:t>бойынша</a:t>
            </a:r>
            <a:endParaRPr lang="ru-RU" dirty="0" smtClean="0">
              <a:solidFill>
                <a:prstClr val="black"/>
              </a:solidFill>
              <a:latin typeface="Arial Narrow" panose="020B0606020202030204" pitchFamily="34" charset="0"/>
            </a:endParaRPr>
          </a:p>
          <a:p>
            <a:pPr algn="ctr"/>
            <a:endParaRPr lang="ru-RU" b="1" dirty="0">
              <a:solidFill>
                <a:prstClr val="black"/>
              </a:solidFill>
              <a:latin typeface="Arial Narrow" panose="020B0606020202030204" pitchFamily="34" charset="0"/>
            </a:endParaRPr>
          </a:p>
        </p:txBody>
      </p:sp>
      <p:cxnSp>
        <p:nvCxnSpPr>
          <p:cNvPr id="56" name="Прямая со стрелкой 55"/>
          <p:cNvCxnSpPr/>
          <p:nvPr/>
        </p:nvCxnSpPr>
        <p:spPr>
          <a:xfrm>
            <a:off x="1340931" y="2979860"/>
            <a:ext cx="1" cy="523125"/>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p:cNvCxnSpPr/>
          <p:nvPr/>
        </p:nvCxnSpPr>
        <p:spPr>
          <a:xfrm>
            <a:off x="2786652" y="5676787"/>
            <a:ext cx="389105" cy="0"/>
          </a:xfrm>
          <a:prstGeom prst="straightConnector1">
            <a:avLst/>
          </a:prstGeom>
          <a:solidFill>
            <a:schemeClr val="accent1">
              <a:lumMod val="20000"/>
              <a:lumOff val="80000"/>
            </a:schemeClr>
          </a:solidFill>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8" name="Прямая со стрелкой 57"/>
          <p:cNvCxnSpPr/>
          <p:nvPr/>
        </p:nvCxnSpPr>
        <p:spPr>
          <a:xfrm>
            <a:off x="4410156" y="5672241"/>
            <a:ext cx="389105" cy="0"/>
          </a:xfrm>
          <a:prstGeom prst="straightConnector1">
            <a:avLst/>
          </a:prstGeom>
          <a:solidFill>
            <a:schemeClr val="accent1">
              <a:lumMod val="20000"/>
              <a:lumOff val="80000"/>
            </a:schemeClr>
          </a:solidFill>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59" name="Прямая со стрелкой 58"/>
          <p:cNvCxnSpPr/>
          <p:nvPr/>
        </p:nvCxnSpPr>
        <p:spPr>
          <a:xfrm>
            <a:off x="6628464" y="5676787"/>
            <a:ext cx="389105" cy="0"/>
          </a:xfrm>
          <a:prstGeom prst="straightConnector1">
            <a:avLst/>
          </a:prstGeom>
          <a:solidFill>
            <a:schemeClr val="accent1">
              <a:lumMod val="20000"/>
              <a:lumOff val="80000"/>
            </a:schemeClr>
          </a:solidFill>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2511294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8" y="268447"/>
            <a:ext cx="9036497" cy="461665"/>
          </a:xfrm>
          <a:prstGeom prst="rect">
            <a:avLst/>
          </a:prstGeom>
          <a:noFill/>
        </p:spPr>
        <p:txBody>
          <a:bodyPr wrap="square" rtlCol="0">
            <a:spAutoFit/>
          </a:bodyPr>
          <a:lstStyle/>
          <a:p>
            <a:pPr algn="ctr"/>
            <a:r>
              <a:rPr lang="ru-RU" sz="2400" b="1" dirty="0" err="1" smtClean="0">
                <a:solidFill>
                  <a:prstClr val="black"/>
                </a:solidFill>
                <a:latin typeface="Times New Roman" panose="02020603050405020304" pitchFamily="18" charset="0"/>
                <a:cs typeface="Times New Roman" panose="02020603050405020304" pitchFamily="18" charset="0"/>
              </a:rPr>
              <a:t>Критериалды</a:t>
            </a:r>
            <a:r>
              <a:rPr lang="ru-RU" sz="2400" b="1" dirty="0" smtClean="0">
                <a:solidFill>
                  <a:prstClr val="black"/>
                </a:solidFill>
                <a:latin typeface="Times New Roman" panose="02020603050405020304" pitchFamily="18" charset="0"/>
                <a:cs typeface="Times New Roman" panose="02020603050405020304" pitchFamily="18" charset="0"/>
              </a:rPr>
              <a:t> </a:t>
            </a:r>
            <a:r>
              <a:rPr lang="ru-RU" sz="2400" b="1" dirty="0" err="1" smtClean="0">
                <a:solidFill>
                  <a:prstClr val="black"/>
                </a:solidFill>
                <a:latin typeface="Times New Roman" panose="02020603050405020304" pitchFamily="18" charset="0"/>
                <a:cs typeface="Times New Roman" panose="02020603050405020304" pitchFamily="18" charset="0"/>
              </a:rPr>
              <a:t>бағалаудың құрылымы</a:t>
            </a:r>
            <a:endParaRPr lang="ru-RU" sz="2400" b="1" dirty="0">
              <a:solidFill>
                <a:srgbClr val="5B9BD5"/>
              </a:solidFill>
              <a:latin typeface="Times New Roman" panose="02020603050405020304" pitchFamily="18" charset="0"/>
              <a:cs typeface="Times New Roman" panose="02020603050405020304" pitchFamily="18" charset="0"/>
            </a:endParaRPr>
          </a:p>
        </p:txBody>
      </p:sp>
      <p:grpSp>
        <p:nvGrpSpPr>
          <p:cNvPr id="2" name="Группа 2"/>
          <p:cNvGrpSpPr/>
          <p:nvPr/>
        </p:nvGrpSpPr>
        <p:grpSpPr>
          <a:xfrm>
            <a:off x="609570" y="836712"/>
            <a:ext cx="8329759" cy="5688632"/>
            <a:chOff x="812753" y="1593265"/>
            <a:chExt cx="11106345" cy="3964951"/>
          </a:xfrm>
        </p:grpSpPr>
        <p:cxnSp>
          <p:nvCxnSpPr>
            <p:cNvPr id="16" name="Прямая соединительная линия 15"/>
            <p:cNvCxnSpPr/>
            <p:nvPr/>
          </p:nvCxnSpPr>
          <p:spPr>
            <a:xfrm>
              <a:off x="8391573" y="2184605"/>
              <a:ext cx="0" cy="490904"/>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5" name="Прямая соединительная линия 14"/>
            <p:cNvCxnSpPr/>
            <p:nvPr/>
          </p:nvCxnSpPr>
          <p:spPr>
            <a:xfrm>
              <a:off x="3428013" y="2199094"/>
              <a:ext cx="0" cy="490904"/>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6" name="Прямоугольник 5"/>
            <p:cNvSpPr/>
            <p:nvPr/>
          </p:nvSpPr>
          <p:spPr>
            <a:xfrm>
              <a:off x="812753" y="1593265"/>
              <a:ext cx="10505731" cy="363067"/>
            </a:xfrm>
            <a:prstGeom prst="rect">
              <a:avLst/>
            </a:prstGeom>
            <a:solidFill>
              <a:schemeClr val="accent1">
                <a:lumMod val="20000"/>
                <a:lumOff val="80000"/>
              </a:schemeClr>
            </a:solidFill>
            <a:ln>
              <a:solidFill>
                <a:srgbClr val="002060"/>
              </a:solidFill>
            </a:ln>
          </p:spPr>
          <p:style>
            <a:lnRef idx="1">
              <a:schemeClr val="accent4"/>
            </a:lnRef>
            <a:fillRef idx="2">
              <a:schemeClr val="accent4"/>
            </a:fillRef>
            <a:effectRef idx="1">
              <a:schemeClr val="accent4"/>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b="1" dirty="0" err="1" smtClean="0">
                  <a:solidFill>
                    <a:prstClr val="black"/>
                  </a:solidFill>
                  <a:latin typeface="Times New Roman" panose="02020603050405020304" pitchFamily="18" charset="0"/>
                  <a:cs typeface="Times New Roman" panose="02020603050405020304" pitchFamily="18" charset="0"/>
                </a:rPr>
                <a:t>Критериалды</a:t>
              </a:r>
              <a:r>
                <a:rPr lang="ru-RU" b="1" dirty="0" smtClean="0">
                  <a:solidFill>
                    <a:prstClr val="black"/>
                  </a:solidFill>
                  <a:latin typeface="Times New Roman" panose="02020603050405020304" pitchFamily="18" charset="0"/>
                  <a:cs typeface="Times New Roman" panose="02020603050405020304" pitchFamily="18" charset="0"/>
                </a:rPr>
                <a:t> </a:t>
              </a:r>
              <a:r>
                <a:rPr lang="ru-RU" b="1" dirty="0" err="1" smtClean="0">
                  <a:solidFill>
                    <a:prstClr val="black"/>
                  </a:solidFill>
                  <a:latin typeface="Times New Roman" panose="02020603050405020304" pitchFamily="18" charset="0"/>
                  <a:cs typeface="Times New Roman" panose="02020603050405020304" pitchFamily="18" charset="0"/>
                </a:rPr>
                <a:t>бағалау</a:t>
              </a:r>
              <a:endParaRPr lang="ru-RU" dirty="0">
                <a:solidFill>
                  <a:prstClr val="black"/>
                </a:solidFill>
                <a:latin typeface="Times New Roman" panose="02020603050405020304" pitchFamily="18" charset="0"/>
                <a:ea typeface="Calibri"/>
                <a:cs typeface="Times New Roman" panose="02020603050405020304" pitchFamily="18" charset="0"/>
              </a:endParaRPr>
            </a:p>
          </p:txBody>
        </p:sp>
        <p:cxnSp>
          <p:nvCxnSpPr>
            <p:cNvPr id="7" name="Прямая соединительная линия 6"/>
            <p:cNvCxnSpPr/>
            <p:nvPr/>
          </p:nvCxnSpPr>
          <p:spPr>
            <a:xfrm>
              <a:off x="6056558" y="1952226"/>
              <a:ext cx="0" cy="224858"/>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8" name="Прямая соединительная линия 7"/>
            <p:cNvCxnSpPr/>
            <p:nvPr/>
          </p:nvCxnSpPr>
          <p:spPr>
            <a:xfrm>
              <a:off x="3428013" y="2184605"/>
              <a:ext cx="4963560" cy="1"/>
            </a:xfrm>
            <a:prstGeom prst="line">
              <a:avLst/>
            </a:prstGeom>
            <a:ln>
              <a:solidFill>
                <a:srgbClr val="002060"/>
              </a:solidFill>
            </a:ln>
          </p:spPr>
          <p:style>
            <a:lnRef idx="3">
              <a:schemeClr val="accent1"/>
            </a:lnRef>
            <a:fillRef idx="0">
              <a:schemeClr val="accent1"/>
            </a:fillRef>
            <a:effectRef idx="2">
              <a:schemeClr val="accent1"/>
            </a:effectRef>
            <a:fontRef idx="minor">
              <a:schemeClr val="tx1"/>
            </a:fontRef>
          </p:style>
        </p:cxnSp>
        <p:sp>
          <p:nvSpPr>
            <p:cNvPr id="9" name="Прямоугольник 8"/>
            <p:cNvSpPr/>
            <p:nvPr/>
          </p:nvSpPr>
          <p:spPr>
            <a:xfrm>
              <a:off x="812754" y="2285165"/>
              <a:ext cx="4496225" cy="1353636"/>
            </a:xfrm>
            <a:prstGeom prst="rect">
              <a:avLst/>
            </a:prstGeom>
            <a:solidFill>
              <a:schemeClr val="bg1"/>
            </a:solidFill>
            <a:ln>
              <a:solidFill>
                <a:srgbClr val="FF0000"/>
              </a:solidFill>
            </a:ln>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ru-RU" b="1" dirty="0" err="1" smtClean="0">
                  <a:solidFill>
                    <a:prstClr val="black"/>
                  </a:solidFill>
                  <a:latin typeface="Times New Roman" panose="02020603050405020304" pitchFamily="18" charset="0"/>
                  <a:ea typeface="Calibri"/>
                  <a:cs typeface="Times New Roman" panose="02020603050405020304" pitchFamily="18" charset="0"/>
                </a:rPr>
                <a:t>Қалыптастырушы</a:t>
              </a:r>
              <a:r>
                <a:rPr lang="ru-RU" b="1" dirty="0" smtClean="0">
                  <a:solidFill>
                    <a:prstClr val="black"/>
                  </a:solidFill>
                  <a:latin typeface="Times New Roman" panose="02020603050405020304" pitchFamily="18" charset="0"/>
                  <a:ea typeface="Calibri"/>
                  <a:cs typeface="Times New Roman" panose="02020603050405020304" pitchFamily="18" charset="0"/>
                </a:rPr>
                <a:t> </a:t>
              </a:r>
              <a:r>
                <a:rPr lang="ru-RU" b="1" dirty="0" err="1" smtClean="0">
                  <a:solidFill>
                    <a:prstClr val="black"/>
                  </a:solidFill>
                  <a:latin typeface="Times New Roman" panose="02020603050405020304" pitchFamily="18" charset="0"/>
                  <a:ea typeface="Calibri"/>
                  <a:cs typeface="Times New Roman" panose="02020603050405020304" pitchFamily="18" charset="0"/>
                </a:rPr>
                <a:t>бағалау</a:t>
              </a:r>
              <a:r>
                <a:rPr lang="ru-RU" b="1" dirty="0" smtClean="0">
                  <a:solidFill>
                    <a:prstClr val="black"/>
                  </a:solidFill>
                  <a:latin typeface="Times New Roman" panose="02020603050405020304" pitchFamily="18" charset="0"/>
                  <a:ea typeface="Calibri"/>
                  <a:cs typeface="Times New Roman" panose="02020603050405020304" pitchFamily="18" charset="0"/>
                </a:rPr>
                <a:t> </a:t>
              </a:r>
              <a:r>
                <a:rPr lang="ru-RU" dirty="0" smtClean="0">
                  <a:solidFill>
                    <a:prstClr val="black"/>
                  </a:solidFill>
                  <a:latin typeface="Times New Roman" panose="02020603050405020304" pitchFamily="18" charset="0"/>
                  <a:ea typeface="Calibri"/>
                  <a:cs typeface="Times New Roman" panose="02020603050405020304" pitchFamily="18" charset="0"/>
                </a:rPr>
                <a:t>- </a:t>
              </a:r>
              <a:r>
                <a:rPr lang="kk-KZ" dirty="0">
                  <a:solidFill>
                    <a:schemeClr val="tx1"/>
                  </a:solidFill>
                  <a:latin typeface="Times New Roman" panose="02020603050405020304" pitchFamily="18" charset="0"/>
                  <a:cs typeface="Times New Roman" panose="02020603050405020304" pitchFamily="18" charset="0"/>
                </a:rPr>
                <a:t>оқу үдерісін дер кезінде түзетуге мүмкіндік беретін, білім алушы мен мұғалім арасындағы кері байланысты қамтамасыз етіп, үздіксіз жүргізілетін бағалаудың түрі.</a:t>
              </a:r>
              <a:endParaRPr lang="ru-RU" dirty="0">
                <a:solidFill>
                  <a:schemeClr val="tx1"/>
                </a:solidFill>
                <a:latin typeface="Times New Roman" panose="02020603050405020304" pitchFamily="18" charset="0"/>
                <a:ea typeface="Calibri"/>
                <a:cs typeface="Times New Roman" panose="02020603050405020304" pitchFamily="18" charset="0"/>
              </a:endParaRPr>
            </a:p>
          </p:txBody>
        </p:sp>
        <p:grpSp>
          <p:nvGrpSpPr>
            <p:cNvPr id="3" name="Группа 4"/>
            <p:cNvGrpSpPr/>
            <p:nvPr/>
          </p:nvGrpSpPr>
          <p:grpSpPr>
            <a:xfrm>
              <a:off x="3140444" y="3609825"/>
              <a:ext cx="7705202" cy="649991"/>
              <a:chOff x="3140444" y="3186737"/>
              <a:chExt cx="7705202" cy="649991"/>
            </a:xfrm>
          </p:grpSpPr>
          <p:cxnSp>
            <p:nvCxnSpPr>
              <p:cNvPr id="17" name="Прямая соединительная линия 16"/>
              <p:cNvCxnSpPr/>
              <p:nvPr/>
            </p:nvCxnSpPr>
            <p:spPr>
              <a:xfrm>
                <a:off x="3140444" y="3336758"/>
                <a:ext cx="0" cy="490904"/>
              </a:xfrm>
              <a:prstGeom prst="line">
                <a:avLst/>
              </a:prstGeom>
            </p:spPr>
            <p:style>
              <a:lnRef idx="3">
                <a:schemeClr val="accent1"/>
              </a:lnRef>
              <a:fillRef idx="0">
                <a:schemeClr val="accent1"/>
              </a:fillRef>
              <a:effectRef idx="2">
                <a:schemeClr val="accent1"/>
              </a:effectRef>
              <a:fontRef idx="minor">
                <a:schemeClr val="tx1"/>
              </a:fontRef>
            </p:style>
          </p:cxnSp>
          <p:cxnSp>
            <p:nvCxnSpPr>
              <p:cNvPr id="18" name="Прямая соединительная линия 17"/>
              <p:cNvCxnSpPr/>
              <p:nvPr/>
            </p:nvCxnSpPr>
            <p:spPr>
              <a:xfrm>
                <a:off x="6152016" y="3345824"/>
                <a:ext cx="0" cy="490904"/>
              </a:xfrm>
              <a:prstGeom prst="line">
                <a:avLst/>
              </a:prstGeom>
            </p:spPr>
            <p:style>
              <a:lnRef idx="3">
                <a:schemeClr val="accent1"/>
              </a:lnRef>
              <a:fillRef idx="0">
                <a:schemeClr val="accent1"/>
              </a:fillRef>
              <a:effectRef idx="2">
                <a:schemeClr val="accent1"/>
              </a:effectRef>
              <a:fontRef idx="minor">
                <a:schemeClr val="tx1"/>
              </a:fontRef>
            </p:style>
          </p:cxnSp>
          <p:cxnSp>
            <p:nvCxnSpPr>
              <p:cNvPr id="19" name="Прямая соединительная линия 18"/>
              <p:cNvCxnSpPr/>
              <p:nvPr/>
            </p:nvCxnSpPr>
            <p:spPr>
              <a:xfrm>
                <a:off x="10845645" y="3331335"/>
                <a:ext cx="0" cy="490904"/>
              </a:xfrm>
              <a:prstGeom prst="line">
                <a:avLst/>
              </a:prstGeom>
            </p:spPr>
            <p:style>
              <a:lnRef idx="3">
                <a:schemeClr val="accent1"/>
              </a:lnRef>
              <a:fillRef idx="0">
                <a:schemeClr val="accent1"/>
              </a:fillRef>
              <a:effectRef idx="2">
                <a:schemeClr val="accent1"/>
              </a:effectRef>
              <a:fontRef idx="minor">
                <a:schemeClr val="tx1"/>
              </a:fontRef>
            </p:style>
          </p:cxnSp>
          <p:cxnSp>
            <p:nvCxnSpPr>
              <p:cNvPr id="13" name="Прямая соединительная линия 12"/>
              <p:cNvCxnSpPr/>
              <p:nvPr/>
            </p:nvCxnSpPr>
            <p:spPr>
              <a:xfrm>
                <a:off x="3140445" y="3338198"/>
                <a:ext cx="7705201"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20" name="Прямая соединительная линия 19"/>
              <p:cNvCxnSpPr/>
              <p:nvPr/>
            </p:nvCxnSpPr>
            <p:spPr>
              <a:xfrm>
                <a:off x="8366549" y="3186737"/>
                <a:ext cx="0" cy="157191"/>
              </a:xfrm>
              <a:prstGeom prst="line">
                <a:avLst/>
              </a:prstGeom>
            </p:spPr>
            <p:style>
              <a:lnRef idx="3">
                <a:schemeClr val="accent1"/>
              </a:lnRef>
              <a:fillRef idx="0">
                <a:schemeClr val="accent1"/>
              </a:fillRef>
              <a:effectRef idx="2">
                <a:schemeClr val="accent1"/>
              </a:effectRef>
              <a:fontRef idx="minor">
                <a:schemeClr val="tx1"/>
              </a:fontRef>
            </p:style>
          </p:cxnSp>
        </p:grpSp>
        <p:sp>
          <p:nvSpPr>
            <p:cNvPr id="11" name="Прямоугольник 10"/>
            <p:cNvSpPr/>
            <p:nvPr/>
          </p:nvSpPr>
          <p:spPr>
            <a:xfrm>
              <a:off x="4581724" y="3918015"/>
              <a:ext cx="3414539" cy="1616720"/>
            </a:xfrm>
            <a:prstGeom prst="rect">
              <a:avLst/>
            </a:prstGeom>
            <a:solidFill>
              <a:schemeClr val="bg1"/>
            </a:solidFill>
            <a:ln>
              <a:solidFill>
                <a:schemeClr val="accent1"/>
              </a:solidFill>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1588" lvl="0">
                <a:tabLst>
                  <a:tab pos="271463" algn="l"/>
                </a:tabLst>
              </a:pPr>
              <a:endParaRPr lang="ru-RU" sz="1400" b="1" dirty="0" smtClean="0">
                <a:solidFill>
                  <a:prstClr val="black"/>
                </a:solidFill>
                <a:latin typeface="Times New Roman" panose="02020603050405020304" pitchFamily="18" charset="0"/>
                <a:ea typeface="Calibri"/>
                <a:cs typeface="Times New Roman" panose="02020603050405020304" pitchFamily="18" charset="0"/>
              </a:endParaRPr>
            </a:p>
            <a:p>
              <a:pPr marL="1588" lvl="0">
                <a:tabLst>
                  <a:tab pos="271463" algn="l"/>
                </a:tabLst>
              </a:pPr>
              <a:r>
                <a:rPr lang="ru-RU" sz="1400" b="1" dirty="0" err="1" smtClean="0">
                  <a:solidFill>
                    <a:prstClr val="black"/>
                  </a:solidFill>
                  <a:latin typeface="Times New Roman" panose="02020603050405020304" pitchFamily="18" charset="0"/>
                  <a:ea typeface="Calibri"/>
                  <a:cs typeface="Times New Roman" panose="02020603050405020304" pitchFamily="18" charset="0"/>
                </a:rPr>
                <a:t>Тоқсан </a:t>
              </a:r>
              <a:r>
                <a:rPr lang="ru-RU" sz="1400" b="1" dirty="0" err="1" smtClean="0">
                  <a:solidFill>
                    <a:prstClr val="black"/>
                  </a:solidFill>
                  <a:latin typeface="Times New Roman" panose="02020603050405020304" pitchFamily="18" charset="0"/>
                  <a:ea typeface="Calibri"/>
                  <a:cs typeface="Times New Roman" panose="02020603050405020304" pitchFamily="18" charset="0"/>
                </a:rPr>
                <a:t>бойынша</a:t>
              </a:r>
              <a:r>
                <a:rPr lang="ru-RU" sz="1400" b="1" dirty="0" smtClean="0">
                  <a:solidFill>
                    <a:prstClr val="black"/>
                  </a:solidFill>
                  <a:latin typeface="Times New Roman" panose="02020603050405020304" pitchFamily="18" charset="0"/>
                  <a:ea typeface="Calibri"/>
                  <a:cs typeface="Times New Roman" panose="02020603050405020304" pitchFamily="18" charset="0"/>
                </a:rPr>
                <a:t> </a:t>
              </a:r>
              <a:r>
                <a:rPr lang="ru-RU" sz="1400" b="1" dirty="0" err="1" smtClean="0">
                  <a:solidFill>
                    <a:prstClr val="black"/>
                  </a:solidFill>
                  <a:latin typeface="Times New Roman" panose="02020603050405020304" pitchFamily="18" charset="0"/>
                  <a:ea typeface="Calibri"/>
                  <a:cs typeface="Times New Roman" panose="02020603050405020304" pitchFamily="18" charset="0"/>
                </a:rPr>
                <a:t>жиынтық бағалау</a:t>
              </a:r>
              <a:endParaRPr lang="ru-RU" sz="1400" b="1" dirty="0" smtClean="0">
                <a:solidFill>
                  <a:prstClr val="black"/>
                </a:solidFill>
                <a:latin typeface="Times New Roman" panose="02020603050405020304" pitchFamily="18" charset="0"/>
                <a:ea typeface="Calibri"/>
                <a:cs typeface="Times New Roman" panose="02020603050405020304" pitchFamily="18" charset="0"/>
              </a:endParaRPr>
            </a:p>
            <a:p>
              <a:pPr marL="1588" lvl="0" indent="269875">
                <a:buFont typeface="+mj-lt"/>
                <a:buAutoNum type="arabicPeriod"/>
                <a:tabLst>
                  <a:tab pos="271463" algn="l"/>
                </a:tabLst>
              </a:pPr>
              <a:r>
                <a:rPr lang="ru-RU" sz="1400" dirty="0" err="1" smtClean="0">
                  <a:solidFill>
                    <a:schemeClr val="tx1"/>
                  </a:solidFill>
                  <a:latin typeface="Times New Roman" pitchFamily="18" charset="0"/>
                  <a:cs typeface="Times New Roman" pitchFamily="18" charset="0"/>
                </a:rPr>
                <a:t>Қорытынды</a:t>
              </a:r>
              <a:r>
                <a:rPr lang="ru-RU" sz="1400" dirty="0" smtClean="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рәсім</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әр</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тоқсанның</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аяғында</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өткізіледі</a:t>
              </a:r>
              <a:r>
                <a:rPr lang="ru-RU" sz="1400" dirty="0">
                  <a:solidFill>
                    <a:schemeClr val="tx1"/>
                  </a:solidFill>
                  <a:latin typeface="Times New Roman" pitchFamily="18" charset="0"/>
                  <a:cs typeface="Times New Roman" pitchFamily="18" charset="0"/>
                </a:rPr>
                <a:t> </a:t>
              </a:r>
            </a:p>
            <a:p>
              <a:pPr marL="1588" lvl="0" indent="269875">
                <a:buFont typeface="+mj-lt"/>
                <a:buAutoNum type="arabicPeriod"/>
                <a:tabLst>
                  <a:tab pos="271463" algn="l"/>
                </a:tabLst>
              </a:pPr>
              <a:r>
                <a:rPr lang="ru-RU" sz="1400" dirty="0" err="1">
                  <a:solidFill>
                    <a:schemeClr val="tx1"/>
                  </a:solidFill>
                  <a:latin typeface="Times New Roman" pitchFamily="18" charset="0"/>
                  <a:cs typeface="Times New Roman" pitchFamily="18" charset="0"/>
                </a:rPr>
                <a:t>Тоқсанның</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оқу</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мақсаттарына</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жеткендігі</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туралы</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шешім</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қабылдау</a:t>
              </a:r>
              <a:r>
                <a:rPr lang="ru-RU" sz="1400" dirty="0">
                  <a:solidFill>
                    <a:schemeClr val="tx1"/>
                  </a:solidFill>
                  <a:latin typeface="Times New Roman" pitchFamily="18" charset="0"/>
                  <a:cs typeface="Times New Roman" pitchFamily="18" charset="0"/>
                </a:rPr>
                <a:t> </a:t>
              </a:r>
            </a:p>
            <a:p>
              <a:pPr marL="1588" indent="269875">
                <a:buFont typeface="+mj-lt"/>
                <a:buAutoNum type="arabicPeriod"/>
                <a:tabLst>
                  <a:tab pos="271463" algn="l"/>
                </a:tabLst>
              </a:pPr>
              <a:r>
                <a:rPr lang="ru-RU" sz="1400" dirty="0" err="1">
                  <a:solidFill>
                    <a:schemeClr val="tx1"/>
                  </a:solidFill>
                  <a:latin typeface="Times New Roman" pitchFamily="18" charset="0"/>
                  <a:cs typeface="Times New Roman" pitchFamily="18" charset="0"/>
                </a:rPr>
                <a:t>Жылдық баға шығарудағы нәтижелерді ескеру</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және </a:t>
              </a:r>
              <a:r>
                <a:rPr lang="ru-RU" sz="1400" dirty="0" err="1" smtClean="0">
                  <a:solidFill>
                    <a:schemeClr val="tx1"/>
                  </a:solidFill>
                  <a:latin typeface="Times New Roman" pitchFamily="18" charset="0"/>
                  <a:cs typeface="Times New Roman" pitchFamily="18" charset="0"/>
                </a:rPr>
                <a:t>тіркеу(тоқсандық </a:t>
              </a:r>
              <a:r>
                <a:rPr lang="ru-RU" sz="1400" dirty="0" err="1">
                  <a:solidFill>
                    <a:schemeClr val="tx1"/>
                  </a:solidFill>
                  <a:latin typeface="Times New Roman" pitchFamily="18" charset="0"/>
                  <a:cs typeface="Times New Roman" pitchFamily="18" charset="0"/>
                </a:rPr>
                <a:t>балдардың қосындысы</a:t>
              </a:r>
              <a:r>
                <a:rPr lang="ru-RU" sz="1400" dirty="0" smtClean="0">
                  <a:solidFill>
                    <a:schemeClr val="tx1"/>
                  </a:solidFill>
                  <a:latin typeface="Times New Roman" pitchFamily="18" charset="0"/>
                  <a:cs typeface="Times New Roman" pitchFamily="18" charset="0"/>
                </a:rPr>
                <a:t>)</a:t>
              </a:r>
              <a:endParaRPr lang="ru-RU" sz="1400" dirty="0">
                <a:solidFill>
                  <a:schemeClr val="tx1"/>
                </a:solidFill>
                <a:latin typeface="Times New Roman" pitchFamily="18" charset="0"/>
                <a:cs typeface="Times New Roman" pitchFamily="18" charset="0"/>
              </a:endParaRPr>
            </a:p>
          </p:txBody>
        </p:sp>
        <p:sp>
          <p:nvSpPr>
            <p:cNvPr id="10" name="Прямоугольник 9"/>
            <p:cNvSpPr/>
            <p:nvPr/>
          </p:nvSpPr>
          <p:spPr>
            <a:xfrm>
              <a:off x="812753" y="3918016"/>
              <a:ext cx="3652920" cy="1616719"/>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ru-RU" sz="1400" dirty="0" err="1" smtClean="0">
                  <a:solidFill>
                    <a:srgbClr val="000000"/>
                  </a:solidFill>
                  <a:latin typeface="Times New Roman" pitchFamily="18" charset="0"/>
                  <a:cs typeface="Times New Roman" pitchFamily="18" charset="0"/>
                </a:rPr>
                <a:t>Бөлімдер</a:t>
              </a:r>
              <a:r>
                <a:rPr lang="ru-RU" sz="1400" dirty="0" smtClean="0">
                  <a:solidFill>
                    <a:srgbClr val="000000"/>
                  </a:solidFill>
                  <a:latin typeface="Times New Roman" pitchFamily="18" charset="0"/>
                  <a:cs typeface="Times New Roman" pitchFamily="18" charset="0"/>
                </a:rPr>
                <a:t>/</a:t>
              </a:r>
              <a:r>
                <a:rPr lang="ru-RU" sz="1400" dirty="0" err="1" smtClean="0">
                  <a:solidFill>
                    <a:srgbClr val="000000"/>
                  </a:solidFill>
                  <a:latin typeface="Times New Roman" pitchFamily="18" charset="0"/>
                  <a:cs typeface="Times New Roman" pitchFamily="18" charset="0"/>
                </a:rPr>
                <a:t>Ортақ</a:t>
              </a:r>
              <a:r>
                <a:rPr lang="ru-RU" sz="1400" dirty="0" smtClean="0">
                  <a:solidFill>
                    <a:srgbClr val="000000"/>
                  </a:solidFill>
                  <a:latin typeface="Times New Roman" pitchFamily="18" charset="0"/>
                  <a:cs typeface="Times New Roman" pitchFamily="18" charset="0"/>
                </a:rPr>
                <a:t> </a:t>
              </a:r>
              <a:r>
                <a:rPr lang="ru-RU" sz="1400" dirty="0" err="1" smtClean="0">
                  <a:solidFill>
                    <a:srgbClr val="000000"/>
                  </a:solidFill>
                  <a:latin typeface="Times New Roman" pitchFamily="18" charset="0"/>
                  <a:cs typeface="Times New Roman" pitchFamily="18" charset="0"/>
                </a:rPr>
                <a:t>тақырыптар</a:t>
              </a:r>
              <a:r>
                <a:rPr lang="ru-RU" sz="1400" dirty="0" smtClean="0">
                  <a:solidFill>
                    <a:srgbClr val="000000"/>
                  </a:solidFill>
                  <a:latin typeface="Times New Roman" pitchFamily="18" charset="0"/>
                  <a:cs typeface="Times New Roman" pitchFamily="18" charset="0"/>
                </a:rPr>
                <a:t> </a:t>
              </a:r>
              <a:r>
                <a:rPr lang="ru-RU" sz="1400" dirty="0" err="1" smtClean="0">
                  <a:solidFill>
                    <a:srgbClr val="000000"/>
                  </a:solidFill>
                  <a:latin typeface="Times New Roman" pitchFamily="18" charset="0"/>
                  <a:cs typeface="Times New Roman" pitchFamily="18" charset="0"/>
                </a:rPr>
                <a:t>бойынша</a:t>
              </a:r>
              <a:r>
                <a:rPr lang="ru-RU" sz="1400" dirty="0" smtClean="0">
                  <a:solidFill>
                    <a:srgbClr val="000000"/>
                  </a:solidFill>
                  <a:latin typeface="Times New Roman" pitchFamily="18" charset="0"/>
                  <a:cs typeface="Times New Roman" pitchFamily="18" charset="0"/>
                </a:rPr>
                <a:t> </a:t>
              </a:r>
              <a:r>
                <a:rPr lang="ru-RU" sz="1400" dirty="0" err="1" smtClean="0">
                  <a:solidFill>
                    <a:srgbClr val="000000"/>
                  </a:solidFill>
                  <a:latin typeface="Times New Roman" pitchFamily="18" charset="0"/>
                  <a:cs typeface="Times New Roman" pitchFamily="18" charset="0"/>
                </a:rPr>
                <a:t>жиынтық</a:t>
              </a:r>
              <a:r>
                <a:rPr lang="ru-RU" sz="1400" dirty="0" smtClean="0">
                  <a:solidFill>
                    <a:srgbClr val="000000"/>
                  </a:solidFill>
                  <a:latin typeface="Times New Roman" pitchFamily="18" charset="0"/>
                  <a:cs typeface="Times New Roman" pitchFamily="18" charset="0"/>
                </a:rPr>
                <a:t> </a:t>
              </a:r>
              <a:r>
                <a:rPr lang="ru-RU" sz="1400" dirty="0" err="1" smtClean="0">
                  <a:solidFill>
                    <a:srgbClr val="000000"/>
                  </a:solidFill>
                  <a:latin typeface="Times New Roman" pitchFamily="18" charset="0"/>
                  <a:cs typeface="Times New Roman" pitchFamily="18" charset="0"/>
                </a:rPr>
                <a:t>бағалау</a:t>
              </a:r>
              <a:r>
                <a:rPr lang="ru-RU" sz="1400" b="1" dirty="0" smtClean="0">
                  <a:solidFill>
                    <a:prstClr val="black"/>
                  </a:solidFill>
                  <a:latin typeface="Times New Roman" pitchFamily="18" charset="0"/>
                  <a:ea typeface="Calibri"/>
                  <a:cs typeface="Times New Roman" pitchFamily="18" charset="0"/>
                </a:rPr>
                <a:t> </a:t>
              </a:r>
            </a:p>
            <a:p>
              <a:pPr lvl="0" indent="225425" algn="just">
                <a:buFont typeface="+mj-lt"/>
                <a:buAutoNum type="arabicPeriod"/>
              </a:pPr>
              <a:r>
                <a:rPr lang="ru-RU" sz="1400" dirty="0" err="1">
                  <a:solidFill>
                    <a:schemeClr val="tx1"/>
                  </a:solidFill>
                  <a:latin typeface="Times New Roman" pitchFamily="18" charset="0"/>
                  <a:cs typeface="Times New Roman" pitchFamily="18" charset="0"/>
                </a:rPr>
                <a:t>Тоқсан</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ішіндегі</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бекітілген</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бағалау</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рәсімдері</a:t>
              </a:r>
              <a:r>
                <a:rPr lang="ru-RU" sz="1400" dirty="0">
                  <a:solidFill>
                    <a:schemeClr val="tx1"/>
                  </a:solidFill>
                  <a:latin typeface="Times New Roman" pitchFamily="18" charset="0"/>
                  <a:cs typeface="Times New Roman" pitchFamily="18" charset="0"/>
                </a:rPr>
                <a:t> </a:t>
              </a:r>
            </a:p>
            <a:p>
              <a:pPr indent="225425" algn="just">
                <a:buFont typeface="+mj-lt"/>
                <a:buAutoNum type="arabicPeriod"/>
              </a:pPr>
              <a:r>
                <a:rPr lang="ru-RU" sz="1400" dirty="0" err="1">
                  <a:solidFill>
                    <a:schemeClr val="tx1"/>
                  </a:solidFill>
                  <a:latin typeface="Times New Roman" pitchFamily="18" charset="0"/>
                  <a:cs typeface="Times New Roman" pitchFamily="18" charset="0"/>
                </a:rPr>
                <a:t>Оқу</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бағдарламасы</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бөлімінің</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оқу</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мақсаттарына</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жеткендігі</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туралы</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шешім</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қабылдау</a:t>
              </a:r>
              <a:r>
                <a:rPr lang="ru-RU" sz="1400" dirty="0">
                  <a:solidFill>
                    <a:schemeClr val="tx1"/>
                  </a:solidFill>
                  <a:latin typeface="Times New Roman" pitchFamily="18" charset="0"/>
                  <a:cs typeface="Times New Roman" pitchFamily="18" charset="0"/>
                </a:rPr>
                <a:t> </a:t>
              </a:r>
              <a:endParaRPr lang="ru-RU" sz="1400" dirty="0" smtClean="0">
                <a:solidFill>
                  <a:schemeClr val="tx1"/>
                </a:solidFill>
                <a:latin typeface="Times New Roman" pitchFamily="18" charset="0"/>
                <a:cs typeface="Times New Roman" pitchFamily="18" charset="0"/>
              </a:endParaRPr>
            </a:p>
            <a:p>
              <a:pPr lvl="0" indent="225425" algn="just">
                <a:buFont typeface="+mj-lt"/>
                <a:buAutoNum type="arabicPeriod"/>
              </a:pPr>
              <a:r>
                <a:rPr lang="ru-RU" sz="1400" dirty="0" err="1">
                  <a:solidFill>
                    <a:schemeClr val="tx1"/>
                  </a:solidFill>
                  <a:latin typeface="Times New Roman" pitchFamily="18" charset="0"/>
                  <a:cs typeface="Times New Roman" pitchFamily="18" charset="0"/>
                </a:rPr>
                <a:t>Тоқсандық</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баға</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шығарудағы</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нәтижелерді</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ескеру</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және</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тіркеу</a:t>
              </a:r>
              <a:endParaRPr lang="en-US" sz="1400" dirty="0">
                <a:solidFill>
                  <a:schemeClr val="tx1"/>
                </a:solidFill>
                <a:latin typeface="Times New Roman" pitchFamily="18" charset="0"/>
                <a:cs typeface="Times New Roman" pitchFamily="18" charset="0"/>
              </a:endParaRPr>
            </a:p>
          </p:txBody>
        </p:sp>
        <p:sp>
          <p:nvSpPr>
            <p:cNvPr id="14" name="Прямоугольник 13"/>
            <p:cNvSpPr/>
            <p:nvPr/>
          </p:nvSpPr>
          <p:spPr>
            <a:xfrm>
              <a:off x="8144540" y="3926565"/>
              <a:ext cx="3774558" cy="1631651"/>
            </a:xfrm>
            <a:prstGeom prst="rect">
              <a:avLst/>
            </a:prstGeom>
            <a:solidFill>
              <a:schemeClr val="bg1"/>
            </a:solidFill>
            <a:ln>
              <a:solidFill>
                <a:schemeClr val="accent1"/>
              </a:solidFill>
            </a:ln>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spcAft>
                  <a:spcPts val="600"/>
                </a:spcAft>
              </a:pPr>
              <a:endParaRPr lang="ru-RU" sz="1400" b="1" dirty="0" smtClean="0">
                <a:solidFill>
                  <a:schemeClr val="tx1"/>
                </a:solidFill>
                <a:latin typeface="Times New Roman" pitchFamily="18" charset="0"/>
                <a:cs typeface="Times New Roman" pitchFamily="18" charset="0"/>
              </a:endParaRPr>
            </a:p>
            <a:p>
              <a:pPr lvl="0" algn="ctr">
                <a:spcAft>
                  <a:spcPts val="600"/>
                </a:spcAft>
              </a:pPr>
              <a:r>
                <a:rPr lang="ru-RU" sz="1400" b="1" dirty="0" err="1" smtClean="0">
                  <a:solidFill>
                    <a:schemeClr val="tx1"/>
                  </a:solidFill>
                  <a:latin typeface="Times New Roman" pitchFamily="18" charset="0"/>
                  <a:cs typeface="Times New Roman" pitchFamily="18" charset="0"/>
                </a:rPr>
                <a:t>Білім</a:t>
              </a:r>
              <a:r>
                <a:rPr lang="ru-RU" sz="1400" b="1" dirty="0" smtClean="0">
                  <a:solidFill>
                    <a:schemeClr val="tx1"/>
                  </a:solidFill>
                  <a:latin typeface="Times New Roman" pitchFamily="18" charset="0"/>
                  <a:cs typeface="Times New Roman" pitchFamily="18" charset="0"/>
                </a:rPr>
                <a:t> </a:t>
              </a:r>
              <a:r>
                <a:rPr lang="ru-RU" sz="1400" b="1" dirty="0">
                  <a:solidFill>
                    <a:schemeClr val="tx1"/>
                  </a:solidFill>
                  <a:latin typeface="Times New Roman" pitchFamily="18" charset="0"/>
                  <a:cs typeface="Times New Roman" pitchFamily="18" charset="0"/>
                </a:rPr>
                <a:t>беру </a:t>
              </a:r>
              <a:r>
                <a:rPr lang="ru-RU" sz="1400" b="1" dirty="0" err="1">
                  <a:solidFill>
                    <a:schemeClr val="tx1"/>
                  </a:solidFill>
                  <a:latin typeface="Times New Roman" pitchFamily="18" charset="0"/>
                  <a:cs typeface="Times New Roman" pitchFamily="18" charset="0"/>
                </a:rPr>
                <a:t>деңгейлерінің соңындағы жиынтық бағалау</a:t>
              </a:r>
              <a:endParaRPr lang="ru-RU" sz="1400" b="1" dirty="0">
                <a:solidFill>
                  <a:schemeClr val="tx1"/>
                </a:solidFill>
                <a:latin typeface="Times New Roman" pitchFamily="18" charset="0"/>
                <a:cs typeface="Times New Roman" pitchFamily="18" charset="0"/>
              </a:endParaRPr>
            </a:p>
            <a:p>
              <a:pPr marL="1588" lvl="0" indent="269875">
                <a:buFont typeface="+mj-lt"/>
                <a:buAutoNum type="arabicPeriod"/>
                <a:tabLst>
                  <a:tab pos="271463" algn="l"/>
                </a:tabLst>
              </a:pPr>
              <a:r>
                <a:rPr lang="ru-RU" sz="1400" dirty="0" err="1" smtClean="0">
                  <a:solidFill>
                    <a:schemeClr val="tx1"/>
                  </a:solidFill>
                  <a:latin typeface="Times New Roman" pitchFamily="18" charset="0"/>
                  <a:cs typeface="Times New Roman" pitchFamily="18" charset="0"/>
                </a:rPr>
                <a:t>Негізгі</a:t>
              </a:r>
              <a:r>
                <a:rPr lang="ru-RU" sz="1400" dirty="0" smtClean="0">
                  <a:solidFill>
                    <a:schemeClr val="tx1"/>
                  </a:solidFill>
                  <a:latin typeface="Times New Roman" pitchFamily="18" charset="0"/>
                  <a:cs typeface="Times New Roman" pitchFamily="18" charset="0"/>
                </a:rPr>
                <a:t> </a:t>
              </a:r>
              <a:r>
                <a:rPr lang="ru-RU" sz="1400" dirty="0" err="1" smtClean="0">
                  <a:solidFill>
                    <a:schemeClr val="tx1"/>
                  </a:solidFill>
                  <a:latin typeface="Times New Roman" pitchFamily="18" charset="0"/>
                  <a:cs typeface="Times New Roman" pitchFamily="18" charset="0"/>
                </a:rPr>
                <a:t>және</a:t>
              </a:r>
              <a:r>
                <a:rPr lang="ru-RU" sz="1400" dirty="0" smtClean="0">
                  <a:solidFill>
                    <a:schemeClr val="tx1"/>
                  </a:solidFill>
                  <a:latin typeface="Times New Roman" pitchFamily="18" charset="0"/>
                  <a:cs typeface="Times New Roman" pitchFamily="18" charset="0"/>
                </a:rPr>
                <a:t> </a:t>
              </a:r>
              <a:r>
                <a:rPr lang="ru-RU" sz="1400" dirty="0" err="1" smtClean="0">
                  <a:solidFill>
                    <a:schemeClr val="tx1"/>
                  </a:solidFill>
                  <a:latin typeface="Times New Roman" pitchFamily="18" charset="0"/>
                  <a:cs typeface="Times New Roman" pitchFamily="18" charset="0"/>
                </a:rPr>
                <a:t>жалпы</a:t>
              </a:r>
              <a:r>
                <a:rPr lang="ru-RU" sz="1400" dirty="0" smtClean="0">
                  <a:solidFill>
                    <a:schemeClr val="tx1"/>
                  </a:solidFill>
                  <a:latin typeface="Times New Roman" pitchFamily="18" charset="0"/>
                  <a:cs typeface="Times New Roman" pitchFamily="18" charset="0"/>
                </a:rPr>
                <a:t> орта </a:t>
              </a:r>
              <a:r>
                <a:rPr lang="ru-RU" sz="1400" dirty="0" err="1" smtClean="0">
                  <a:solidFill>
                    <a:schemeClr val="tx1"/>
                  </a:solidFill>
                  <a:latin typeface="Times New Roman" pitchFamily="18" charset="0"/>
                  <a:cs typeface="Times New Roman" pitchFamily="18" charset="0"/>
                </a:rPr>
                <a:t>мектепті</a:t>
              </a:r>
              <a:r>
                <a:rPr lang="ru-RU" sz="1400" dirty="0" smtClean="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аяқтағанда</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өткізілетін</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қорытынды</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рәсім</a:t>
              </a:r>
              <a:r>
                <a:rPr lang="ru-RU" sz="1400" dirty="0">
                  <a:solidFill>
                    <a:schemeClr val="tx1"/>
                  </a:solidFill>
                  <a:latin typeface="Times New Roman" pitchFamily="18" charset="0"/>
                  <a:cs typeface="Times New Roman" pitchFamily="18" charset="0"/>
                </a:rPr>
                <a:t> </a:t>
              </a:r>
            </a:p>
            <a:p>
              <a:pPr marL="1588" lvl="0" indent="269875">
                <a:buFont typeface="+mj-lt"/>
                <a:buAutoNum type="arabicPeriod"/>
                <a:tabLst>
                  <a:tab pos="271463" algn="l"/>
                </a:tabLst>
              </a:pPr>
              <a:r>
                <a:rPr lang="ru-RU" sz="1400" dirty="0" err="1">
                  <a:solidFill>
                    <a:schemeClr val="tx1"/>
                  </a:solidFill>
                  <a:latin typeface="Times New Roman" pitchFamily="18" charset="0"/>
                  <a:cs typeface="Times New Roman" pitchFamily="18" charset="0"/>
                </a:rPr>
                <a:t>Пән</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бойынша</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күтілген</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нәтижелерге</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сәйкес</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оқу</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бағдарламасының</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оқу</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мақсаттарына</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жеткендігі</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туралы</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шешім</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қабылдау</a:t>
              </a:r>
              <a:r>
                <a:rPr lang="ru-RU" sz="1400" dirty="0">
                  <a:solidFill>
                    <a:schemeClr val="tx1"/>
                  </a:solidFill>
                  <a:latin typeface="Times New Roman" pitchFamily="18" charset="0"/>
                  <a:cs typeface="Times New Roman" pitchFamily="18" charset="0"/>
                </a:rPr>
                <a:t>  </a:t>
              </a:r>
            </a:p>
            <a:p>
              <a:pPr marL="1588" lvl="0" indent="269875">
                <a:buFont typeface="+mj-lt"/>
                <a:buAutoNum type="arabicPeriod"/>
                <a:tabLst>
                  <a:tab pos="271463" algn="l"/>
                </a:tabLst>
              </a:pPr>
              <a:r>
                <a:rPr lang="ru-RU" sz="1400" dirty="0" err="1">
                  <a:solidFill>
                    <a:schemeClr val="tx1"/>
                  </a:solidFill>
                  <a:latin typeface="Times New Roman" pitchFamily="18" charset="0"/>
                  <a:cs typeface="Times New Roman" pitchFamily="18" charset="0"/>
                </a:rPr>
                <a:t>Сыртқы</a:t>
              </a:r>
              <a:r>
                <a:rPr lang="ru-RU" sz="1400" dirty="0">
                  <a:solidFill>
                    <a:schemeClr val="tx1"/>
                  </a:solidFill>
                  <a:latin typeface="Times New Roman" pitchFamily="18" charset="0"/>
                  <a:cs typeface="Times New Roman" pitchFamily="18" charset="0"/>
                </a:rPr>
                <a:t> </a:t>
              </a:r>
              <a:r>
                <a:rPr lang="ru-RU" sz="1400" dirty="0" err="1">
                  <a:solidFill>
                    <a:schemeClr val="tx1"/>
                  </a:solidFill>
                  <a:latin typeface="Times New Roman" pitchFamily="18" charset="0"/>
                  <a:cs typeface="Times New Roman" pitchFamily="18" charset="0"/>
                </a:rPr>
                <a:t>бағалау</a:t>
              </a:r>
              <a:r>
                <a:rPr lang="ru-RU" sz="1400" dirty="0">
                  <a:solidFill>
                    <a:schemeClr val="tx1"/>
                  </a:solidFill>
                  <a:latin typeface="Times New Roman" pitchFamily="18" charset="0"/>
                  <a:cs typeface="Times New Roman" pitchFamily="18" charset="0"/>
                </a:rPr>
                <a:t> </a:t>
              </a:r>
            </a:p>
          </p:txBody>
        </p:sp>
        <p:sp>
          <p:nvSpPr>
            <p:cNvPr id="12" name="Прямоугольник 11"/>
            <p:cNvSpPr/>
            <p:nvPr/>
          </p:nvSpPr>
          <p:spPr>
            <a:xfrm>
              <a:off x="6147385" y="2299655"/>
              <a:ext cx="5171099" cy="1353636"/>
            </a:xfrm>
            <a:prstGeom prst="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ru-RU" b="1" dirty="0" err="1" smtClean="0">
                  <a:solidFill>
                    <a:srgbClr val="000000"/>
                  </a:solidFill>
                  <a:latin typeface="Times New Roman" panose="02020603050405020304" pitchFamily="18" charset="0"/>
                  <a:cs typeface="Times New Roman" panose="02020603050405020304" pitchFamily="18" charset="0"/>
                </a:rPr>
                <a:t>Жиынтық</a:t>
              </a:r>
              <a:r>
                <a:rPr lang="ru-RU" b="1" dirty="0" smtClean="0">
                  <a:solidFill>
                    <a:srgbClr val="000000"/>
                  </a:solidFill>
                  <a:latin typeface="Times New Roman" panose="02020603050405020304" pitchFamily="18" charset="0"/>
                  <a:cs typeface="Times New Roman" panose="02020603050405020304" pitchFamily="18" charset="0"/>
                </a:rPr>
                <a:t> </a:t>
              </a:r>
              <a:r>
                <a:rPr lang="ru-RU" b="1" dirty="0" err="1">
                  <a:solidFill>
                    <a:srgbClr val="000000"/>
                  </a:solidFill>
                  <a:latin typeface="Times New Roman" panose="02020603050405020304" pitchFamily="18" charset="0"/>
                  <a:cs typeface="Times New Roman" panose="02020603050405020304" pitchFamily="18" charset="0"/>
                </a:rPr>
                <a:t>бағалау</a:t>
              </a:r>
              <a:r>
                <a:rPr lang="ru-RU" b="1" dirty="0">
                  <a:solidFill>
                    <a:srgbClr val="000000"/>
                  </a:solidFill>
                  <a:latin typeface="Times New Roman" panose="02020603050405020304" pitchFamily="18" charset="0"/>
                  <a:cs typeface="Times New Roman" panose="02020603050405020304" pitchFamily="18" charset="0"/>
                </a:rPr>
                <a:t> – </a:t>
              </a:r>
              <a:r>
                <a:rPr lang="ru-RU" dirty="0" err="1">
                  <a:solidFill>
                    <a:srgbClr val="000000"/>
                  </a:solidFill>
                  <a:latin typeface="Times New Roman" panose="02020603050405020304" pitchFamily="18" charset="0"/>
                  <a:cs typeface="Times New Roman" panose="02020603050405020304" pitchFamily="18" charset="0"/>
                </a:rPr>
                <a:t>белгілі</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бір</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оқу</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кезеңін</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тоқсан</a:t>
              </a:r>
              <a:r>
                <a:rPr lang="ru-RU" dirty="0">
                  <a:solidFill>
                    <a:srgbClr val="000000"/>
                  </a:solidFill>
                  <a:latin typeface="Times New Roman" panose="02020603050405020304" pitchFamily="18" charset="0"/>
                  <a:cs typeface="Times New Roman" panose="02020603050405020304" pitchFamily="18" charset="0"/>
                </a:rPr>
                <a:t>, триместр, </a:t>
              </a:r>
              <a:r>
                <a:rPr lang="ru-RU" dirty="0" err="1">
                  <a:solidFill>
                    <a:srgbClr val="000000"/>
                  </a:solidFill>
                  <a:latin typeface="Times New Roman" panose="02020603050405020304" pitchFamily="18" charset="0"/>
                  <a:cs typeface="Times New Roman" panose="02020603050405020304" pitchFamily="18" charset="0"/>
                </a:rPr>
                <a:t>оқу</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жылы</a:t>
              </a:r>
              <a:r>
                <a:rPr lang="ru-RU" dirty="0">
                  <a:solidFill>
                    <a:srgbClr val="000000"/>
                  </a:solidFill>
                  <a:latin typeface="Times New Roman" panose="02020603050405020304" pitchFamily="18" charset="0"/>
                  <a:cs typeface="Times New Roman" panose="02020603050405020304" pitchFamily="18" charset="0"/>
                </a:rPr>
                <a:t>, орта </a:t>
              </a:r>
              <a:r>
                <a:rPr lang="ru-RU" dirty="0" err="1">
                  <a:solidFill>
                    <a:srgbClr val="000000"/>
                  </a:solidFill>
                  <a:latin typeface="Times New Roman" panose="02020603050405020304" pitchFamily="18" charset="0"/>
                  <a:cs typeface="Times New Roman" panose="02020603050405020304" pitchFamily="18" charset="0"/>
                </a:rPr>
                <a:t>білім</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деңгейі</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сондай-ақ</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оқу</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бағдарламаларындағы</a:t>
              </a:r>
              <a:r>
                <a:rPr lang="ru-RU" dirty="0">
                  <a:solidFill>
                    <a:srgbClr val="000000"/>
                  </a:solidFill>
                  <a:latin typeface="Times New Roman" panose="02020603050405020304" pitchFamily="18" charset="0"/>
                  <a:cs typeface="Times New Roman" panose="02020603050405020304" pitchFamily="18" charset="0"/>
                </a:rPr>
                <a:t> </a:t>
              </a:r>
              <a:r>
                <a:rPr lang="ru-RU" dirty="0" err="1" smtClean="0">
                  <a:solidFill>
                    <a:srgbClr val="000000"/>
                  </a:solidFill>
                  <a:latin typeface="Times New Roman" panose="02020603050405020304" pitchFamily="18" charset="0"/>
                  <a:cs typeface="Times New Roman" panose="02020603050405020304" pitchFamily="18" charset="0"/>
                </a:rPr>
                <a:t>бөлімдер</a:t>
              </a:r>
              <a:r>
                <a:rPr lang="ru-RU" dirty="0" smtClean="0">
                  <a:solidFill>
                    <a:srgbClr val="000000"/>
                  </a:solidFill>
                  <a:latin typeface="Times New Roman" panose="02020603050405020304" pitchFamily="18" charset="0"/>
                  <a:cs typeface="Times New Roman" panose="02020603050405020304" pitchFamily="18" charset="0"/>
                </a:rPr>
                <a:t>/</a:t>
              </a:r>
              <a:r>
                <a:rPr lang="ru-RU" dirty="0" err="1" smtClean="0">
                  <a:solidFill>
                    <a:srgbClr val="000000"/>
                  </a:solidFill>
                  <a:latin typeface="Times New Roman" panose="02020603050405020304" pitchFamily="18" charset="0"/>
                  <a:cs typeface="Times New Roman" panose="02020603050405020304" pitchFamily="18" charset="0"/>
                </a:rPr>
                <a:t>ортақ</a:t>
              </a:r>
              <a:r>
                <a:rPr lang="ru-RU" dirty="0" smtClean="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тақырыптарды</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аяқтаған</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кезде</a:t>
              </a:r>
              <a:r>
                <a:rPr lang="ru-RU" dirty="0">
                  <a:solidFill>
                    <a:srgbClr val="000000"/>
                  </a:solidFill>
                  <a:latin typeface="Times New Roman" panose="02020603050405020304" pitchFamily="18" charset="0"/>
                  <a:cs typeface="Times New Roman" panose="02020603050405020304" pitchFamily="18" charset="0"/>
                </a:rPr>
                <a:t> балл </a:t>
              </a:r>
              <a:r>
                <a:rPr lang="ru-RU" dirty="0" err="1">
                  <a:solidFill>
                    <a:srgbClr val="000000"/>
                  </a:solidFill>
                  <a:latin typeface="Times New Roman" panose="02020603050405020304" pitchFamily="18" charset="0"/>
                  <a:cs typeface="Times New Roman" panose="02020603050405020304" pitchFamily="18" charset="0"/>
                </a:rPr>
                <a:t>және</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баға</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қою</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арқылы</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жүргізілетін</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бағалау</a:t>
              </a:r>
              <a:r>
                <a:rPr lang="ru-RU" dirty="0">
                  <a:solidFill>
                    <a:srgbClr val="000000"/>
                  </a:solidFill>
                  <a:latin typeface="Times New Roman" panose="02020603050405020304" pitchFamily="18" charset="0"/>
                  <a:cs typeface="Times New Roman" panose="02020603050405020304" pitchFamily="18" charset="0"/>
                </a:rPr>
                <a:t> </a:t>
              </a:r>
              <a:r>
                <a:rPr lang="ru-RU" dirty="0" err="1">
                  <a:solidFill>
                    <a:srgbClr val="000000"/>
                  </a:solidFill>
                  <a:latin typeface="Times New Roman" panose="02020603050405020304" pitchFamily="18" charset="0"/>
                  <a:cs typeface="Times New Roman" panose="02020603050405020304" pitchFamily="18" charset="0"/>
                </a:rPr>
                <a:t>түрі</a:t>
              </a:r>
              <a:endParaRPr lang="ru-RU" dirty="0">
                <a:solidFill>
                  <a:prstClr val="black"/>
                </a:solidFill>
                <a:latin typeface="Arial Narrow" pitchFamily="34" charset="0"/>
                <a:ea typeface="Calibri"/>
                <a:cs typeface="Times New Roman" pitchFamily="18" charset="0"/>
              </a:endParaRPr>
            </a:p>
          </p:txBody>
        </p:sp>
      </p:grpSp>
      <p:sp>
        <p:nvSpPr>
          <p:cNvPr id="21" name="Номер слайда 20"/>
          <p:cNvSpPr>
            <a:spLocks noGrp="1"/>
          </p:cNvSpPr>
          <p:nvPr>
            <p:ph type="sldNum" sz="quarter" idx="12"/>
          </p:nvPr>
        </p:nvSpPr>
        <p:spPr/>
        <p:txBody>
          <a:bodyPr/>
          <a:lstStyle/>
          <a:p>
            <a:fld id="{CB029386-C4BD-4AA4-B116-9B6182A4672C}" type="slidenum">
              <a:rPr lang="en-US" smtClean="0">
                <a:solidFill>
                  <a:prstClr val="black">
                    <a:tint val="75000"/>
                  </a:prstClr>
                </a:solidFill>
                <a:latin typeface="Arial Narrow" pitchFamily="34" charset="0"/>
              </a:rPr>
              <a:pPr/>
              <a:t>2</a:t>
            </a:fld>
            <a:endParaRPr lang="en-US">
              <a:solidFill>
                <a:prstClr val="black">
                  <a:tint val="75000"/>
                </a:prstClr>
              </a:solidFill>
              <a:latin typeface="Arial Narrow" pitchFamily="34" charset="0"/>
            </a:endParaRPr>
          </a:p>
        </p:txBody>
      </p:sp>
    </p:spTree>
    <p:extLst>
      <p:ext uri="{BB962C8B-B14F-4D97-AF65-F5344CB8AC3E}">
        <p14:creationId xmlns:p14="http://schemas.microsoft.com/office/powerpoint/2010/main" xmlns="" val="38720929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052736"/>
            <a:ext cx="8229600" cy="864096"/>
          </a:xfrm>
        </p:spPr>
        <p:txBody>
          <a:bodyPr>
            <a:normAutofit/>
          </a:bodyPr>
          <a:lstStyle/>
          <a:p>
            <a:pPr marL="0" indent="0">
              <a:buNone/>
            </a:pPr>
            <a:endParaRPr lang="ru-RU" sz="2800" dirty="0" smtClean="0">
              <a:solidFill>
                <a:schemeClr val="tx1"/>
              </a:solidFill>
              <a:latin typeface="Arial Narrow" panose="020B0606020202030204" pitchFamily="34" charset="0"/>
            </a:endParaRPr>
          </a:p>
          <a:p>
            <a:pPr marL="0" indent="0">
              <a:buNone/>
            </a:pPr>
            <a:endParaRPr lang="ru-RU" sz="2800" dirty="0" smtClean="0">
              <a:solidFill>
                <a:schemeClr val="tx1"/>
              </a:solidFill>
              <a:latin typeface="Arial Narrow" panose="020B0606020202030204" pitchFamily="34" charset="0"/>
            </a:endParaRPr>
          </a:p>
          <a:p>
            <a:endParaRPr lang="ru-RU" sz="2800" dirty="0">
              <a:latin typeface="Arial Narrow" panose="020B0606020202030204" pitchFamily="34" charset="0"/>
            </a:endParaRPr>
          </a:p>
        </p:txBody>
      </p:sp>
      <p:sp>
        <p:nvSpPr>
          <p:cNvPr id="6" name="Номер слайда 5"/>
          <p:cNvSpPr>
            <a:spLocks noGrp="1"/>
          </p:cNvSpPr>
          <p:nvPr>
            <p:ph type="sldNum" sz="quarter" idx="12"/>
          </p:nvPr>
        </p:nvSpPr>
        <p:spPr/>
        <p:txBody>
          <a:bodyPr/>
          <a:lstStyle/>
          <a:p>
            <a:fld id="{FBF750E4-7867-45A6-94BB-B30865F9216B}" type="slidenum">
              <a:rPr lang="ru-RU" smtClean="0">
                <a:solidFill>
                  <a:prstClr val="black"/>
                </a:solidFill>
              </a:rPr>
              <a:pPr/>
              <a:t>3</a:t>
            </a:fld>
            <a:endParaRPr lang="ru-RU">
              <a:solidFill>
                <a:prstClr val="black"/>
              </a:solidFill>
            </a:endParaRPr>
          </a:p>
        </p:txBody>
      </p:sp>
      <p:sp>
        <p:nvSpPr>
          <p:cNvPr id="8" name="Заголовок 1"/>
          <p:cNvSpPr>
            <a:spLocks noGrp="1"/>
          </p:cNvSpPr>
          <p:nvPr>
            <p:ph type="title"/>
          </p:nvPr>
        </p:nvSpPr>
        <p:spPr>
          <a:xfrm>
            <a:off x="467544" y="404664"/>
            <a:ext cx="8229600" cy="720080"/>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3100" dirty="0" err="1" smtClean="0">
                <a:solidFill>
                  <a:schemeClr val="tx1"/>
                </a:solidFill>
                <a:effectLst/>
                <a:latin typeface="+mn-lt"/>
                <a:cs typeface="Times New Roman" panose="02020603050405020304" pitchFamily="18" charset="0"/>
              </a:rPr>
              <a:t>Қалыптастырушы</a:t>
            </a:r>
            <a:r>
              <a:rPr lang="ru-RU" sz="3100" dirty="0" smtClean="0">
                <a:solidFill>
                  <a:schemeClr val="tx1"/>
                </a:solidFill>
                <a:effectLst/>
                <a:latin typeface="+mn-lt"/>
                <a:cs typeface="Times New Roman" panose="02020603050405020304" pitchFamily="18" charset="0"/>
              </a:rPr>
              <a:t> </a:t>
            </a:r>
            <a:r>
              <a:rPr lang="ru-RU" sz="3100" dirty="0" err="1" smtClean="0">
                <a:solidFill>
                  <a:schemeClr val="tx1"/>
                </a:solidFill>
                <a:effectLst/>
                <a:latin typeface="+mn-lt"/>
                <a:cs typeface="Times New Roman" panose="02020603050405020304" pitchFamily="18" charset="0"/>
              </a:rPr>
              <a:t>бағалау</a:t>
            </a:r>
            <a:r>
              <a:rPr lang="ru-RU" sz="3100" dirty="0" smtClean="0">
                <a:solidFill>
                  <a:schemeClr val="tx1"/>
                </a:solidFill>
                <a:effectLst/>
                <a:latin typeface="+mn-lt"/>
                <a:cs typeface="Times New Roman" panose="02020603050405020304" pitchFamily="18" charset="0"/>
              </a:rPr>
              <a:t> </a:t>
            </a:r>
            <a:r>
              <a:rPr lang="ru-RU" sz="3100" dirty="0" err="1" smtClean="0">
                <a:solidFill>
                  <a:schemeClr val="tx1"/>
                </a:solidFill>
                <a:effectLst/>
                <a:latin typeface="+mn-lt"/>
                <a:cs typeface="Times New Roman" panose="02020603050405020304" pitchFamily="18" charset="0"/>
              </a:rPr>
              <a:t>тапсырмаларын</a:t>
            </a:r>
            <a:r>
              <a:rPr lang="ru-RU" sz="3100" dirty="0" smtClean="0">
                <a:solidFill>
                  <a:schemeClr val="tx1"/>
                </a:solidFill>
                <a:effectLst/>
                <a:latin typeface="+mn-lt"/>
                <a:cs typeface="Times New Roman" panose="02020603050405020304" pitchFamily="18" charset="0"/>
              </a:rPr>
              <a:t> </a:t>
            </a:r>
            <a:r>
              <a:rPr lang="ru-RU" sz="3100" dirty="0" err="1" smtClean="0">
                <a:solidFill>
                  <a:schemeClr val="tx1"/>
                </a:solidFill>
                <a:effectLst/>
                <a:latin typeface="+mn-lt"/>
                <a:cs typeface="Times New Roman" panose="02020603050405020304" pitchFamily="18" charset="0"/>
              </a:rPr>
              <a:t>құрастыру</a:t>
            </a:r>
            <a:r>
              <a:rPr lang="ru-RU" sz="3100" dirty="0" smtClean="0">
                <a:solidFill>
                  <a:schemeClr val="tx1"/>
                </a:solidFill>
                <a:effectLst/>
                <a:latin typeface="+mn-lt"/>
                <a:cs typeface="Times New Roman" panose="02020603050405020304" pitchFamily="18" charset="0"/>
              </a:rPr>
              <a:t> </a:t>
            </a:r>
            <a:r>
              <a:rPr lang="ru-RU" sz="3100" dirty="0" err="1" smtClean="0">
                <a:solidFill>
                  <a:schemeClr val="tx1"/>
                </a:solidFill>
                <a:effectLst/>
                <a:latin typeface="+mn-lt"/>
                <a:cs typeface="Times New Roman" panose="02020603050405020304" pitchFamily="18" charset="0"/>
              </a:rPr>
              <a:t>алгоритмі</a:t>
            </a:r>
            <a:r>
              <a:rPr lang="ru-RU" sz="4000" dirty="0">
                <a:solidFill>
                  <a:schemeClr val="tx1"/>
                </a:solidFill>
                <a:effectLst/>
                <a:latin typeface="Times New Roman" panose="02020603050405020304" pitchFamily="18" charset="0"/>
                <a:cs typeface="Times New Roman" panose="02020603050405020304" pitchFamily="18" charset="0"/>
              </a:rPr>
              <a:t/>
            </a:r>
            <a:br>
              <a:rPr lang="ru-RU" sz="4000" dirty="0">
                <a:solidFill>
                  <a:schemeClr val="tx1"/>
                </a:solidFill>
                <a:effectLst/>
                <a:latin typeface="Times New Roman" panose="02020603050405020304" pitchFamily="18" charset="0"/>
                <a:cs typeface="Times New Roman" panose="02020603050405020304" pitchFamily="18" charset="0"/>
              </a:rPr>
            </a:br>
            <a:endParaRPr lang="ru-RU" sz="400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anose="020B0606020202030204" pitchFamily="34" charset="0"/>
            </a:endParaRPr>
          </a:p>
        </p:txBody>
      </p:sp>
      <p:graphicFrame>
        <p:nvGraphicFramePr>
          <p:cNvPr id="9" name="Схема 8"/>
          <p:cNvGraphicFramePr/>
          <p:nvPr>
            <p:extLst/>
          </p:nvPr>
        </p:nvGraphicFramePr>
        <p:xfrm>
          <a:off x="0" y="1124744"/>
          <a:ext cx="9036496" cy="47525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p:cNvSpPr txBox="1"/>
          <p:nvPr/>
        </p:nvSpPr>
        <p:spPr>
          <a:xfrm>
            <a:off x="810498" y="3953263"/>
            <a:ext cx="1186300" cy="369332"/>
          </a:xfrm>
          <a:prstGeom prst="rect">
            <a:avLst/>
          </a:prstGeom>
          <a:noFill/>
        </p:spPr>
        <p:txBody>
          <a:bodyPr wrap="square" rtlCol="0">
            <a:spAutoFit/>
          </a:bodyPr>
          <a:lstStyle/>
          <a:p>
            <a:r>
              <a:rPr lang="ru-RU" b="1" dirty="0" err="1" smtClean="0">
                <a:solidFill>
                  <a:prstClr val="black"/>
                </a:solidFill>
                <a:latin typeface="Times New Roman" panose="02020603050405020304" pitchFamily="18" charset="0"/>
                <a:cs typeface="Times New Roman" panose="02020603050405020304" pitchFamily="18" charset="0"/>
              </a:rPr>
              <a:t>Нәтиже</a:t>
            </a:r>
            <a:r>
              <a:rPr lang="ru-RU" b="1" dirty="0" smtClean="0">
                <a:solidFill>
                  <a:prstClr val="black"/>
                </a:solidFill>
                <a:latin typeface="Times New Roman" panose="02020603050405020304" pitchFamily="18" charset="0"/>
                <a:cs typeface="Times New Roman" panose="02020603050405020304" pitchFamily="18" charset="0"/>
              </a:rPr>
              <a:t> </a:t>
            </a:r>
            <a:endParaRPr lang="ru-RU"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883055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FBF750E4-7867-45A6-94BB-B30865F9216B}" type="slidenum">
              <a:rPr lang="ru-RU" smtClean="0">
                <a:solidFill>
                  <a:prstClr val="black"/>
                </a:solidFill>
              </a:rPr>
              <a:pPr/>
              <a:t>4</a:t>
            </a:fld>
            <a:endParaRPr lang="ru-RU">
              <a:solidFill>
                <a:prstClr val="black"/>
              </a:solidFill>
            </a:endParaRPr>
          </a:p>
        </p:txBody>
      </p:sp>
      <p:sp>
        <p:nvSpPr>
          <p:cNvPr id="5" name="Rectangle 3"/>
          <p:cNvSpPr txBox="1">
            <a:spLocks/>
          </p:cNvSpPr>
          <p:nvPr/>
        </p:nvSpPr>
        <p:spPr bwMode="auto">
          <a:xfrm>
            <a:off x="163538" y="1052736"/>
            <a:ext cx="8599809" cy="48103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accent1"/>
              </a:buClr>
              <a:buFont typeface="Webdings" pitchFamily="18" charset="2"/>
              <a:buChar char="4"/>
              <a:defRPr sz="2400">
                <a:solidFill>
                  <a:srgbClr val="404040"/>
                </a:solidFill>
                <a:latin typeface="+mn-lt"/>
                <a:ea typeface="+mn-ea"/>
                <a:cs typeface="+mn-cs"/>
              </a:defRPr>
            </a:lvl1pPr>
            <a:lvl2pPr marL="742950" indent="-285750" algn="l" rtl="0" eaLnBrk="0" fontAlgn="base" hangingPunct="0">
              <a:spcBef>
                <a:spcPct val="30000"/>
              </a:spcBef>
              <a:spcAft>
                <a:spcPct val="0"/>
              </a:spcAft>
              <a:buClr>
                <a:schemeClr val="accent1"/>
              </a:buClr>
              <a:buFont typeface="Webdings" pitchFamily="18" charset="2"/>
              <a:buChar char="4"/>
              <a:defRPr sz="2400">
                <a:solidFill>
                  <a:srgbClr val="404040"/>
                </a:solidFill>
                <a:latin typeface="+mn-lt"/>
                <a:ea typeface="+mn-ea"/>
              </a:defRPr>
            </a:lvl2pPr>
            <a:lvl3pPr marL="1143000" indent="-228600" algn="l" rtl="0" eaLnBrk="0" fontAlgn="base" hangingPunct="0">
              <a:spcBef>
                <a:spcPct val="30000"/>
              </a:spcBef>
              <a:spcAft>
                <a:spcPct val="0"/>
              </a:spcAft>
              <a:buClr>
                <a:schemeClr val="accent1"/>
              </a:buClr>
              <a:buFont typeface="Webdings" pitchFamily="18" charset="2"/>
              <a:buChar char="4"/>
              <a:defRPr sz="2000">
                <a:solidFill>
                  <a:srgbClr val="404040"/>
                </a:solidFill>
                <a:latin typeface="+mn-lt"/>
                <a:ea typeface="+mn-ea"/>
              </a:defRPr>
            </a:lvl3pPr>
            <a:lvl4pPr marL="1600200" indent="-228600" algn="l" rtl="0" eaLnBrk="0" fontAlgn="base" hangingPunct="0">
              <a:spcBef>
                <a:spcPct val="30000"/>
              </a:spcBef>
              <a:spcAft>
                <a:spcPct val="0"/>
              </a:spcAft>
              <a:buClr>
                <a:schemeClr val="accent1"/>
              </a:buClr>
              <a:buFont typeface="Webdings" pitchFamily="18" charset="2"/>
              <a:buChar char=""/>
              <a:defRPr sz="1400">
                <a:solidFill>
                  <a:schemeClr val="tx1"/>
                </a:solidFill>
                <a:latin typeface="+mn-lt"/>
                <a:ea typeface="+mn-ea"/>
              </a:defRPr>
            </a:lvl4pPr>
            <a:lvl5pPr marL="2057400" indent="-228600" algn="l" rtl="0" eaLnBrk="0" fontAlgn="base" hangingPunct="0">
              <a:spcBef>
                <a:spcPct val="30000"/>
              </a:spcBef>
              <a:spcAft>
                <a:spcPct val="0"/>
              </a:spcAft>
              <a:buClr>
                <a:schemeClr val="accent1"/>
              </a:buClr>
              <a:buFont typeface="Webdings" pitchFamily="18" charset="2"/>
              <a:buChar char=""/>
              <a:defRPr sz="1400">
                <a:solidFill>
                  <a:schemeClr val="tx1"/>
                </a:solidFill>
                <a:latin typeface="+mn-lt"/>
                <a:ea typeface="+mn-ea"/>
              </a:defRPr>
            </a:lvl5pPr>
            <a:lvl6pPr marL="2514600" indent="-228600" algn="l" rtl="0" fontAlgn="base">
              <a:spcBef>
                <a:spcPct val="30000"/>
              </a:spcBef>
              <a:spcAft>
                <a:spcPct val="0"/>
              </a:spcAft>
              <a:buClr>
                <a:schemeClr val="accent1"/>
              </a:buClr>
              <a:buFont typeface="Webdings" charset="0"/>
              <a:buChar char=""/>
              <a:defRPr sz="1400">
                <a:solidFill>
                  <a:schemeClr val="tx1"/>
                </a:solidFill>
                <a:latin typeface="+mn-lt"/>
                <a:ea typeface="+mn-ea"/>
              </a:defRPr>
            </a:lvl6pPr>
            <a:lvl7pPr marL="2971800" indent="-228600" algn="l" rtl="0" fontAlgn="base">
              <a:spcBef>
                <a:spcPct val="30000"/>
              </a:spcBef>
              <a:spcAft>
                <a:spcPct val="0"/>
              </a:spcAft>
              <a:buClr>
                <a:schemeClr val="accent1"/>
              </a:buClr>
              <a:buFont typeface="Webdings" charset="0"/>
              <a:buChar char=""/>
              <a:defRPr sz="1400">
                <a:solidFill>
                  <a:schemeClr val="tx1"/>
                </a:solidFill>
                <a:latin typeface="+mn-lt"/>
                <a:ea typeface="+mn-ea"/>
              </a:defRPr>
            </a:lvl7pPr>
            <a:lvl8pPr marL="3429000" indent="-228600" algn="l" rtl="0" fontAlgn="base">
              <a:spcBef>
                <a:spcPct val="30000"/>
              </a:spcBef>
              <a:spcAft>
                <a:spcPct val="0"/>
              </a:spcAft>
              <a:buClr>
                <a:schemeClr val="accent1"/>
              </a:buClr>
              <a:buFont typeface="Webdings" charset="0"/>
              <a:buChar char=""/>
              <a:defRPr sz="1400">
                <a:solidFill>
                  <a:schemeClr val="tx1"/>
                </a:solidFill>
                <a:latin typeface="+mn-lt"/>
                <a:ea typeface="+mn-ea"/>
              </a:defRPr>
            </a:lvl8pPr>
            <a:lvl9pPr marL="3886200" indent="-228600" algn="l" rtl="0" fontAlgn="base">
              <a:spcBef>
                <a:spcPct val="30000"/>
              </a:spcBef>
              <a:spcAft>
                <a:spcPct val="0"/>
              </a:spcAft>
              <a:buClr>
                <a:schemeClr val="accent1"/>
              </a:buClr>
              <a:buFont typeface="Webdings" charset="0"/>
              <a:buChar char=""/>
              <a:defRPr sz="1400">
                <a:solidFill>
                  <a:schemeClr val="tx1"/>
                </a:solidFill>
                <a:latin typeface="+mn-lt"/>
                <a:ea typeface="+mn-ea"/>
              </a:defRPr>
            </a:lvl9pPr>
          </a:lstStyle>
          <a:p>
            <a:pPr>
              <a:buClr>
                <a:srgbClr val="98C723"/>
              </a:buClr>
              <a:buFont typeface="Webdings" pitchFamily="18" charset="2"/>
              <a:buNone/>
            </a:pPr>
            <a:endParaRPr lang="en-GB" altLang="en-US" sz="3200" b="1" kern="0" dirty="0" smtClean="0"/>
          </a:p>
        </p:txBody>
      </p:sp>
      <p:grpSp>
        <p:nvGrpSpPr>
          <p:cNvPr id="4" name="Группа 5"/>
          <p:cNvGrpSpPr/>
          <p:nvPr/>
        </p:nvGrpSpPr>
        <p:grpSpPr>
          <a:xfrm>
            <a:off x="227829" y="1268760"/>
            <a:ext cx="8640960" cy="4608512"/>
            <a:chOff x="323528" y="1844824"/>
            <a:chExt cx="8640960" cy="4608512"/>
          </a:xfrm>
        </p:grpSpPr>
        <p:sp>
          <p:nvSpPr>
            <p:cNvPr id="7" name="Rectangle 1"/>
            <p:cNvSpPr/>
            <p:nvPr/>
          </p:nvSpPr>
          <p:spPr>
            <a:xfrm>
              <a:off x="2627784" y="5661248"/>
              <a:ext cx="4824536" cy="792088"/>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ru-RU" b="1" dirty="0" err="1" smtClean="0">
                  <a:solidFill>
                    <a:prstClr val="black"/>
                  </a:solidFill>
                </a:rPr>
                <a:t>Білу</a:t>
              </a:r>
              <a:endParaRPr lang="en-GB" b="1" dirty="0">
                <a:solidFill>
                  <a:prstClr val="black"/>
                </a:solidFill>
              </a:endParaRPr>
            </a:p>
          </p:txBody>
        </p:sp>
        <p:sp>
          <p:nvSpPr>
            <p:cNvPr id="8" name="Rectangle 2"/>
            <p:cNvSpPr/>
            <p:nvPr/>
          </p:nvSpPr>
          <p:spPr>
            <a:xfrm>
              <a:off x="2951820" y="4946476"/>
              <a:ext cx="4176464" cy="720080"/>
            </a:xfrm>
            <a:prstGeom prst="rect">
              <a:avLst/>
            </a:prstGeom>
            <a:solidFill>
              <a:schemeClr val="bg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ru-RU" b="1" dirty="0" err="1" smtClean="0">
                  <a:solidFill>
                    <a:prstClr val="black"/>
                  </a:solidFill>
                </a:rPr>
                <a:t>Түсіну</a:t>
              </a:r>
              <a:endParaRPr lang="en-GB" b="1" dirty="0">
                <a:solidFill>
                  <a:prstClr val="black"/>
                </a:solidFill>
              </a:endParaRPr>
            </a:p>
          </p:txBody>
        </p:sp>
        <p:sp>
          <p:nvSpPr>
            <p:cNvPr id="9" name="Rectangle 4"/>
            <p:cNvSpPr/>
            <p:nvPr/>
          </p:nvSpPr>
          <p:spPr>
            <a:xfrm>
              <a:off x="3347864" y="4221088"/>
              <a:ext cx="3528392" cy="72008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ru-RU" b="1" dirty="0" err="1" smtClean="0">
                  <a:solidFill>
                    <a:prstClr val="black"/>
                  </a:solidFill>
                </a:rPr>
                <a:t>Қолдану</a:t>
              </a:r>
              <a:endParaRPr lang="en-GB" b="1" dirty="0">
                <a:solidFill>
                  <a:prstClr val="black"/>
                </a:solidFill>
              </a:endParaRPr>
            </a:p>
          </p:txBody>
        </p:sp>
        <p:sp>
          <p:nvSpPr>
            <p:cNvPr id="10" name="Rectangle 5"/>
            <p:cNvSpPr/>
            <p:nvPr/>
          </p:nvSpPr>
          <p:spPr>
            <a:xfrm>
              <a:off x="3707904" y="3501008"/>
              <a:ext cx="2808312" cy="720080"/>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ru-RU" b="1" dirty="0" err="1" smtClean="0">
                  <a:solidFill>
                    <a:prstClr val="black"/>
                  </a:solidFill>
                </a:rPr>
                <a:t>Талдау</a:t>
              </a:r>
              <a:r>
                <a:rPr lang="ru-RU" b="1" dirty="0" smtClean="0">
                  <a:solidFill>
                    <a:prstClr val="black"/>
                  </a:solidFill>
                </a:rPr>
                <a:t> (анализ)</a:t>
              </a:r>
              <a:endParaRPr lang="en-GB" b="1" dirty="0">
                <a:solidFill>
                  <a:prstClr val="black"/>
                </a:solidFill>
              </a:endParaRPr>
            </a:p>
          </p:txBody>
        </p:sp>
        <p:sp>
          <p:nvSpPr>
            <p:cNvPr id="11" name="Rectangle 6"/>
            <p:cNvSpPr/>
            <p:nvPr/>
          </p:nvSpPr>
          <p:spPr>
            <a:xfrm>
              <a:off x="3995936" y="2852936"/>
              <a:ext cx="2304256" cy="648072"/>
            </a:xfrm>
            <a:prstGeom prst="rect">
              <a:avLst/>
            </a:prstGeom>
            <a:solidFill>
              <a:srgbClr val="A568D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ru-RU" b="1" dirty="0" err="1" smtClean="0">
                  <a:solidFill>
                    <a:prstClr val="black"/>
                  </a:solidFill>
                </a:rPr>
                <a:t>Жинақтау</a:t>
              </a:r>
              <a:r>
                <a:rPr lang="ru-RU" b="1" dirty="0" smtClean="0">
                  <a:solidFill>
                    <a:prstClr val="black"/>
                  </a:solidFill>
                </a:rPr>
                <a:t> (синтез)</a:t>
              </a:r>
              <a:endParaRPr lang="en-GB" b="1" dirty="0">
                <a:solidFill>
                  <a:prstClr val="black"/>
                </a:solidFill>
              </a:endParaRPr>
            </a:p>
          </p:txBody>
        </p:sp>
        <p:sp>
          <p:nvSpPr>
            <p:cNvPr id="12" name="Rectangle 8"/>
            <p:cNvSpPr/>
            <p:nvPr/>
          </p:nvSpPr>
          <p:spPr>
            <a:xfrm>
              <a:off x="4283968" y="2204864"/>
              <a:ext cx="1728192" cy="648072"/>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ru-RU" b="1" dirty="0" err="1" smtClean="0">
                  <a:solidFill>
                    <a:prstClr val="black"/>
                  </a:solidFill>
                </a:rPr>
                <a:t>Бағалау</a:t>
              </a:r>
              <a:endParaRPr lang="en-GB" b="1" dirty="0">
                <a:solidFill>
                  <a:prstClr val="black"/>
                </a:solidFill>
              </a:endParaRPr>
            </a:p>
          </p:txBody>
        </p:sp>
        <p:sp>
          <p:nvSpPr>
            <p:cNvPr id="13" name="TextBox 12"/>
            <p:cNvSpPr txBox="1"/>
            <p:nvPr/>
          </p:nvSpPr>
          <p:spPr>
            <a:xfrm>
              <a:off x="395536" y="5805264"/>
              <a:ext cx="2088232" cy="600164"/>
            </a:xfrm>
            <a:prstGeom prst="rect">
              <a:avLst/>
            </a:prstGeom>
            <a:solidFill>
              <a:schemeClr val="accent1">
                <a:lumMod val="20000"/>
                <a:lumOff val="80000"/>
              </a:schemeClr>
            </a:solidFill>
          </p:spPr>
          <p:txBody>
            <a:bodyPr wrap="square" rtlCol="0">
              <a:spAutoFit/>
            </a:bodyPr>
            <a:lstStyle/>
            <a:p>
              <a:r>
                <a:rPr lang="ru-RU" sz="1100" dirty="0" err="1" smtClean="0">
                  <a:solidFill>
                    <a:prstClr val="black"/>
                  </a:solidFill>
                </a:rPr>
                <a:t>Ақпаратты</a:t>
              </a:r>
              <a:r>
                <a:rPr lang="ru-RU" sz="1100" dirty="0" smtClean="0">
                  <a:solidFill>
                    <a:prstClr val="black"/>
                  </a:solidFill>
                </a:rPr>
                <a:t> </a:t>
              </a:r>
              <a:r>
                <a:rPr lang="ru-RU" sz="1100" dirty="0" err="1" smtClean="0">
                  <a:solidFill>
                    <a:prstClr val="black"/>
                  </a:solidFill>
                </a:rPr>
                <a:t>жаңғырту</a:t>
              </a:r>
              <a:r>
                <a:rPr lang="en-GB" sz="1100" dirty="0" smtClean="0">
                  <a:solidFill>
                    <a:prstClr val="black"/>
                  </a:solidFill>
                </a:rPr>
                <a:t>; </a:t>
              </a:r>
              <a:r>
                <a:rPr lang="ru-RU" sz="1100" dirty="0" err="1" smtClean="0">
                  <a:solidFill>
                    <a:prstClr val="black"/>
                  </a:solidFill>
                </a:rPr>
                <a:t>жаңалық</a:t>
              </a:r>
              <a:r>
                <a:rPr lang="en-GB" sz="1100" dirty="0" smtClean="0">
                  <a:solidFill>
                    <a:prstClr val="black"/>
                  </a:solidFill>
                </a:rPr>
                <a:t>, </a:t>
              </a:r>
              <a:r>
                <a:rPr lang="ru-RU" sz="1100" dirty="0" err="1" smtClean="0">
                  <a:solidFill>
                    <a:prstClr val="black"/>
                  </a:solidFill>
                </a:rPr>
                <a:t>бақылау</a:t>
              </a:r>
              <a:r>
                <a:rPr lang="en-GB" sz="1100" dirty="0" smtClean="0">
                  <a:solidFill>
                    <a:prstClr val="black"/>
                  </a:solidFill>
                </a:rPr>
                <a:t>, </a:t>
              </a:r>
              <a:r>
                <a:rPr lang="ru-RU" sz="1100" dirty="0" err="1" smtClean="0">
                  <a:solidFill>
                    <a:prstClr val="black"/>
                  </a:solidFill>
                </a:rPr>
                <a:t>санамалау</a:t>
              </a:r>
              <a:r>
                <a:rPr lang="en-GB" sz="1100" dirty="0" smtClean="0">
                  <a:solidFill>
                    <a:prstClr val="black"/>
                  </a:solidFill>
                </a:rPr>
                <a:t>, </a:t>
              </a:r>
              <a:r>
                <a:rPr lang="ru-RU" sz="1100" dirty="0" err="1" smtClean="0">
                  <a:solidFill>
                    <a:prstClr val="black"/>
                  </a:solidFill>
                </a:rPr>
                <a:t>байқау</a:t>
              </a:r>
              <a:r>
                <a:rPr lang="en-GB" sz="1100" dirty="0" smtClean="0">
                  <a:solidFill>
                    <a:prstClr val="black"/>
                  </a:solidFill>
                </a:rPr>
                <a:t>, </a:t>
              </a:r>
              <a:r>
                <a:rPr lang="ru-RU" sz="1100" dirty="0" err="1" smtClean="0">
                  <a:solidFill>
                    <a:prstClr val="black"/>
                  </a:solidFill>
                </a:rPr>
                <a:t>атау</a:t>
              </a:r>
              <a:endParaRPr lang="en-GB" sz="1100" dirty="0">
                <a:solidFill>
                  <a:prstClr val="black"/>
                </a:solidFill>
              </a:endParaRPr>
            </a:p>
          </p:txBody>
        </p:sp>
        <p:sp>
          <p:nvSpPr>
            <p:cNvPr id="14" name="TextBox 13"/>
            <p:cNvSpPr txBox="1"/>
            <p:nvPr/>
          </p:nvSpPr>
          <p:spPr>
            <a:xfrm>
              <a:off x="395536" y="4221088"/>
              <a:ext cx="2376264" cy="830997"/>
            </a:xfrm>
            <a:prstGeom prst="rect">
              <a:avLst/>
            </a:prstGeom>
            <a:solidFill>
              <a:srgbClr val="E8F5C9"/>
            </a:solidFill>
          </p:spPr>
          <p:txBody>
            <a:bodyPr wrap="square" rtlCol="0">
              <a:spAutoFit/>
            </a:bodyPr>
            <a:lstStyle/>
            <a:p>
              <a:r>
                <a:rPr lang="ru-RU" sz="1200" dirty="0" err="1" smtClean="0">
                  <a:solidFill>
                    <a:prstClr val="black"/>
                  </a:solidFill>
                </a:rPr>
                <a:t>Білімді</a:t>
              </a:r>
              <a:r>
                <a:rPr lang="ru-RU" sz="1200" dirty="0" smtClean="0">
                  <a:solidFill>
                    <a:prstClr val="black"/>
                  </a:solidFill>
                </a:rPr>
                <a:t> </a:t>
              </a:r>
              <a:r>
                <a:rPr lang="ru-RU" sz="1200" dirty="0" err="1" smtClean="0">
                  <a:solidFill>
                    <a:prstClr val="black"/>
                  </a:solidFill>
                </a:rPr>
                <a:t>пайдалану</a:t>
              </a:r>
              <a:r>
                <a:rPr lang="ru-RU" sz="1200" dirty="0" smtClean="0">
                  <a:solidFill>
                    <a:prstClr val="black"/>
                  </a:solidFill>
                </a:rPr>
                <a:t> </a:t>
              </a:r>
              <a:r>
                <a:rPr lang="ru-RU" sz="1200" dirty="0" err="1" smtClean="0">
                  <a:solidFill>
                    <a:prstClr val="black"/>
                  </a:solidFill>
                </a:rPr>
                <a:t>және</a:t>
              </a:r>
              <a:r>
                <a:rPr lang="ru-RU" sz="1200" dirty="0" smtClean="0">
                  <a:solidFill>
                    <a:prstClr val="black"/>
                  </a:solidFill>
                </a:rPr>
                <a:t> </a:t>
              </a:r>
              <a:r>
                <a:rPr lang="ru-RU" sz="1200" dirty="0" err="1" smtClean="0">
                  <a:solidFill>
                    <a:prstClr val="black"/>
                  </a:solidFill>
                </a:rPr>
                <a:t>қолдану</a:t>
              </a:r>
              <a:r>
                <a:rPr lang="en-GB" sz="1200" dirty="0" smtClean="0">
                  <a:solidFill>
                    <a:prstClr val="black"/>
                  </a:solidFill>
                </a:rPr>
                <a:t>; </a:t>
              </a:r>
              <a:r>
                <a:rPr lang="ru-RU" sz="1200" dirty="0" err="1" smtClean="0">
                  <a:solidFill>
                    <a:prstClr val="black"/>
                  </a:solidFill>
                </a:rPr>
                <a:t>міндеттерді</a:t>
              </a:r>
              <a:r>
                <a:rPr lang="ru-RU" sz="1200" dirty="0" smtClean="0">
                  <a:solidFill>
                    <a:prstClr val="black"/>
                  </a:solidFill>
                </a:rPr>
                <a:t> </a:t>
              </a:r>
              <a:r>
                <a:rPr lang="ru-RU" sz="1200" dirty="0" err="1" smtClean="0">
                  <a:solidFill>
                    <a:prstClr val="black"/>
                  </a:solidFill>
                </a:rPr>
                <a:t>шешу</a:t>
              </a:r>
              <a:r>
                <a:rPr lang="ru-RU" sz="1200" dirty="0" smtClean="0">
                  <a:solidFill>
                    <a:prstClr val="black"/>
                  </a:solidFill>
                </a:rPr>
                <a:t> </a:t>
              </a:r>
              <a:r>
                <a:rPr lang="ru-RU" sz="1200" dirty="0" err="1" smtClean="0">
                  <a:solidFill>
                    <a:prstClr val="black"/>
                  </a:solidFill>
                </a:rPr>
                <a:t>әдістерін</a:t>
              </a:r>
              <a:r>
                <a:rPr lang="ru-RU" sz="1200" dirty="0" smtClean="0">
                  <a:solidFill>
                    <a:prstClr val="black"/>
                  </a:solidFill>
                </a:rPr>
                <a:t> </a:t>
              </a:r>
              <a:r>
                <a:rPr lang="ru-RU" sz="1200" dirty="0" err="1" smtClean="0">
                  <a:solidFill>
                    <a:prstClr val="black"/>
                  </a:solidFill>
                </a:rPr>
                <a:t>пайдалану</a:t>
              </a:r>
              <a:r>
                <a:rPr lang="en-GB" sz="1200" dirty="0" smtClean="0">
                  <a:solidFill>
                    <a:prstClr val="black"/>
                  </a:solidFill>
                </a:rPr>
                <a:t>; </a:t>
              </a:r>
              <a:r>
                <a:rPr lang="ru-RU" sz="1200" dirty="0" err="1" smtClean="0">
                  <a:solidFill>
                    <a:prstClr val="black"/>
                  </a:solidFill>
                </a:rPr>
                <a:t>әдіс-тәсілдер</a:t>
              </a:r>
              <a:r>
                <a:rPr lang="en-GB" sz="1200" dirty="0" smtClean="0">
                  <a:solidFill>
                    <a:prstClr val="black"/>
                  </a:solidFill>
                </a:rPr>
                <a:t>; </a:t>
              </a:r>
              <a:r>
                <a:rPr lang="ru-RU" sz="1200" dirty="0" err="1" smtClean="0">
                  <a:solidFill>
                    <a:prstClr val="black"/>
                  </a:solidFill>
                </a:rPr>
                <a:t>әзірлеу</a:t>
              </a:r>
              <a:endParaRPr lang="en-GB" sz="1200" dirty="0">
                <a:solidFill>
                  <a:prstClr val="black"/>
                </a:solidFill>
              </a:endParaRPr>
            </a:p>
          </p:txBody>
        </p:sp>
        <p:sp>
          <p:nvSpPr>
            <p:cNvPr id="15" name="TextBox 14"/>
            <p:cNvSpPr txBox="1"/>
            <p:nvPr/>
          </p:nvSpPr>
          <p:spPr>
            <a:xfrm>
              <a:off x="323528" y="2924944"/>
              <a:ext cx="3240360" cy="1015663"/>
            </a:xfrm>
            <a:prstGeom prst="rect">
              <a:avLst/>
            </a:prstGeom>
            <a:solidFill>
              <a:srgbClr val="ECC8F6"/>
            </a:solidFill>
          </p:spPr>
          <p:txBody>
            <a:bodyPr wrap="square" rtlCol="0">
              <a:spAutoFit/>
            </a:bodyPr>
            <a:lstStyle/>
            <a:p>
              <a:r>
                <a:rPr lang="ru-RU" sz="1200" dirty="0" err="1" smtClean="0">
                  <a:solidFill>
                    <a:prstClr val="black"/>
                  </a:solidFill>
                </a:rPr>
                <a:t>Жаңа</a:t>
              </a:r>
              <a:r>
                <a:rPr lang="ru-RU" sz="1200" dirty="0" smtClean="0">
                  <a:solidFill>
                    <a:prstClr val="black"/>
                  </a:solidFill>
                </a:rPr>
                <a:t> </a:t>
              </a:r>
              <a:r>
                <a:rPr lang="ru-RU" sz="1200" dirty="0" err="1" smtClean="0">
                  <a:solidFill>
                    <a:prstClr val="black"/>
                  </a:solidFill>
                </a:rPr>
                <a:t>идеялар</a:t>
              </a:r>
              <a:r>
                <a:rPr lang="ru-RU" sz="1200" dirty="0" smtClean="0">
                  <a:solidFill>
                    <a:prstClr val="black"/>
                  </a:solidFill>
                </a:rPr>
                <a:t> </a:t>
              </a:r>
              <a:r>
                <a:rPr lang="ru-RU" sz="1200" dirty="0" err="1" smtClean="0">
                  <a:solidFill>
                    <a:prstClr val="black"/>
                  </a:solidFill>
                </a:rPr>
                <a:t>құру</a:t>
              </a:r>
              <a:r>
                <a:rPr lang="ru-RU" sz="1200" dirty="0" smtClean="0">
                  <a:solidFill>
                    <a:prstClr val="black"/>
                  </a:solidFill>
                </a:rPr>
                <a:t> </a:t>
              </a:r>
              <a:r>
                <a:rPr lang="ru-RU" sz="1200" dirty="0" err="1">
                  <a:solidFill>
                    <a:prstClr val="black"/>
                  </a:solidFill>
                </a:rPr>
                <a:t>ү</a:t>
              </a:r>
              <a:r>
                <a:rPr lang="ru-RU" sz="1200" dirty="0" err="1" smtClean="0">
                  <a:solidFill>
                    <a:prstClr val="black"/>
                  </a:solidFill>
                </a:rPr>
                <a:t>шін</a:t>
              </a:r>
              <a:r>
                <a:rPr lang="ru-RU" sz="1200" dirty="0" smtClean="0">
                  <a:solidFill>
                    <a:prstClr val="black"/>
                  </a:solidFill>
                </a:rPr>
                <a:t> </a:t>
              </a:r>
              <a:r>
                <a:rPr lang="ru-RU" sz="1200" dirty="0" err="1" smtClean="0">
                  <a:solidFill>
                    <a:prstClr val="black"/>
                  </a:solidFill>
                </a:rPr>
                <a:t>білетін</a:t>
              </a:r>
              <a:r>
                <a:rPr lang="ru-RU" sz="1200" dirty="0" smtClean="0">
                  <a:solidFill>
                    <a:prstClr val="black"/>
                  </a:solidFill>
                </a:rPr>
                <a:t> </a:t>
              </a:r>
              <a:r>
                <a:rPr lang="ru-RU" sz="1200" dirty="0" err="1" smtClean="0">
                  <a:solidFill>
                    <a:prstClr val="black"/>
                  </a:solidFill>
                </a:rPr>
                <a:t>түсініктерін</a:t>
              </a:r>
              <a:r>
                <a:rPr lang="ru-RU" sz="1200" dirty="0" smtClean="0">
                  <a:solidFill>
                    <a:prstClr val="black"/>
                  </a:solidFill>
                </a:rPr>
                <a:t> </a:t>
              </a:r>
              <a:r>
                <a:rPr lang="ru-RU" sz="1200" dirty="0" err="1" smtClean="0">
                  <a:solidFill>
                    <a:prstClr val="black"/>
                  </a:solidFill>
                </a:rPr>
                <a:t>пайдалану</a:t>
              </a:r>
              <a:r>
                <a:rPr lang="en-GB" sz="1200" dirty="0" smtClean="0">
                  <a:solidFill>
                    <a:prstClr val="black"/>
                  </a:solidFill>
                </a:rPr>
                <a:t>; </a:t>
              </a:r>
              <a:r>
                <a:rPr lang="ru-RU" sz="1200" dirty="0" err="1" smtClean="0">
                  <a:solidFill>
                    <a:prstClr val="black"/>
                  </a:solidFill>
                </a:rPr>
                <a:t>әзірлемелер</a:t>
              </a:r>
              <a:r>
                <a:rPr lang="ru-RU" sz="1200" dirty="0" smtClean="0">
                  <a:solidFill>
                    <a:prstClr val="black"/>
                  </a:solidFill>
                </a:rPr>
                <a:t> мен </a:t>
              </a:r>
              <a:r>
                <a:rPr lang="ru-RU" sz="1200" dirty="0" err="1" smtClean="0">
                  <a:solidFill>
                    <a:prstClr val="black"/>
                  </a:solidFill>
                </a:rPr>
                <a:t>өнертабыстар</a:t>
              </a:r>
              <a:r>
                <a:rPr lang="en-GB" sz="1200" dirty="0" smtClean="0">
                  <a:solidFill>
                    <a:prstClr val="black"/>
                  </a:solidFill>
                </a:rPr>
                <a:t> </a:t>
              </a:r>
              <a:r>
                <a:rPr lang="ru-RU" sz="1200" dirty="0" err="1" smtClean="0">
                  <a:solidFill>
                    <a:prstClr val="black"/>
                  </a:solidFill>
                </a:rPr>
                <a:t>құрастыру</a:t>
              </a:r>
              <a:r>
                <a:rPr lang="en-GB" sz="1200" dirty="0" smtClean="0">
                  <a:solidFill>
                    <a:prstClr val="black"/>
                  </a:solidFill>
                </a:rPr>
                <a:t>; </a:t>
              </a:r>
              <a:r>
                <a:rPr lang="ru-RU" sz="1200" dirty="0" err="1" smtClean="0">
                  <a:solidFill>
                    <a:prstClr val="black"/>
                  </a:solidFill>
                </a:rPr>
                <a:t>бейнелеу</a:t>
              </a:r>
              <a:r>
                <a:rPr lang="en-GB" sz="1200" dirty="0" smtClean="0">
                  <a:solidFill>
                    <a:prstClr val="black"/>
                  </a:solidFill>
                </a:rPr>
                <a:t>; </a:t>
              </a:r>
              <a:r>
                <a:rPr lang="ru-RU" sz="1200" dirty="0" err="1" smtClean="0">
                  <a:solidFill>
                    <a:prstClr val="black"/>
                  </a:solidFill>
                </a:rPr>
                <a:t>қорытындылау</a:t>
              </a:r>
              <a:r>
                <a:rPr lang="en-GB" sz="1200" dirty="0" smtClean="0">
                  <a:solidFill>
                    <a:prstClr val="black"/>
                  </a:solidFill>
                </a:rPr>
                <a:t>; </a:t>
              </a:r>
              <a:r>
                <a:rPr lang="ru-RU" sz="1200" dirty="0" err="1" smtClean="0">
                  <a:solidFill>
                    <a:prstClr val="black"/>
                  </a:solidFill>
                </a:rPr>
                <a:t>өзгерістер</a:t>
              </a:r>
              <a:r>
                <a:rPr lang="en-GB" sz="1200" dirty="0" smtClean="0">
                  <a:solidFill>
                    <a:prstClr val="black"/>
                  </a:solidFill>
                </a:rPr>
                <a:t>; </a:t>
              </a:r>
              <a:r>
                <a:rPr lang="ru-RU" sz="1200" dirty="0" err="1" smtClean="0">
                  <a:solidFill>
                    <a:prstClr val="black"/>
                  </a:solidFill>
                </a:rPr>
                <a:t>болжамдар</a:t>
              </a:r>
              <a:r>
                <a:rPr lang="en-GB" sz="1200" dirty="0" smtClean="0">
                  <a:solidFill>
                    <a:prstClr val="black"/>
                  </a:solidFill>
                </a:rPr>
                <a:t>; </a:t>
              </a:r>
              <a:r>
                <a:rPr lang="ru-RU" sz="1200" dirty="0" err="1" smtClean="0">
                  <a:solidFill>
                    <a:prstClr val="black"/>
                  </a:solidFill>
                </a:rPr>
                <a:t>біріктіру</a:t>
              </a:r>
              <a:endParaRPr lang="en-GB" sz="1200" dirty="0">
                <a:solidFill>
                  <a:prstClr val="black"/>
                </a:solidFill>
              </a:endParaRPr>
            </a:p>
          </p:txBody>
        </p:sp>
        <p:sp>
          <p:nvSpPr>
            <p:cNvPr id="16" name="TextBox 15"/>
            <p:cNvSpPr txBox="1"/>
            <p:nvPr/>
          </p:nvSpPr>
          <p:spPr>
            <a:xfrm>
              <a:off x="6228184" y="1844824"/>
              <a:ext cx="2736304" cy="830997"/>
            </a:xfrm>
            <a:prstGeom prst="rect">
              <a:avLst/>
            </a:prstGeom>
            <a:solidFill>
              <a:srgbClr val="EFF6C8"/>
            </a:solidFill>
          </p:spPr>
          <p:txBody>
            <a:bodyPr wrap="square" rtlCol="0">
              <a:spAutoFit/>
            </a:bodyPr>
            <a:lstStyle/>
            <a:p>
              <a:r>
                <a:rPr lang="ru-RU" sz="1200" dirty="0" err="1" smtClean="0">
                  <a:solidFill>
                    <a:prstClr val="black"/>
                  </a:solidFill>
                </a:rPr>
                <a:t>Теорияларды</a:t>
              </a:r>
              <a:r>
                <a:rPr lang="ru-RU" sz="1200" dirty="0" smtClean="0">
                  <a:solidFill>
                    <a:prstClr val="black"/>
                  </a:solidFill>
                </a:rPr>
                <a:t> </a:t>
              </a:r>
              <a:r>
                <a:rPr lang="ru-RU" sz="1200" dirty="0" err="1" smtClean="0">
                  <a:solidFill>
                    <a:prstClr val="black"/>
                  </a:solidFill>
                </a:rPr>
                <a:t>бағалау</a:t>
              </a:r>
              <a:r>
                <a:rPr lang="en-GB" sz="1200" dirty="0" smtClean="0">
                  <a:solidFill>
                    <a:prstClr val="black"/>
                  </a:solidFill>
                </a:rPr>
                <a:t>; </a:t>
              </a:r>
              <a:r>
                <a:rPr lang="ru-RU" sz="1200" dirty="0" smtClean="0">
                  <a:solidFill>
                    <a:prstClr val="black"/>
                  </a:solidFill>
                </a:rPr>
                <a:t> </a:t>
              </a:r>
              <a:r>
                <a:rPr lang="ru-RU" sz="1200" dirty="0" err="1" smtClean="0">
                  <a:solidFill>
                    <a:prstClr val="black"/>
                  </a:solidFill>
                </a:rPr>
                <a:t>идеяларды</a:t>
              </a:r>
              <a:r>
                <a:rPr lang="ru-RU" sz="1200" dirty="0" smtClean="0">
                  <a:solidFill>
                    <a:prstClr val="black"/>
                  </a:solidFill>
                </a:rPr>
                <a:t> </a:t>
              </a:r>
              <a:r>
                <a:rPr lang="ru-RU" sz="1200" dirty="0" err="1" smtClean="0">
                  <a:solidFill>
                    <a:prstClr val="black"/>
                  </a:solidFill>
                </a:rPr>
                <a:t>салыстыру</a:t>
              </a:r>
              <a:r>
                <a:rPr lang="en-GB" sz="1200" dirty="0" smtClean="0">
                  <a:solidFill>
                    <a:prstClr val="black"/>
                  </a:solidFill>
                </a:rPr>
                <a:t>; </a:t>
              </a:r>
              <a:r>
                <a:rPr lang="ru-RU" sz="1200" dirty="0" err="1" smtClean="0">
                  <a:solidFill>
                    <a:prstClr val="black"/>
                  </a:solidFill>
                </a:rPr>
                <a:t>нәтижелерді</a:t>
              </a:r>
              <a:r>
                <a:rPr lang="ru-RU" sz="1200" dirty="0" smtClean="0">
                  <a:solidFill>
                    <a:prstClr val="black"/>
                  </a:solidFill>
                </a:rPr>
                <a:t> </a:t>
              </a:r>
              <a:r>
                <a:rPr lang="ru-RU" sz="1200" dirty="0" err="1" smtClean="0">
                  <a:solidFill>
                    <a:prstClr val="black"/>
                  </a:solidFill>
                </a:rPr>
                <a:t>бағалау</a:t>
              </a:r>
              <a:r>
                <a:rPr lang="en-GB" sz="1200" dirty="0" smtClean="0">
                  <a:solidFill>
                    <a:prstClr val="black"/>
                  </a:solidFill>
                </a:rPr>
                <a:t>; </a:t>
              </a:r>
              <a:r>
                <a:rPr lang="kk-KZ" sz="1200" dirty="0" smtClean="0">
                  <a:solidFill>
                    <a:prstClr val="black"/>
                  </a:solidFill>
                </a:rPr>
                <a:t>шешім</a:t>
              </a:r>
              <a:r>
                <a:rPr lang="kk-KZ" sz="1200" dirty="0">
                  <a:solidFill>
                    <a:prstClr val="black"/>
                  </a:solidFill>
                </a:rPr>
                <a:t>, пікір</a:t>
              </a:r>
              <a:r>
                <a:rPr lang="en-GB" sz="1200" dirty="0">
                  <a:solidFill>
                    <a:prstClr val="black"/>
                  </a:solidFill>
                </a:rPr>
                <a:t>; </a:t>
              </a:r>
              <a:r>
                <a:rPr lang="ru-RU" sz="1200" dirty="0" err="1">
                  <a:solidFill>
                    <a:prstClr val="black"/>
                  </a:solidFill>
                </a:rPr>
                <a:t>ұсынымдар</a:t>
              </a:r>
              <a:r>
                <a:rPr lang="en-GB" sz="1200" dirty="0">
                  <a:solidFill>
                    <a:prstClr val="black"/>
                  </a:solidFill>
                </a:rPr>
                <a:t>, </a:t>
              </a:r>
              <a:r>
                <a:rPr lang="ru-RU" sz="1200" dirty="0" err="1" smtClean="0">
                  <a:solidFill>
                    <a:prstClr val="black"/>
                  </a:solidFill>
                </a:rPr>
                <a:t>саралау</a:t>
              </a:r>
              <a:r>
                <a:rPr lang="kk-KZ" sz="1200" dirty="0" smtClean="0">
                  <a:solidFill>
                    <a:prstClr val="black"/>
                  </a:solidFill>
                </a:rPr>
                <a:t> </a:t>
              </a:r>
              <a:endParaRPr lang="en-GB" sz="1200" dirty="0">
                <a:solidFill>
                  <a:prstClr val="black"/>
                </a:solidFill>
              </a:endParaRPr>
            </a:p>
          </p:txBody>
        </p:sp>
        <p:sp>
          <p:nvSpPr>
            <p:cNvPr id="17" name="TextBox 16"/>
            <p:cNvSpPr txBox="1"/>
            <p:nvPr/>
          </p:nvSpPr>
          <p:spPr>
            <a:xfrm>
              <a:off x="6732240" y="3573016"/>
              <a:ext cx="2232248" cy="461665"/>
            </a:xfrm>
            <a:prstGeom prst="rect">
              <a:avLst/>
            </a:prstGeom>
            <a:solidFill>
              <a:schemeClr val="accent2">
                <a:lumMod val="40000"/>
                <a:lumOff val="60000"/>
              </a:schemeClr>
            </a:solidFill>
          </p:spPr>
          <p:txBody>
            <a:bodyPr wrap="square" rtlCol="0">
              <a:spAutoFit/>
            </a:bodyPr>
            <a:lstStyle/>
            <a:p>
              <a:r>
                <a:rPr lang="ru-RU" sz="1200" dirty="0" err="1" smtClean="0">
                  <a:solidFill>
                    <a:prstClr val="black"/>
                  </a:solidFill>
                </a:rPr>
                <a:t>Үлгілерді</a:t>
              </a:r>
              <a:r>
                <a:rPr lang="ru-RU" sz="1200" dirty="0" smtClean="0">
                  <a:solidFill>
                    <a:prstClr val="black"/>
                  </a:solidFill>
                </a:rPr>
                <a:t> </a:t>
              </a:r>
              <a:r>
                <a:rPr lang="ru-RU" sz="1200" dirty="0" err="1" smtClean="0">
                  <a:solidFill>
                    <a:prstClr val="black"/>
                  </a:solidFill>
                </a:rPr>
                <a:t>анықтау</a:t>
              </a:r>
              <a:r>
                <a:rPr lang="ru-RU" sz="1200" dirty="0" smtClean="0">
                  <a:solidFill>
                    <a:prstClr val="black"/>
                  </a:solidFill>
                </a:rPr>
                <a:t> </a:t>
              </a:r>
              <a:r>
                <a:rPr lang="ru-RU" sz="1200" dirty="0" err="1" smtClean="0">
                  <a:solidFill>
                    <a:prstClr val="black"/>
                  </a:solidFill>
                </a:rPr>
                <a:t>және</a:t>
              </a:r>
              <a:r>
                <a:rPr lang="ru-RU" sz="1200" dirty="0" smtClean="0">
                  <a:solidFill>
                    <a:prstClr val="black"/>
                  </a:solidFill>
                </a:rPr>
                <a:t> </a:t>
              </a:r>
              <a:r>
                <a:rPr lang="ru-RU" sz="1200" dirty="0" err="1" smtClean="0">
                  <a:solidFill>
                    <a:prstClr val="black"/>
                  </a:solidFill>
                </a:rPr>
                <a:t>талдау</a:t>
              </a:r>
              <a:r>
                <a:rPr lang="en-GB" sz="1200" dirty="0" smtClean="0">
                  <a:solidFill>
                    <a:prstClr val="black"/>
                  </a:solidFill>
                </a:rPr>
                <a:t>; </a:t>
              </a:r>
              <a:r>
                <a:rPr lang="ru-RU" sz="1200" dirty="0" err="1" smtClean="0">
                  <a:solidFill>
                    <a:prstClr val="black"/>
                  </a:solidFill>
                </a:rPr>
                <a:t>идеяларды</a:t>
              </a:r>
              <a:r>
                <a:rPr lang="ru-RU" sz="1200" dirty="0" smtClean="0">
                  <a:solidFill>
                    <a:prstClr val="black"/>
                  </a:solidFill>
                </a:rPr>
                <a:t> </a:t>
              </a:r>
              <a:r>
                <a:rPr lang="ru-RU" sz="1200" dirty="0" err="1" smtClean="0">
                  <a:solidFill>
                    <a:prstClr val="black"/>
                  </a:solidFill>
                </a:rPr>
                <a:t>реттеу</a:t>
              </a:r>
              <a:endParaRPr lang="en-GB" sz="1200" dirty="0">
                <a:solidFill>
                  <a:prstClr val="black"/>
                </a:solidFill>
              </a:endParaRPr>
            </a:p>
          </p:txBody>
        </p:sp>
        <p:sp>
          <p:nvSpPr>
            <p:cNvPr id="18" name="TextBox 17"/>
            <p:cNvSpPr txBox="1"/>
            <p:nvPr/>
          </p:nvSpPr>
          <p:spPr>
            <a:xfrm>
              <a:off x="7308304" y="5013176"/>
              <a:ext cx="1656184" cy="461665"/>
            </a:xfrm>
            <a:prstGeom prst="rect">
              <a:avLst/>
            </a:prstGeom>
            <a:solidFill>
              <a:schemeClr val="bg1">
                <a:lumMod val="85000"/>
              </a:schemeClr>
            </a:solidFill>
          </p:spPr>
          <p:txBody>
            <a:bodyPr wrap="square" rtlCol="0">
              <a:spAutoFit/>
            </a:bodyPr>
            <a:lstStyle/>
            <a:p>
              <a:r>
                <a:rPr lang="ru-RU" sz="1200" dirty="0" err="1" smtClean="0">
                  <a:solidFill>
                    <a:prstClr val="black"/>
                  </a:solidFill>
                </a:rPr>
                <a:t>түсіну</a:t>
              </a:r>
              <a:r>
                <a:rPr lang="en-GB" sz="1200" dirty="0" smtClean="0">
                  <a:solidFill>
                    <a:prstClr val="black"/>
                  </a:solidFill>
                </a:rPr>
                <a:t>; </a:t>
              </a:r>
              <a:r>
                <a:rPr lang="ru-RU" sz="1200" dirty="0" err="1" smtClean="0">
                  <a:solidFill>
                    <a:prstClr val="black"/>
                  </a:solidFill>
                </a:rPr>
                <a:t>түсіндіру</a:t>
              </a:r>
              <a:r>
                <a:rPr lang="en-GB" sz="1200" dirty="0" smtClean="0">
                  <a:solidFill>
                    <a:prstClr val="black"/>
                  </a:solidFill>
                </a:rPr>
                <a:t>; </a:t>
              </a:r>
              <a:r>
                <a:rPr lang="ru-RU" sz="1200" dirty="0" smtClean="0">
                  <a:solidFill>
                    <a:prstClr val="black"/>
                  </a:solidFill>
                </a:rPr>
                <a:t> </a:t>
              </a:r>
              <a:r>
                <a:rPr lang="ru-RU" sz="1200" dirty="0" err="1" smtClean="0">
                  <a:solidFill>
                    <a:prstClr val="black"/>
                  </a:solidFill>
                </a:rPr>
                <a:t>көрсету</a:t>
              </a:r>
              <a:endParaRPr lang="en-GB" sz="1200" dirty="0">
                <a:solidFill>
                  <a:prstClr val="black"/>
                </a:solidFill>
              </a:endParaRPr>
            </a:p>
          </p:txBody>
        </p:sp>
      </p:grpSp>
      <p:sp>
        <p:nvSpPr>
          <p:cNvPr id="2" name="Прямоугольник 1"/>
          <p:cNvSpPr/>
          <p:nvPr/>
        </p:nvSpPr>
        <p:spPr>
          <a:xfrm>
            <a:off x="2348803" y="370198"/>
            <a:ext cx="5335115" cy="723275"/>
          </a:xfrm>
          <a:prstGeom prst="rect">
            <a:avLst/>
          </a:prstGeom>
        </p:spPr>
        <p:txBody>
          <a:bodyPr wrap="none">
            <a:spAutoFit/>
          </a:bodyPr>
          <a:lstStyle/>
          <a:p>
            <a:r>
              <a:rPr lang="ru-RU" altLang="en-US" sz="4100" b="1" dirty="0" err="1">
                <a:solidFill>
                  <a:srgbClr val="5B6973"/>
                </a:solidFill>
                <a:effectLst>
                  <a:outerShdw blurRad="31750" dist="25400" dir="5400000" algn="tl" rotWithShape="0">
                    <a:srgbClr val="000000">
                      <a:alpha val="25000"/>
                    </a:srgbClr>
                  </a:outerShdw>
                </a:effectLst>
                <a:ea typeface="+mj-ea"/>
                <a:cs typeface="+mj-cs"/>
              </a:rPr>
              <a:t>Блум</a:t>
            </a:r>
            <a:r>
              <a:rPr lang="ru-RU" altLang="en-US" sz="4100" b="1" dirty="0">
                <a:solidFill>
                  <a:srgbClr val="5B6973"/>
                </a:solidFill>
                <a:effectLst>
                  <a:outerShdw blurRad="31750" dist="25400" dir="5400000" algn="tl" rotWithShape="0">
                    <a:srgbClr val="000000">
                      <a:alpha val="25000"/>
                    </a:srgbClr>
                  </a:outerShdw>
                </a:effectLst>
                <a:ea typeface="+mj-ea"/>
                <a:cs typeface="+mj-cs"/>
              </a:rPr>
              <a:t> </a:t>
            </a:r>
            <a:r>
              <a:rPr lang="ru-RU" altLang="en-US" sz="4100" b="1" dirty="0" err="1">
                <a:solidFill>
                  <a:srgbClr val="5B6973"/>
                </a:solidFill>
                <a:effectLst>
                  <a:outerShdw blurRad="31750" dist="25400" dir="5400000" algn="tl" rotWithShape="0">
                    <a:srgbClr val="000000">
                      <a:alpha val="25000"/>
                    </a:srgbClr>
                  </a:outerShdw>
                </a:effectLst>
                <a:ea typeface="+mj-ea"/>
                <a:cs typeface="+mj-cs"/>
              </a:rPr>
              <a:t>таксономиясы</a:t>
            </a:r>
            <a:endParaRPr lang="en-GB" altLang="en-US" sz="4100" b="1" dirty="0">
              <a:solidFill>
                <a:srgbClr val="5B6973"/>
              </a:solidFill>
              <a:effectLst>
                <a:outerShdw blurRad="31750" dist="25400" dir="5400000" algn="tl" rotWithShape="0">
                  <a:srgbClr val="000000">
                    <a:alpha val="25000"/>
                  </a:srgbClr>
                </a:outerShdw>
              </a:effectLst>
              <a:ea typeface="+mj-ea"/>
              <a:cs typeface="+mj-cs"/>
            </a:endParaRPr>
          </a:p>
        </p:txBody>
      </p:sp>
    </p:spTree>
    <p:extLst>
      <p:ext uri="{BB962C8B-B14F-4D97-AF65-F5344CB8AC3E}">
        <p14:creationId xmlns:p14="http://schemas.microsoft.com/office/powerpoint/2010/main" xmlns="" val="2967666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89318" y="1869430"/>
            <a:ext cx="6264696" cy="2954030"/>
          </a:xfrm>
        </p:spPr>
        <p:txBody>
          <a:bodyPr>
            <a:normAutofit lnSpcReduction="10000"/>
          </a:bodyPr>
          <a:lstStyle/>
          <a:p>
            <a:pPr>
              <a:buFont typeface="Wingdings" panose="05000000000000000000" pitchFamily="2" charset="2"/>
              <a:buChar char="Ø"/>
            </a:pPr>
            <a:endParaRPr lang="ru-RU" dirty="0" smtClean="0">
              <a:solidFill>
                <a:schemeClr val="tx1"/>
              </a:solidFill>
              <a:latin typeface="Arial Narrow" panose="020B0606020202030204" pitchFamily="34" charset="0"/>
            </a:endParaRPr>
          </a:p>
          <a:p>
            <a:pPr marL="16193" algn="just">
              <a:tabLst>
                <a:tab pos="124778" algn="l"/>
              </a:tabLst>
            </a:pPr>
            <a:r>
              <a:rPr lang="ru-RU" sz="2200" i="1" dirty="0" err="1">
                <a:solidFill>
                  <a:srgbClr val="0070C0"/>
                </a:solidFill>
                <a:latin typeface="Times New Roman" pitchFamily="18" charset="0"/>
                <a:ea typeface="Times New Roman" panose="02020603050405020304" pitchFamily="18" charset="0"/>
                <a:cs typeface="Times New Roman" pitchFamily="18" charset="0"/>
              </a:rPr>
              <a:t>Қалыптастырушы бағалауды жоспарлау</a:t>
            </a:r>
            <a:r>
              <a:rPr lang="ru-RU" sz="2200" i="1" dirty="0">
                <a:solidFill>
                  <a:srgbClr val="0070C0"/>
                </a:solidFill>
                <a:latin typeface="Times New Roman" pitchFamily="18" charset="0"/>
                <a:ea typeface="Times New Roman" panose="02020603050405020304" pitchFamily="18" charset="0"/>
                <a:cs typeface="Times New Roman" pitchFamily="18" charset="0"/>
              </a:rPr>
              <a:t> </a:t>
            </a:r>
            <a:r>
              <a:rPr lang="ru-RU" sz="2200" i="1" dirty="0" err="1">
                <a:solidFill>
                  <a:srgbClr val="0070C0"/>
                </a:solidFill>
                <a:latin typeface="Times New Roman" pitchFamily="18" charset="0"/>
                <a:ea typeface="Times New Roman" panose="02020603050405020304" pitchFamily="18" charset="0"/>
                <a:cs typeface="Times New Roman" pitchFamily="18" charset="0"/>
              </a:rPr>
              <a:t>және ұйымдастыру</a:t>
            </a:r>
            <a:endParaRPr lang="ru-RU" sz="2200" i="1" dirty="0">
              <a:solidFill>
                <a:srgbClr val="0070C0"/>
              </a:solidFill>
              <a:latin typeface="Times New Roman" pitchFamily="18" charset="0"/>
              <a:ea typeface="Times New Roman" panose="02020603050405020304" pitchFamily="18" charset="0"/>
              <a:cs typeface="Times New Roman" pitchFamily="18" charset="0"/>
            </a:endParaRPr>
          </a:p>
          <a:p>
            <a:pPr marL="16193" algn="just">
              <a:tabLst>
                <a:tab pos="124778" algn="l"/>
              </a:tabLst>
            </a:pPr>
            <a:r>
              <a:rPr lang="ru-RU" sz="2200" i="1" dirty="0" err="1">
                <a:solidFill>
                  <a:srgbClr val="0070C0"/>
                </a:solidFill>
                <a:latin typeface="Times New Roman" pitchFamily="18" charset="0"/>
                <a:ea typeface="Times New Roman" panose="02020603050405020304" pitchFamily="18" charset="0"/>
                <a:cs typeface="Times New Roman" pitchFamily="18" charset="0"/>
              </a:rPr>
              <a:t>Қалыптастырушы бағалау әдістерін таңдау, қолдану</a:t>
            </a:r>
            <a:endParaRPr lang="ru-RU" sz="2200" i="1" dirty="0">
              <a:solidFill>
                <a:srgbClr val="0070C0"/>
              </a:solidFill>
              <a:latin typeface="Times New Roman" pitchFamily="18" charset="0"/>
              <a:ea typeface="Times New Roman" panose="02020603050405020304" pitchFamily="18" charset="0"/>
              <a:cs typeface="Times New Roman" pitchFamily="18" charset="0"/>
            </a:endParaRPr>
          </a:p>
          <a:p>
            <a:pPr marL="16193" algn="just">
              <a:tabLst>
                <a:tab pos="124778" algn="l"/>
              </a:tabLst>
            </a:pPr>
            <a:r>
              <a:rPr lang="ru-RU" sz="2200" i="1" dirty="0" err="1">
                <a:solidFill>
                  <a:srgbClr val="0070C0"/>
                </a:solidFill>
                <a:latin typeface="Times New Roman" pitchFamily="18" charset="0"/>
                <a:ea typeface="Times New Roman" panose="02020603050405020304" pitchFamily="18" charset="0"/>
                <a:cs typeface="Times New Roman" pitchFamily="18" charset="0"/>
              </a:rPr>
              <a:t>Қалыптастырушы бағалау нәтижелерін талдау</a:t>
            </a:r>
            <a:endParaRPr lang="ru-RU" sz="2200" i="1" dirty="0">
              <a:solidFill>
                <a:srgbClr val="0070C0"/>
              </a:solidFill>
              <a:latin typeface="Times New Roman" pitchFamily="18" charset="0"/>
              <a:ea typeface="Times New Roman" panose="02020603050405020304" pitchFamily="18" charset="0"/>
              <a:cs typeface="Times New Roman" pitchFamily="18" charset="0"/>
            </a:endParaRPr>
          </a:p>
          <a:p>
            <a:pPr marL="16193" algn="just">
              <a:tabLst>
                <a:tab pos="124778" algn="l"/>
              </a:tabLst>
            </a:pPr>
            <a:r>
              <a:rPr lang="ru-RU" sz="2200" i="1" dirty="0" err="1">
                <a:solidFill>
                  <a:srgbClr val="0070C0"/>
                </a:solidFill>
                <a:latin typeface="Times New Roman" pitchFamily="18" charset="0"/>
                <a:ea typeface="Times New Roman" panose="02020603050405020304" pitchFamily="18" charset="0"/>
                <a:cs typeface="Times New Roman" pitchFamily="18" charset="0"/>
              </a:rPr>
              <a:t>Кері</a:t>
            </a:r>
            <a:r>
              <a:rPr lang="ru-RU" sz="2200" i="1" dirty="0">
                <a:solidFill>
                  <a:srgbClr val="0070C0"/>
                </a:solidFill>
                <a:latin typeface="Times New Roman" pitchFamily="18" charset="0"/>
                <a:ea typeface="Times New Roman" panose="02020603050405020304" pitchFamily="18" charset="0"/>
                <a:cs typeface="Times New Roman" pitchFamily="18" charset="0"/>
              </a:rPr>
              <a:t> </a:t>
            </a:r>
            <a:r>
              <a:rPr lang="ru-RU" sz="2200" i="1" dirty="0" err="1">
                <a:solidFill>
                  <a:srgbClr val="0070C0"/>
                </a:solidFill>
                <a:latin typeface="Times New Roman" pitchFamily="18" charset="0"/>
                <a:ea typeface="Times New Roman" panose="02020603050405020304" pitchFamily="18" charset="0"/>
                <a:cs typeface="Times New Roman" pitchFamily="18" charset="0"/>
              </a:rPr>
              <a:t>байланыс</a:t>
            </a:r>
            <a:r>
              <a:rPr lang="ru-RU" sz="2200" i="1" dirty="0">
                <a:solidFill>
                  <a:srgbClr val="0070C0"/>
                </a:solidFill>
                <a:latin typeface="Times New Roman" pitchFamily="18" charset="0"/>
                <a:ea typeface="Times New Roman" panose="02020603050405020304" pitchFamily="18" charset="0"/>
                <a:cs typeface="Times New Roman" pitchFamily="18" charset="0"/>
              </a:rPr>
              <a:t> беру</a:t>
            </a:r>
            <a:endParaRPr lang="ru-RU" sz="2200" i="1" dirty="0">
              <a:solidFill>
                <a:srgbClr val="0070C0"/>
              </a:solidFill>
              <a:latin typeface="Times New Roman" pitchFamily="18" charset="0"/>
              <a:cs typeface="Times New Roman" pitchFamily="18" charset="0"/>
            </a:endParaRPr>
          </a:p>
        </p:txBody>
      </p:sp>
      <p:sp>
        <p:nvSpPr>
          <p:cNvPr id="2" name="Заголовок 1"/>
          <p:cNvSpPr>
            <a:spLocks noGrp="1"/>
          </p:cNvSpPr>
          <p:nvPr>
            <p:ph type="title"/>
          </p:nvPr>
        </p:nvSpPr>
        <p:spPr>
          <a:xfrm>
            <a:off x="0" y="857250"/>
            <a:ext cx="8229600" cy="857250"/>
          </a:xfrm>
        </p:spPr>
        <p:txBody>
          <a:bodyPr/>
          <a:lstStyle/>
          <a:p>
            <a:pPr algn="ctr"/>
            <a:r>
              <a:rPr lang="ru-RU" sz="3300" dirty="0" err="1">
                <a:effectLst/>
                <a:latin typeface="Times New Roman" panose="02020603050405020304" pitchFamily="18" charset="0"/>
                <a:ea typeface="Times New Roman" panose="02020603050405020304" pitchFamily="18" charset="0"/>
              </a:rPr>
              <a:t>Мұғалімнің күнделікті  жұмысы</a:t>
            </a:r>
            <a:endParaRPr lang="ru-RU" dirty="0">
              <a:solidFill>
                <a:schemeClr val="accent1"/>
              </a:solidFill>
              <a:effectLst/>
              <a:latin typeface="Arial Narrow" panose="020B0606020202030204" pitchFamily="34" charset="0"/>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01388" y="3979418"/>
            <a:ext cx="1916832" cy="134178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838815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xmlns="" val="2860471984"/>
              </p:ext>
            </p:extLst>
          </p:nvPr>
        </p:nvGraphicFramePr>
        <p:xfrm>
          <a:off x="201219" y="721626"/>
          <a:ext cx="4226766" cy="6237264"/>
        </p:xfrm>
        <a:graphic>
          <a:graphicData uri="http://schemas.openxmlformats.org/drawingml/2006/table">
            <a:tbl>
              <a:tblPr/>
              <a:tblGrid>
                <a:gridCol w="874843"/>
                <a:gridCol w="829291"/>
                <a:gridCol w="2522632"/>
              </a:tblGrid>
              <a:tr h="313986">
                <a:tc>
                  <a:txBody>
                    <a:bodyPr/>
                    <a:lstStyle/>
                    <a:p>
                      <a:pPr marL="72000" indent="0" algn="ctr" fontAlgn="ctr"/>
                      <a:r>
                        <a:rPr lang="kk-KZ" sz="1600" b="1" i="0" u="none" strike="noStrike" dirty="0" smtClean="0">
                          <a:solidFill>
                            <a:srgbClr val="000000"/>
                          </a:solidFill>
                          <a:effectLst/>
                          <a:latin typeface="Times New Roman"/>
                        </a:rPr>
                        <a:t>Ортақ</a:t>
                      </a:r>
                      <a:r>
                        <a:rPr lang="kk-KZ" sz="1600" b="1" i="0" u="none" strike="noStrike" baseline="0" dirty="0" smtClean="0">
                          <a:solidFill>
                            <a:srgbClr val="000000"/>
                          </a:solidFill>
                          <a:effectLst/>
                          <a:latin typeface="Times New Roman"/>
                        </a:rPr>
                        <a:t> тақырып</a:t>
                      </a:r>
                      <a:endParaRPr lang="ru-RU" sz="1600" b="1" i="0" u="none" strike="noStrike" dirty="0">
                        <a:solidFill>
                          <a:srgbClr val="000000"/>
                        </a:solidFill>
                        <a:effectLst/>
                        <a:latin typeface="Times New Roman"/>
                      </a:endParaRPr>
                    </a:p>
                  </a:txBody>
                  <a:tcPr marL="3548" marR="3548" marT="47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72000" algn="ctr" fontAlgn="ctr"/>
                      <a:r>
                        <a:rPr lang="ru-RU" sz="1600" b="1" i="0" u="none" strike="noStrike" dirty="0" err="1" smtClean="0">
                          <a:solidFill>
                            <a:srgbClr val="000000"/>
                          </a:solidFill>
                          <a:effectLst/>
                          <a:latin typeface="Times New Roman"/>
                        </a:rPr>
                        <a:t>Бөлімше</a:t>
                      </a:r>
                      <a:endParaRPr lang="ru-RU" sz="1600" b="1" i="0" u="none" strike="noStrike" dirty="0">
                        <a:solidFill>
                          <a:srgbClr val="000000"/>
                        </a:solidFill>
                        <a:effectLst/>
                        <a:latin typeface="Times New Roman"/>
                      </a:endParaRPr>
                    </a:p>
                  </a:txBody>
                  <a:tcPr marL="3548" marR="3548" marT="47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72000" algn="ctr" fontAlgn="ctr"/>
                      <a:r>
                        <a:rPr lang="ru-RU" sz="1600" b="1" i="0" u="none" strike="noStrike" dirty="0" err="1" smtClean="0">
                          <a:solidFill>
                            <a:srgbClr val="000000"/>
                          </a:solidFill>
                          <a:effectLst/>
                          <a:latin typeface="Times New Roman"/>
                        </a:rPr>
                        <a:t>Оқу</a:t>
                      </a:r>
                      <a:r>
                        <a:rPr lang="ru-RU" sz="1600" b="1" i="0" u="none" strike="noStrike" dirty="0" smtClean="0">
                          <a:solidFill>
                            <a:srgbClr val="000000"/>
                          </a:solidFill>
                          <a:effectLst/>
                          <a:latin typeface="Times New Roman"/>
                        </a:rPr>
                        <a:t> </a:t>
                      </a:r>
                      <a:r>
                        <a:rPr lang="ru-RU" sz="1600" b="1" i="0" u="none" strike="noStrike" dirty="0" err="1" smtClean="0">
                          <a:solidFill>
                            <a:srgbClr val="000000"/>
                          </a:solidFill>
                          <a:effectLst/>
                          <a:latin typeface="Times New Roman"/>
                        </a:rPr>
                        <a:t>мақсаттары</a:t>
                      </a:r>
                      <a:endParaRPr lang="ru-RU" sz="1600" b="1" i="0" u="none" strike="noStrike" dirty="0">
                        <a:solidFill>
                          <a:srgbClr val="000000"/>
                        </a:solidFill>
                        <a:effectLst/>
                        <a:latin typeface="Times New Roman"/>
                      </a:endParaRPr>
                    </a:p>
                  </a:txBody>
                  <a:tcPr marL="3548" marR="3548" marT="47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8309">
                <a:tc row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1600" b="0" kern="1200" dirty="0" smtClean="0">
                          <a:solidFill>
                            <a:schemeClr val="tx1"/>
                          </a:solidFill>
                          <a:effectLst/>
                          <a:latin typeface="Times New Roman" pitchFamily="18" charset="0"/>
                          <a:ea typeface="+mn-ea"/>
                          <a:cs typeface="Times New Roman" pitchFamily="18" charset="0"/>
                        </a:rPr>
                        <a:t>1.</a:t>
                      </a:r>
                      <a:r>
                        <a:rPr lang="ru-RU" sz="1600" b="0" i="1" u="none" strike="noStrike" kern="1200" dirty="0" smtClean="0">
                          <a:solidFill>
                            <a:srgbClr val="000000"/>
                          </a:solidFill>
                          <a:effectLst/>
                          <a:latin typeface="Times New Roman"/>
                          <a:ea typeface="+mn-ea"/>
                          <a:cs typeface="+mn-cs"/>
                        </a:rPr>
                        <a:t> </a:t>
                      </a:r>
                      <a:r>
                        <a:rPr lang="ru-RU" sz="1600" b="0" i="1" u="none" strike="noStrike" kern="1200" dirty="0" err="1" smtClean="0">
                          <a:solidFill>
                            <a:srgbClr val="000000"/>
                          </a:solidFill>
                          <a:effectLst/>
                          <a:latin typeface="Times New Roman"/>
                          <a:ea typeface="+mn-ea"/>
                          <a:cs typeface="+mn-cs"/>
                        </a:rPr>
                        <a:t>Өзім</a:t>
                      </a:r>
                      <a:r>
                        <a:rPr lang="ru-RU" sz="1600" b="0" i="1" u="none" strike="noStrike" kern="1200" dirty="0" smtClean="0">
                          <a:solidFill>
                            <a:srgbClr val="000000"/>
                          </a:solidFill>
                          <a:effectLst/>
                          <a:latin typeface="Times New Roman"/>
                          <a:ea typeface="+mn-ea"/>
                          <a:cs typeface="+mn-cs"/>
                        </a:rPr>
                        <a:t> </a:t>
                      </a:r>
                      <a:r>
                        <a:rPr lang="ru-RU" sz="1600" b="0" i="1" u="none" strike="noStrike" kern="1200" dirty="0" err="1" smtClean="0">
                          <a:solidFill>
                            <a:srgbClr val="000000"/>
                          </a:solidFill>
                          <a:effectLst/>
                          <a:latin typeface="Times New Roman"/>
                          <a:ea typeface="+mn-ea"/>
                          <a:cs typeface="+mn-cs"/>
                        </a:rPr>
                        <a:t>туралы</a:t>
                      </a:r>
                      <a:endParaRPr lang="ru-RU" sz="1600" b="0" i="1" u="none" strike="noStrike" kern="1200" dirty="0" smtClean="0">
                        <a:solidFill>
                          <a:srgbClr val="000000"/>
                        </a:solidFill>
                        <a:effectLst/>
                        <a:latin typeface="Times New Roman"/>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kk-KZ" sz="1600" b="0" kern="1200" dirty="0" smtClean="0">
                          <a:solidFill>
                            <a:schemeClr val="tx1"/>
                          </a:solidFill>
                          <a:effectLst/>
                          <a:latin typeface="Times New Roman" pitchFamily="18" charset="0"/>
                          <a:ea typeface="+mn-ea"/>
                          <a:cs typeface="Times New Roman" pitchFamily="18" charset="0"/>
                        </a:rPr>
                        <a:t>2. </a:t>
                      </a:r>
                      <a:r>
                        <a:rPr lang="ru-RU" sz="1600" b="0" i="1" u="none" strike="noStrike" kern="1200" dirty="0" err="1" smtClean="0">
                          <a:solidFill>
                            <a:srgbClr val="000000"/>
                          </a:solidFill>
                          <a:effectLst/>
                          <a:latin typeface="Times New Roman"/>
                          <a:ea typeface="+mn-ea"/>
                          <a:cs typeface="+mn-cs"/>
                        </a:rPr>
                        <a:t>Менің</a:t>
                      </a:r>
                      <a:r>
                        <a:rPr lang="ru-RU" sz="1600" b="0" i="1" u="none" strike="noStrike" kern="1200" dirty="0" smtClean="0">
                          <a:solidFill>
                            <a:srgbClr val="000000"/>
                          </a:solidFill>
                          <a:effectLst/>
                          <a:latin typeface="Times New Roman"/>
                          <a:ea typeface="+mn-ea"/>
                          <a:cs typeface="+mn-cs"/>
                        </a:rPr>
                        <a:t> </a:t>
                      </a:r>
                      <a:r>
                        <a:rPr lang="ru-RU" sz="1600" b="0" i="1" u="none" strike="noStrike" kern="1200" dirty="0" err="1" smtClean="0">
                          <a:solidFill>
                            <a:srgbClr val="000000"/>
                          </a:solidFill>
                          <a:effectLst/>
                          <a:latin typeface="Times New Roman"/>
                          <a:ea typeface="+mn-ea"/>
                          <a:cs typeface="+mn-cs"/>
                        </a:rPr>
                        <a:t>отбасым</a:t>
                      </a:r>
                      <a:r>
                        <a:rPr lang="ru-RU" sz="1600" b="0" i="1" u="none" strike="noStrike" kern="1200" dirty="0" smtClean="0">
                          <a:solidFill>
                            <a:srgbClr val="000000"/>
                          </a:solidFill>
                          <a:effectLst/>
                          <a:latin typeface="Times New Roman"/>
                          <a:ea typeface="+mn-ea"/>
                          <a:cs typeface="+mn-cs"/>
                        </a:rPr>
                        <a:t> </a:t>
                      </a:r>
                      <a:r>
                        <a:rPr lang="ru-RU" sz="1600" b="0" i="1" u="none" strike="noStrike" kern="1200" dirty="0" err="1" smtClean="0">
                          <a:solidFill>
                            <a:srgbClr val="000000"/>
                          </a:solidFill>
                          <a:effectLst/>
                          <a:latin typeface="Times New Roman"/>
                          <a:ea typeface="+mn-ea"/>
                          <a:cs typeface="+mn-cs"/>
                        </a:rPr>
                        <a:t>және</a:t>
                      </a:r>
                      <a:r>
                        <a:rPr lang="ru-RU" sz="1600" b="0" i="1" u="none" strike="noStrike" kern="1200" dirty="0" smtClean="0">
                          <a:solidFill>
                            <a:srgbClr val="000000"/>
                          </a:solidFill>
                          <a:effectLst/>
                          <a:latin typeface="Times New Roman"/>
                          <a:ea typeface="+mn-ea"/>
                          <a:cs typeface="+mn-cs"/>
                        </a:rPr>
                        <a:t> </a:t>
                      </a:r>
                      <a:r>
                        <a:rPr lang="ru-RU" sz="1600" b="0" i="1" u="none" strike="noStrike" kern="1200" dirty="0" err="1" smtClean="0">
                          <a:solidFill>
                            <a:srgbClr val="000000"/>
                          </a:solidFill>
                          <a:effectLst/>
                          <a:latin typeface="Times New Roman"/>
                          <a:ea typeface="+mn-ea"/>
                          <a:cs typeface="+mn-cs"/>
                        </a:rPr>
                        <a:t>достарым</a:t>
                      </a:r>
                      <a:endParaRPr lang="ru-RU" sz="1600" b="0" i="1" u="none" strike="noStrike" kern="1200" dirty="0" smtClean="0">
                        <a:solidFill>
                          <a:srgbClr val="000000"/>
                        </a:solidFill>
                        <a:effectLst/>
                        <a:latin typeface="Times New Roman"/>
                        <a:ea typeface="+mn-ea"/>
                        <a:cs typeface="+mn-cs"/>
                      </a:endParaRPr>
                    </a:p>
                    <a:p>
                      <a:pPr algn="ctr"/>
                      <a:endParaRPr lang="ru-RU" sz="1600" b="0" i="1" u="none" strike="noStrike" dirty="0" smtClean="0">
                        <a:solidFill>
                          <a:srgbClr val="000000"/>
                        </a:solidFill>
                        <a:effectLst/>
                        <a:latin typeface="Times New Roman" pitchFamily="18" charset="0"/>
                        <a:cs typeface="Times New Roman" pitchFamily="18" charset="0"/>
                      </a:endParaRPr>
                    </a:p>
                  </a:txBody>
                  <a:tcPr marL="3548" marR="3548" marT="473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4">
                  <a:txBody>
                    <a:bodyPr/>
                    <a:lstStyle/>
                    <a:p>
                      <a:pPr marL="72000" marR="0" indent="0" algn="ctr" defTabSz="914400" rtl="0" eaLnBrk="1" fontAlgn="ctr" latinLnBrk="0" hangingPunct="1">
                        <a:lnSpc>
                          <a:spcPct val="100000"/>
                        </a:lnSpc>
                        <a:spcBef>
                          <a:spcPts val="0"/>
                        </a:spcBef>
                        <a:spcAft>
                          <a:spcPts val="0"/>
                        </a:spcAft>
                        <a:buClrTx/>
                        <a:buSzTx/>
                        <a:buFontTx/>
                        <a:buNone/>
                        <a:tabLst/>
                        <a:defRPr/>
                      </a:pPr>
                      <a:r>
                        <a:rPr lang="ru-RU" sz="1600" kern="1200" dirty="0" smtClean="0">
                          <a:solidFill>
                            <a:schemeClr val="tx1"/>
                          </a:solidFill>
                          <a:effectLst/>
                          <a:latin typeface="Times New Roman" pitchFamily="18" charset="0"/>
                          <a:ea typeface="+mn-ea"/>
                          <a:cs typeface="Times New Roman" pitchFamily="18" charset="0"/>
                        </a:rPr>
                        <a:t>1.1 </a:t>
                      </a:r>
                      <a:r>
                        <a:rPr lang="kk-KZ" sz="1600" b="0" i="1" u="none" strike="noStrike" kern="1200" dirty="0" smtClean="0">
                          <a:solidFill>
                            <a:schemeClr val="tx1"/>
                          </a:solidFill>
                          <a:effectLst/>
                          <a:latin typeface="Times New Roman"/>
                          <a:ea typeface="+mn-ea"/>
                          <a:cs typeface="+mn-cs"/>
                        </a:rPr>
                        <a:t>Мен</a:t>
                      </a:r>
                      <a:r>
                        <a:rPr lang="ru-RU" sz="1600" b="0" i="1" u="none" strike="noStrike" kern="1200" dirty="0" smtClean="0">
                          <a:solidFill>
                            <a:schemeClr val="tx1"/>
                          </a:solidFill>
                          <a:effectLst/>
                          <a:latin typeface="Times New Roman"/>
                          <a:ea typeface="+mn-ea"/>
                          <a:cs typeface="+mn-cs"/>
                        </a:rPr>
                        <a:t> </a:t>
                      </a:r>
                      <a:r>
                        <a:rPr lang="ru-RU" sz="1600" b="0" i="1" u="none" strike="noStrike" kern="1200" dirty="0" err="1" smtClean="0">
                          <a:solidFill>
                            <a:schemeClr val="tx1"/>
                          </a:solidFill>
                          <a:effectLst/>
                          <a:latin typeface="Times New Roman"/>
                          <a:ea typeface="+mn-ea"/>
                          <a:cs typeface="+mn-cs"/>
                        </a:rPr>
                        <a:t>және</a:t>
                      </a:r>
                      <a:r>
                        <a:rPr lang="kk-KZ" sz="1600" b="0" i="1" u="none" strike="noStrike" kern="1200" dirty="0" smtClean="0">
                          <a:solidFill>
                            <a:schemeClr val="tx1"/>
                          </a:solidFill>
                          <a:effectLst/>
                          <a:latin typeface="Times New Roman"/>
                          <a:ea typeface="+mn-ea"/>
                          <a:cs typeface="+mn-cs"/>
                        </a:rPr>
                        <a:t> менің</a:t>
                      </a:r>
                      <a:r>
                        <a:rPr lang="ru-RU" sz="1600" b="0" i="1" u="none" strike="noStrike" kern="1200" dirty="0" smtClean="0">
                          <a:solidFill>
                            <a:schemeClr val="tx1"/>
                          </a:solidFill>
                          <a:effectLst/>
                          <a:latin typeface="Times New Roman"/>
                          <a:ea typeface="+mn-ea"/>
                          <a:cs typeface="+mn-cs"/>
                        </a:rPr>
                        <a:t> </a:t>
                      </a:r>
                      <a:r>
                        <a:rPr lang="ru-RU" sz="1600" b="0" i="1" u="none" strike="noStrike" kern="1200" dirty="0" err="1" smtClean="0">
                          <a:solidFill>
                            <a:schemeClr val="tx1"/>
                          </a:solidFill>
                          <a:effectLst/>
                          <a:latin typeface="Times New Roman"/>
                          <a:ea typeface="+mn-ea"/>
                          <a:cs typeface="+mn-cs"/>
                        </a:rPr>
                        <a:t>отбасым</a:t>
                      </a:r>
                      <a:endParaRPr lang="ru-RU" sz="1600" b="0" i="1" u="none" strike="noStrike" kern="1200" dirty="0" smtClean="0">
                        <a:solidFill>
                          <a:schemeClr val="tx1"/>
                        </a:solidFill>
                        <a:effectLst/>
                        <a:latin typeface="Times New Roman"/>
                        <a:ea typeface="+mn-ea"/>
                        <a:cs typeface="+mn-cs"/>
                      </a:endParaRPr>
                    </a:p>
                    <a:p>
                      <a:pPr marL="72000" marR="0" indent="0" algn="ctr" defTabSz="914400" rtl="0" eaLnBrk="1" fontAlgn="ctr" latinLnBrk="0" hangingPunct="1">
                        <a:lnSpc>
                          <a:spcPct val="100000"/>
                        </a:lnSpc>
                        <a:spcBef>
                          <a:spcPts val="0"/>
                        </a:spcBef>
                        <a:spcAft>
                          <a:spcPts val="0"/>
                        </a:spcAft>
                        <a:buClrTx/>
                        <a:buSzTx/>
                        <a:buFontTx/>
                        <a:buNone/>
                        <a:tabLst/>
                        <a:defRPr/>
                      </a:pPr>
                      <a:endParaRPr lang="ru-RU" sz="1600" b="0" i="0" u="none" strike="noStrike" dirty="0">
                        <a:solidFill>
                          <a:srgbClr val="000000"/>
                        </a:solidFill>
                        <a:effectLst/>
                        <a:latin typeface="Times New Roman" pitchFamily="18" charset="0"/>
                        <a:cs typeface="Times New Roman" pitchFamily="18" charset="0"/>
                      </a:endParaRPr>
                    </a:p>
                  </a:txBody>
                  <a:tcPr marL="3548" marR="3548" marT="473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72000" marR="0" indent="0" algn="l" defTabSz="914400" rtl="0" eaLnBrk="1" fontAlgn="ctr" latinLnBrk="0" hangingPunct="1">
                        <a:lnSpc>
                          <a:spcPct val="100000"/>
                        </a:lnSpc>
                        <a:spcBef>
                          <a:spcPts val="0"/>
                        </a:spcBef>
                        <a:spcAft>
                          <a:spcPts val="0"/>
                        </a:spcAft>
                        <a:buClrTx/>
                        <a:buSzTx/>
                        <a:buFontTx/>
                        <a:buNone/>
                        <a:tabLst/>
                        <a:defRPr/>
                      </a:pPr>
                      <a:r>
                        <a:rPr lang="ru-RU" sz="1400" kern="1200" dirty="0" smtClean="0">
                          <a:solidFill>
                            <a:schemeClr val="tx1"/>
                          </a:solidFill>
                          <a:effectLst/>
                          <a:latin typeface="Times New Roman" panose="02020603050405020304" pitchFamily="18" charset="0"/>
                          <a:ea typeface="+mn-ea"/>
                          <a:cs typeface="Times New Roman" panose="02020603050405020304" pitchFamily="18" charset="0"/>
                        </a:rPr>
                        <a:t>2.1.1.3 </a:t>
                      </a:r>
                      <a:r>
                        <a:rPr lang="kk-KZ" sz="1400" kern="1200" dirty="0" smtClean="0">
                          <a:solidFill>
                            <a:schemeClr val="tx1"/>
                          </a:solidFill>
                          <a:effectLst/>
                          <a:latin typeface="Times New Roman" panose="02020603050405020304" pitchFamily="18" charset="0"/>
                          <a:ea typeface="+mn-ea"/>
                          <a:cs typeface="Times New Roman" panose="02020603050405020304" pitchFamily="18" charset="0"/>
                        </a:rPr>
                        <a:t>түрлі дереккөздерді зерттеу арқылы жалпыға ортақ әдеп нормаларын анықтау</a:t>
                      </a:r>
                      <a:endParaRPr lang="ru-RU" sz="1400" kern="1200" dirty="0" smtClean="0">
                        <a:solidFill>
                          <a:schemeClr val="tx1"/>
                        </a:solidFill>
                        <a:effectLst/>
                        <a:latin typeface="Times New Roman" panose="02020603050405020304" pitchFamily="18" charset="0"/>
                        <a:ea typeface="+mn-ea"/>
                        <a:cs typeface="Times New Roman" panose="02020603050405020304" pitchFamily="18" charset="0"/>
                      </a:endParaRPr>
                    </a:p>
                  </a:txBody>
                  <a:tcPr marL="3548" marR="3548" marT="47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r>
              <a:tr h="609682">
                <a:tc vMerge="1">
                  <a:txBody>
                    <a:bodyPr/>
                    <a:lstStyle/>
                    <a:p>
                      <a:endParaRPr lang="ru-RU"/>
                    </a:p>
                  </a:txBody>
                  <a:tcPr/>
                </a:tc>
                <a:tc vMerge="1">
                  <a:txBody>
                    <a:bodyPr/>
                    <a:lstStyle/>
                    <a:p>
                      <a:endParaRPr lang="ru-RU"/>
                    </a:p>
                  </a:txBody>
                  <a:tcPr/>
                </a:tc>
                <a:tc>
                  <a:txBody>
                    <a:bodyPr/>
                    <a:lstStyle/>
                    <a:p>
                      <a:pPr marL="72000" marR="0" indent="0" algn="l" defTabSz="914400" rtl="0" eaLnBrk="1" fontAlgn="ctr" latinLnBrk="0" hangingPunct="1">
                        <a:lnSpc>
                          <a:spcPct val="100000"/>
                        </a:lnSpc>
                        <a:spcBef>
                          <a:spcPts val="0"/>
                        </a:spcBef>
                        <a:spcAft>
                          <a:spcPts val="0"/>
                        </a:spcAft>
                        <a:buClrTx/>
                        <a:buSzTx/>
                        <a:buFontTx/>
                        <a:buNone/>
                        <a:tabLst/>
                        <a:defRPr/>
                      </a:pPr>
                      <a:r>
                        <a:rPr lang="ru-RU" sz="1400" kern="1200" dirty="0" smtClean="0">
                          <a:solidFill>
                            <a:schemeClr val="tx1"/>
                          </a:solidFill>
                          <a:effectLst/>
                          <a:latin typeface="Times New Roman" panose="02020603050405020304" pitchFamily="18" charset="0"/>
                          <a:ea typeface="+mn-ea"/>
                          <a:cs typeface="Times New Roman" panose="02020603050405020304" pitchFamily="18" charset="0"/>
                        </a:rPr>
                        <a:t>2.1.1.1 от</a:t>
                      </a:r>
                      <a:r>
                        <a:rPr lang="kk-KZ" sz="1400" kern="1200" dirty="0" smtClean="0">
                          <a:solidFill>
                            <a:schemeClr val="tx1"/>
                          </a:solidFill>
                          <a:effectLst/>
                          <a:latin typeface="Times New Roman" panose="02020603050405020304" pitchFamily="18" charset="0"/>
                          <a:ea typeface="+mn-ea"/>
                          <a:cs typeface="Times New Roman" panose="02020603050405020304" pitchFamily="18" charset="0"/>
                        </a:rPr>
                        <a:t>басылық мұрағат негізінде отбасы мүшелерінің ауызша портретін жасау</a:t>
                      </a:r>
                      <a:endParaRPr lang="ru-RU" sz="1400" kern="1200" dirty="0" smtClean="0">
                        <a:solidFill>
                          <a:schemeClr val="tx1"/>
                        </a:solidFill>
                        <a:effectLst/>
                        <a:latin typeface="Times New Roman" panose="02020603050405020304" pitchFamily="18" charset="0"/>
                        <a:ea typeface="+mn-ea"/>
                        <a:cs typeface="Times New Roman" panose="02020603050405020304" pitchFamily="18" charset="0"/>
                      </a:endParaRPr>
                    </a:p>
                  </a:txBody>
                  <a:tcPr marL="3548" marR="3548" marT="47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r>
              <a:tr h="925905">
                <a:tc vMerge="1">
                  <a:txBody>
                    <a:bodyPr/>
                    <a:lstStyle/>
                    <a:p>
                      <a:endParaRPr lang="ru-RU"/>
                    </a:p>
                  </a:txBody>
                  <a:tcPr/>
                </a:tc>
                <a:tc vMerge="1">
                  <a:txBody>
                    <a:bodyPr/>
                    <a:lstStyle/>
                    <a:p>
                      <a:pPr marL="72000" marR="0" indent="0" algn="ctr" defTabSz="914400" rtl="0" eaLnBrk="1" fontAlgn="ctr" latinLnBrk="0" hangingPunct="1">
                        <a:lnSpc>
                          <a:spcPct val="100000"/>
                        </a:lnSpc>
                        <a:spcBef>
                          <a:spcPts val="0"/>
                        </a:spcBef>
                        <a:spcAft>
                          <a:spcPts val="0"/>
                        </a:spcAft>
                        <a:buClrTx/>
                        <a:buSzTx/>
                        <a:buFontTx/>
                        <a:buNone/>
                        <a:tabLst/>
                        <a:defRPr/>
                      </a:pPr>
                      <a:endParaRPr lang="ru-RU" sz="1600" b="0" i="0" u="none" strike="noStrike" dirty="0">
                        <a:solidFill>
                          <a:srgbClr val="000000"/>
                        </a:solidFill>
                        <a:effectLst/>
                        <a:latin typeface="Times New Roman" pitchFamily="18" charset="0"/>
                        <a:cs typeface="Times New Roman" pitchFamily="18" charset="0"/>
                      </a:endParaRPr>
                    </a:p>
                  </a:txBody>
                  <a:tcPr marL="4730" marR="4730" marT="473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72000" marR="0" indent="0" algn="l" defTabSz="914400" rtl="0" eaLnBrk="1" fontAlgn="ctr" latinLnBrk="0" hangingPunct="1">
                        <a:lnSpc>
                          <a:spcPct val="100000"/>
                        </a:lnSpc>
                        <a:spcBef>
                          <a:spcPts val="0"/>
                        </a:spcBef>
                        <a:spcAft>
                          <a:spcPts val="0"/>
                        </a:spcAft>
                        <a:buClrTx/>
                        <a:buSzTx/>
                        <a:buFontTx/>
                        <a:buNone/>
                        <a:tabLst/>
                        <a:defRPr/>
                      </a:pPr>
                      <a:r>
                        <a:rPr lang="ru-RU" sz="1400" kern="1200" dirty="0" smtClean="0">
                          <a:solidFill>
                            <a:schemeClr val="tx1"/>
                          </a:solidFill>
                          <a:effectLst/>
                          <a:latin typeface="Times New Roman" panose="02020603050405020304" pitchFamily="18" charset="0"/>
                          <a:ea typeface="+mn-ea"/>
                          <a:cs typeface="Times New Roman" panose="02020603050405020304" pitchFamily="18" charset="0"/>
                        </a:rPr>
                        <a:t>2.1.1.2 </a:t>
                      </a:r>
                      <a:r>
                        <a:rPr lang="kk-KZ" sz="1400" kern="1200" dirty="0" smtClean="0">
                          <a:solidFill>
                            <a:schemeClr val="tx1"/>
                          </a:solidFill>
                          <a:effectLst/>
                          <a:latin typeface="Times New Roman" panose="02020603050405020304" pitchFamily="18" charset="0"/>
                          <a:ea typeface="+mn-ea"/>
                          <a:cs typeface="Times New Roman" panose="02020603050405020304" pitchFamily="18" charset="0"/>
                        </a:rPr>
                        <a:t>мысалдар келтіре отырып, өз отбасындағы әдеп нормаларын түсіндіру</a:t>
                      </a:r>
                      <a:endParaRPr lang="ru-RU" sz="1400" kern="1200" dirty="0" smtClean="0">
                        <a:solidFill>
                          <a:schemeClr val="tx1"/>
                        </a:solidFill>
                        <a:effectLst/>
                        <a:latin typeface="Times New Roman" panose="02020603050405020304" pitchFamily="18" charset="0"/>
                        <a:ea typeface="+mn-ea"/>
                        <a:cs typeface="Times New Roman" panose="02020603050405020304" pitchFamily="18" charset="0"/>
                      </a:endParaRPr>
                    </a:p>
                  </a:txBody>
                  <a:tcPr marL="3548" marR="3548" marT="47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r>
              <a:tr h="1025450">
                <a:tc vMerge="1">
                  <a:txBody>
                    <a:bodyPr/>
                    <a:lstStyle/>
                    <a:p>
                      <a:endParaRPr lang="ru-RU"/>
                    </a:p>
                  </a:txBody>
                  <a:tcPr/>
                </a:tc>
                <a:tc vMerge="1">
                  <a:txBody>
                    <a:bodyPr/>
                    <a:lstStyle/>
                    <a:p>
                      <a:pPr marL="72000" marR="0" indent="0" algn="ctr" defTabSz="914400" rtl="0" eaLnBrk="1" fontAlgn="ctr" latinLnBrk="0" hangingPunct="1">
                        <a:lnSpc>
                          <a:spcPct val="100000"/>
                        </a:lnSpc>
                        <a:spcBef>
                          <a:spcPts val="0"/>
                        </a:spcBef>
                        <a:spcAft>
                          <a:spcPts val="0"/>
                        </a:spcAft>
                        <a:buClrTx/>
                        <a:buSzTx/>
                        <a:buFontTx/>
                        <a:buNone/>
                        <a:tabLst/>
                        <a:defRPr/>
                      </a:pPr>
                      <a:endParaRPr lang="ru-RU" sz="1600" b="0" i="0" u="none" strike="noStrike" dirty="0">
                        <a:solidFill>
                          <a:srgbClr val="000000"/>
                        </a:solidFill>
                        <a:effectLst/>
                        <a:latin typeface="Times New Roman" pitchFamily="18" charset="0"/>
                        <a:cs typeface="Times New Roman" pitchFamily="18" charset="0"/>
                      </a:endParaRPr>
                    </a:p>
                  </a:txBody>
                  <a:tcPr marL="4730" marR="4730" marT="473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72000" marR="0" indent="0" algn="l" defTabSz="914400" rtl="0" eaLnBrk="1" fontAlgn="ctr" latinLnBrk="0" hangingPunct="1">
                        <a:lnSpc>
                          <a:spcPct val="100000"/>
                        </a:lnSpc>
                        <a:spcBef>
                          <a:spcPts val="0"/>
                        </a:spcBef>
                        <a:spcAft>
                          <a:spcPts val="0"/>
                        </a:spcAft>
                        <a:buClrTx/>
                        <a:buSzTx/>
                        <a:buFontTx/>
                        <a:buNone/>
                        <a:tabLst/>
                        <a:defRPr/>
                      </a:pPr>
                      <a:r>
                        <a:rPr lang="ru-RU" sz="1400" kern="1200" dirty="0" smtClean="0">
                          <a:solidFill>
                            <a:schemeClr val="tx1"/>
                          </a:solidFill>
                          <a:effectLst/>
                          <a:latin typeface="Times New Roman" panose="02020603050405020304" pitchFamily="18" charset="0"/>
                          <a:ea typeface="+mn-ea"/>
                          <a:cs typeface="Times New Roman" panose="02020603050405020304" pitchFamily="18" charset="0"/>
                        </a:rPr>
                        <a:t>2.1.1.4 </a:t>
                      </a:r>
                      <a:r>
                        <a:rPr lang="kk-KZ" sz="1400" kern="1200" dirty="0" smtClean="0">
                          <a:solidFill>
                            <a:schemeClr val="tx1"/>
                          </a:solidFill>
                          <a:effectLst/>
                          <a:latin typeface="Times New Roman" panose="02020603050405020304" pitchFamily="18" charset="0"/>
                          <a:ea typeface="+mn-ea"/>
                          <a:cs typeface="Times New Roman" panose="02020603050405020304" pitchFamily="18" charset="0"/>
                        </a:rPr>
                        <a:t>бақылау мен сұрақ-жауап арқылы тұтыну заттарына деген отбасы қажеттіліктерінің құрылымын, олардың қайдан келетінін анықтау</a:t>
                      </a:r>
                      <a:endParaRPr lang="ru-RU" sz="1400" kern="1200" dirty="0" smtClean="0">
                        <a:solidFill>
                          <a:schemeClr val="tx1"/>
                        </a:solidFill>
                        <a:effectLst/>
                        <a:latin typeface="Times New Roman" panose="02020603050405020304" pitchFamily="18" charset="0"/>
                        <a:ea typeface="+mn-ea"/>
                        <a:cs typeface="Times New Roman" panose="02020603050405020304" pitchFamily="18" charset="0"/>
                      </a:endParaRPr>
                    </a:p>
                  </a:txBody>
                  <a:tcPr marL="3548" marR="3548" marT="47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r>
              <a:tr h="2000599">
                <a:tc vMerge="1">
                  <a:txBody>
                    <a:bodyPr/>
                    <a:lstStyle/>
                    <a:p>
                      <a:endParaRPr lang="ru-RU"/>
                    </a:p>
                  </a:txBody>
                  <a:tcPr/>
                </a:tc>
                <a:tc>
                  <a:txBody>
                    <a:bodyPr/>
                    <a:lstStyle/>
                    <a:p>
                      <a:pPr marL="72000" marR="0" indent="0" algn="ctr" defTabSz="914400" rtl="0" eaLnBrk="1" fontAlgn="ctr" latinLnBrk="0" hangingPunct="1">
                        <a:lnSpc>
                          <a:spcPct val="100000"/>
                        </a:lnSpc>
                        <a:spcBef>
                          <a:spcPts val="0"/>
                        </a:spcBef>
                        <a:spcAft>
                          <a:spcPts val="0"/>
                        </a:spcAft>
                        <a:buClrTx/>
                        <a:buSzTx/>
                        <a:buFontTx/>
                        <a:buNone/>
                        <a:tabLst/>
                        <a:defRPr/>
                      </a:pPr>
                      <a:r>
                        <a:rPr lang="en-US" sz="1600" b="0" kern="1200" dirty="0" smtClean="0">
                          <a:solidFill>
                            <a:schemeClr val="tx1"/>
                          </a:solidFill>
                          <a:effectLst/>
                          <a:latin typeface="Times New Roman" pitchFamily="18" charset="0"/>
                          <a:ea typeface="+mn-ea"/>
                          <a:cs typeface="Times New Roman" pitchFamily="18" charset="0"/>
                        </a:rPr>
                        <a:t>1</a:t>
                      </a:r>
                      <a:r>
                        <a:rPr lang="ru-RU" sz="1600" b="0" kern="1200" dirty="0" smtClean="0">
                          <a:solidFill>
                            <a:schemeClr val="tx1"/>
                          </a:solidFill>
                          <a:effectLst/>
                          <a:latin typeface="Times New Roman" pitchFamily="18" charset="0"/>
                          <a:ea typeface="+mn-ea"/>
                          <a:cs typeface="Times New Roman" pitchFamily="18" charset="0"/>
                        </a:rPr>
                        <a:t>.5  </a:t>
                      </a:r>
                      <a:r>
                        <a:rPr lang="ru-RU" sz="1600" b="0" i="0" u="none" strike="noStrike" dirty="0" err="1" smtClean="0">
                          <a:solidFill>
                            <a:schemeClr val="tx1"/>
                          </a:solidFill>
                          <a:effectLst/>
                          <a:latin typeface="Times New Roman"/>
                        </a:rPr>
                        <a:t>Құқық</a:t>
                      </a:r>
                      <a:r>
                        <a:rPr lang="ru-RU" sz="1600" b="0" i="0" u="none" strike="noStrike" baseline="0" dirty="0" smtClean="0">
                          <a:solidFill>
                            <a:schemeClr val="tx1"/>
                          </a:solidFill>
                          <a:effectLst/>
                          <a:latin typeface="Times New Roman"/>
                        </a:rPr>
                        <a:t> </a:t>
                      </a:r>
                      <a:r>
                        <a:rPr lang="ru-RU" sz="1600" b="0" i="0" u="none" strike="noStrike" baseline="0" dirty="0" err="1" smtClean="0">
                          <a:solidFill>
                            <a:schemeClr val="tx1"/>
                          </a:solidFill>
                          <a:effectLst/>
                          <a:latin typeface="Times New Roman"/>
                        </a:rPr>
                        <a:t>және</a:t>
                      </a:r>
                      <a:r>
                        <a:rPr lang="ru-RU" sz="1600" b="0" i="0" u="none" strike="noStrike" baseline="0" dirty="0" smtClean="0">
                          <a:solidFill>
                            <a:schemeClr val="tx1"/>
                          </a:solidFill>
                          <a:effectLst/>
                          <a:latin typeface="Times New Roman"/>
                        </a:rPr>
                        <a:t> </a:t>
                      </a:r>
                      <a:r>
                        <a:rPr lang="ru-RU" sz="1600" b="0" i="0" u="none" strike="noStrike" baseline="0" dirty="0" err="1" smtClean="0">
                          <a:solidFill>
                            <a:schemeClr val="tx1"/>
                          </a:solidFill>
                          <a:effectLst/>
                          <a:latin typeface="Times New Roman"/>
                        </a:rPr>
                        <a:t>міндет</a:t>
                      </a:r>
                      <a:endParaRPr lang="ru-RU" sz="1600" b="0" i="0" u="none" strike="noStrike" dirty="0" smtClean="0">
                        <a:solidFill>
                          <a:schemeClr val="tx1"/>
                        </a:solidFill>
                        <a:effectLst/>
                        <a:latin typeface="Times New Roman"/>
                      </a:endParaRPr>
                    </a:p>
                    <a:p>
                      <a:pPr marL="72000" marR="0" indent="0" algn="ctr" defTabSz="914400" rtl="0" eaLnBrk="1" fontAlgn="ctr" latinLnBrk="0" hangingPunct="1">
                        <a:lnSpc>
                          <a:spcPct val="100000"/>
                        </a:lnSpc>
                        <a:spcBef>
                          <a:spcPts val="0"/>
                        </a:spcBef>
                        <a:spcAft>
                          <a:spcPts val="0"/>
                        </a:spcAft>
                        <a:buClrTx/>
                        <a:buSzTx/>
                        <a:buFontTx/>
                        <a:buNone/>
                        <a:tabLst/>
                        <a:defRPr/>
                      </a:pPr>
                      <a:endParaRPr lang="ru-RU" sz="1600" b="0" i="0" u="none" strike="noStrike" dirty="0">
                        <a:solidFill>
                          <a:srgbClr val="000000"/>
                        </a:solidFill>
                        <a:effectLst/>
                        <a:latin typeface="Times New Roman" pitchFamily="18" charset="0"/>
                        <a:cs typeface="Times New Roman" pitchFamily="18" charset="0"/>
                      </a:endParaRPr>
                    </a:p>
                  </a:txBody>
                  <a:tcPr marL="3548" marR="3548" marT="4730"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72000" marR="0" indent="0" algn="l" defTabSz="914400" rtl="0" eaLnBrk="1" fontAlgn="auto" latinLnBrk="0" hangingPunct="1">
                        <a:lnSpc>
                          <a:spcPct val="100000"/>
                        </a:lnSpc>
                        <a:spcBef>
                          <a:spcPts val="0"/>
                        </a:spcBef>
                        <a:spcAft>
                          <a:spcPts val="0"/>
                        </a:spcAft>
                        <a:buClrTx/>
                        <a:buSzTx/>
                        <a:buFontTx/>
                        <a:buNone/>
                        <a:tabLst/>
                        <a:defRPr/>
                      </a:pPr>
                      <a:r>
                        <a:rPr lang="ru-RU" sz="1400" kern="1200" dirty="0" smtClean="0">
                          <a:solidFill>
                            <a:schemeClr val="tx1"/>
                          </a:solidFill>
                          <a:effectLst/>
                          <a:latin typeface="Times New Roman" panose="02020603050405020304" pitchFamily="18" charset="0"/>
                          <a:ea typeface="+mn-ea"/>
                          <a:cs typeface="Times New Roman" panose="02020603050405020304" pitchFamily="18" charset="0"/>
                        </a:rPr>
                        <a:t>2.1.5.1 </a:t>
                      </a:r>
                      <a:r>
                        <a:rPr lang="kk-KZ" sz="1400" kern="1200" dirty="0" smtClean="0">
                          <a:solidFill>
                            <a:schemeClr val="tx1"/>
                          </a:solidFill>
                          <a:effectLst/>
                          <a:latin typeface="Times New Roman" panose="02020603050405020304" pitchFamily="18" charset="0"/>
                          <a:ea typeface="+mn-ea"/>
                          <a:cs typeface="Times New Roman" panose="02020603050405020304" pitchFamily="18" charset="0"/>
                        </a:rPr>
                        <a:t>өз өмірінен мысалдар келтіру негізінде құқықты, міндетті және жауапкершілікті ажырату</a:t>
                      </a:r>
                      <a:endParaRPr lang="ru-RU" sz="1400" kern="1200" dirty="0" smtClean="0">
                        <a:solidFill>
                          <a:schemeClr val="tx1"/>
                        </a:solidFill>
                        <a:effectLst/>
                        <a:latin typeface="Times New Roman" panose="02020603050405020304" pitchFamily="18" charset="0"/>
                        <a:ea typeface="+mn-ea"/>
                        <a:cs typeface="Times New Roman" panose="02020603050405020304" pitchFamily="18" charset="0"/>
                      </a:endParaRPr>
                    </a:p>
                  </a:txBody>
                  <a:tcPr marL="3548" marR="3548" marT="47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r>
            </a:tbl>
          </a:graphicData>
        </a:graphic>
      </p:graphicFrame>
      <p:sp>
        <p:nvSpPr>
          <p:cNvPr id="7" name="Заголовок 2"/>
          <p:cNvSpPr txBox="1">
            <a:spLocks/>
          </p:cNvSpPr>
          <p:nvPr/>
        </p:nvSpPr>
        <p:spPr>
          <a:xfrm>
            <a:off x="100858" y="204391"/>
            <a:ext cx="7660658" cy="41198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2400" b="1" dirty="0" err="1">
                <a:solidFill>
                  <a:prstClr val="black"/>
                </a:solidFill>
                <a:latin typeface="Times New Roman" pitchFamily="18" charset="0"/>
                <a:cs typeface="Times New Roman" pitchFamily="18" charset="0"/>
              </a:rPr>
              <a:t>Оқу</a:t>
            </a:r>
            <a:r>
              <a:rPr lang="ru-RU" sz="2400" b="1" dirty="0">
                <a:solidFill>
                  <a:prstClr val="black"/>
                </a:solidFill>
                <a:latin typeface="Times New Roman" pitchFamily="18" charset="0"/>
                <a:cs typeface="Times New Roman" pitchFamily="18" charset="0"/>
              </a:rPr>
              <a:t> </a:t>
            </a:r>
            <a:r>
              <a:rPr lang="ru-RU" sz="2400" b="1" dirty="0" err="1">
                <a:solidFill>
                  <a:prstClr val="black"/>
                </a:solidFill>
                <a:latin typeface="Times New Roman" pitchFamily="18" charset="0"/>
                <a:cs typeface="Times New Roman" pitchFamily="18" charset="0"/>
              </a:rPr>
              <a:t>мақсаттары</a:t>
            </a:r>
            <a:r>
              <a:rPr lang="ru-RU" sz="2400" b="1" dirty="0">
                <a:solidFill>
                  <a:prstClr val="black"/>
                </a:solidFill>
                <a:latin typeface="Times New Roman" pitchFamily="18" charset="0"/>
                <a:cs typeface="Times New Roman" pitchFamily="18" charset="0"/>
              </a:rPr>
              <a:t> мен </a:t>
            </a:r>
            <a:r>
              <a:rPr lang="ru-RU" sz="2400" b="1" dirty="0" err="1">
                <a:solidFill>
                  <a:prstClr val="black"/>
                </a:solidFill>
                <a:latin typeface="Times New Roman" pitchFamily="18" charset="0"/>
                <a:cs typeface="Times New Roman" pitchFamily="18" charset="0"/>
              </a:rPr>
              <a:t>бағалау</a:t>
            </a:r>
            <a:r>
              <a:rPr lang="ru-RU" sz="2400" b="1" dirty="0">
                <a:solidFill>
                  <a:prstClr val="black"/>
                </a:solidFill>
                <a:latin typeface="Times New Roman" pitchFamily="18" charset="0"/>
                <a:cs typeface="Times New Roman" pitchFamily="18" charset="0"/>
              </a:rPr>
              <a:t> </a:t>
            </a:r>
            <a:r>
              <a:rPr lang="ru-RU" sz="2400" b="1" dirty="0" err="1">
                <a:solidFill>
                  <a:prstClr val="black"/>
                </a:solidFill>
                <a:latin typeface="Times New Roman" pitchFamily="18" charset="0"/>
                <a:cs typeface="Times New Roman" pitchFamily="18" charset="0"/>
              </a:rPr>
              <a:t>критерийлерінің</a:t>
            </a:r>
            <a:r>
              <a:rPr lang="ru-RU" sz="2400" b="1" dirty="0">
                <a:solidFill>
                  <a:prstClr val="black"/>
                </a:solidFill>
                <a:latin typeface="Times New Roman" pitchFamily="18" charset="0"/>
                <a:cs typeface="Times New Roman" pitchFamily="18" charset="0"/>
              </a:rPr>
              <a:t> </a:t>
            </a:r>
            <a:r>
              <a:rPr lang="ru-RU" sz="2400" b="1" dirty="0" err="1">
                <a:solidFill>
                  <a:prstClr val="black"/>
                </a:solidFill>
                <a:latin typeface="Times New Roman" pitchFamily="18" charset="0"/>
                <a:cs typeface="Times New Roman" pitchFamily="18" charset="0"/>
              </a:rPr>
              <a:t>сәйкестігі</a:t>
            </a:r>
            <a:endParaRPr lang="ru-RU" sz="2400" b="1" dirty="0">
              <a:solidFill>
                <a:prstClr val="black"/>
              </a:solidFill>
              <a:latin typeface="Times New Roman" pitchFamily="18" charset="0"/>
              <a:cs typeface="Times New Roman" pitchFamily="18" charset="0"/>
            </a:endParaRPr>
          </a:p>
          <a:p>
            <a:pPr algn="ctr"/>
            <a:endParaRPr lang="ru-RU" sz="2400" b="1" dirty="0">
              <a:solidFill>
                <a:prstClr val="black"/>
              </a:solidFill>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xmlns="" val="3949943991"/>
              </p:ext>
            </p:extLst>
          </p:nvPr>
        </p:nvGraphicFramePr>
        <p:xfrm>
          <a:off x="5940152" y="980728"/>
          <a:ext cx="2688771" cy="5590472"/>
        </p:xfrm>
        <a:graphic>
          <a:graphicData uri="http://schemas.openxmlformats.org/drawingml/2006/table">
            <a:tbl>
              <a:tblPr firstRow="1" bandRow="1">
                <a:tableStyleId>{5940675A-B579-460E-94D1-54222C63F5DA}</a:tableStyleId>
              </a:tblPr>
              <a:tblGrid>
                <a:gridCol w="947057"/>
                <a:gridCol w="1741714"/>
              </a:tblGrid>
              <a:tr h="927032">
                <a:tc>
                  <a:txBody>
                    <a:bodyPr/>
                    <a:lstStyle/>
                    <a:p>
                      <a:pPr algn="ctr"/>
                      <a:r>
                        <a:rPr lang="kk-KZ" sz="1600" b="1" dirty="0" smtClean="0">
                          <a:latin typeface="Times New Roman" pitchFamily="18" charset="0"/>
                          <a:cs typeface="Times New Roman" pitchFamily="18" charset="0"/>
                        </a:rPr>
                        <a:t>Ойлау деңгейлері</a:t>
                      </a:r>
                      <a:endParaRPr lang="ru-RU" sz="1600" b="1" dirty="0">
                        <a:latin typeface="Times New Roman" pitchFamily="18" charset="0"/>
                        <a:cs typeface="Times New Roman" pitchFamily="18" charset="0"/>
                      </a:endParaRPr>
                    </a:p>
                  </a:txBody>
                  <a:tcPr marL="68580" marR="6858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1600" b="1" dirty="0" smtClean="0">
                          <a:latin typeface="Times New Roman" pitchFamily="18" charset="0"/>
                          <a:cs typeface="Times New Roman" pitchFamily="18" charset="0"/>
                        </a:rPr>
                        <a:t>Бағалау критерийлері</a:t>
                      </a:r>
                      <a:endParaRPr lang="ru-RU" sz="1600" b="1" dirty="0" smtClean="0">
                        <a:latin typeface="Times New Roman" pitchFamily="18" charset="0"/>
                        <a:cs typeface="Times New Roman" pitchFamily="18" charset="0"/>
                      </a:endParaRPr>
                    </a:p>
                  </a:txBody>
                  <a:tcPr marL="68580" marR="68580"/>
                </a:tc>
              </a:tr>
              <a:tr h="12978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0" i="0" u="none" strike="noStrike" dirty="0" err="1" smtClean="0">
                          <a:solidFill>
                            <a:srgbClr val="000000"/>
                          </a:solidFill>
                          <a:effectLst/>
                          <a:latin typeface="Times New Roman"/>
                        </a:rPr>
                        <a:t>Білу</a:t>
                      </a:r>
                      <a:r>
                        <a:rPr lang="ru-RU" sz="1600" b="0" i="0" u="none" strike="noStrike" dirty="0" smtClean="0">
                          <a:solidFill>
                            <a:srgbClr val="000000"/>
                          </a:solidFill>
                          <a:effectLst/>
                          <a:latin typeface="Times New Roman"/>
                        </a:rPr>
                        <a:t> </a:t>
                      </a:r>
                      <a:r>
                        <a:rPr lang="ru-RU" sz="1600" b="0" i="0" u="none" strike="noStrike" dirty="0" err="1" smtClean="0">
                          <a:solidFill>
                            <a:srgbClr val="000000"/>
                          </a:solidFill>
                          <a:effectLst/>
                          <a:latin typeface="Times New Roman"/>
                        </a:rPr>
                        <a:t>және</a:t>
                      </a:r>
                      <a:r>
                        <a:rPr lang="ru-RU" sz="1600" b="0" i="0" u="none" strike="noStrike" dirty="0" smtClean="0">
                          <a:solidFill>
                            <a:srgbClr val="000000"/>
                          </a:solidFill>
                          <a:effectLst/>
                          <a:latin typeface="Times New Roman"/>
                        </a:rPr>
                        <a:t> </a:t>
                      </a:r>
                      <a:r>
                        <a:rPr lang="ru-RU" sz="1600" b="0" i="0" u="none" strike="noStrike" dirty="0" err="1" smtClean="0">
                          <a:solidFill>
                            <a:srgbClr val="000000"/>
                          </a:solidFill>
                          <a:effectLst/>
                          <a:latin typeface="Times New Roman"/>
                        </a:rPr>
                        <a:t>түсіну</a:t>
                      </a:r>
                      <a:endParaRPr lang="ru-RU" sz="1600" b="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600" dirty="0" smtClean="0">
                          <a:latin typeface="Times New Roman" pitchFamily="18" charset="0"/>
                          <a:cs typeface="Times New Roman" pitchFamily="18" charset="0"/>
                        </a:rPr>
                        <a:t>Оқушы: </a:t>
                      </a:r>
                    </a:p>
                    <a:p>
                      <a:pPr marL="0" marR="0" indent="0" algn="l" defTabSz="914400" rtl="0" eaLnBrk="1" fontAlgn="auto" latinLnBrk="0" hangingPunct="1">
                        <a:lnSpc>
                          <a:spcPct val="100000"/>
                        </a:lnSpc>
                        <a:spcBef>
                          <a:spcPts val="0"/>
                        </a:spcBef>
                        <a:spcAft>
                          <a:spcPts val="0"/>
                        </a:spcAft>
                        <a:buClrTx/>
                        <a:buSzTx/>
                        <a:buFontTx/>
                        <a:buNone/>
                        <a:tabLst/>
                        <a:defRPr/>
                      </a:pPr>
                      <a:r>
                        <a:rPr lang="kk-KZ" sz="1600" kern="1200" dirty="0" smtClean="0">
                          <a:solidFill>
                            <a:schemeClr val="tx1"/>
                          </a:solidFill>
                          <a:effectLst/>
                          <a:latin typeface="Times New Roman" panose="02020603050405020304" pitchFamily="18" charset="0"/>
                          <a:ea typeface="+mn-ea"/>
                          <a:cs typeface="Times New Roman" panose="02020603050405020304" pitchFamily="18" charset="0"/>
                        </a:rPr>
                        <a:t>түрлі дереккөздерді зерттеу арқылы жалпыға ортақ әдеп нормаларын анықтайды</a:t>
                      </a:r>
                      <a:endParaRPr lang="ru-RU" sz="1600" dirty="0" smtClean="0">
                        <a:effectLst/>
                        <a:latin typeface="Times New Roman" pitchFamily="18" charset="0"/>
                        <a:cs typeface="Times New Roman" pitchFamily="18" charset="0"/>
                      </a:endParaRPr>
                    </a:p>
                  </a:txBody>
                  <a:tcPr marL="68580" marR="68580"/>
                </a:tc>
              </a:tr>
              <a:tr h="9270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600" b="0" i="0" u="none" strike="noStrike" dirty="0" smtClean="0">
                          <a:solidFill>
                            <a:srgbClr val="000000"/>
                          </a:solidFill>
                          <a:effectLst/>
                          <a:latin typeface="Times New Roman"/>
                        </a:rPr>
                        <a:t>Қолдану</a:t>
                      </a:r>
                      <a:endParaRPr lang="ru-RU" sz="1600" b="0" i="0" u="none" strike="noStrike" dirty="0" smtClean="0">
                        <a:solidFill>
                          <a:srgbClr val="000000"/>
                        </a:solidFill>
                        <a:effectLst/>
                        <a:latin typeface="Times New Roman"/>
                      </a:endParaRPr>
                    </a:p>
                    <a:p>
                      <a:endParaRPr lang="ru-RU" sz="1600" b="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kern="1200" dirty="0" smtClean="0">
                          <a:solidFill>
                            <a:schemeClr val="tx1"/>
                          </a:solidFill>
                          <a:effectLst/>
                          <a:latin typeface="Times New Roman" pitchFamily="18" charset="0"/>
                          <a:ea typeface="+mn-ea"/>
                          <a:cs typeface="Times New Roman" pitchFamily="18" charset="0"/>
                        </a:rPr>
                        <a:t>от</a:t>
                      </a:r>
                      <a:r>
                        <a:rPr lang="kk-KZ" sz="1600" kern="1200" dirty="0" smtClean="0">
                          <a:solidFill>
                            <a:schemeClr val="tx1"/>
                          </a:solidFill>
                          <a:effectLst/>
                          <a:latin typeface="Times New Roman" panose="02020603050405020304" pitchFamily="18" charset="0"/>
                          <a:ea typeface="+mn-ea"/>
                          <a:cs typeface="Times New Roman" panose="02020603050405020304" pitchFamily="18" charset="0"/>
                        </a:rPr>
                        <a:t>басылық мұрағат негізінде отбасы мүшелерінің портретін ауызша  жасайды</a:t>
                      </a:r>
                      <a:endParaRPr lang="ru-RU" sz="1600" kern="1200" dirty="0" smtClean="0">
                        <a:solidFill>
                          <a:schemeClr val="tx1"/>
                        </a:solidFill>
                        <a:effectLst/>
                        <a:latin typeface="Times New Roman" pitchFamily="18" charset="0"/>
                        <a:ea typeface="+mn-ea"/>
                        <a:cs typeface="Times New Roman" pitchFamily="18" charset="0"/>
                      </a:endParaRPr>
                    </a:p>
                  </a:txBody>
                  <a:tcPr marL="68580" marR="68580"/>
                </a:tc>
              </a:tr>
              <a:tr h="9270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0" i="0" u="none" strike="noStrike" dirty="0" err="1" smtClean="0">
                          <a:solidFill>
                            <a:srgbClr val="000000"/>
                          </a:solidFill>
                          <a:effectLst/>
                          <a:latin typeface="Times New Roman"/>
                        </a:rPr>
                        <a:t>Талдау</a:t>
                      </a:r>
                      <a:endParaRPr lang="ru-RU" sz="1600" b="0" i="0" u="none" strike="noStrike" dirty="0" smtClean="0">
                        <a:solidFill>
                          <a:srgbClr val="000000"/>
                        </a:solidFill>
                        <a:effectLst/>
                        <a:latin typeface="Times New Roman"/>
                      </a:endParaRPr>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600" kern="1200" dirty="0" smtClean="0">
                          <a:solidFill>
                            <a:schemeClr val="tx1"/>
                          </a:solidFill>
                          <a:effectLst/>
                          <a:latin typeface="Times New Roman" panose="02020603050405020304" pitchFamily="18" charset="0"/>
                          <a:ea typeface="+mn-ea"/>
                          <a:cs typeface="Times New Roman" panose="02020603050405020304" pitchFamily="18" charset="0"/>
                        </a:rPr>
                        <a:t>мысалдар келтіре отырып, өз отбасындағы әдеп нормаларын түсіндіреді</a:t>
                      </a:r>
                      <a:endParaRPr lang="ru-RU" sz="1600" b="0" i="0" u="none" strike="noStrike" dirty="0" smtClean="0">
                        <a:solidFill>
                          <a:srgbClr val="000000"/>
                        </a:solidFill>
                        <a:effectLst/>
                        <a:latin typeface="Times New Roman" pitchFamily="18" charset="0"/>
                        <a:cs typeface="Times New Roman" pitchFamily="18" charset="0"/>
                      </a:endParaRPr>
                    </a:p>
                  </a:txBody>
                  <a:tcPr marL="68580" marR="68580"/>
                </a:tc>
              </a:tr>
            </a:tbl>
          </a:graphicData>
        </a:graphic>
      </p:graphicFrame>
      <p:sp>
        <p:nvSpPr>
          <p:cNvPr id="5" name="Правая фигурная скобка 4"/>
          <p:cNvSpPr/>
          <p:nvPr/>
        </p:nvSpPr>
        <p:spPr>
          <a:xfrm>
            <a:off x="4932040" y="1340768"/>
            <a:ext cx="342900" cy="407894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solidFill>
                <a:prstClr val="black"/>
              </a:solidFill>
            </a:endParaRPr>
          </a:p>
        </p:txBody>
      </p:sp>
    </p:spTree>
    <p:extLst>
      <p:ext uri="{BB962C8B-B14F-4D97-AF65-F5344CB8AC3E}">
        <p14:creationId xmlns:p14="http://schemas.microsoft.com/office/powerpoint/2010/main" xmlns="" val="22318779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nvPr>
        </p:nvGraphicFramePr>
        <p:xfrm>
          <a:off x="47879" y="927874"/>
          <a:ext cx="4392487" cy="2627730"/>
        </p:xfrm>
        <a:graphic>
          <a:graphicData uri="http://schemas.openxmlformats.org/drawingml/2006/table">
            <a:tbl>
              <a:tblPr firstRow="1" firstCol="1" bandRow="1" bandCol="1">
                <a:tableStyleId>{5940675A-B579-460E-94D1-54222C63F5DA}</a:tableStyleId>
              </a:tblPr>
              <a:tblGrid>
                <a:gridCol w="720079"/>
                <a:gridCol w="1610857"/>
                <a:gridCol w="2061551"/>
              </a:tblGrid>
              <a:tr h="57650">
                <a:tc>
                  <a:txBody>
                    <a:bodyPr/>
                    <a:lstStyle/>
                    <a:p>
                      <a:pPr algn="ctr">
                        <a:lnSpc>
                          <a:spcPts val="1300"/>
                        </a:lnSpc>
                        <a:spcAft>
                          <a:spcPts val="600"/>
                        </a:spcAft>
                      </a:pPr>
                      <a:r>
                        <a:rPr lang="kk-KZ" sz="1200" b="1" dirty="0" smtClean="0">
                          <a:effectLst/>
                          <a:latin typeface="Times New Roman" pitchFamily="18" charset="0"/>
                          <a:ea typeface="+mn-ea"/>
                          <a:cs typeface="Times New Roman" pitchFamily="18" charset="0"/>
                        </a:rPr>
                        <a:t>Бөлім</a:t>
                      </a:r>
                      <a:r>
                        <a:rPr lang="kk-KZ" sz="1200" b="1" baseline="0" dirty="0" smtClean="0">
                          <a:effectLst/>
                          <a:latin typeface="Times New Roman" pitchFamily="18" charset="0"/>
                          <a:ea typeface="+mn-ea"/>
                          <a:cs typeface="Times New Roman" pitchFamily="18" charset="0"/>
                        </a:rPr>
                        <a:t> </a:t>
                      </a:r>
                      <a:endParaRPr lang="ru-RU" sz="12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ts val="1300"/>
                        </a:lnSpc>
                        <a:spcAft>
                          <a:spcPts val="600"/>
                        </a:spcAft>
                      </a:pPr>
                      <a:r>
                        <a:rPr lang="kk-KZ" sz="1200" b="1" dirty="0" smtClean="0">
                          <a:effectLst/>
                          <a:latin typeface="Times New Roman" pitchFamily="18" charset="0"/>
                          <a:ea typeface="+mn-ea"/>
                          <a:cs typeface="Times New Roman" pitchFamily="18" charset="0"/>
                        </a:rPr>
                        <a:t>Бөлімше</a:t>
                      </a:r>
                      <a:r>
                        <a:rPr lang="kk-KZ" sz="1200" b="1" baseline="0" dirty="0" smtClean="0">
                          <a:effectLst/>
                          <a:latin typeface="Times New Roman" pitchFamily="18" charset="0"/>
                          <a:ea typeface="+mn-ea"/>
                          <a:cs typeface="Times New Roman" pitchFamily="18" charset="0"/>
                        </a:rPr>
                        <a:t> </a:t>
                      </a:r>
                      <a:endParaRPr lang="ru-RU" sz="12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ts val="1300"/>
                        </a:lnSpc>
                        <a:spcAft>
                          <a:spcPts val="600"/>
                        </a:spcAft>
                      </a:pPr>
                      <a:r>
                        <a:rPr lang="kk-KZ" sz="1200" b="1" dirty="0" smtClean="0">
                          <a:effectLst/>
                          <a:latin typeface="Times New Roman" pitchFamily="18" charset="0"/>
                          <a:ea typeface="+mn-ea"/>
                          <a:cs typeface="Times New Roman" pitchFamily="18" charset="0"/>
                        </a:rPr>
                        <a:t>Оқу</a:t>
                      </a:r>
                      <a:r>
                        <a:rPr lang="kk-KZ" sz="1200" b="1" baseline="0" dirty="0" smtClean="0">
                          <a:effectLst/>
                          <a:latin typeface="Times New Roman" pitchFamily="18" charset="0"/>
                          <a:ea typeface="+mn-ea"/>
                          <a:cs typeface="Times New Roman" pitchFamily="18" charset="0"/>
                        </a:rPr>
                        <a:t> мақсаты </a:t>
                      </a:r>
                      <a:endParaRPr lang="ru-RU" sz="1200" b="1" dirty="0">
                        <a:effectLst/>
                        <a:latin typeface="Times New Roman" pitchFamily="18" charset="0"/>
                        <a:ea typeface="Times New Roman"/>
                        <a:cs typeface="Times New Roman" pitchFamily="18" charset="0"/>
                      </a:endParaRPr>
                    </a:p>
                  </a:txBody>
                  <a:tcPr marL="68580" marR="68580" marT="0" marB="0"/>
                </a:tc>
              </a:tr>
              <a:tr h="2462630">
                <a:tc>
                  <a:txBody>
                    <a:bodyPr/>
                    <a:lstStyle/>
                    <a:p>
                      <a:pPr marL="0" marR="0" indent="0" algn="l" defTabSz="914400" rtl="0" eaLnBrk="1" fontAlgn="auto" latinLnBrk="0" hangingPunct="1">
                        <a:lnSpc>
                          <a:spcPts val="1300"/>
                        </a:lnSpc>
                        <a:spcBef>
                          <a:spcPts val="0"/>
                        </a:spcBef>
                        <a:spcAft>
                          <a:spcPts val="600"/>
                        </a:spcAft>
                        <a:buClrTx/>
                        <a:buSzTx/>
                        <a:buFontTx/>
                        <a:buNone/>
                        <a:tabLst/>
                        <a:defRPr/>
                      </a:pPr>
                      <a:r>
                        <a:rPr kumimoji="0" lang="kk-KZ" sz="1200" kern="1200" dirty="0" smtClean="0">
                          <a:solidFill>
                            <a:schemeClr val="tx1"/>
                          </a:solidFill>
                          <a:effectLst/>
                          <a:latin typeface="Times New Roman" pitchFamily="18" charset="0"/>
                          <a:ea typeface="+mn-ea"/>
                          <a:cs typeface="Times New Roman" pitchFamily="18" charset="0"/>
                        </a:rPr>
                        <a:t>Бөлім:</a:t>
                      </a:r>
                    </a:p>
                    <a:p>
                      <a:pPr marL="0" marR="0" indent="0" algn="l" defTabSz="914400" rtl="0" eaLnBrk="1" fontAlgn="auto" latinLnBrk="0" hangingPunct="1">
                        <a:lnSpc>
                          <a:spcPts val="1300"/>
                        </a:lnSpc>
                        <a:spcBef>
                          <a:spcPts val="0"/>
                        </a:spcBef>
                        <a:spcAft>
                          <a:spcPts val="600"/>
                        </a:spcAft>
                        <a:buClrTx/>
                        <a:buSzTx/>
                        <a:buFontTx/>
                        <a:buNone/>
                        <a:tabLst/>
                        <a:defRPr/>
                      </a:pPr>
                      <a:r>
                        <a:rPr kumimoji="0" lang="kk-KZ" sz="1200" kern="1200" dirty="0" smtClean="0">
                          <a:solidFill>
                            <a:schemeClr val="tx1"/>
                          </a:solidFill>
                          <a:effectLst/>
                          <a:latin typeface="Times New Roman" pitchFamily="18" charset="0"/>
                          <a:ea typeface="+mn-ea"/>
                          <a:cs typeface="Times New Roman" pitchFamily="18" charset="0"/>
                        </a:rPr>
                        <a:t>Оқылым</a:t>
                      </a:r>
                      <a:endParaRPr kumimoji="0" lang="ru-RU" sz="1200" kern="1200" dirty="0" smtClean="0">
                        <a:solidFill>
                          <a:schemeClr val="tx1"/>
                        </a:solidFill>
                        <a:effectLst/>
                        <a:latin typeface="Times New Roman" pitchFamily="18" charset="0"/>
                        <a:ea typeface="+mn-ea"/>
                        <a:cs typeface="Times New Roman" pitchFamily="18" charset="0"/>
                      </a:endParaRPr>
                    </a:p>
                  </a:txBody>
                  <a:tcPr marL="68580" marR="68580" marT="0" marB="0"/>
                </a:tc>
                <a:tc>
                  <a:txBody>
                    <a:bodyPr/>
                    <a:lstStyle/>
                    <a:p>
                      <a:r>
                        <a:rPr kumimoji="0" lang="kk-KZ" sz="1200" kern="1200" dirty="0" smtClean="0">
                          <a:solidFill>
                            <a:schemeClr val="tx1"/>
                          </a:solidFill>
                          <a:effectLst/>
                          <a:latin typeface="Times New Roman" pitchFamily="18" charset="0"/>
                          <a:ea typeface="+mn-ea"/>
                          <a:cs typeface="Times New Roman" pitchFamily="18" charset="0"/>
                        </a:rPr>
                        <a:t>2.1 Оқу  түрлерін қолдану</a:t>
                      </a:r>
                    </a:p>
                    <a:p>
                      <a:endParaRPr kumimoji="0" lang="kk-KZ" sz="1200" kern="1200" dirty="0" smtClean="0">
                        <a:solidFill>
                          <a:schemeClr val="tx1"/>
                        </a:solidFill>
                        <a:effectLst/>
                        <a:latin typeface="Times New Roman" pitchFamily="18" charset="0"/>
                        <a:ea typeface="+mn-ea"/>
                        <a:cs typeface="Times New Roman" pitchFamily="18" charset="0"/>
                      </a:endParaRPr>
                    </a:p>
                    <a:p>
                      <a:endParaRPr kumimoji="0" lang="kk-KZ" sz="1200" kern="1200" dirty="0" smtClean="0">
                        <a:solidFill>
                          <a:schemeClr val="tx1"/>
                        </a:solidFill>
                        <a:effectLst/>
                        <a:latin typeface="Times New Roman" pitchFamily="18" charset="0"/>
                        <a:ea typeface="+mn-ea"/>
                        <a:cs typeface="Times New Roman" pitchFamily="18" charset="0"/>
                      </a:endParaRPr>
                    </a:p>
                    <a:p>
                      <a:r>
                        <a:rPr kumimoji="0" lang="kk-KZ" sz="1200" kern="1200" dirty="0" smtClean="0">
                          <a:solidFill>
                            <a:schemeClr val="tx1"/>
                          </a:solidFill>
                          <a:effectLst/>
                          <a:latin typeface="Times New Roman" pitchFamily="18" charset="0"/>
                          <a:ea typeface="+mn-ea"/>
                          <a:cs typeface="Times New Roman" pitchFamily="18" charset="0"/>
                        </a:rPr>
                        <a:t>2.3 Шығарманың тақырыбы мен негізгі ойды анықтау </a:t>
                      </a:r>
                    </a:p>
                    <a:p>
                      <a:endParaRPr kumimoji="0" lang="kk-KZ" sz="1200" kern="1200" dirty="0" smtClean="0">
                        <a:solidFill>
                          <a:schemeClr val="tx1"/>
                        </a:solidFill>
                        <a:effectLst/>
                        <a:latin typeface="Times New Roman" pitchFamily="18" charset="0"/>
                        <a:ea typeface="+mn-ea"/>
                        <a:cs typeface="Times New Roman" pitchFamily="18" charset="0"/>
                      </a:endParaRPr>
                    </a:p>
                    <a:p>
                      <a:r>
                        <a:rPr kumimoji="0" lang="kk-KZ" sz="1200" kern="1200" dirty="0" smtClean="0">
                          <a:solidFill>
                            <a:schemeClr val="tx1"/>
                          </a:solidFill>
                          <a:effectLst/>
                          <a:latin typeface="Times New Roman" pitchFamily="18" charset="0"/>
                          <a:ea typeface="+mn-ea"/>
                          <a:cs typeface="Times New Roman" pitchFamily="18" charset="0"/>
                        </a:rPr>
                        <a:t>2.8 Көркем шығарма элементтерін салыстыру </a:t>
                      </a:r>
                    </a:p>
                    <a:p>
                      <a:endParaRPr kumimoji="0" lang="kk-KZ" sz="1200" kern="1200" dirty="0" smtClean="0">
                        <a:solidFill>
                          <a:schemeClr val="tx1"/>
                        </a:solidFill>
                        <a:effectLst/>
                        <a:latin typeface="Times New Roman" pitchFamily="18" charset="0"/>
                        <a:ea typeface="+mn-ea"/>
                        <a:cs typeface="Times New Roman" pitchFamily="18" charset="0"/>
                      </a:endParaRPr>
                    </a:p>
                    <a:p>
                      <a:endParaRPr kumimoji="0" lang="kk-KZ" sz="1200" kern="1200" dirty="0" smtClean="0">
                        <a:solidFill>
                          <a:schemeClr val="tx1"/>
                        </a:solidFill>
                        <a:effectLst/>
                        <a:latin typeface="Times New Roman" pitchFamily="18" charset="0"/>
                        <a:ea typeface="+mn-ea"/>
                        <a:cs typeface="Times New Roman" pitchFamily="18" charset="0"/>
                      </a:endParaRPr>
                    </a:p>
                  </a:txBody>
                  <a:tcPr marL="68580" marR="68580" marT="0" marB="0"/>
                </a:tc>
                <a:tc>
                  <a:txBody>
                    <a:bodyPr/>
                    <a:lstStyle/>
                    <a:p>
                      <a:r>
                        <a:rPr kumimoji="0" lang="kk-KZ" sz="1200" kern="1200" dirty="0" smtClean="0">
                          <a:solidFill>
                            <a:schemeClr val="tx1"/>
                          </a:solidFill>
                          <a:effectLst/>
                          <a:latin typeface="Times New Roman" pitchFamily="18" charset="0"/>
                          <a:ea typeface="+mn-ea"/>
                          <a:cs typeface="Times New Roman" pitchFamily="18" charset="0"/>
                        </a:rPr>
                        <a:t>2.2.1.1 Мәтінді дауыстап дұрыс әрі түсініп оқу/ рөлге бөліп/ мәнерлеп оқу  </a:t>
                      </a:r>
                      <a:endParaRPr kumimoji="0" lang="en-US" sz="1200" kern="1200" dirty="0" smtClean="0">
                        <a:solidFill>
                          <a:schemeClr val="tx1"/>
                        </a:solidFill>
                        <a:effectLst/>
                        <a:latin typeface="Times New Roman" pitchFamily="18" charset="0"/>
                        <a:ea typeface="+mn-ea"/>
                        <a:cs typeface="Times New Roman" pitchFamily="18" charset="0"/>
                      </a:endParaRPr>
                    </a:p>
                    <a:p>
                      <a:endParaRPr kumimoji="0" lang="kk-KZ" sz="1100" kern="1200" dirty="0" smtClean="0">
                        <a:solidFill>
                          <a:schemeClr val="tx1"/>
                        </a:solidFill>
                        <a:effectLst/>
                        <a:latin typeface="Times New Roman" pitchFamily="18" charset="0"/>
                        <a:ea typeface="+mn-ea"/>
                        <a:cs typeface="Times New Roman" pitchFamily="18" charset="0"/>
                      </a:endParaRPr>
                    </a:p>
                    <a:p>
                      <a:pPr marL="0" marR="0" indent="0" algn="l" defTabSz="914400" rtl="0" eaLnBrk="1" fontAlgn="auto" latinLnBrk="0" hangingPunct="1">
                        <a:lnSpc>
                          <a:spcPct val="115000"/>
                        </a:lnSpc>
                        <a:spcBef>
                          <a:spcPts val="0"/>
                        </a:spcBef>
                        <a:spcAft>
                          <a:spcPts val="0"/>
                        </a:spcAft>
                        <a:buClrTx/>
                        <a:buSzTx/>
                        <a:buFontTx/>
                        <a:buNone/>
                        <a:tabLst/>
                        <a:defRPr/>
                      </a:pPr>
                      <a:r>
                        <a:rPr kumimoji="0" lang="kk-KZ" sz="1200" kern="1200" dirty="0" smtClean="0">
                          <a:solidFill>
                            <a:schemeClr val="tx1"/>
                          </a:solidFill>
                          <a:effectLst/>
                          <a:latin typeface="Times New Roman" pitchFamily="18" charset="0"/>
                          <a:ea typeface="+mn-ea"/>
                          <a:cs typeface="Times New Roman" pitchFamily="18" charset="0"/>
                        </a:rPr>
                        <a:t>2.2.3.1Мұғалімнің көмегімен мәтіннің тақырыбы мен негізгі ойын анықтау</a:t>
                      </a:r>
                    </a:p>
                    <a:p>
                      <a:pPr marL="0" marR="0" indent="0" algn="l" defTabSz="914400" rtl="0" eaLnBrk="1" fontAlgn="auto" latinLnBrk="0" hangingPunct="1">
                        <a:lnSpc>
                          <a:spcPct val="115000"/>
                        </a:lnSpc>
                        <a:spcBef>
                          <a:spcPts val="0"/>
                        </a:spcBef>
                        <a:spcAft>
                          <a:spcPts val="0"/>
                        </a:spcAft>
                        <a:buClrTx/>
                        <a:buSzTx/>
                        <a:buFontTx/>
                        <a:buNone/>
                        <a:tabLst/>
                        <a:defRPr/>
                      </a:pPr>
                      <a:r>
                        <a:rPr kumimoji="0" lang="kk-KZ" sz="1200" kern="1200" dirty="0" smtClean="0">
                          <a:solidFill>
                            <a:srgbClr val="FF0000"/>
                          </a:solidFill>
                          <a:effectLst/>
                          <a:latin typeface="Times New Roman" pitchFamily="18" charset="0"/>
                          <a:ea typeface="+mn-ea"/>
                          <a:cs typeface="Times New Roman" pitchFamily="18" charset="0"/>
                        </a:rPr>
                        <a:t>2.2.8.2 Мұғалімнің көмегімен көркем шығарма үзіндісін басқа үлгідегі (иллюстрация/ мультфильм) нұсқасымен салыстыру</a:t>
                      </a:r>
                    </a:p>
                  </a:txBody>
                  <a:tcPr marL="68580" marR="68580" marT="0" marB="0"/>
                </a:tc>
              </a:tr>
            </a:tbl>
          </a:graphicData>
        </a:graphic>
      </p:graphicFrame>
      <p:graphicFrame>
        <p:nvGraphicFramePr>
          <p:cNvPr id="9" name="Таблица 8"/>
          <p:cNvGraphicFramePr>
            <a:graphicFrameLocks noGrp="1"/>
          </p:cNvGraphicFramePr>
          <p:nvPr>
            <p:extLst/>
          </p:nvPr>
        </p:nvGraphicFramePr>
        <p:xfrm>
          <a:off x="4788023" y="908720"/>
          <a:ext cx="4176463" cy="1560329"/>
        </p:xfrm>
        <a:graphic>
          <a:graphicData uri="http://schemas.openxmlformats.org/drawingml/2006/table">
            <a:tbl>
              <a:tblPr firstRow="1" bandRow="1">
                <a:tableStyleId>{5940675A-B579-460E-94D1-54222C63F5DA}</a:tableStyleId>
              </a:tblPr>
              <a:tblGrid>
                <a:gridCol w="1856203"/>
                <a:gridCol w="2320260"/>
              </a:tblGrid>
              <a:tr h="463049">
                <a:tc>
                  <a:txBody>
                    <a:bodyPr/>
                    <a:lstStyle/>
                    <a:p>
                      <a:pPr algn="ctr"/>
                      <a:r>
                        <a:rPr lang="kk-KZ" sz="1100" b="1" dirty="0" smtClean="0">
                          <a:latin typeface="Arial" pitchFamily="34" charset="0"/>
                          <a:cs typeface="Arial" pitchFamily="34" charset="0"/>
                        </a:rPr>
                        <a:t>Ойлау дағдыларының</a:t>
                      </a:r>
                      <a:r>
                        <a:rPr lang="kk-KZ" sz="1100" b="1" baseline="0" dirty="0" smtClean="0">
                          <a:latin typeface="Arial" pitchFamily="34" charset="0"/>
                          <a:cs typeface="Arial" pitchFamily="34" charset="0"/>
                        </a:rPr>
                        <a:t> деңгейлері</a:t>
                      </a:r>
                      <a:endParaRPr lang="ru-RU" sz="1100" b="1" dirty="0">
                        <a:latin typeface="Arial" pitchFamily="34" charset="0"/>
                        <a:cs typeface="Arial" pitchFamily="34" charset="0"/>
                      </a:endParaRPr>
                    </a:p>
                  </a:txBody>
                  <a:tcPr/>
                </a:tc>
                <a:tc>
                  <a:txBody>
                    <a:bodyPr/>
                    <a:lstStyle/>
                    <a:p>
                      <a:pPr algn="ctr"/>
                      <a:r>
                        <a:rPr lang="ru-RU" sz="1100" b="1" baseline="0" dirty="0" err="1" smtClean="0">
                          <a:latin typeface="Arial" pitchFamily="34" charset="0"/>
                          <a:cs typeface="Arial" pitchFamily="34" charset="0"/>
                        </a:rPr>
                        <a:t>Бағалау</a:t>
                      </a:r>
                      <a:r>
                        <a:rPr lang="ru-RU" sz="1100" b="1" baseline="0" dirty="0" smtClean="0">
                          <a:latin typeface="Arial" pitchFamily="34" charset="0"/>
                          <a:cs typeface="Arial" pitchFamily="34" charset="0"/>
                        </a:rPr>
                        <a:t> </a:t>
                      </a:r>
                      <a:r>
                        <a:rPr lang="ru-RU" sz="1100" b="1" baseline="0" dirty="0" err="1" smtClean="0">
                          <a:latin typeface="Arial" pitchFamily="34" charset="0"/>
                          <a:cs typeface="Arial" pitchFamily="34" charset="0"/>
                        </a:rPr>
                        <a:t>критерийлері</a:t>
                      </a:r>
                      <a:r>
                        <a:rPr lang="ru-RU" sz="1100" b="1" baseline="0" dirty="0" smtClean="0">
                          <a:latin typeface="Arial" pitchFamily="34" charset="0"/>
                          <a:cs typeface="Arial" pitchFamily="34" charset="0"/>
                        </a:rPr>
                        <a:t> </a:t>
                      </a:r>
                      <a:endParaRPr lang="ru-RU" sz="1100" b="1" dirty="0">
                        <a:latin typeface="Arial" pitchFamily="34" charset="0"/>
                        <a:cs typeface="Arial" pitchFamily="34" charset="0"/>
                      </a:endParaRPr>
                    </a:p>
                  </a:txBody>
                  <a:tcPr/>
                </a:tc>
              </a:tr>
              <a:tr h="1051783">
                <a:tc>
                  <a:txBody>
                    <a:bodyPr/>
                    <a:lstStyle/>
                    <a:p>
                      <a:r>
                        <a:rPr kumimoji="0" lang="kk-KZ" sz="1400" kern="1200" dirty="0" smtClean="0">
                          <a:solidFill>
                            <a:schemeClr val="tx1"/>
                          </a:solidFill>
                          <a:effectLst/>
                          <a:latin typeface="Times New Roman" pitchFamily="18" charset="0"/>
                          <a:ea typeface="+mn-ea"/>
                          <a:cs typeface="Times New Roman" pitchFamily="18" charset="0"/>
                        </a:rPr>
                        <a:t>Қолдану</a:t>
                      </a:r>
                      <a:endParaRPr kumimoji="0" lang="ru-RU" sz="1400" kern="1200" dirty="0" smtClean="0">
                        <a:solidFill>
                          <a:schemeClr val="tx1"/>
                        </a:solidFill>
                        <a:effectLst/>
                        <a:latin typeface="Times New Roman" pitchFamily="18" charset="0"/>
                        <a:ea typeface="+mn-ea"/>
                        <a:cs typeface="Times New Roman" pitchFamily="18" charset="0"/>
                      </a:endParaRPr>
                    </a:p>
                    <a:p>
                      <a:r>
                        <a:rPr kumimoji="0" lang="kk-KZ" sz="1400" kern="1200" dirty="0" smtClean="0">
                          <a:solidFill>
                            <a:schemeClr val="tx1"/>
                          </a:solidFill>
                          <a:effectLst/>
                          <a:latin typeface="Times New Roman" pitchFamily="18" charset="0"/>
                          <a:ea typeface="+mn-ea"/>
                          <a:cs typeface="Times New Roman" pitchFamily="18" charset="0"/>
                        </a:rPr>
                        <a:t>Анализ</a:t>
                      </a:r>
                      <a:endParaRPr lang="kk-KZ" sz="1400" baseline="0" dirty="0" smtClean="0">
                        <a:solidFill>
                          <a:schemeClr val="tx1"/>
                        </a:solidFill>
                        <a:effectLst/>
                        <a:latin typeface="Times New Roman" panose="02020603050405020304" pitchFamily="18" charset="0"/>
                        <a:ea typeface="Calibri"/>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kk-KZ" sz="1200" kern="1200" dirty="0" smtClean="0">
                          <a:solidFill>
                            <a:schemeClr val="tx1"/>
                          </a:solidFill>
                          <a:effectLst/>
                          <a:latin typeface="Times New Roman" pitchFamily="18" charset="0"/>
                          <a:ea typeface="+mn-ea"/>
                          <a:cs typeface="Times New Roman" pitchFamily="18" charset="0"/>
                        </a:rPr>
                        <a:t>Көркем шығарманы</a:t>
                      </a:r>
                      <a:r>
                        <a:rPr kumimoji="0" lang="kk-KZ" sz="1200" kern="1200" baseline="0" dirty="0" smtClean="0">
                          <a:solidFill>
                            <a:schemeClr val="tx1"/>
                          </a:solidFill>
                          <a:effectLst/>
                          <a:latin typeface="Times New Roman" pitchFamily="18" charset="0"/>
                          <a:ea typeface="+mn-ea"/>
                          <a:cs typeface="Times New Roman" pitchFamily="18" charset="0"/>
                        </a:rPr>
                        <a:t> </a:t>
                      </a:r>
                      <a:r>
                        <a:rPr kumimoji="0" lang="kk-KZ" sz="1200" kern="1200" dirty="0" smtClean="0">
                          <a:solidFill>
                            <a:schemeClr val="tx1"/>
                          </a:solidFill>
                          <a:effectLst/>
                          <a:latin typeface="Times New Roman" pitchFamily="18" charset="0"/>
                          <a:ea typeface="+mn-ea"/>
                          <a:cs typeface="Times New Roman" pitchFamily="18" charset="0"/>
                        </a:rPr>
                        <a:t> басқа үлгісімен  (иллюстрация/ мультфильм) салыстырып, ұқсастығы мен</a:t>
                      </a:r>
                      <a:r>
                        <a:rPr kumimoji="0" lang="kk-KZ" sz="1200" kern="1200" baseline="0" dirty="0" smtClean="0">
                          <a:solidFill>
                            <a:schemeClr val="tx1"/>
                          </a:solidFill>
                          <a:effectLst/>
                          <a:latin typeface="Times New Roman" pitchFamily="18" charset="0"/>
                          <a:ea typeface="+mn-ea"/>
                          <a:cs typeface="Times New Roman" pitchFamily="18" charset="0"/>
                        </a:rPr>
                        <a:t> </a:t>
                      </a:r>
                      <a:r>
                        <a:rPr kumimoji="0" lang="kk-KZ" sz="1200" kern="1200" dirty="0" smtClean="0">
                          <a:solidFill>
                            <a:schemeClr val="tx1"/>
                          </a:solidFill>
                          <a:effectLst/>
                          <a:latin typeface="Times New Roman" pitchFamily="18" charset="0"/>
                          <a:ea typeface="+mn-ea"/>
                          <a:cs typeface="Times New Roman" pitchFamily="18" charset="0"/>
                        </a:rPr>
                        <a:t>айырмашылығын  анықтайды</a:t>
                      </a:r>
                      <a:r>
                        <a:rPr kumimoji="0" lang="kk-KZ" sz="1800" kern="1200" dirty="0" smtClean="0">
                          <a:solidFill>
                            <a:schemeClr val="tx1"/>
                          </a:solidFill>
                          <a:effectLst/>
                          <a:latin typeface="+mn-lt"/>
                          <a:ea typeface="+mn-ea"/>
                          <a:cs typeface="+mn-cs"/>
                        </a:rPr>
                        <a:t>. </a:t>
                      </a:r>
                      <a:endParaRPr lang="ru-RU" sz="1200" dirty="0" smtClean="0">
                        <a:solidFill>
                          <a:srgbClr val="FF0000"/>
                        </a:solidFill>
                        <a:effectLst/>
                        <a:latin typeface="Times New Roman" panose="02020603050405020304" pitchFamily="18" charset="0"/>
                        <a:ea typeface="Times New Roman"/>
                        <a:cs typeface="Times New Roman" panose="02020603050405020304" pitchFamily="18" charset="0"/>
                      </a:endParaRPr>
                    </a:p>
                  </a:txBody>
                  <a:tcPr/>
                </a:tc>
              </a:tr>
            </a:tbl>
          </a:graphicData>
        </a:graphic>
      </p:graphicFrame>
      <p:graphicFrame>
        <p:nvGraphicFramePr>
          <p:cNvPr id="10" name="Таблица 9"/>
          <p:cNvGraphicFramePr>
            <a:graphicFrameLocks noGrp="1"/>
          </p:cNvGraphicFramePr>
          <p:nvPr>
            <p:extLst/>
          </p:nvPr>
        </p:nvGraphicFramePr>
        <p:xfrm>
          <a:off x="4788024" y="3027439"/>
          <a:ext cx="4248472" cy="3672840"/>
        </p:xfrm>
        <a:graphic>
          <a:graphicData uri="http://schemas.openxmlformats.org/drawingml/2006/table">
            <a:tbl>
              <a:tblPr firstRow="1" bandRow="1">
                <a:tableStyleId>{5940675A-B579-460E-94D1-54222C63F5DA}</a:tableStyleId>
              </a:tblPr>
              <a:tblGrid>
                <a:gridCol w="4248472"/>
              </a:tblGrid>
              <a:tr h="3641921">
                <a:tc>
                  <a:txBody>
                    <a:bodyPr/>
                    <a:lstStyle/>
                    <a:p>
                      <a:r>
                        <a:rPr kumimoji="0" lang="kk-KZ" sz="1200" b="1" kern="1200" baseline="0" dirty="0" smtClean="0">
                          <a:solidFill>
                            <a:schemeClr val="tx1"/>
                          </a:solidFill>
                          <a:effectLst/>
                          <a:latin typeface="Times New Roman" pitchFamily="18" charset="0"/>
                          <a:ea typeface="+mn-ea"/>
                          <a:cs typeface="Times New Roman" pitchFamily="18" charset="0"/>
                        </a:rPr>
                        <a:t>     </a:t>
                      </a:r>
                      <a:r>
                        <a:rPr kumimoji="0" lang="kk-KZ" sz="1000" b="1" kern="1200" dirty="0" smtClean="0">
                          <a:solidFill>
                            <a:schemeClr val="tx1"/>
                          </a:solidFill>
                          <a:effectLst/>
                          <a:latin typeface="Times New Roman" pitchFamily="18" charset="0"/>
                          <a:ea typeface="+mn-ea"/>
                          <a:cs typeface="Times New Roman" pitchFamily="18" charset="0"/>
                        </a:rPr>
                        <a:t>Б. Соқпақпаевтің «</a:t>
                      </a:r>
                      <a:r>
                        <a:rPr kumimoji="0" lang="kk-KZ" sz="1000" b="1" i="1" kern="1200" dirty="0" smtClean="0">
                          <a:solidFill>
                            <a:schemeClr val="tx1"/>
                          </a:solidFill>
                          <a:effectLst/>
                          <a:latin typeface="Times New Roman" pitchFamily="18" charset="0"/>
                          <a:ea typeface="+mn-ea"/>
                          <a:cs typeface="Times New Roman" pitchFamily="18" charset="0"/>
                        </a:rPr>
                        <a:t>Менің атым</a:t>
                      </a:r>
                      <a:r>
                        <a:rPr kumimoji="0" lang="kk-KZ" sz="1000" b="1" i="1" kern="1200" baseline="0" dirty="0" smtClean="0">
                          <a:solidFill>
                            <a:schemeClr val="tx1"/>
                          </a:solidFill>
                          <a:effectLst/>
                          <a:latin typeface="Times New Roman" pitchFamily="18" charset="0"/>
                          <a:ea typeface="+mn-ea"/>
                          <a:cs typeface="Times New Roman" pitchFamily="18" charset="0"/>
                        </a:rPr>
                        <a:t>  </a:t>
                      </a:r>
                      <a:r>
                        <a:rPr kumimoji="0" lang="kk-KZ" sz="1000" b="1" i="1" kern="1200" dirty="0" smtClean="0">
                          <a:solidFill>
                            <a:schemeClr val="tx1"/>
                          </a:solidFill>
                          <a:effectLst/>
                          <a:latin typeface="Times New Roman" pitchFamily="18" charset="0"/>
                          <a:ea typeface="+mn-ea"/>
                          <a:cs typeface="Times New Roman" pitchFamily="18" charset="0"/>
                        </a:rPr>
                        <a:t>Қожа</a:t>
                      </a:r>
                      <a:r>
                        <a:rPr kumimoji="0" lang="kk-KZ" sz="1000" b="1" kern="1200" dirty="0" smtClean="0">
                          <a:solidFill>
                            <a:schemeClr val="tx1"/>
                          </a:solidFill>
                          <a:effectLst/>
                          <a:latin typeface="Times New Roman" pitchFamily="18" charset="0"/>
                          <a:ea typeface="+mn-ea"/>
                          <a:cs typeface="Times New Roman" pitchFamily="18" charset="0"/>
                        </a:rPr>
                        <a:t>» шығармасынан  берілген үзіндіні түсініп оқыңыз</a:t>
                      </a:r>
                      <a:r>
                        <a:rPr kumimoji="0" lang="kk-KZ" sz="1000" kern="1200" dirty="0" smtClean="0">
                          <a:solidFill>
                            <a:schemeClr val="tx1"/>
                          </a:solidFill>
                          <a:effectLst/>
                          <a:latin typeface="Times New Roman" pitchFamily="18" charset="0"/>
                          <a:ea typeface="+mn-ea"/>
                          <a:cs typeface="Times New Roman" pitchFamily="18" charset="0"/>
                        </a:rPr>
                        <a:t>.</a:t>
                      </a:r>
                      <a:endParaRPr kumimoji="0" lang="ru-RU" sz="1000" kern="1200" dirty="0" smtClean="0">
                        <a:solidFill>
                          <a:schemeClr val="tx1"/>
                        </a:solidFill>
                        <a:effectLst/>
                        <a:latin typeface="Times New Roman" pitchFamily="18" charset="0"/>
                        <a:ea typeface="+mn-ea"/>
                        <a:cs typeface="Times New Roman" pitchFamily="18" charset="0"/>
                      </a:endParaRPr>
                    </a:p>
                    <a:p>
                      <a:r>
                        <a:rPr kumimoji="0" lang="kk-KZ" sz="1000" kern="1200" dirty="0" smtClean="0">
                          <a:solidFill>
                            <a:schemeClr val="tx1"/>
                          </a:solidFill>
                          <a:effectLst/>
                          <a:latin typeface="Times New Roman" pitchFamily="18" charset="0"/>
                          <a:ea typeface="+mn-ea"/>
                          <a:cs typeface="Times New Roman" pitchFamily="18" charset="0"/>
                        </a:rPr>
                        <a:t>    ... Таңертеңгі шайымды ішіп алғаннан кейін, аяңдап мектептің спорт алаңына қарай келе жаттым. Қолтығымда добым бар. Біздің «Спартак» кеше қайраттықтардан жетіде бес болып ұтылған еді. Бүгін оларды қалайда жеңуіміз керек. Команданың капитаны ретінде соған қатты ширығып, іштей дайындықпен келе жатырмын. </a:t>
                      </a:r>
                      <a:endParaRPr kumimoji="0" lang="ru-RU" sz="1000" kern="1200" dirty="0" smtClean="0">
                        <a:solidFill>
                          <a:schemeClr val="tx1"/>
                        </a:solidFill>
                        <a:effectLst/>
                        <a:latin typeface="Times New Roman" pitchFamily="18" charset="0"/>
                        <a:ea typeface="+mn-ea"/>
                        <a:cs typeface="Times New Roman" pitchFamily="18" charset="0"/>
                      </a:endParaRPr>
                    </a:p>
                    <a:p>
                      <a:r>
                        <a:rPr kumimoji="0" lang="kk-KZ" sz="1000" kern="1200" dirty="0" smtClean="0">
                          <a:solidFill>
                            <a:schemeClr val="tx1"/>
                          </a:solidFill>
                          <a:effectLst/>
                          <a:latin typeface="Times New Roman" pitchFamily="18" charset="0"/>
                          <a:ea typeface="+mn-ea"/>
                          <a:cs typeface="Times New Roman" pitchFamily="18" charset="0"/>
                        </a:rPr>
                        <a:t>       Мектептің қасында Жантас ұшыраса кетті. Қолында мөр басылған бір жапырақ жазулы қағазы бар. Соны шертіп-шертіп қойып:</a:t>
                      </a:r>
                      <a:endParaRPr kumimoji="0" lang="ru-RU" sz="1000" kern="1200" dirty="0" smtClean="0">
                        <a:solidFill>
                          <a:schemeClr val="tx1"/>
                        </a:solidFill>
                        <a:effectLst/>
                        <a:latin typeface="Times New Roman" pitchFamily="18" charset="0"/>
                        <a:ea typeface="+mn-ea"/>
                        <a:cs typeface="Times New Roman" pitchFamily="18" charset="0"/>
                      </a:endParaRPr>
                    </a:p>
                    <a:p>
                      <a:pPr lvl="0"/>
                      <a:r>
                        <a:rPr kumimoji="0" lang="kk-KZ" sz="1000" kern="1200" dirty="0" smtClean="0">
                          <a:solidFill>
                            <a:schemeClr val="tx1"/>
                          </a:solidFill>
                          <a:effectLst/>
                          <a:latin typeface="Times New Roman" pitchFamily="18" charset="0"/>
                          <a:ea typeface="+mn-ea"/>
                          <a:cs typeface="Times New Roman" pitchFamily="18" charset="0"/>
                        </a:rPr>
                        <a:t>- Қаракөже, мынаның не екенін білесің бе? – дейді.</a:t>
                      </a:r>
                      <a:endParaRPr kumimoji="0" lang="ru-RU" sz="1000" kern="1200" dirty="0" smtClean="0">
                        <a:solidFill>
                          <a:schemeClr val="tx1"/>
                        </a:solidFill>
                        <a:effectLst/>
                        <a:latin typeface="Times New Roman" pitchFamily="18" charset="0"/>
                        <a:ea typeface="+mn-ea"/>
                        <a:cs typeface="Times New Roman" pitchFamily="18" charset="0"/>
                      </a:endParaRPr>
                    </a:p>
                    <a:p>
                      <a:pPr lvl="0"/>
                      <a:r>
                        <a:rPr kumimoji="0" lang="kk-KZ" sz="1000" kern="1200" dirty="0" smtClean="0">
                          <a:solidFill>
                            <a:schemeClr val="tx1"/>
                          </a:solidFill>
                          <a:effectLst/>
                          <a:latin typeface="Times New Roman" pitchFamily="18" charset="0"/>
                          <a:ea typeface="+mn-ea"/>
                          <a:cs typeface="Times New Roman" pitchFamily="18" charset="0"/>
                        </a:rPr>
                        <a:t>- Ол не?</a:t>
                      </a:r>
                      <a:endParaRPr kumimoji="0" lang="ru-RU" sz="1000" kern="1200" dirty="0" smtClean="0">
                        <a:solidFill>
                          <a:schemeClr val="tx1"/>
                        </a:solidFill>
                        <a:effectLst/>
                        <a:latin typeface="Times New Roman" pitchFamily="18" charset="0"/>
                        <a:ea typeface="+mn-ea"/>
                        <a:cs typeface="Times New Roman" pitchFamily="18" charset="0"/>
                      </a:endParaRPr>
                    </a:p>
                    <a:p>
                      <a:pPr marL="171450" indent="-171450">
                        <a:buFontTx/>
                        <a:buChar char="-"/>
                      </a:pPr>
                      <a:r>
                        <a:rPr kumimoji="0" lang="kk-KZ" sz="1000" kern="1200" dirty="0" smtClean="0">
                          <a:solidFill>
                            <a:schemeClr val="tx1"/>
                          </a:solidFill>
                          <a:effectLst/>
                          <a:latin typeface="Times New Roman" pitchFamily="18" charset="0"/>
                          <a:ea typeface="+mn-ea"/>
                          <a:cs typeface="Times New Roman" pitchFamily="18" charset="0"/>
                        </a:rPr>
                        <a:t>Лагерьге жолдама....</a:t>
                      </a:r>
                    </a:p>
                    <a:p>
                      <a:pPr marL="0" indent="0">
                        <a:buFontTx/>
                        <a:buNone/>
                      </a:pPr>
                      <a:r>
                        <a:rPr kumimoji="0" lang="kk-KZ" sz="1000" kern="1200" dirty="0" smtClean="0">
                          <a:solidFill>
                            <a:schemeClr val="tx1"/>
                          </a:solidFill>
                          <a:effectLst/>
                          <a:latin typeface="Times New Roman" pitchFamily="18" charset="0"/>
                          <a:ea typeface="+mn-ea"/>
                          <a:cs typeface="Times New Roman" pitchFamily="18" charset="0"/>
                        </a:rPr>
                        <a:t>  </a:t>
                      </a:r>
                    </a:p>
                    <a:p>
                      <a:pPr marL="0" indent="0">
                        <a:buFontTx/>
                        <a:buNone/>
                      </a:pPr>
                      <a:endParaRPr kumimoji="0" lang="kk-KZ" sz="1000" kern="1200" dirty="0" smtClean="0">
                        <a:solidFill>
                          <a:schemeClr val="tx1"/>
                        </a:solidFill>
                        <a:effectLst/>
                        <a:latin typeface="Times New Roman" pitchFamily="18" charset="0"/>
                        <a:ea typeface="+mn-ea"/>
                        <a:cs typeface="Times New Roman" pitchFamily="18" charset="0"/>
                      </a:endParaRPr>
                    </a:p>
                    <a:p>
                      <a:pPr marL="0" indent="0">
                        <a:buFontTx/>
                        <a:buNone/>
                      </a:pPr>
                      <a:endParaRPr kumimoji="0" lang="kk-KZ" sz="1000" kern="1200" dirty="0" smtClean="0">
                        <a:solidFill>
                          <a:schemeClr val="tx1"/>
                        </a:solidFill>
                        <a:effectLst/>
                        <a:latin typeface="Times New Roman" pitchFamily="18" charset="0"/>
                        <a:ea typeface="+mn-ea"/>
                        <a:cs typeface="Times New Roman" pitchFamily="18" charset="0"/>
                      </a:endParaRPr>
                    </a:p>
                    <a:p>
                      <a:pPr marL="0" indent="0">
                        <a:buFontTx/>
                        <a:buNone/>
                      </a:pPr>
                      <a:endParaRPr kumimoji="0" lang="kk-KZ" sz="1000" kern="1200" dirty="0" smtClean="0">
                        <a:solidFill>
                          <a:schemeClr val="tx1"/>
                        </a:solidFill>
                        <a:effectLst/>
                        <a:latin typeface="Times New Roman" pitchFamily="18" charset="0"/>
                        <a:ea typeface="+mn-ea"/>
                        <a:cs typeface="Times New Roman" pitchFamily="18" charset="0"/>
                      </a:endParaRPr>
                    </a:p>
                    <a:p>
                      <a:pPr marL="0" indent="0">
                        <a:buFontTx/>
                        <a:buNone/>
                      </a:pPr>
                      <a:r>
                        <a:rPr kumimoji="0" lang="kk-KZ" sz="1000" kern="1200" dirty="0" smtClean="0">
                          <a:solidFill>
                            <a:schemeClr val="tx1"/>
                          </a:solidFill>
                          <a:effectLst/>
                          <a:latin typeface="Times New Roman" pitchFamily="18" charset="0"/>
                          <a:ea typeface="+mn-ea"/>
                          <a:cs typeface="Times New Roman" pitchFamily="18" charset="0"/>
                        </a:rPr>
                        <a:t>«Менің атым Қожа»  (</a:t>
                      </a:r>
                      <a:r>
                        <a:rPr kumimoji="0" lang="kk-KZ" sz="1000" u="sng" kern="1200" dirty="0" smtClean="0">
                          <a:solidFill>
                            <a:schemeClr val="tx1"/>
                          </a:solidFill>
                          <a:effectLst/>
                          <a:latin typeface="Times New Roman" pitchFamily="18" charset="0"/>
                          <a:ea typeface="+mn-ea"/>
                          <a:cs typeface="Times New Roman" pitchFamily="18" charset="0"/>
                          <a:hlinkClick r:id="rId2"/>
                        </a:rPr>
                        <a:t>https://www.youtube.com/watch?v=SSASQ51Qakw</a:t>
                      </a:r>
                      <a:r>
                        <a:rPr kumimoji="0" lang="kk-KZ" sz="1000" kern="1200" dirty="0" smtClean="0">
                          <a:solidFill>
                            <a:schemeClr val="tx1"/>
                          </a:solidFill>
                          <a:effectLst/>
                          <a:latin typeface="Times New Roman" pitchFamily="18" charset="0"/>
                          <a:ea typeface="+mn-ea"/>
                          <a:cs typeface="Times New Roman" pitchFamily="18" charset="0"/>
                        </a:rPr>
                        <a:t> ) көркем фильмінен  осы  көріністі бейнелейтін  үзіндіні  қараңыз. </a:t>
                      </a:r>
                    </a:p>
                    <a:p>
                      <a:pPr marL="0" indent="0">
                        <a:buFontTx/>
                        <a:buNone/>
                      </a:pPr>
                      <a:endParaRPr kumimoji="0" lang="kk-KZ" sz="1000" kern="1200" dirty="0" smtClean="0">
                        <a:solidFill>
                          <a:schemeClr val="tx1"/>
                        </a:solidFill>
                        <a:effectLst/>
                        <a:latin typeface="Times New Roman" pitchFamily="18" charset="0"/>
                        <a:ea typeface="+mn-ea"/>
                        <a:cs typeface="Times New Roman" pitchFamily="18" charset="0"/>
                      </a:endParaRPr>
                    </a:p>
                    <a:p>
                      <a:pPr marL="171450" lvl="0" indent="-171450">
                        <a:buFont typeface="Arial" pitchFamily="34" charset="0"/>
                        <a:buChar char="•"/>
                      </a:pPr>
                      <a:r>
                        <a:rPr kumimoji="0" lang="kk-KZ" sz="1100" kern="1200" dirty="0" smtClean="0">
                          <a:solidFill>
                            <a:schemeClr val="tx1"/>
                          </a:solidFill>
                          <a:effectLst/>
                          <a:latin typeface="Times New Roman" pitchFamily="18" charset="0"/>
                          <a:ea typeface="+mn-ea"/>
                          <a:cs typeface="Times New Roman" pitchFamily="18" charset="0"/>
                        </a:rPr>
                        <a:t>Оқыған үзіндіні  аталған шығарманың   фильмдегі  нұсқасымен  салыстырыңыз.</a:t>
                      </a:r>
                      <a:endParaRPr kumimoji="0" lang="ru-RU" sz="1100" kern="1200" dirty="0" smtClean="0">
                        <a:solidFill>
                          <a:schemeClr val="tx1"/>
                        </a:solidFill>
                        <a:effectLst/>
                        <a:latin typeface="Times New Roman" pitchFamily="18" charset="0"/>
                        <a:ea typeface="+mn-ea"/>
                        <a:cs typeface="Times New Roman" pitchFamily="18" charset="0"/>
                      </a:endParaRPr>
                    </a:p>
                    <a:p>
                      <a:pPr marL="171450" lvl="0" indent="-171450">
                        <a:buFont typeface="Arial" pitchFamily="34" charset="0"/>
                        <a:buChar char="•"/>
                      </a:pPr>
                      <a:r>
                        <a:rPr kumimoji="0" lang="kk-KZ" sz="1100" kern="1200" dirty="0" smtClean="0">
                          <a:solidFill>
                            <a:schemeClr val="tx1"/>
                          </a:solidFill>
                          <a:effectLst/>
                          <a:latin typeface="Times New Roman" pitchFamily="18" charset="0"/>
                          <a:ea typeface="+mn-ea"/>
                          <a:cs typeface="Times New Roman" pitchFamily="18" charset="0"/>
                        </a:rPr>
                        <a:t>Олардың ұқсастығы мен айырмашылығын сипаттаңыз.</a:t>
                      </a:r>
                      <a:r>
                        <a:rPr kumimoji="0" lang="kk-KZ" sz="1100" kern="1200" baseline="0" dirty="0" smtClean="0">
                          <a:solidFill>
                            <a:schemeClr val="tx1"/>
                          </a:solidFill>
                          <a:effectLst/>
                          <a:latin typeface="Times New Roman" pitchFamily="18" charset="0"/>
                          <a:ea typeface="+mn-ea"/>
                          <a:cs typeface="Times New Roman" pitchFamily="18" charset="0"/>
                        </a:rPr>
                        <a:t> </a:t>
                      </a:r>
                      <a:endParaRPr kumimoji="0" lang="ru-RU" sz="1100" kern="1200" dirty="0" smtClean="0">
                        <a:solidFill>
                          <a:schemeClr val="tx1"/>
                        </a:solidFill>
                        <a:effectLst/>
                        <a:latin typeface="Times New Roman" pitchFamily="18" charset="0"/>
                        <a:ea typeface="+mn-ea"/>
                        <a:cs typeface="Times New Roman" pitchFamily="18" charset="0"/>
                      </a:endParaRPr>
                    </a:p>
                    <a:p>
                      <a:pPr marL="0" indent="0">
                        <a:buFontTx/>
                        <a:buNone/>
                      </a:pPr>
                      <a:endParaRPr kumimoji="0" lang="ru-RU" sz="1000" kern="1200" dirty="0" smtClean="0">
                        <a:solidFill>
                          <a:schemeClr val="tx1"/>
                        </a:solidFill>
                        <a:effectLst/>
                        <a:latin typeface="Times New Roman" pitchFamily="18" charset="0"/>
                        <a:ea typeface="+mn-ea"/>
                        <a:cs typeface="Times New Roman" pitchFamily="18" charset="0"/>
                      </a:endParaRPr>
                    </a:p>
                  </a:txBody>
                  <a:tcPr/>
                </a:tc>
              </a:tr>
            </a:tbl>
          </a:graphicData>
        </a:graphic>
      </p:graphicFrame>
      <p:cxnSp>
        <p:nvCxnSpPr>
          <p:cNvPr id="12" name="Прямая со стрелкой 11"/>
          <p:cNvCxnSpPr>
            <a:endCxn id="10" idx="0"/>
          </p:cNvCxnSpPr>
          <p:nvPr/>
        </p:nvCxnSpPr>
        <p:spPr>
          <a:xfrm>
            <a:off x="6827435" y="2841903"/>
            <a:ext cx="84825" cy="18553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aphicFrame>
        <p:nvGraphicFramePr>
          <p:cNvPr id="13" name="Таблица 12"/>
          <p:cNvGraphicFramePr>
            <a:graphicFrameLocks noGrp="1"/>
          </p:cNvGraphicFramePr>
          <p:nvPr>
            <p:extLst/>
          </p:nvPr>
        </p:nvGraphicFramePr>
        <p:xfrm>
          <a:off x="142185" y="4077071"/>
          <a:ext cx="2592288" cy="2651760"/>
        </p:xfrm>
        <a:graphic>
          <a:graphicData uri="http://schemas.openxmlformats.org/drawingml/2006/table">
            <a:tbl>
              <a:tblPr firstRow="1" bandRow="1">
                <a:tableStyleId>{5940675A-B579-460E-94D1-54222C63F5DA}</a:tableStyleId>
              </a:tblPr>
              <a:tblGrid>
                <a:gridCol w="2592288"/>
              </a:tblGrid>
              <a:tr h="2256395">
                <a:tc>
                  <a:txBody>
                    <a:bodyPr/>
                    <a:lstStyle/>
                    <a:p>
                      <a:r>
                        <a:rPr lang="ru-RU" sz="1200" b="1" dirty="0" err="1" smtClean="0"/>
                        <a:t>Дескриптор</a:t>
                      </a:r>
                      <a:r>
                        <a:rPr lang="ru-RU" sz="1200" b="1" baseline="0" dirty="0" err="1" smtClean="0"/>
                        <a:t>лар</a:t>
                      </a:r>
                      <a:endParaRPr lang="ru-RU" sz="1200" b="1" baseline="0" dirty="0" smtClean="0"/>
                    </a:p>
                    <a:p>
                      <a:endParaRPr lang="ru-RU" sz="1200" b="1" baseline="0" dirty="0" smtClean="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kk-KZ" sz="1200" kern="1200" dirty="0" smtClean="0">
                          <a:solidFill>
                            <a:schemeClr val="tx1"/>
                          </a:solidFill>
                          <a:effectLst/>
                          <a:latin typeface="Times New Roman" pitchFamily="18" charset="0"/>
                          <a:ea typeface="+mn-ea"/>
                          <a:cs typeface="Times New Roman" pitchFamily="18" charset="0"/>
                        </a:rPr>
                        <a:t>шығарманың үзіндісін түсініп оқиды;</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kk-KZ" sz="1200" kern="1200" dirty="0" smtClean="0">
                          <a:solidFill>
                            <a:schemeClr val="tx1"/>
                          </a:solidFill>
                          <a:effectLst/>
                          <a:latin typeface="Times New Roman" pitchFamily="18" charset="0"/>
                          <a:ea typeface="+mn-ea"/>
                          <a:cs typeface="Times New Roman" pitchFamily="18" charset="0"/>
                        </a:rPr>
                        <a:t>мәтін мен көркем фильм нұсқасының ұқсастығын  (мазмұны,</a:t>
                      </a:r>
                      <a:r>
                        <a:rPr kumimoji="0" lang="kk-KZ" sz="1200" kern="1200" baseline="0" dirty="0" smtClean="0">
                          <a:solidFill>
                            <a:schemeClr val="tx1"/>
                          </a:solidFill>
                          <a:effectLst/>
                          <a:latin typeface="Times New Roman" pitchFamily="18" charset="0"/>
                          <a:ea typeface="+mn-ea"/>
                          <a:cs typeface="Times New Roman" pitchFamily="18" charset="0"/>
                        </a:rPr>
                        <a:t> құрылымы, кейіпкерлері, сипаты</a:t>
                      </a:r>
                      <a:r>
                        <a:rPr kumimoji="0" lang="kk-KZ" sz="1200" kern="1200" dirty="0" smtClean="0">
                          <a:solidFill>
                            <a:schemeClr val="tx1"/>
                          </a:solidFill>
                          <a:effectLst/>
                          <a:latin typeface="Times New Roman" pitchFamily="18" charset="0"/>
                          <a:ea typeface="+mn-ea"/>
                          <a:cs typeface="Times New Roman" pitchFamily="18" charset="0"/>
                        </a:rPr>
                        <a:t>) атайды;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kk-KZ" sz="1200" kern="1200" dirty="0" smtClean="0">
                          <a:solidFill>
                            <a:schemeClr val="tx1"/>
                          </a:solidFill>
                          <a:effectLst/>
                          <a:latin typeface="Times New Roman" pitchFamily="18" charset="0"/>
                          <a:ea typeface="+mn-ea"/>
                          <a:cs typeface="Times New Roman" pitchFamily="18" charset="0"/>
                        </a:rPr>
                        <a:t>мәтін мен  көркем фильм нұсқасының айырмашылықтарын (тілі, сөйлеуі,</a:t>
                      </a:r>
                      <a:r>
                        <a:rPr kumimoji="0" lang="kk-KZ" sz="1200" kern="1200" baseline="0" dirty="0" smtClean="0">
                          <a:solidFill>
                            <a:schemeClr val="tx1"/>
                          </a:solidFill>
                          <a:effectLst/>
                          <a:latin typeface="Times New Roman" pitchFamily="18" charset="0"/>
                          <a:ea typeface="+mn-ea"/>
                          <a:cs typeface="Times New Roman" pitchFamily="18" charset="0"/>
                        </a:rPr>
                        <a:t> қимылы) </a:t>
                      </a:r>
                      <a:r>
                        <a:rPr kumimoji="0" lang="kk-KZ" sz="1200" kern="1200" dirty="0" smtClean="0">
                          <a:solidFill>
                            <a:schemeClr val="tx1"/>
                          </a:solidFill>
                          <a:effectLst/>
                          <a:latin typeface="Times New Roman" pitchFamily="18" charset="0"/>
                          <a:ea typeface="+mn-ea"/>
                          <a:cs typeface="Times New Roman" pitchFamily="18" charset="0"/>
                        </a:rPr>
                        <a:t>анықтайды .</a:t>
                      </a:r>
                      <a:r>
                        <a:rPr kumimoji="0" lang="kk-KZ" sz="1200" kern="1200" baseline="0" dirty="0" smtClean="0">
                          <a:solidFill>
                            <a:schemeClr val="tx1"/>
                          </a:solidFill>
                          <a:effectLst/>
                          <a:latin typeface="Times New Roman" pitchFamily="18" charset="0"/>
                          <a:ea typeface="+mn-ea"/>
                          <a:cs typeface="Times New Roman" pitchFamily="18" charset="0"/>
                        </a:rPr>
                        <a:t> </a:t>
                      </a:r>
                      <a:endParaRPr kumimoji="0" lang="kk-KZ" sz="1200" kern="1200" dirty="0" smtClean="0">
                        <a:solidFill>
                          <a:schemeClr val="tx1"/>
                        </a:solidFill>
                        <a:effectLst/>
                        <a:latin typeface="Times New Roman" pitchFamily="18" charset="0"/>
                        <a:ea typeface="+mn-ea"/>
                        <a:cs typeface="Times New Roman" pitchFamily="18" charset="0"/>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kumimoji="0" lang="ru-RU" sz="1200" kern="1200" dirty="0" smtClean="0">
                        <a:solidFill>
                          <a:schemeClr val="tx1"/>
                        </a:solidFill>
                        <a:effectLst/>
                        <a:latin typeface="Times New Roman" pitchFamily="18" charset="0"/>
                        <a:ea typeface="+mn-ea"/>
                        <a:cs typeface="Times New Roman" pitchFamily="18" charset="0"/>
                      </a:endParaRPr>
                    </a:p>
                    <a:p>
                      <a:endParaRPr lang="ru-RU" sz="1200" baseline="0" dirty="0" smtClean="0">
                        <a:latin typeface="Times New Roman" pitchFamily="18" charset="0"/>
                        <a:cs typeface="Times New Roman" pitchFamily="18" charset="0"/>
                      </a:endParaRPr>
                    </a:p>
                  </a:txBody>
                  <a:tcPr/>
                </a:tc>
              </a:tr>
            </a:tbl>
          </a:graphicData>
        </a:graphic>
      </p:graphicFrame>
      <p:sp>
        <p:nvSpPr>
          <p:cNvPr id="16" name="Прямоугольник 15"/>
          <p:cNvSpPr/>
          <p:nvPr/>
        </p:nvSpPr>
        <p:spPr>
          <a:xfrm>
            <a:off x="107504" y="145479"/>
            <a:ext cx="4320480" cy="524363"/>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lang="ru-RU" sz="1200" dirty="0" err="1" smtClean="0">
                <a:solidFill>
                  <a:prstClr val="black"/>
                </a:solidFill>
              </a:rPr>
              <a:t>Пән</a:t>
            </a:r>
            <a:r>
              <a:rPr lang="ru-RU" sz="1200" dirty="0" smtClean="0">
                <a:solidFill>
                  <a:prstClr val="black"/>
                </a:solidFill>
              </a:rPr>
              <a:t> </a:t>
            </a:r>
            <a:r>
              <a:rPr lang="ru-RU" sz="1200" dirty="0" err="1" smtClean="0">
                <a:solidFill>
                  <a:prstClr val="black"/>
                </a:solidFill>
              </a:rPr>
              <a:t>бойынша</a:t>
            </a:r>
            <a:r>
              <a:rPr lang="ru-RU" sz="1200" dirty="0" smtClean="0">
                <a:solidFill>
                  <a:prstClr val="black"/>
                </a:solidFill>
              </a:rPr>
              <a:t> </a:t>
            </a:r>
            <a:r>
              <a:rPr lang="ru-RU" sz="1200" dirty="0" err="1" smtClean="0">
                <a:solidFill>
                  <a:prstClr val="black"/>
                </a:solidFill>
              </a:rPr>
              <a:t>оқу</a:t>
            </a:r>
            <a:r>
              <a:rPr lang="ru-RU" sz="1200" dirty="0" smtClean="0">
                <a:solidFill>
                  <a:prstClr val="black"/>
                </a:solidFill>
              </a:rPr>
              <a:t> </a:t>
            </a:r>
            <a:r>
              <a:rPr lang="ru-RU" sz="1200" dirty="0" err="1" smtClean="0">
                <a:solidFill>
                  <a:prstClr val="black"/>
                </a:solidFill>
              </a:rPr>
              <a:t>бағдарламасына</a:t>
            </a:r>
            <a:r>
              <a:rPr lang="ru-RU" sz="1200" dirty="0" smtClean="0">
                <a:solidFill>
                  <a:prstClr val="black"/>
                </a:solidFill>
              </a:rPr>
              <a:t> </a:t>
            </a:r>
            <a:r>
              <a:rPr lang="ru-RU" sz="1200" dirty="0" err="1" smtClean="0">
                <a:solidFill>
                  <a:prstClr val="black"/>
                </a:solidFill>
              </a:rPr>
              <a:t>шолу</a:t>
            </a:r>
            <a:endParaRPr lang="ru-RU" sz="1200" dirty="0">
              <a:solidFill>
                <a:prstClr val="black"/>
              </a:solidFill>
            </a:endParaRPr>
          </a:p>
        </p:txBody>
      </p:sp>
      <p:sp>
        <p:nvSpPr>
          <p:cNvPr id="17" name="Прямоугольник 16"/>
          <p:cNvSpPr/>
          <p:nvPr/>
        </p:nvSpPr>
        <p:spPr>
          <a:xfrm>
            <a:off x="4788024" y="116632"/>
            <a:ext cx="4176463" cy="600164"/>
          </a:xfrm>
          <a:prstGeom prst="rect">
            <a:avLst/>
          </a:prstGeom>
          <a:ln w="19050">
            <a:prstDash val="solid"/>
          </a:ln>
        </p:spPr>
        <p:style>
          <a:lnRef idx="2">
            <a:schemeClr val="dk1"/>
          </a:lnRef>
          <a:fillRef idx="1">
            <a:schemeClr val="lt1"/>
          </a:fillRef>
          <a:effectRef idx="0">
            <a:schemeClr val="dk1"/>
          </a:effectRef>
          <a:fontRef idx="minor">
            <a:schemeClr val="dk1"/>
          </a:fontRef>
        </p:style>
        <p:txBody>
          <a:bodyPr wrap="square">
            <a:spAutoFit/>
          </a:bodyPr>
          <a:lstStyle/>
          <a:p>
            <a:r>
              <a:rPr lang="ru-RU" sz="900" dirty="0" smtClean="0">
                <a:solidFill>
                  <a:prstClr val="black"/>
                </a:solidFill>
              </a:rPr>
              <a:t>2</a:t>
            </a:r>
            <a:r>
              <a:rPr lang="ru-RU" sz="1100" dirty="0" smtClean="0">
                <a:solidFill>
                  <a:prstClr val="black"/>
                </a:solidFill>
              </a:rPr>
              <a:t>. </a:t>
            </a:r>
            <a:r>
              <a:rPr lang="ru-RU" sz="1100" dirty="0" err="1" smtClean="0">
                <a:solidFill>
                  <a:prstClr val="black"/>
                </a:solidFill>
              </a:rPr>
              <a:t>Оқу</a:t>
            </a:r>
            <a:r>
              <a:rPr lang="ru-RU" sz="1100" dirty="0" smtClean="0">
                <a:solidFill>
                  <a:prstClr val="black"/>
                </a:solidFill>
              </a:rPr>
              <a:t> </a:t>
            </a:r>
            <a:r>
              <a:rPr lang="ru-RU" sz="1100" dirty="0" err="1" smtClean="0">
                <a:solidFill>
                  <a:prstClr val="black"/>
                </a:solidFill>
              </a:rPr>
              <a:t>мақсаттарын</a:t>
            </a:r>
            <a:r>
              <a:rPr lang="ru-RU" sz="1100" dirty="0" smtClean="0">
                <a:solidFill>
                  <a:prstClr val="black"/>
                </a:solidFill>
              </a:rPr>
              <a:t> </a:t>
            </a:r>
            <a:r>
              <a:rPr lang="ru-RU" sz="1100" dirty="0" err="1" smtClean="0">
                <a:solidFill>
                  <a:prstClr val="black"/>
                </a:solidFill>
              </a:rPr>
              <a:t>ойлау</a:t>
            </a:r>
            <a:r>
              <a:rPr lang="ru-RU" sz="1100" dirty="0" smtClean="0">
                <a:solidFill>
                  <a:prstClr val="black"/>
                </a:solidFill>
              </a:rPr>
              <a:t>  </a:t>
            </a:r>
            <a:r>
              <a:rPr lang="ru-RU" sz="1100" dirty="0" err="1" smtClean="0">
                <a:solidFill>
                  <a:prstClr val="black"/>
                </a:solidFill>
              </a:rPr>
              <a:t>дағдыларының</a:t>
            </a:r>
            <a:r>
              <a:rPr lang="ru-RU" sz="1100" dirty="0" smtClean="0">
                <a:solidFill>
                  <a:prstClr val="black"/>
                </a:solidFill>
              </a:rPr>
              <a:t> </a:t>
            </a:r>
            <a:r>
              <a:rPr lang="ru-RU" sz="1100" dirty="0" err="1" smtClean="0">
                <a:solidFill>
                  <a:prstClr val="black"/>
                </a:solidFill>
              </a:rPr>
              <a:t>деңгейімен</a:t>
            </a:r>
            <a:r>
              <a:rPr lang="ru-RU" sz="1100" dirty="0" smtClean="0">
                <a:solidFill>
                  <a:prstClr val="black"/>
                </a:solidFill>
              </a:rPr>
              <a:t> </a:t>
            </a:r>
            <a:r>
              <a:rPr lang="ru-RU" sz="1100" dirty="0" err="1" smtClean="0">
                <a:solidFill>
                  <a:prstClr val="black"/>
                </a:solidFill>
              </a:rPr>
              <a:t>сәйкестендіру</a:t>
            </a:r>
            <a:r>
              <a:rPr lang="ru-RU" sz="1100" dirty="0" smtClean="0">
                <a:solidFill>
                  <a:prstClr val="black"/>
                </a:solidFill>
              </a:rPr>
              <a:t>.</a:t>
            </a:r>
            <a:endParaRPr lang="ru-RU" sz="1100" dirty="0">
              <a:solidFill>
                <a:prstClr val="black"/>
              </a:solidFill>
            </a:endParaRPr>
          </a:p>
          <a:p>
            <a:r>
              <a:rPr lang="ru-RU" sz="1100" dirty="0" smtClean="0">
                <a:solidFill>
                  <a:prstClr val="black"/>
                </a:solidFill>
              </a:rPr>
              <a:t>3. </a:t>
            </a:r>
            <a:r>
              <a:rPr lang="ru-RU" sz="1100" dirty="0" err="1" smtClean="0">
                <a:solidFill>
                  <a:prstClr val="black"/>
                </a:solidFill>
              </a:rPr>
              <a:t>Бағалау</a:t>
            </a:r>
            <a:r>
              <a:rPr lang="ru-RU" sz="1100" dirty="0" smtClean="0">
                <a:solidFill>
                  <a:prstClr val="black"/>
                </a:solidFill>
              </a:rPr>
              <a:t> </a:t>
            </a:r>
            <a:r>
              <a:rPr lang="ru-RU" sz="1100" dirty="0" err="1" smtClean="0">
                <a:solidFill>
                  <a:prstClr val="black"/>
                </a:solidFill>
              </a:rPr>
              <a:t>критерийлерін</a:t>
            </a:r>
            <a:r>
              <a:rPr lang="ru-RU" sz="1100" dirty="0" smtClean="0">
                <a:solidFill>
                  <a:prstClr val="black"/>
                </a:solidFill>
              </a:rPr>
              <a:t> </a:t>
            </a:r>
            <a:r>
              <a:rPr lang="ru-RU" sz="1100" dirty="0" err="1" smtClean="0">
                <a:solidFill>
                  <a:prstClr val="black"/>
                </a:solidFill>
              </a:rPr>
              <a:t>құрастыру</a:t>
            </a:r>
            <a:r>
              <a:rPr lang="ru-RU" sz="1100" dirty="0" smtClean="0">
                <a:solidFill>
                  <a:prstClr val="black"/>
                </a:solidFill>
              </a:rPr>
              <a:t>.</a:t>
            </a:r>
            <a:endParaRPr lang="ru-RU" sz="1100" dirty="0">
              <a:solidFill>
                <a:prstClr val="black"/>
              </a:solidFill>
            </a:endParaRPr>
          </a:p>
        </p:txBody>
      </p:sp>
      <p:sp>
        <p:nvSpPr>
          <p:cNvPr id="20" name="Прямоугольник 19"/>
          <p:cNvSpPr/>
          <p:nvPr/>
        </p:nvSpPr>
        <p:spPr>
          <a:xfrm>
            <a:off x="4788024" y="2564904"/>
            <a:ext cx="4176463" cy="276999"/>
          </a:xfrm>
          <a:prstGeom prst="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r>
              <a:rPr lang="ru-RU" sz="900" dirty="0" smtClean="0">
                <a:solidFill>
                  <a:prstClr val="black"/>
                </a:solidFill>
              </a:rPr>
              <a:t>4. </a:t>
            </a:r>
            <a:r>
              <a:rPr lang="ru-RU" sz="1200" dirty="0" err="1" smtClean="0">
                <a:solidFill>
                  <a:prstClr val="black"/>
                </a:solidFill>
              </a:rPr>
              <a:t>Тапсырманың</a:t>
            </a:r>
            <a:r>
              <a:rPr lang="ru-RU" sz="1200" dirty="0" smtClean="0">
                <a:solidFill>
                  <a:prstClr val="black"/>
                </a:solidFill>
              </a:rPr>
              <a:t> </a:t>
            </a:r>
            <a:r>
              <a:rPr lang="ru-RU" sz="1200" dirty="0" err="1" smtClean="0">
                <a:solidFill>
                  <a:prstClr val="black"/>
                </a:solidFill>
              </a:rPr>
              <a:t>түрін</a:t>
            </a:r>
            <a:r>
              <a:rPr lang="ru-RU" sz="1200" dirty="0" smtClean="0">
                <a:solidFill>
                  <a:prstClr val="black"/>
                </a:solidFill>
              </a:rPr>
              <a:t> </a:t>
            </a:r>
            <a:r>
              <a:rPr lang="ru-RU" sz="1200" dirty="0" err="1" smtClean="0">
                <a:solidFill>
                  <a:prstClr val="black"/>
                </a:solidFill>
              </a:rPr>
              <a:t>анықтау</a:t>
            </a:r>
            <a:r>
              <a:rPr lang="ru-RU" sz="1200" dirty="0" smtClean="0">
                <a:solidFill>
                  <a:prstClr val="black"/>
                </a:solidFill>
              </a:rPr>
              <a:t> </a:t>
            </a:r>
            <a:r>
              <a:rPr lang="ru-RU" sz="1200" dirty="0" err="1" smtClean="0">
                <a:solidFill>
                  <a:prstClr val="black"/>
                </a:solidFill>
              </a:rPr>
              <a:t>және</a:t>
            </a:r>
            <a:r>
              <a:rPr lang="ru-RU" sz="1200" dirty="0" smtClean="0">
                <a:solidFill>
                  <a:prstClr val="black"/>
                </a:solidFill>
              </a:rPr>
              <a:t> </a:t>
            </a:r>
            <a:r>
              <a:rPr lang="ru-RU" sz="1200" dirty="0" err="1" smtClean="0">
                <a:solidFill>
                  <a:prstClr val="black"/>
                </a:solidFill>
              </a:rPr>
              <a:t>құрастыру</a:t>
            </a:r>
            <a:r>
              <a:rPr lang="ru-RU" sz="1200" dirty="0" smtClean="0">
                <a:solidFill>
                  <a:prstClr val="black"/>
                </a:solidFill>
              </a:rPr>
              <a:t>.</a:t>
            </a:r>
          </a:p>
        </p:txBody>
      </p:sp>
      <p:sp>
        <p:nvSpPr>
          <p:cNvPr id="21" name="Прямоугольник 20"/>
          <p:cNvSpPr/>
          <p:nvPr/>
        </p:nvSpPr>
        <p:spPr>
          <a:xfrm>
            <a:off x="2843808" y="5046451"/>
            <a:ext cx="1584176" cy="600164"/>
          </a:xfrm>
          <a:prstGeom prst="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r>
              <a:rPr lang="ru-RU" sz="900" dirty="0" smtClean="0">
                <a:solidFill>
                  <a:prstClr val="black"/>
                </a:solidFill>
              </a:rPr>
              <a:t>5</a:t>
            </a:r>
            <a:r>
              <a:rPr lang="ru-RU" sz="1000" dirty="0" smtClean="0">
                <a:solidFill>
                  <a:prstClr val="black"/>
                </a:solidFill>
              </a:rPr>
              <a:t>. </a:t>
            </a:r>
            <a:r>
              <a:rPr lang="ru-RU" sz="1100" dirty="0" err="1" smtClean="0">
                <a:solidFill>
                  <a:prstClr val="black"/>
                </a:solidFill>
              </a:rPr>
              <a:t>Тапсырмаға</a:t>
            </a:r>
            <a:r>
              <a:rPr lang="ru-RU" sz="1100" dirty="0" smtClean="0">
                <a:solidFill>
                  <a:prstClr val="black"/>
                </a:solidFill>
              </a:rPr>
              <a:t> </a:t>
            </a:r>
            <a:r>
              <a:rPr lang="ru-RU" sz="1100" dirty="0" err="1" smtClean="0">
                <a:solidFill>
                  <a:prstClr val="black"/>
                </a:solidFill>
              </a:rPr>
              <a:t>дескрипторлар</a:t>
            </a:r>
            <a:r>
              <a:rPr lang="ru-RU" sz="1100" dirty="0" smtClean="0">
                <a:solidFill>
                  <a:prstClr val="black"/>
                </a:solidFill>
              </a:rPr>
              <a:t> </a:t>
            </a:r>
            <a:r>
              <a:rPr lang="ru-RU" sz="1100" dirty="0">
                <a:solidFill>
                  <a:prstClr val="black"/>
                </a:solidFill>
              </a:rPr>
              <a:t> </a:t>
            </a:r>
            <a:r>
              <a:rPr lang="ru-RU" sz="1100" dirty="0" err="1" smtClean="0">
                <a:solidFill>
                  <a:prstClr val="black"/>
                </a:solidFill>
              </a:rPr>
              <a:t>құрастыру</a:t>
            </a:r>
            <a:r>
              <a:rPr lang="ru-RU" sz="1100" dirty="0" smtClean="0">
                <a:solidFill>
                  <a:prstClr val="black"/>
                </a:solidFill>
              </a:rPr>
              <a:t>.</a:t>
            </a:r>
            <a:endParaRPr lang="ru-RU" sz="1100" dirty="0">
              <a:solidFill>
                <a:prstClr val="black"/>
              </a:solidFill>
            </a:endParaRPr>
          </a:p>
        </p:txBody>
      </p:sp>
      <p:cxnSp>
        <p:nvCxnSpPr>
          <p:cNvPr id="4" name="Прямая со стрелкой 3"/>
          <p:cNvCxnSpPr>
            <a:stCxn id="16" idx="3"/>
          </p:cNvCxnSpPr>
          <p:nvPr/>
        </p:nvCxnSpPr>
        <p:spPr>
          <a:xfrm flipV="1">
            <a:off x="4427984" y="394041"/>
            <a:ext cx="360040" cy="1362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Прямая со стрелкой 17"/>
          <p:cNvCxnSpPr/>
          <p:nvPr/>
        </p:nvCxnSpPr>
        <p:spPr>
          <a:xfrm flipH="1">
            <a:off x="4427984" y="5298946"/>
            <a:ext cx="36004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pic>
        <p:nvPicPr>
          <p:cNvPr id="14" name="Рисунок 13" descr="https://encrypted-tbn2.gstatic.com/images?q=tbn:ANd9GcTZeo1gSag9v42xDDi3ZGM1aNEjXnp-gWpHfj-O3khY114usqlR"/>
          <p:cNvPicPr/>
          <p:nvPr/>
        </p:nvPicPr>
        <p:blipFill rotWithShape="1">
          <a:blip r:embed="rId3" cstate="print">
            <a:extLst>
              <a:ext uri="{28A0092B-C50C-407E-A947-70E740481C1C}">
                <a14:useLocalDpi xmlns:a14="http://schemas.microsoft.com/office/drawing/2010/main" xmlns="" val="0"/>
              </a:ext>
            </a:extLst>
          </a:blip>
          <a:srcRect r="27055"/>
          <a:stretch/>
        </p:blipFill>
        <p:spPr bwMode="auto">
          <a:xfrm>
            <a:off x="6405052" y="4722415"/>
            <a:ext cx="942404" cy="648072"/>
          </a:xfrm>
          <a:prstGeom prst="rect">
            <a:avLst/>
          </a:prstGeom>
          <a:noFill/>
          <a:ln>
            <a:noFill/>
          </a:ln>
          <a:extLst>
            <a:ext uri="{53640926-AAD7-44D8-BBD7-CCE9431645EC}">
              <a14:shadowObscured xmlns:a14="http://schemas.microsoft.com/office/drawing/2010/main" xmlns=""/>
            </a:ext>
          </a:extLst>
        </p:spPr>
      </p:pic>
      <p:pic>
        <p:nvPicPr>
          <p:cNvPr id="15" name="Рисунок 14" descr="https://storage.kaztube.kz/storage3/images/26/a2/9f/96/85/26a29f96857749e2ef4c3bd3345e670d.pn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596336" y="4719483"/>
            <a:ext cx="864096" cy="651004"/>
          </a:xfrm>
          <a:prstGeom prst="rect">
            <a:avLst/>
          </a:prstGeom>
          <a:noFill/>
          <a:ln>
            <a:noFill/>
          </a:ln>
        </p:spPr>
      </p:pic>
    </p:spTree>
    <p:extLst>
      <p:ext uri="{BB962C8B-B14F-4D97-AF65-F5344CB8AC3E}">
        <p14:creationId xmlns:p14="http://schemas.microsoft.com/office/powerpoint/2010/main" xmlns="" val="39842381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nvPr>
        </p:nvGraphicFramePr>
        <p:xfrm>
          <a:off x="179512" y="692696"/>
          <a:ext cx="4968551" cy="2359660"/>
        </p:xfrm>
        <a:graphic>
          <a:graphicData uri="http://schemas.openxmlformats.org/drawingml/2006/table">
            <a:tbl>
              <a:tblPr firstRow="1" firstCol="1" bandRow="1" bandCol="1">
                <a:tableStyleId>{5940675A-B579-460E-94D1-54222C63F5DA}</a:tableStyleId>
              </a:tblPr>
              <a:tblGrid>
                <a:gridCol w="864096"/>
                <a:gridCol w="1224136"/>
                <a:gridCol w="2880319"/>
              </a:tblGrid>
              <a:tr h="151653">
                <a:tc>
                  <a:txBody>
                    <a:bodyPr/>
                    <a:lstStyle/>
                    <a:p>
                      <a:pPr algn="ctr">
                        <a:lnSpc>
                          <a:spcPts val="1300"/>
                        </a:lnSpc>
                        <a:spcAft>
                          <a:spcPts val="600"/>
                        </a:spcAft>
                      </a:pPr>
                      <a:r>
                        <a:rPr lang="kk-KZ" sz="1200" b="1" dirty="0" smtClean="0">
                          <a:effectLst/>
                          <a:latin typeface="Times New Roman" pitchFamily="18" charset="0"/>
                          <a:ea typeface="+mn-ea"/>
                          <a:cs typeface="Times New Roman" pitchFamily="18" charset="0"/>
                        </a:rPr>
                        <a:t>Бөлім</a:t>
                      </a:r>
                      <a:r>
                        <a:rPr lang="kk-KZ" sz="1200" b="1" baseline="0" dirty="0" smtClean="0">
                          <a:effectLst/>
                          <a:latin typeface="Times New Roman" pitchFamily="18" charset="0"/>
                          <a:ea typeface="+mn-ea"/>
                          <a:cs typeface="Times New Roman" pitchFamily="18" charset="0"/>
                        </a:rPr>
                        <a:t> </a:t>
                      </a:r>
                      <a:endParaRPr lang="ru-RU" sz="12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ts val="1300"/>
                        </a:lnSpc>
                        <a:spcAft>
                          <a:spcPts val="600"/>
                        </a:spcAft>
                      </a:pPr>
                      <a:r>
                        <a:rPr lang="kk-KZ" sz="1200" b="1" dirty="0" smtClean="0">
                          <a:effectLst/>
                          <a:latin typeface="Times New Roman" pitchFamily="18" charset="0"/>
                          <a:ea typeface="+mn-ea"/>
                          <a:cs typeface="Times New Roman" pitchFamily="18" charset="0"/>
                        </a:rPr>
                        <a:t>Бөлімше</a:t>
                      </a:r>
                      <a:r>
                        <a:rPr lang="kk-KZ" sz="1200" b="1" baseline="0" dirty="0" smtClean="0">
                          <a:effectLst/>
                          <a:latin typeface="Times New Roman" pitchFamily="18" charset="0"/>
                          <a:ea typeface="+mn-ea"/>
                          <a:cs typeface="Times New Roman" pitchFamily="18" charset="0"/>
                        </a:rPr>
                        <a:t> </a:t>
                      </a:r>
                      <a:endParaRPr lang="ru-RU" sz="1200" b="1" dirty="0">
                        <a:effectLst/>
                        <a:latin typeface="Times New Roman" pitchFamily="18" charset="0"/>
                        <a:ea typeface="Times New Roman"/>
                        <a:cs typeface="Times New Roman" pitchFamily="18" charset="0"/>
                      </a:endParaRPr>
                    </a:p>
                  </a:txBody>
                  <a:tcPr marL="68580" marR="68580" marT="0" marB="0"/>
                </a:tc>
                <a:tc>
                  <a:txBody>
                    <a:bodyPr/>
                    <a:lstStyle/>
                    <a:p>
                      <a:pPr algn="ctr">
                        <a:lnSpc>
                          <a:spcPts val="1300"/>
                        </a:lnSpc>
                        <a:spcAft>
                          <a:spcPts val="600"/>
                        </a:spcAft>
                      </a:pPr>
                      <a:r>
                        <a:rPr lang="kk-KZ" sz="1200" b="1" dirty="0" smtClean="0">
                          <a:effectLst/>
                          <a:latin typeface="Times New Roman" pitchFamily="18" charset="0"/>
                          <a:ea typeface="+mn-ea"/>
                          <a:cs typeface="Times New Roman" pitchFamily="18" charset="0"/>
                        </a:rPr>
                        <a:t>Оқу</a:t>
                      </a:r>
                      <a:r>
                        <a:rPr lang="kk-KZ" sz="1200" b="1" baseline="0" dirty="0" smtClean="0">
                          <a:effectLst/>
                          <a:latin typeface="Times New Roman" pitchFamily="18" charset="0"/>
                          <a:ea typeface="+mn-ea"/>
                          <a:cs typeface="Times New Roman" pitchFamily="18" charset="0"/>
                        </a:rPr>
                        <a:t> мақсаты </a:t>
                      </a:r>
                      <a:endParaRPr lang="ru-RU" sz="1200" b="1" dirty="0">
                        <a:effectLst/>
                        <a:latin typeface="Times New Roman" pitchFamily="18" charset="0"/>
                        <a:ea typeface="Times New Roman"/>
                        <a:cs typeface="Times New Roman" pitchFamily="18" charset="0"/>
                      </a:endParaRPr>
                    </a:p>
                  </a:txBody>
                  <a:tcPr marL="68580" marR="68580" marT="0" marB="0"/>
                </a:tc>
              </a:tr>
              <a:tr h="2162394">
                <a:tc>
                  <a:txBody>
                    <a:bodyPr/>
                    <a:lstStyle/>
                    <a:p>
                      <a:pPr marL="0" marR="0" indent="0" algn="l" defTabSz="914400" rtl="0" eaLnBrk="1" fontAlgn="auto" latinLnBrk="0" hangingPunct="1">
                        <a:lnSpc>
                          <a:spcPts val="1300"/>
                        </a:lnSpc>
                        <a:spcBef>
                          <a:spcPts val="0"/>
                        </a:spcBef>
                        <a:spcAft>
                          <a:spcPts val="600"/>
                        </a:spcAft>
                        <a:buClrTx/>
                        <a:buSzTx/>
                        <a:buFontTx/>
                        <a:buNone/>
                        <a:tabLst/>
                        <a:defRPr/>
                      </a:pPr>
                      <a:endParaRPr kumimoji="0" lang="kk-KZ" sz="1400" kern="1200" dirty="0" smtClean="0">
                        <a:solidFill>
                          <a:schemeClr val="tx1"/>
                        </a:solidFill>
                        <a:effectLst/>
                        <a:latin typeface="Times New Roman" pitchFamily="18" charset="0"/>
                        <a:ea typeface="+mn-ea"/>
                        <a:cs typeface="Times New Roman" pitchFamily="18" charset="0"/>
                      </a:endParaRPr>
                    </a:p>
                    <a:p>
                      <a:pPr marL="0" marR="0" indent="0" algn="l" defTabSz="914400" rtl="0" eaLnBrk="1" fontAlgn="auto" latinLnBrk="0" hangingPunct="1">
                        <a:lnSpc>
                          <a:spcPts val="1300"/>
                        </a:lnSpc>
                        <a:spcBef>
                          <a:spcPts val="0"/>
                        </a:spcBef>
                        <a:spcAft>
                          <a:spcPts val="600"/>
                        </a:spcAft>
                        <a:buClrTx/>
                        <a:buSzTx/>
                        <a:buFontTx/>
                        <a:buNone/>
                        <a:tabLst/>
                        <a:defRPr/>
                      </a:pPr>
                      <a:r>
                        <a:rPr kumimoji="0" lang="kk-KZ" sz="1200" kern="1200" dirty="0" smtClean="0">
                          <a:solidFill>
                            <a:schemeClr val="tx1"/>
                          </a:solidFill>
                          <a:effectLst/>
                          <a:latin typeface="Times New Roman" pitchFamily="18" charset="0"/>
                          <a:ea typeface="+mn-ea"/>
                          <a:cs typeface="Times New Roman" pitchFamily="18" charset="0"/>
                        </a:rPr>
                        <a:t>1В – бөлім  Сандармен амалдар орындау. Есептер </a:t>
                      </a:r>
                      <a:endParaRPr kumimoji="0" lang="ru-RU" sz="1200" kern="1200" dirty="0" smtClean="0">
                        <a:solidFill>
                          <a:schemeClr val="tx1"/>
                        </a:solidFill>
                        <a:effectLst/>
                        <a:latin typeface="Times New Roman" pitchFamily="18" charset="0"/>
                        <a:ea typeface="+mn-ea"/>
                        <a:cs typeface="Times New Roman" pitchFamily="18" charset="0"/>
                      </a:endParaRPr>
                    </a:p>
                    <a:p>
                      <a:pPr marL="0" marR="0" indent="0" algn="l" defTabSz="914400" rtl="0" eaLnBrk="1" fontAlgn="auto" latinLnBrk="0" hangingPunct="1">
                        <a:lnSpc>
                          <a:spcPts val="1300"/>
                        </a:lnSpc>
                        <a:spcBef>
                          <a:spcPts val="0"/>
                        </a:spcBef>
                        <a:spcAft>
                          <a:spcPts val="600"/>
                        </a:spcAft>
                        <a:buClrTx/>
                        <a:buSzTx/>
                        <a:buFontTx/>
                        <a:buNone/>
                        <a:tabLst/>
                        <a:defRPr/>
                      </a:pPr>
                      <a:endParaRPr kumimoji="0" lang="ru-RU" sz="1200" kern="1200" dirty="0" smtClean="0">
                        <a:solidFill>
                          <a:schemeClr val="tx1"/>
                        </a:solidFill>
                        <a:effectLst/>
                        <a:latin typeface="Times New Roman" pitchFamily="18" charset="0"/>
                        <a:ea typeface="+mn-ea"/>
                        <a:cs typeface="Times New Roman" pitchFamily="18" charset="0"/>
                      </a:endParaRPr>
                    </a:p>
                  </a:txBody>
                  <a:tcPr marL="68580" marR="68580" marT="0" marB="0"/>
                </a:tc>
                <a:tc>
                  <a:txBody>
                    <a:bodyPr/>
                    <a:lstStyle/>
                    <a:p>
                      <a:r>
                        <a:rPr kumimoji="0" lang="kk-KZ" sz="1200" b="1" kern="1200" dirty="0" smtClean="0">
                          <a:solidFill>
                            <a:schemeClr val="tx1"/>
                          </a:solidFill>
                          <a:effectLst/>
                          <a:latin typeface="Times New Roman" pitchFamily="18" charset="0"/>
                          <a:ea typeface="+mn-ea"/>
                          <a:cs typeface="Times New Roman" pitchFamily="18" charset="0"/>
                        </a:rPr>
                        <a:t>5.1 </a:t>
                      </a:r>
                      <a:endParaRPr kumimoji="0" lang="ru-RU" sz="1200" kern="1200" dirty="0" smtClean="0">
                        <a:solidFill>
                          <a:schemeClr val="tx1"/>
                        </a:solidFill>
                        <a:effectLst/>
                        <a:latin typeface="Times New Roman" pitchFamily="18" charset="0"/>
                        <a:ea typeface="+mn-ea"/>
                        <a:cs typeface="Times New Roman" pitchFamily="18" charset="0"/>
                      </a:endParaRPr>
                    </a:p>
                    <a:p>
                      <a:r>
                        <a:rPr kumimoji="0" lang="kk-KZ" sz="1200" b="1" kern="1200" dirty="0" smtClean="0">
                          <a:solidFill>
                            <a:schemeClr val="tx1"/>
                          </a:solidFill>
                          <a:effectLst/>
                          <a:latin typeface="Times New Roman" pitchFamily="18" charset="0"/>
                          <a:ea typeface="+mn-ea"/>
                          <a:cs typeface="Times New Roman" pitchFamily="18" charset="0"/>
                        </a:rPr>
                        <a:t>Есептер және математикалық модель </a:t>
                      </a:r>
                    </a:p>
                    <a:p>
                      <a:endParaRPr kumimoji="0" lang="kk-KZ" sz="1200" b="1" kern="1200" dirty="0" smtClean="0">
                        <a:solidFill>
                          <a:schemeClr val="tx1"/>
                        </a:solidFill>
                        <a:effectLst/>
                        <a:latin typeface="Times New Roman" pitchFamily="18" charset="0"/>
                        <a:ea typeface="+mn-ea"/>
                        <a:cs typeface="Times New Roman" pitchFamily="18" charset="0"/>
                      </a:endParaRPr>
                    </a:p>
                    <a:p>
                      <a:endParaRPr lang="ru-RU" sz="1200" dirty="0">
                        <a:effectLst/>
                        <a:latin typeface="Times New Roman" pitchFamily="18" charset="0"/>
                        <a:ea typeface="Times New Roman"/>
                        <a:cs typeface="Times New Roman" pitchFamily="18" charset="0"/>
                      </a:endParaRPr>
                    </a:p>
                    <a:p>
                      <a:r>
                        <a:rPr kumimoji="0" lang="ru-RU" sz="1200" kern="1200" dirty="0" smtClean="0">
                          <a:solidFill>
                            <a:schemeClr val="tx1"/>
                          </a:solidFill>
                          <a:effectLst/>
                          <a:latin typeface="Times New Roman" pitchFamily="18" charset="0"/>
                          <a:ea typeface="+mn-ea"/>
                          <a:cs typeface="Times New Roman" pitchFamily="18" charset="0"/>
                        </a:rPr>
                        <a:t>5.2 </a:t>
                      </a:r>
                      <a:r>
                        <a:rPr kumimoji="0" lang="ru-RU" sz="1200" kern="1200" dirty="0" err="1" smtClean="0">
                          <a:solidFill>
                            <a:schemeClr val="tx1"/>
                          </a:solidFill>
                          <a:effectLst/>
                          <a:latin typeface="Times New Roman" pitchFamily="18" charset="0"/>
                          <a:ea typeface="+mn-ea"/>
                          <a:cs typeface="Times New Roman" pitchFamily="18" charset="0"/>
                        </a:rPr>
                        <a:t>Математикалық</a:t>
                      </a:r>
                      <a:r>
                        <a:rPr kumimoji="0" lang="ru-RU" sz="1200" kern="1200" dirty="0" smtClean="0">
                          <a:solidFill>
                            <a:schemeClr val="tx1"/>
                          </a:solidFill>
                          <a:effectLst/>
                          <a:latin typeface="Times New Roman" pitchFamily="18" charset="0"/>
                          <a:ea typeface="+mn-ea"/>
                          <a:cs typeface="Times New Roman" pitchFamily="18" charset="0"/>
                        </a:rPr>
                        <a:t> </a:t>
                      </a:r>
                      <a:r>
                        <a:rPr kumimoji="0" lang="ru-RU" sz="1200" kern="1200" dirty="0" err="1" smtClean="0">
                          <a:solidFill>
                            <a:schemeClr val="tx1"/>
                          </a:solidFill>
                          <a:effectLst/>
                          <a:latin typeface="Times New Roman" pitchFamily="18" charset="0"/>
                          <a:ea typeface="+mn-ea"/>
                          <a:cs typeface="Times New Roman" pitchFamily="18" charset="0"/>
                        </a:rPr>
                        <a:t>тіл</a:t>
                      </a:r>
                      <a:endParaRPr lang="ru-RU" sz="1200" dirty="0">
                        <a:effectLst/>
                        <a:latin typeface="Times New Roman" pitchFamily="18" charset="0"/>
                        <a:ea typeface="Times New Roman"/>
                        <a:cs typeface="Times New Roman" pitchFamily="18" charset="0"/>
                      </a:endParaRPr>
                    </a:p>
                  </a:txBody>
                  <a:tcPr marL="68580" marR="68580" marT="0" marB="0"/>
                </a:tc>
                <a:tc>
                  <a:txBody>
                    <a:bodyPr/>
                    <a:lstStyle/>
                    <a:p>
                      <a:r>
                        <a:rPr kumimoji="0" lang="kk-KZ" sz="1200" kern="1200" dirty="0" smtClean="0">
                          <a:solidFill>
                            <a:srgbClr val="FF0000"/>
                          </a:solidFill>
                          <a:effectLst/>
                          <a:latin typeface="Times New Roman" pitchFamily="18" charset="0"/>
                          <a:ea typeface="+mn-ea"/>
                          <a:cs typeface="Times New Roman" pitchFamily="18" charset="0"/>
                        </a:rPr>
                        <a:t>2.5.1.1 Бір; екі амалмен орындалатын есепті кесте, сызба, қысқаша жазба түрінде модельдеу.</a:t>
                      </a:r>
                    </a:p>
                    <a:p>
                      <a:r>
                        <a:rPr kumimoji="0" lang="kk-KZ" sz="1200" kern="1200" dirty="0" smtClean="0">
                          <a:solidFill>
                            <a:schemeClr val="tx1"/>
                          </a:solidFill>
                          <a:effectLst/>
                          <a:latin typeface="Times New Roman" pitchFamily="18" charset="0"/>
                          <a:ea typeface="+mn-ea"/>
                          <a:cs typeface="Times New Roman" pitchFamily="18" charset="0"/>
                        </a:rPr>
                        <a:t>2.5.1.3 Бірдей қосылғыштардың қосындысын табуға; мазмұнына қарай және бірдей бөліктерге бөлуге берілген есептерді талдау және шығару; кері есеп құрастыру және шығару.</a:t>
                      </a:r>
                    </a:p>
                    <a:p>
                      <a:r>
                        <a:rPr kumimoji="0" lang="kk-KZ" sz="1200" kern="1200" dirty="0" smtClean="0">
                          <a:solidFill>
                            <a:schemeClr val="tx1"/>
                          </a:solidFill>
                          <a:effectLst/>
                          <a:latin typeface="Times New Roman" pitchFamily="18" charset="0"/>
                          <a:ea typeface="+mn-ea"/>
                          <a:cs typeface="Times New Roman" pitchFamily="18" charset="0"/>
                        </a:rPr>
                        <a:t>2.5.1.8** Барлық арифметикалық амалдарға берілген жай есептердің шешуін санды өрнектер түрінде модельдеу және шығару.</a:t>
                      </a:r>
                      <a:endParaRPr kumimoji="0" lang="ru-RU" sz="1200" kern="1200" dirty="0">
                        <a:solidFill>
                          <a:schemeClr val="tx1"/>
                        </a:solidFill>
                        <a:effectLst/>
                        <a:latin typeface="Times New Roman" pitchFamily="18" charset="0"/>
                        <a:ea typeface="+mn-ea"/>
                        <a:cs typeface="Times New Roman" pitchFamily="18" charset="0"/>
                      </a:endParaRPr>
                    </a:p>
                  </a:txBody>
                  <a:tcPr marL="68580" marR="68580" marT="0" marB="0"/>
                </a:tc>
              </a:tr>
            </a:tbl>
          </a:graphicData>
        </a:graphic>
      </p:graphicFrame>
      <p:cxnSp>
        <p:nvCxnSpPr>
          <p:cNvPr id="8" name="Прямая со стрелкой 7"/>
          <p:cNvCxnSpPr/>
          <p:nvPr/>
        </p:nvCxnSpPr>
        <p:spPr>
          <a:xfrm flipH="1">
            <a:off x="5148064" y="4855993"/>
            <a:ext cx="36004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graphicFrame>
        <p:nvGraphicFramePr>
          <p:cNvPr id="9" name="Таблица 8"/>
          <p:cNvGraphicFramePr>
            <a:graphicFrameLocks noGrp="1"/>
          </p:cNvGraphicFramePr>
          <p:nvPr>
            <p:extLst/>
          </p:nvPr>
        </p:nvGraphicFramePr>
        <p:xfrm>
          <a:off x="5502376" y="908720"/>
          <a:ext cx="3462111" cy="1303020"/>
        </p:xfrm>
        <a:graphic>
          <a:graphicData uri="http://schemas.openxmlformats.org/drawingml/2006/table">
            <a:tbl>
              <a:tblPr firstRow="1" bandRow="1">
                <a:tableStyleId>{5940675A-B579-460E-94D1-54222C63F5DA}</a:tableStyleId>
              </a:tblPr>
              <a:tblGrid>
                <a:gridCol w="1397995"/>
                <a:gridCol w="2064116"/>
              </a:tblGrid>
              <a:tr h="425318">
                <a:tc>
                  <a:txBody>
                    <a:bodyPr/>
                    <a:lstStyle/>
                    <a:p>
                      <a:pPr algn="ctr"/>
                      <a:r>
                        <a:rPr lang="kk-KZ" sz="1050" b="1" dirty="0" smtClean="0">
                          <a:latin typeface="Arial" pitchFamily="34" charset="0"/>
                          <a:cs typeface="Arial" pitchFamily="34" charset="0"/>
                        </a:rPr>
                        <a:t>Ойлау</a:t>
                      </a:r>
                      <a:r>
                        <a:rPr lang="kk-KZ" sz="1050" b="1" baseline="0" dirty="0" smtClean="0">
                          <a:latin typeface="Arial" pitchFamily="34" charset="0"/>
                          <a:cs typeface="Arial" pitchFamily="34" charset="0"/>
                        </a:rPr>
                        <a:t> дағдыларының  деңгейлері</a:t>
                      </a:r>
                      <a:endParaRPr lang="ru-RU" sz="1050" b="1" dirty="0">
                        <a:latin typeface="Arial" pitchFamily="34" charset="0"/>
                        <a:cs typeface="Arial" pitchFamily="34" charset="0"/>
                      </a:endParaRPr>
                    </a:p>
                  </a:txBody>
                  <a:tcPr/>
                </a:tc>
                <a:tc>
                  <a:txBody>
                    <a:bodyPr/>
                    <a:lstStyle/>
                    <a:p>
                      <a:pPr algn="ctr"/>
                      <a:r>
                        <a:rPr lang="ru-RU" sz="1050" b="1" baseline="0" dirty="0" err="1" smtClean="0">
                          <a:latin typeface="Arial" pitchFamily="34" charset="0"/>
                          <a:cs typeface="Arial" pitchFamily="34" charset="0"/>
                        </a:rPr>
                        <a:t>Бағалау</a:t>
                      </a:r>
                      <a:r>
                        <a:rPr lang="ru-RU" sz="1050" b="1" baseline="0" dirty="0" smtClean="0">
                          <a:latin typeface="Arial" pitchFamily="34" charset="0"/>
                          <a:cs typeface="Arial" pitchFamily="34" charset="0"/>
                        </a:rPr>
                        <a:t> </a:t>
                      </a:r>
                      <a:r>
                        <a:rPr lang="ru-RU" sz="1050" b="1" baseline="0" dirty="0" err="1" smtClean="0">
                          <a:latin typeface="Arial" pitchFamily="34" charset="0"/>
                          <a:cs typeface="Arial" pitchFamily="34" charset="0"/>
                        </a:rPr>
                        <a:t>критерийлері</a:t>
                      </a:r>
                      <a:r>
                        <a:rPr lang="ru-RU" sz="1050" b="1" baseline="0" dirty="0" smtClean="0">
                          <a:latin typeface="Arial" pitchFamily="34" charset="0"/>
                          <a:cs typeface="Arial" pitchFamily="34" charset="0"/>
                        </a:rPr>
                        <a:t> </a:t>
                      </a:r>
                      <a:endParaRPr lang="ru-RU" sz="1050" b="1" dirty="0">
                        <a:latin typeface="Arial" pitchFamily="34" charset="0"/>
                        <a:cs typeface="Arial" pitchFamily="34" charset="0"/>
                      </a:endParaRPr>
                    </a:p>
                  </a:txBody>
                  <a:tcPr/>
                </a:tc>
              </a:tr>
              <a:tr h="445508">
                <a:tc>
                  <a:txBody>
                    <a:bodyPr/>
                    <a:lstStyle/>
                    <a:p>
                      <a:endParaRPr kumimoji="0" lang="kk-KZ" sz="1200" kern="1200" dirty="0" smtClean="0">
                        <a:solidFill>
                          <a:schemeClr val="tx1"/>
                        </a:solidFill>
                        <a:effectLst/>
                        <a:latin typeface="Times New Roman" pitchFamily="18" charset="0"/>
                        <a:ea typeface="+mn-ea"/>
                        <a:cs typeface="Times New Roman" pitchFamily="18" charset="0"/>
                      </a:endParaRPr>
                    </a:p>
                    <a:p>
                      <a:r>
                        <a:rPr kumimoji="0" lang="kk-KZ" sz="1200" kern="1200" dirty="0" smtClean="0">
                          <a:solidFill>
                            <a:schemeClr val="tx1"/>
                          </a:solidFill>
                          <a:effectLst/>
                          <a:latin typeface="Times New Roman" pitchFamily="18" charset="0"/>
                          <a:ea typeface="+mn-ea"/>
                          <a:cs typeface="Times New Roman" pitchFamily="18" charset="0"/>
                        </a:rPr>
                        <a:t>Қолдану</a:t>
                      </a:r>
                    </a:p>
                    <a:p>
                      <a:r>
                        <a:rPr kumimoji="0" lang="kk-KZ" sz="1200" kern="1200" dirty="0" smtClean="0">
                          <a:solidFill>
                            <a:schemeClr val="tx1"/>
                          </a:solidFill>
                          <a:effectLst/>
                          <a:latin typeface="Times New Roman" pitchFamily="18" charset="0"/>
                          <a:ea typeface="+mn-ea"/>
                          <a:cs typeface="Times New Roman" pitchFamily="18" charset="0"/>
                        </a:rPr>
                        <a:t> </a:t>
                      </a:r>
                      <a:endParaRPr kumimoji="0" lang="ru-RU" sz="1200" kern="1200" dirty="0" smtClean="0">
                        <a:solidFill>
                          <a:schemeClr val="tx1"/>
                        </a:solidFill>
                        <a:effectLst/>
                        <a:latin typeface="Times New Roman" pitchFamily="18" charset="0"/>
                        <a:ea typeface="+mn-ea"/>
                        <a:cs typeface="Times New Roman" pitchFamily="18" charset="0"/>
                      </a:endParaRPr>
                    </a:p>
                  </a:txBody>
                  <a:tcPr>
                    <a:lnB w="12700" cap="flat" cmpd="sng" algn="ctr">
                      <a:solidFill>
                        <a:schemeClr val="tx1"/>
                      </a:solidFill>
                      <a:prstDash val="solid"/>
                      <a:round/>
                      <a:headEnd type="none" w="med" len="med"/>
                      <a:tailEnd type="none" w="med" len="med"/>
                    </a:lnB>
                  </a:tcPr>
                </a:tc>
                <a:tc>
                  <a:txBody>
                    <a:bodyPr/>
                    <a:lstStyle/>
                    <a:p>
                      <a:pPr>
                        <a:lnSpc>
                          <a:spcPct val="100000"/>
                        </a:lnSpc>
                        <a:spcAft>
                          <a:spcPts val="0"/>
                        </a:spcAft>
                      </a:pPr>
                      <a:r>
                        <a:rPr lang="kk-KZ" sz="1200" dirty="0" smtClean="0">
                          <a:effectLst/>
                          <a:latin typeface="Times New Roman" pitchFamily="18" charset="0"/>
                          <a:ea typeface="Calibri"/>
                          <a:cs typeface="Times New Roman" pitchFamily="18" charset="0"/>
                        </a:rPr>
                        <a:t>Жай</a:t>
                      </a:r>
                      <a:r>
                        <a:rPr lang="kk-KZ" sz="1200" baseline="0" dirty="0" smtClean="0">
                          <a:effectLst/>
                          <a:latin typeface="Times New Roman" pitchFamily="18" charset="0"/>
                          <a:ea typeface="Calibri"/>
                          <a:cs typeface="Times New Roman" pitchFamily="18" charset="0"/>
                        </a:rPr>
                        <a:t> және құрама есептердің шартын кесте/ сызба/</a:t>
                      </a:r>
                    </a:p>
                    <a:p>
                      <a:pPr>
                        <a:lnSpc>
                          <a:spcPct val="100000"/>
                        </a:lnSpc>
                        <a:spcAft>
                          <a:spcPts val="0"/>
                        </a:spcAft>
                      </a:pPr>
                      <a:r>
                        <a:rPr lang="kk-KZ" sz="1200" baseline="0" dirty="0" smtClean="0">
                          <a:effectLst/>
                          <a:latin typeface="Times New Roman" pitchFamily="18" charset="0"/>
                          <a:ea typeface="Calibri"/>
                          <a:cs typeface="Times New Roman" pitchFamily="18" charset="0"/>
                        </a:rPr>
                        <a:t>қысқаша жазба түрінде көрсетеді. </a:t>
                      </a:r>
                      <a:endParaRPr lang="ru-RU" sz="1200" dirty="0">
                        <a:effectLst/>
                        <a:latin typeface="Times New Roman" pitchFamily="18" charset="0"/>
                        <a:ea typeface="Calibri"/>
                        <a:cs typeface="Times New Roman" pitchFamily="18" charset="0"/>
                      </a:endParaRPr>
                    </a:p>
                  </a:txBody>
                  <a:tcPr marL="68580" marR="68580" marT="0" marB="0"/>
                </a:tc>
              </a:tr>
            </a:tbl>
          </a:graphicData>
        </a:graphic>
      </p:graphicFrame>
      <p:graphicFrame>
        <p:nvGraphicFramePr>
          <p:cNvPr id="10" name="Таблица 9"/>
          <p:cNvGraphicFramePr>
            <a:graphicFrameLocks noGrp="1"/>
          </p:cNvGraphicFramePr>
          <p:nvPr>
            <p:extLst/>
          </p:nvPr>
        </p:nvGraphicFramePr>
        <p:xfrm>
          <a:off x="5508104" y="3645024"/>
          <a:ext cx="3528392" cy="2376264"/>
        </p:xfrm>
        <a:graphic>
          <a:graphicData uri="http://schemas.openxmlformats.org/drawingml/2006/table">
            <a:tbl>
              <a:tblPr firstRow="1" bandRow="1">
                <a:tableStyleId>{5940675A-B579-460E-94D1-54222C63F5DA}</a:tableStyleId>
              </a:tblPr>
              <a:tblGrid>
                <a:gridCol w="3528392"/>
              </a:tblGrid>
              <a:tr h="2376264">
                <a:tc>
                  <a:txBody>
                    <a:bodyPr/>
                    <a:lstStyle/>
                    <a:p>
                      <a:r>
                        <a:rPr kumimoji="0" lang="kk-KZ" sz="1400" b="1" kern="1200" dirty="0" smtClean="0">
                          <a:solidFill>
                            <a:schemeClr val="tx1"/>
                          </a:solidFill>
                          <a:effectLst/>
                          <a:latin typeface="Times New Roman" pitchFamily="18" charset="0"/>
                          <a:ea typeface="+mn-ea"/>
                          <a:cs typeface="Times New Roman" pitchFamily="18" charset="0"/>
                        </a:rPr>
                        <a:t>Тапсырма.</a:t>
                      </a:r>
                      <a:r>
                        <a:rPr kumimoji="0" lang="kk-KZ" sz="1400" b="1" kern="1200" baseline="0" dirty="0" smtClean="0">
                          <a:solidFill>
                            <a:schemeClr val="tx1"/>
                          </a:solidFill>
                          <a:effectLst/>
                          <a:latin typeface="Times New Roman" pitchFamily="18" charset="0"/>
                          <a:ea typeface="+mn-ea"/>
                          <a:cs typeface="Times New Roman" pitchFamily="18" charset="0"/>
                        </a:rPr>
                        <a:t> </a:t>
                      </a:r>
                    </a:p>
                    <a:p>
                      <a:pPr marL="0" marR="0" indent="0" algn="l" defTabSz="914400" rtl="0" eaLnBrk="1" fontAlgn="auto" latinLnBrk="0" hangingPunct="1">
                        <a:lnSpc>
                          <a:spcPct val="100000"/>
                        </a:lnSpc>
                        <a:spcBef>
                          <a:spcPts val="0"/>
                        </a:spcBef>
                        <a:spcAft>
                          <a:spcPts val="0"/>
                        </a:spcAft>
                        <a:buClrTx/>
                        <a:buSzTx/>
                        <a:buFontTx/>
                        <a:buNone/>
                        <a:tabLst/>
                        <a:defRPr/>
                      </a:pPr>
                      <a:r>
                        <a:rPr kumimoji="0" lang="kk-KZ" sz="1200" kern="1200" dirty="0" smtClean="0">
                          <a:solidFill>
                            <a:schemeClr val="tx1"/>
                          </a:solidFill>
                          <a:effectLst/>
                          <a:latin typeface="Times New Roman" pitchFamily="18" charset="0"/>
                          <a:ea typeface="+mn-ea"/>
                          <a:cs typeface="Times New Roman" pitchFamily="18" charset="0"/>
                        </a:rPr>
                        <a:t>Есептің</a:t>
                      </a:r>
                      <a:r>
                        <a:rPr kumimoji="0" lang="kk-KZ" sz="1200" kern="1200" baseline="0" dirty="0" smtClean="0">
                          <a:solidFill>
                            <a:schemeClr val="tx1"/>
                          </a:solidFill>
                          <a:effectLst/>
                          <a:latin typeface="Times New Roman" pitchFamily="18" charset="0"/>
                          <a:ea typeface="+mn-ea"/>
                          <a:cs typeface="Times New Roman" pitchFamily="18" charset="0"/>
                        </a:rPr>
                        <a:t> қысқаша шартын құрыңыз.</a:t>
                      </a:r>
                      <a:endParaRPr kumimoji="0" lang="kk-KZ" sz="1400" kern="1200" dirty="0" smtClean="0">
                        <a:solidFill>
                          <a:schemeClr val="tx1"/>
                        </a:solidFill>
                        <a:effectLst/>
                        <a:latin typeface="Times New Roman" pitchFamily="18" charset="0"/>
                        <a:ea typeface="+mn-ea"/>
                        <a:cs typeface="Times New Roman" pitchFamily="18" charset="0"/>
                      </a:endParaRPr>
                    </a:p>
                    <a:p>
                      <a:r>
                        <a:rPr kumimoji="0" lang="kk-KZ" sz="1400" kern="1200" dirty="0" smtClean="0">
                          <a:solidFill>
                            <a:schemeClr val="tx1"/>
                          </a:solidFill>
                          <a:effectLst/>
                          <a:latin typeface="Times New Roman" pitchFamily="18" charset="0"/>
                          <a:ea typeface="+mn-ea"/>
                          <a:cs typeface="Times New Roman" pitchFamily="18" charset="0"/>
                        </a:rPr>
                        <a:t>        Аулада   16                    және олардан    </a:t>
                      </a:r>
                    </a:p>
                    <a:p>
                      <a:endParaRPr kumimoji="0" lang="kk-KZ" sz="1400" kern="1200" dirty="0" smtClean="0">
                        <a:solidFill>
                          <a:schemeClr val="tx1"/>
                        </a:solidFill>
                        <a:effectLst/>
                        <a:latin typeface="Times New Roman" pitchFamily="18" charset="0"/>
                        <a:ea typeface="+mn-ea"/>
                        <a:cs typeface="Times New Roman" pitchFamily="18" charset="0"/>
                      </a:endParaRPr>
                    </a:p>
                    <a:p>
                      <a:r>
                        <a:rPr kumimoji="0" lang="kk-KZ" sz="1400" kern="1200" dirty="0" smtClean="0">
                          <a:solidFill>
                            <a:schemeClr val="tx1"/>
                          </a:solidFill>
                          <a:effectLst/>
                          <a:latin typeface="Times New Roman" pitchFamily="18" charset="0"/>
                          <a:ea typeface="+mn-ea"/>
                          <a:cs typeface="Times New Roman" pitchFamily="18" charset="0"/>
                        </a:rPr>
                        <a:t>9-</a:t>
                      </a:r>
                      <a:r>
                        <a:rPr kumimoji="0" lang="kk-KZ" sz="1400" kern="1200" baseline="0" dirty="0" smtClean="0">
                          <a:solidFill>
                            <a:schemeClr val="tx1"/>
                          </a:solidFill>
                          <a:effectLst/>
                          <a:latin typeface="Times New Roman" pitchFamily="18" charset="0"/>
                          <a:ea typeface="+mn-ea"/>
                          <a:cs typeface="Times New Roman" pitchFamily="18" charset="0"/>
                        </a:rPr>
                        <a:t> </a:t>
                      </a:r>
                      <a:r>
                        <a:rPr kumimoji="0" lang="kk-KZ" sz="1400" kern="1200" dirty="0" smtClean="0">
                          <a:solidFill>
                            <a:schemeClr val="tx1"/>
                          </a:solidFill>
                          <a:effectLst/>
                          <a:latin typeface="Times New Roman" pitchFamily="18" charset="0"/>
                          <a:ea typeface="+mn-ea"/>
                          <a:cs typeface="Times New Roman" pitchFamily="18" charset="0"/>
                        </a:rPr>
                        <a:t>ы</a:t>
                      </a:r>
                      <a:r>
                        <a:rPr kumimoji="0" lang="kk-KZ" sz="1400" kern="1200" baseline="0" dirty="0" smtClean="0">
                          <a:solidFill>
                            <a:schemeClr val="tx1"/>
                          </a:solidFill>
                          <a:effectLst/>
                          <a:latin typeface="Times New Roman" pitchFamily="18" charset="0"/>
                          <a:ea typeface="+mn-ea"/>
                          <a:cs typeface="Times New Roman" pitchFamily="18" charset="0"/>
                        </a:rPr>
                        <a:t> </a:t>
                      </a:r>
                      <a:r>
                        <a:rPr kumimoji="0" lang="kk-KZ" sz="1400" kern="1200" dirty="0" smtClean="0">
                          <a:solidFill>
                            <a:schemeClr val="tx1"/>
                          </a:solidFill>
                          <a:effectLst/>
                          <a:latin typeface="Times New Roman" pitchFamily="18" charset="0"/>
                          <a:ea typeface="+mn-ea"/>
                          <a:cs typeface="Times New Roman" pitchFamily="18" charset="0"/>
                        </a:rPr>
                        <a:t> артық             жүр. </a:t>
                      </a:r>
                    </a:p>
                    <a:p>
                      <a:endParaRPr kumimoji="0" lang="ru-RU" sz="1400" kern="1200" dirty="0" smtClean="0">
                        <a:solidFill>
                          <a:schemeClr val="tx1"/>
                        </a:solidFill>
                        <a:effectLst/>
                        <a:latin typeface="Times New Roman" pitchFamily="18" charset="0"/>
                        <a:ea typeface="+mn-ea"/>
                        <a:cs typeface="Times New Roman" pitchFamily="18" charset="0"/>
                      </a:endParaRPr>
                    </a:p>
                    <a:p>
                      <a:r>
                        <a:rPr kumimoji="0" lang="kk-KZ" sz="1400" kern="1200" dirty="0" smtClean="0">
                          <a:solidFill>
                            <a:schemeClr val="tx1"/>
                          </a:solidFill>
                          <a:effectLst/>
                          <a:latin typeface="Times New Roman" pitchFamily="18" charset="0"/>
                          <a:ea typeface="+mn-ea"/>
                          <a:cs typeface="Times New Roman" pitchFamily="18" charset="0"/>
                        </a:rPr>
                        <a:t>Аулада барлығы неше балапан жүр? </a:t>
                      </a:r>
                      <a:endParaRPr kumimoji="0" lang="ru-RU" sz="1400" kern="1200" dirty="0" smtClean="0">
                        <a:solidFill>
                          <a:schemeClr val="tx1"/>
                        </a:solidFill>
                        <a:effectLst/>
                        <a:latin typeface="Times New Roman" pitchFamily="18" charset="0"/>
                        <a:ea typeface="+mn-ea"/>
                        <a:cs typeface="Times New Roman" pitchFamily="18" charset="0"/>
                      </a:endParaRPr>
                    </a:p>
                    <a:p>
                      <a:endParaRPr kumimoji="0" lang="kk-KZ" sz="1400" kern="1200" dirty="0" smtClean="0">
                        <a:solidFill>
                          <a:schemeClr val="tx1"/>
                        </a:solidFill>
                        <a:effectLst/>
                        <a:latin typeface="Times New Roman" pitchFamily="18" charset="0"/>
                        <a:ea typeface="+mn-ea"/>
                        <a:cs typeface="Times New Roman" pitchFamily="18" charset="0"/>
                      </a:endParaRPr>
                    </a:p>
                    <a:p>
                      <a:endParaRPr kumimoji="0" lang="kk-KZ" sz="1400" kern="1200" dirty="0" smtClean="0">
                        <a:solidFill>
                          <a:schemeClr val="tx1"/>
                        </a:solidFill>
                        <a:effectLst/>
                        <a:latin typeface="Times New Roman" pitchFamily="18" charset="0"/>
                        <a:ea typeface="+mn-ea"/>
                        <a:cs typeface="Times New Roman" pitchFamily="18" charset="0"/>
                      </a:endParaRPr>
                    </a:p>
                  </a:txBody>
                  <a:tcPr/>
                </a:tc>
              </a:tr>
            </a:tbl>
          </a:graphicData>
        </a:graphic>
      </p:graphicFrame>
      <p:cxnSp>
        <p:nvCxnSpPr>
          <p:cNvPr id="12" name="Прямая со стрелкой 11"/>
          <p:cNvCxnSpPr/>
          <p:nvPr/>
        </p:nvCxnSpPr>
        <p:spPr>
          <a:xfrm>
            <a:off x="7167625" y="3212976"/>
            <a:ext cx="0" cy="36498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aphicFrame>
        <p:nvGraphicFramePr>
          <p:cNvPr id="13" name="Таблица 12"/>
          <p:cNvGraphicFramePr>
            <a:graphicFrameLocks noGrp="1"/>
          </p:cNvGraphicFramePr>
          <p:nvPr>
            <p:extLst/>
          </p:nvPr>
        </p:nvGraphicFramePr>
        <p:xfrm>
          <a:off x="179512" y="4149080"/>
          <a:ext cx="3298166" cy="1828800"/>
        </p:xfrm>
        <a:graphic>
          <a:graphicData uri="http://schemas.openxmlformats.org/drawingml/2006/table">
            <a:tbl>
              <a:tblPr firstRow="1" bandRow="1">
                <a:tableStyleId>{5940675A-B579-460E-94D1-54222C63F5DA}</a:tableStyleId>
              </a:tblPr>
              <a:tblGrid>
                <a:gridCol w="3298166"/>
              </a:tblGrid>
              <a:tr h="1744623">
                <a:tc>
                  <a:txBody>
                    <a:bodyPr/>
                    <a:lstStyle/>
                    <a:p>
                      <a:r>
                        <a:rPr lang="ru-RU" sz="1200" b="1" dirty="0" smtClean="0"/>
                        <a:t>Дескриптор</a:t>
                      </a:r>
                      <a:endParaRPr lang="ru-RU" sz="1200" b="1" baseline="0" dirty="0" smtClean="0"/>
                    </a:p>
                    <a:p>
                      <a:pPr marL="171450" indent="-171450">
                        <a:buFontTx/>
                        <a:buChar char="-"/>
                      </a:pPr>
                      <a:r>
                        <a:rPr kumimoji="0" lang="kk-KZ" sz="1200" kern="1200" dirty="0" smtClean="0">
                          <a:solidFill>
                            <a:schemeClr val="tx1"/>
                          </a:solidFill>
                          <a:effectLst/>
                          <a:latin typeface="Times New Roman" pitchFamily="18" charset="0"/>
                          <a:ea typeface="+mn-ea"/>
                          <a:cs typeface="Times New Roman" pitchFamily="18" charset="0"/>
                        </a:rPr>
                        <a:t>есепте берілген</a:t>
                      </a:r>
                      <a:r>
                        <a:rPr kumimoji="0" lang="kk-KZ" sz="1200" kern="1200" baseline="0" dirty="0" smtClean="0">
                          <a:solidFill>
                            <a:schemeClr val="tx1"/>
                          </a:solidFill>
                          <a:effectLst/>
                          <a:latin typeface="Times New Roman" pitchFamily="18" charset="0"/>
                          <a:ea typeface="+mn-ea"/>
                          <a:cs typeface="Times New Roman" pitchFamily="18" charset="0"/>
                        </a:rPr>
                        <a:t> деректерді тірек сөздермен жазады/сызбамен көрсетеді;</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kk-KZ" sz="1200" kern="1200" dirty="0" smtClean="0">
                          <a:solidFill>
                            <a:schemeClr val="tx1"/>
                          </a:solidFill>
                          <a:effectLst/>
                          <a:latin typeface="Times New Roman" pitchFamily="18" charset="0"/>
                          <a:ea typeface="+mn-ea"/>
                          <a:cs typeface="Times New Roman" pitchFamily="18" charset="0"/>
                        </a:rPr>
                        <a:t>берілген  деректерді атауларын  қоса көрсетіп жазады;</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kk-KZ" sz="1200" kern="1200" dirty="0" smtClean="0">
                          <a:solidFill>
                            <a:schemeClr val="tx1"/>
                          </a:solidFill>
                          <a:effectLst/>
                          <a:latin typeface="Times New Roman" pitchFamily="18" charset="0"/>
                          <a:ea typeface="+mn-ea"/>
                          <a:cs typeface="Times New Roman" pitchFamily="18" charset="0"/>
                        </a:rPr>
                        <a:t>есептің сұрағын көрсетеді.</a:t>
                      </a:r>
                      <a:r>
                        <a:rPr kumimoji="0" lang="kk-KZ" sz="1800" kern="1200" dirty="0" smtClean="0">
                          <a:solidFill>
                            <a:schemeClr val="tx1"/>
                          </a:solidFill>
                          <a:effectLst/>
                          <a:latin typeface="+mn-lt"/>
                          <a:ea typeface="+mn-ea"/>
                          <a:cs typeface="+mn-cs"/>
                        </a:rPr>
                        <a:t> </a:t>
                      </a:r>
                      <a:endParaRPr kumimoji="0" lang="ru-RU" sz="18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kumimoji="0" lang="ru-RU" sz="1200" kern="1200" dirty="0" smtClean="0">
                        <a:solidFill>
                          <a:schemeClr val="tx1"/>
                        </a:solidFill>
                        <a:effectLst/>
                        <a:latin typeface="Times New Roman" pitchFamily="18" charset="0"/>
                        <a:ea typeface="+mn-ea"/>
                        <a:cs typeface="Times New Roman" pitchFamily="18" charset="0"/>
                      </a:endParaRPr>
                    </a:p>
                    <a:p>
                      <a:pPr marL="171450" indent="-171450">
                        <a:buFontTx/>
                        <a:buChar char="-"/>
                      </a:pPr>
                      <a:endParaRPr kumimoji="0" lang="kk-KZ" sz="1200" kern="1200" baseline="0" dirty="0" smtClean="0">
                        <a:solidFill>
                          <a:schemeClr val="tx1"/>
                        </a:solidFill>
                        <a:effectLst/>
                        <a:latin typeface="Times New Roman" pitchFamily="18" charset="0"/>
                        <a:ea typeface="+mn-ea"/>
                        <a:cs typeface="Times New Roman" pitchFamily="18" charset="0"/>
                      </a:endParaRPr>
                    </a:p>
                    <a:p>
                      <a:pPr marL="171450" indent="-171450">
                        <a:buFontTx/>
                        <a:buChar char="-"/>
                      </a:pPr>
                      <a:endParaRPr lang="ru-RU" sz="1200" b="1" baseline="0" dirty="0" smtClean="0">
                        <a:latin typeface="Times New Roman" pitchFamily="18" charset="0"/>
                        <a:cs typeface="Times New Roman" pitchFamily="18" charset="0"/>
                      </a:endParaRPr>
                    </a:p>
                  </a:txBody>
                  <a:tcPr/>
                </a:tc>
              </a:tr>
            </a:tbl>
          </a:graphicData>
        </a:graphic>
      </p:graphicFrame>
      <p:sp>
        <p:nvSpPr>
          <p:cNvPr id="16" name="Прямоугольник 15"/>
          <p:cNvSpPr/>
          <p:nvPr/>
        </p:nvSpPr>
        <p:spPr>
          <a:xfrm>
            <a:off x="179512" y="100099"/>
            <a:ext cx="4968552" cy="386309"/>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just"/>
            <a:r>
              <a:rPr lang="ru-RU" sz="1200" dirty="0" err="1" smtClean="0">
                <a:solidFill>
                  <a:prstClr val="black"/>
                </a:solidFill>
              </a:rPr>
              <a:t>Пән</a:t>
            </a:r>
            <a:r>
              <a:rPr lang="ru-RU" sz="1200" dirty="0" smtClean="0">
                <a:solidFill>
                  <a:prstClr val="black"/>
                </a:solidFill>
              </a:rPr>
              <a:t> </a:t>
            </a:r>
            <a:r>
              <a:rPr lang="ru-RU" sz="1200" dirty="0" err="1" smtClean="0">
                <a:solidFill>
                  <a:prstClr val="black"/>
                </a:solidFill>
              </a:rPr>
              <a:t>бойынша</a:t>
            </a:r>
            <a:r>
              <a:rPr lang="ru-RU" sz="1200" dirty="0" smtClean="0">
                <a:solidFill>
                  <a:prstClr val="black"/>
                </a:solidFill>
              </a:rPr>
              <a:t> </a:t>
            </a:r>
            <a:r>
              <a:rPr lang="ru-RU" sz="1200" dirty="0" err="1" smtClean="0">
                <a:solidFill>
                  <a:prstClr val="black"/>
                </a:solidFill>
              </a:rPr>
              <a:t>оқу</a:t>
            </a:r>
            <a:r>
              <a:rPr lang="ru-RU" sz="1200" dirty="0" smtClean="0">
                <a:solidFill>
                  <a:prstClr val="black"/>
                </a:solidFill>
              </a:rPr>
              <a:t> </a:t>
            </a:r>
            <a:r>
              <a:rPr lang="ru-RU" sz="1200" dirty="0" err="1" smtClean="0">
                <a:solidFill>
                  <a:prstClr val="black"/>
                </a:solidFill>
              </a:rPr>
              <a:t>бағдарламасына</a:t>
            </a:r>
            <a:r>
              <a:rPr lang="ru-RU" sz="1200" dirty="0" smtClean="0">
                <a:solidFill>
                  <a:prstClr val="black"/>
                </a:solidFill>
              </a:rPr>
              <a:t> </a:t>
            </a:r>
            <a:r>
              <a:rPr lang="ru-RU" sz="1200" dirty="0" err="1" smtClean="0">
                <a:solidFill>
                  <a:prstClr val="black"/>
                </a:solidFill>
              </a:rPr>
              <a:t>шолу</a:t>
            </a:r>
            <a:r>
              <a:rPr lang="ru-RU" sz="1200" dirty="0" smtClean="0">
                <a:solidFill>
                  <a:prstClr val="black"/>
                </a:solidFill>
              </a:rPr>
              <a:t>.</a:t>
            </a:r>
            <a:endParaRPr lang="ru-RU" sz="1200" dirty="0">
              <a:solidFill>
                <a:prstClr val="black"/>
              </a:solidFill>
            </a:endParaRPr>
          </a:p>
        </p:txBody>
      </p:sp>
      <p:sp>
        <p:nvSpPr>
          <p:cNvPr id="17" name="Прямоугольник 16"/>
          <p:cNvSpPr/>
          <p:nvPr/>
        </p:nvSpPr>
        <p:spPr>
          <a:xfrm>
            <a:off x="5508104" y="100099"/>
            <a:ext cx="3456384" cy="646331"/>
          </a:xfrm>
          <a:prstGeom prst="rect">
            <a:avLst/>
          </a:prstGeom>
          <a:ln w="19050">
            <a:prstDash val="solid"/>
          </a:ln>
        </p:spPr>
        <p:style>
          <a:lnRef idx="2">
            <a:schemeClr val="dk1"/>
          </a:lnRef>
          <a:fillRef idx="1">
            <a:schemeClr val="lt1"/>
          </a:fillRef>
          <a:effectRef idx="0">
            <a:schemeClr val="dk1"/>
          </a:effectRef>
          <a:fontRef idx="minor">
            <a:schemeClr val="dk1"/>
          </a:fontRef>
        </p:style>
        <p:txBody>
          <a:bodyPr wrap="square">
            <a:spAutoFit/>
          </a:bodyPr>
          <a:lstStyle/>
          <a:p>
            <a:r>
              <a:rPr lang="ru-RU" sz="900" dirty="0" smtClean="0">
                <a:solidFill>
                  <a:prstClr val="black"/>
                </a:solidFill>
              </a:rPr>
              <a:t>2. </a:t>
            </a:r>
            <a:r>
              <a:rPr lang="ru-RU" sz="900" dirty="0" err="1" smtClean="0">
                <a:solidFill>
                  <a:prstClr val="black"/>
                </a:solidFill>
              </a:rPr>
              <a:t>Оқу</a:t>
            </a:r>
            <a:r>
              <a:rPr lang="ru-RU" sz="900" dirty="0" smtClean="0">
                <a:solidFill>
                  <a:prstClr val="black"/>
                </a:solidFill>
              </a:rPr>
              <a:t> </a:t>
            </a:r>
            <a:r>
              <a:rPr lang="ru-RU" sz="900" dirty="0" err="1" smtClean="0">
                <a:solidFill>
                  <a:prstClr val="black"/>
                </a:solidFill>
              </a:rPr>
              <a:t>мақсаттарын</a:t>
            </a:r>
            <a:r>
              <a:rPr lang="ru-RU" sz="900" dirty="0" smtClean="0">
                <a:solidFill>
                  <a:prstClr val="black"/>
                </a:solidFill>
              </a:rPr>
              <a:t>  </a:t>
            </a:r>
            <a:r>
              <a:rPr lang="ru-RU" sz="900" dirty="0" err="1" smtClean="0">
                <a:solidFill>
                  <a:prstClr val="black"/>
                </a:solidFill>
              </a:rPr>
              <a:t>ойлау</a:t>
            </a:r>
            <a:r>
              <a:rPr lang="ru-RU" sz="900" dirty="0" smtClean="0">
                <a:solidFill>
                  <a:prstClr val="black"/>
                </a:solidFill>
              </a:rPr>
              <a:t> </a:t>
            </a:r>
            <a:r>
              <a:rPr lang="ru-RU" sz="900" dirty="0" err="1" smtClean="0">
                <a:solidFill>
                  <a:prstClr val="black"/>
                </a:solidFill>
              </a:rPr>
              <a:t>дағдыларының</a:t>
            </a:r>
            <a:r>
              <a:rPr lang="ru-RU" sz="900" dirty="0" smtClean="0">
                <a:solidFill>
                  <a:prstClr val="black"/>
                </a:solidFill>
              </a:rPr>
              <a:t>  </a:t>
            </a:r>
            <a:r>
              <a:rPr lang="ru-RU" sz="900" dirty="0" err="1" smtClean="0">
                <a:solidFill>
                  <a:prstClr val="black"/>
                </a:solidFill>
              </a:rPr>
              <a:t>деңгейімен</a:t>
            </a:r>
            <a:r>
              <a:rPr lang="ru-RU" sz="900" dirty="0" smtClean="0">
                <a:solidFill>
                  <a:prstClr val="black"/>
                </a:solidFill>
              </a:rPr>
              <a:t> </a:t>
            </a:r>
            <a:r>
              <a:rPr lang="ru-RU" sz="900" dirty="0" err="1" smtClean="0">
                <a:solidFill>
                  <a:prstClr val="black"/>
                </a:solidFill>
              </a:rPr>
              <a:t>сәйкестендіру</a:t>
            </a:r>
            <a:r>
              <a:rPr lang="ru-RU" sz="900" dirty="0" smtClean="0">
                <a:solidFill>
                  <a:prstClr val="black"/>
                </a:solidFill>
              </a:rPr>
              <a:t>.</a:t>
            </a:r>
          </a:p>
          <a:p>
            <a:endParaRPr lang="ru-RU" sz="900" dirty="0">
              <a:solidFill>
                <a:prstClr val="black"/>
              </a:solidFill>
            </a:endParaRPr>
          </a:p>
          <a:p>
            <a:r>
              <a:rPr lang="ru-RU" sz="900" dirty="0" smtClean="0">
                <a:solidFill>
                  <a:prstClr val="black"/>
                </a:solidFill>
              </a:rPr>
              <a:t>3. </a:t>
            </a:r>
            <a:r>
              <a:rPr lang="ru-RU" sz="900" dirty="0" err="1" smtClean="0">
                <a:solidFill>
                  <a:prstClr val="black"/>
                </a:solidFill>
              </a:rPr>
              <a:t>Бағалау</a:t>
            </a:r>
            <a:r>
              <a:rPr lang="ru-RU" sz="900" dirty="0" smtClean="0">
                <a:solidFill>
                  <a:prstClr val="black"/>
                </a:solidFill>
              </a:rPr>
              <a:t> </a:t>
            </a:r>
            <a:r>
              <a:rPr lang="ru-RU" sz="900" dirty="0" err="1" smtClean="0">
                <a:solidFill>
                  <a:prstClr val="black"/>
                </a:solidFill>
              </a:rPr>
              <a:t>критерийлерін</a:t>
            </a:r>
            <a:r>
              <a:rPr lang="ru-RU" sz="900" dirty="0" smtClean="0">
                <a:solidFill>
                  <a:prstClr val="black"/>
                </a:solidFill>
              </a:rPr>
              <a:t> </a:t>
            </a:r>
            <a:r>
              <a:rPr lang="ru-RU" sz="900" dirty="0" err="1" smtClean="0">
                <a:solidFill>
                  <a:prstClr val="black"/>
                </a:solidFill>
              </a:rPr>
              <a:t>құрастыру</a:t>
            </a:r>
            <a:r>
              <a:rPr lang="ru-RU" sz="900" dirty="0" smtClean="0">
                <a:solidFill>
                  <a:prstClr val="black"/>
                </a:solidFill>
              </a:rPr>
              <a:t>.</a:t>
            </a:r>
            <a:endParaRPr lang="ru-RU" sz="900" dirty="0">
              <a:solidFill>
                <a:prstClr val="black"/>
              </a:solidFill>
            </a:endParaRPr>
          </a:p>
        </p:txBody>
      </p:sp>
      <p:sp>
        <p:nvSpPr>
          <p:cNvPr id="20" name="Прямоугольник 19"/>
          <p:cNvSpPr/>
          <p:nvPr/>
        </p:nvSpPr>
        <p:spPr>
          <a:xfrm>
            <a:off x="5508104" y="2708920"/>
            <a:ext cx="3456384" cy="461665"/>
          </a:xfrm>
          <a:prstGeom prst="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r>
              <a:rPr lang="ru-RU" sz="900" dirty="0" smtClean="0">
                <a:solidFill>
                  <a:prstClr val="black"/>
                </a:solidFill>
              </a:rPr>
              <a:t>4. </a:t>
            </a:r>
            <a:r>
              <a:rPr lang="ru-RU" sz="1200" dirty="0" err="1" smtClean="0">
                <a:solidFill>
                  <a:prstClr val="black"/>
                </a:solidFill>
              </a:rPr>
              <a:t>Тапсырманың</a:t>
            </a:r>
            <a:r>
              <a:rPr lang="ru-RU" sz="1200" dirty="0" smtClean="0">
                <a:solidFill>
                  <a:prstClr val="black"/>
                </a:solidFill>
              </a:rPr>
              <a:t> </a:t>
            </a:r>
            <a:r>
              <a:rPr lang="ru-RU" sz="1200" dirty="0" err="1" smtClean="0">
                <a:solidFill>
                  <a:prstClr val="black"/>
                </a:solidFill>
              </a:rPr>
              <a:t>түрін</a:t>
            </a:r>
            <a:r>
              <a:rPr lang="ru-RU" sz="1200" dirty="0" smtClean="0">
                <a:solidFill>
                  <a:prstClr val="black"/>
                </a:solidFill>
              </a:rPr>
              <a:t> </a:t>
            </a:r>
            <a:r>
              <a:rPr lang="ru-RU" sz="1200" dirty="0" err="1" smtClean="0">
                <a:solidFill>
                  <a:prstClr val="black"/>
                </a:solidFill>
              </a:rPr>
              <a:t>анықтау</a:t>
            </a:r>
            <a:r>
              <a:rPr lang="ru-RU" sz="1200" dirty="0" smtClean="0">
                <a:solidFill>
                  <a:prstClr val="black"/>
                </a:solidFill>
              </a:rPr>
              <a:t> </a:t>
            </a:r>
            <a:r>
              <a:rPr lang="ru-RU" sz="1200" dirty="0" err="1" smtClean="0">
                <a:solidFill>
                  <a:prstClr val="black"/>
                </a:solidFill>
              </a:rPr>
              <a:t>және</a:t>
            </a:r>
            <a:r>
              <a:rPr lang="ru-RU" sz="1200" dirty="0" smtClean="0">
                <a:solidFill>
                  <a:prstClr val="black"/>
                </a:solidFill>
              </a:rPr>
              <a:t> </a:t>
            </a:r>
            <a:r>
              <a:rPr lang="ru-RU" sz="1200" dirty="0" err="1" smtClean="0">
                <a:solidFill>
                  <a:prstClr val="black"/>
                </a:solidFill>
              </a:rPr>
              <a:t>құрастыру</a:t>
            </a:r>
            <a:r>
              <a:rPr lang="ru-RU" sz="1200" dirty="0" smtClean="0">
                <a:solidFill>
                  <a:prstClr val="black"/>
                </a:solidFill>
              </a:rPr>
              <a:t> </a:t>
            </a:r>
          </a:p>
        </p:txBody>
      </p:sp>
      <p:sp>
        <p:nvSpPr>
          <p:cNvPr id="21" name="Прямоугольник 20"/>
          <p:cNvSpPr/>
          <p:nvPr/>
        </p:nvSpPr>
        <p:spPr>
          <a:xfrm>
            <a:off x="3514030" y="4538517"/>
            <a:ext cx="1634034" cy="600164"/>
          </a:xfrm>
          <a:prstGeom prst="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r>
              <a:rPr lang="ru-RU" sz="900" dirty="0" smtClean="0">
                <a:solidFill>
                  <a:prstClr val="black"/>
                </a:solidFill>
              </a:rPr>
              <a:t>5</a:t>
            </a:r>
            <a:r>
              <a:rPr lang="ru-RU" sz="1000" dirty="0" smtClean="0">
                <a:solidFill>
                  <a:prstClr val="black"/>
                </a:solidFill>
              </a:rPr>
              <a:t>. </a:t>
            </a:r>
            <a:r>
              <a:rPr lang="ru-RU" sz="1100" dirty="0" err="1" smtClean="0">
                <a:solidFill>
                  <a:prstClr val="black"/>
                </a:solidFill>
              </a:rPr>
              <a:t>Тапсырмаға</a:t>
            </a:r>
            <a:r>
              <a:rPr lang="ru-RU" sz="1100" dirty="0" smtClean="0">
                <a:solidFill>
                  <a:prstClr val="black"/>
                </a:solidFill>
              </a:rPr>
              <a:t> </a:t>
            </a:r>
            <a:r>
              <a:rPr lang="ru-RU" sz="1100" dirty="0" err="1" smtClean="0">
                <a:solidFill>
                  <a:prstClr val="black"/>
                </a:solidFill>
              </a:rPr>
              <a:t>дескрипторлар</a:t>
            </a:r>
            <a:r>
              <a:rPr lang="ru-RU" sz="1100" dirty="0" smtClean="0">
                <a:solidFill>
                  <a:prstClr val="black"/>
                </a:solidFill>
              </a:rPr>
              <a:t> </a:t>
            </a:r>
            <a:r>
              <a:rPr lang="ru-RU" sz="1100" dirty="0" err="1" smtClean="0">
                <a:solidFill>
                  <a:prstClr val="black"/>
                </a:solidFill>
              </a:rPr>
              <a:t>құрастыру</a:t>
            </a:r>
            <a:r>
              <a:rPr lang="ru-RU" sz="1100" dirty="0" smtClean="0">
                <a:solidFill>
                  <a:prstClr val="black"/>
                </a:solidFill>
              </a:rPr>
              <a:t>.</a:t>
            </a:r>
            <a:endParaRPr lang="ru-RU" sz="1100" dirty="0">
              <a:solidFill>
                <a:prstClr val="black"/>
              </a:solidFill>
            </a:endParaRPr>
          </a:p>
        </p:txBody>
      </p:sp>
      <p:cxnSp>
        <p:nvCxnSpPr>
          <p:cNvPr id="4" name="Прямая со стрелкой 3"/>
          <p:cNvCxnSpPr>
            <a:stCxn id="16" idx="3"/>
          </p:cNvCxnSpPr>
          <p:nvPr/>
        </p:nvCxnSpPr>
        <p:spPr>
          <a:xfrm>
            <a:off x="5148064" y="293254"/>
            <a:ext cx="36004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8" name="TextBox 17"/>
          <p:cNvSpPr txBox="1"/>
          <p:nvPr/>
        </p:nvSpPr>
        <p:spPr>
          <a:xfrm>
            <a:off x="7257687" y="6237312"/>
            <a:ext cx="1563440" cy="461665"/>
          </a:xfrm>
          <a:prstGeom prst="rect">
            <a:avLst/>
          </a:prstGeom>
          <a:ln w="2857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kk-KZ" sz="1200" dirty="0" smtClean="0">
                <a:solidFill>
                  <a:prstClr val="black"/>
                </a:solidFill>
              </a:rPr>
              <a:t>Толық жауапты сұрақтар</a:t>
            </a:r>
            <a:endParaRPr lang="ru-RU" sz="1200" dirty="0">
              <a:solidFill>
                <a:prstClr val="black"/>
              </a:solidFill>
            </a:endParaRPr>
          </a:p>
        </p:txBody>
      </p:sp>
      <p:pic>
        <p:nvPicPr>
          <p:cNvPr id="15" name="Рисунок 14" descr="https://img-fotki.yandex.ru/get/9091/182494719.0/0_c8ac0_2bfb289f_orig.pn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37108" y="4157648"/>
            <a:ext cx="641157" cy="515863"/>
          </a:xfrm>
          <a:prstGeom prst="rect">
            <a:avLst/>
          </a:prstGeom>
          <a:noFill/>
          <a:ln>
            <a:noFill/>
          </a:ln>
        </p:spPr>
      </p:pic>
      <p:pic>
        <p:nvPicPr>
          <p:cNvPr id="19" name="Рисунок 18" descr="https://thumbs.dreamstime.com/z/%D1%83%D1%82%D0%B5%D0%BD%D0%BE%D0%BA-2030722.jpg"/>
          <p:cNvPicPr/>
          <p:nvPr/>
        </p:nvPicPr>
        <p:blipFill rotWithShape="1">
          <a:blip r:embed="rId3" cstate="print">
            <a:extLst>
              <a:ext uri="{28A0092B-C50C-407E-A947-70E740481C1C}">
                <a14:useLocalDpi xmlns:a14="http://schemas.microsoft.com/office/drawing/2010/main" xmlns="" val="0"/>
              </a:ext>
            </a:extLst>
          </a:blip>
          <a:srcRect l="8280" t="1797" r="15388" b="1951"/>
          <a:stretch/>
        </p:blipFill>
        <p:spPr bwMode="auto">
          <a:xfrm>
            <a:off x="6566246" y="4673512"/>
            <a:ext cx="371475" cy="474345"/>
          </a:xfrm>
          <a:prstGeom prst="rect">
            <a:avLst/>
          </a:prstGeom>
          <a:noFill/>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6007818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11"/>
          <p:cNvSpPr>
            <a:spLocks noGrp="1"/>
          </p:cNvSpPr>
          <p:nvPr>
            <p:ph type="title"/>
          </p:nvPr>
        </p:nvSpPr>
        <p:spPr>
          <a:xfrm>
            <a:off x="313841" y="365137"/>
            <a:ext cx="8531817" cy="828243"/>
          </a:xfrm>
        </p:spPr>
        <p:txBody>
          <a:bodyPr>
            <a:noAutofit/>
          </a:bodyPr>
          <a:lstStyle/>
          <a:p>
            <a:pPr algn="ctr"/>
            <a:r>
              <a:rPr lang="ru-RU" sz="3000" b="1" dirty="0" err="1" smtClean="0">
                <a:latin typeface="Times New Roman" pitchFamily="18" charset="0"/>
                <a:cs typeface="Times New Roman" pitchFamily="18" charset="0"/>
              </a:rPr>
              <a:t>Бөлім/ортақ тақырып бойынша</a:t>
            </a:r>
            <a:r>
              <a:rPr lang="ru-RU" sz="3000" b="1" dirty="0" smtClean="0">
                <a:latin typeface="Times New Roman" pitchFamily="18" charset="0"/>
                <a:cs typeface="Times New Roman" pitchFamily="18" charset="0"/>
              </a:rPr>
              <a:t> </a:t>
            </a:r>
            <a:r>
              <a:rPr lang="ru-RU" sz="3000" b="1" dirty="0" err="1" smtClean="0">
                <a:latin typeface="Times New Roman" pitchFamily="18" charset="0"/>
                <a:cs typeface="Times New Roman" pitchFamily="18" charset="0"/>
              </a:rPr>
              <a:t>жиынтық бағалаудың нәтижесі бойынша</a:t>
            </a:r>
            <a:r>
              <a:rPr lang="ru-RU" sz="3000" b="1" dirty="0" smtClean="0">
                <a:latin typeface="Times New Roman" pitchFamily="18" charset="0"/>
                <a:cs typeface="Times New Roman" pitchFamily="18" charset="0"/>
              </a:rPr>
              <a:t>  </a:t>
            </a:r>
            <a:r>
              <a:rPr lang="ru-RU" sz="3000" b="1" dirty="0" err="1" smtClean="0">
                <a:latin typeface="Times New Roman" pitchFamily="18" charset="0"/>
                <a:cs typeface="Times New Roman" pitchFamily="18" charset="0"/>
              </a:rPr>
              <a:t>кері</a:t>
            </a:r>
            <a:r>
              <a:rPr lang="ru-RU" sz="3000" b="1" dirty="0" smtClean="0">
                <a:latin typeface="Times New Roman" pitchFamily="18" charset="0"/>
                <a:cs typeface="Times New Roman" pitchFamily="18" charset="0"/>
              </a:rPr>
              <a:t>  </a:t>
            </a:r>
            <a:r>
              <a:rPr lang="ru-RU" sz="3000" b="1" dirty="0" err="1" smtClean="0">
                <a:latin typeface="Times New Roman" pitchFamily="18" charset="0"/>
                <a:cs typeface="Times New Roman" pitchFamily="18" charset="0"/>
              </a:rPr>
              <a:t>байланыс</a:t>
            </a:r>
            <a:r>
              <a:rPr lang="ru-RU" sz="3000" b="1" dirty="0" smtClean="0">
                <a:latin typeface="Times New Roman" pitchFamily="18" charset="0"/>
                <a:cs typeface="Times New Roman" pitchFamily="18" charset="0"/>
              </a:rPr>
              <a:t> </a:t>
            </a:r>
            <a:r>
              <a:rPr lang="ru-RU" sz="3000" b="1" dirty="0" err="1" smtClean="0">
                <a:latin typeface="Times New Roman" pitchFamily="18" charset="0"/>
                <a:cs typeface="Times New Roman" pitchFamily="18" charset="0"/>
              </a:rPr>
              <a:t>құралы </a:t>
            </a:r>
            <a:r>
              <a:rPr lang="ru-RU" sz="3000" b="1" dirty="0" smtClean="0">
                <a:latin typeface="Times New Roman" pitchFamily="18" charset="0"/>
                <a:cs typeface="Times New Roman" pitchFamily="18" charset="0"/>
              </a:rPr>
              <a:t>- РУБРИКА</a:t>
            </a:r>
            <a:endParaRPr lang="ru-RU" sz="3000" b="1" dirty="0">
              <a:latin typeface="Times New Roman" pitchFamily="18" charset="0"/>
              <a:cs typeface="Times New Roman" pitchFamily="18" charset="0"/>
            </a:endParaRPr>
          </a:p>
        </p:txBody>
      </p:sp>
      <p:sp>
        <p:nvSpPr>
          <p:cNvPr id="3" name="Объект 2"/>
          <p:cNvSpPr>
            <a:spLocks noGrp="1"/>
          </p:cNvSpPr>
          <p:nvPr>
            <p:ph idx="1"/>
          </p:nvPr>
        </p:nvSpPr>
        <p:spPr>
          <a:xfrm>
            <a:off x="621506" y="1340841"/>
            <a:ext cx="7886700" cy="1973869"/>
          </a:xfrm>
        </p:spPr>
        <p:txBody>
          <a:bodyPr>
            <a:noAutofit/>
          </a:bodyPr>
          <a:lstStyle/>
          <a:p>
            <a:pPr algn="just"/>
            <a:r>
              <a:rPr lang="ru-RU" sz="2000" b="1" dirty="0" smtClean="0">
                <a:latin typeface="Times New Roman" pitchFamily="18" charset="0"/>
                <a:cs typeface="Times New Roman" pitchFamily="18" charset="0"/>
              </a:rPr>
              <a:t>Рубрика </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бағалау критерийлеріне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сәйкес оқу жетістігінің деңгейлерін көрсеру құралы</a:t>
            </a:r>
            <a:endParaRPr lang="ru-RU" sz="2000" dirty="0" smtClean="0">
              <a:latin typeface="Times New Roman" pitchFamily="18" charset="0"/>
              <a:cs typeface="Times New Roman" pitchFamily="18" charset="0"/>
            </a:endParaRPr>
          </a:p>
          <a:p>
            <a:pPr algn="just">
              <a:buNone/>
            </a:pPr>
            <a:endParaRPr lang="ru-RU" sz="2000" dirty="0" smtClean="0">
              <a:latin typeface="Times New Roman" pitchFamily="18" charset="0"/>
              <a:cs typeface="Times New Roman" pitchFamily="18" charset="0"/>
            </a:endParaRPr>
          </a:p>
          <a:p>
            <a:pPr algn="just"/>
            <a:r>
              <a:rPr lang="ru-RU" sz="2000" dirty="0" err="1" smtClean="0">
                <a:latin typeface="Times New Roman" pitchFamily="18" charset="0"/>
                <a:cs typeface="Times New Roman" pitchFamily="18" charset="0"/>
              </a:rPr>
              <a:t>Рубрикада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мұғалім әрбір оқушы үшін әрбір </a:t>
            </a:r>
            <a:r>
              <a:rPr lang="ru-RU" sz="2000" dirty="0" smtClean="0">
                <a:latin typeface="Times New Roman" pitchFamily="18" charset="0"/>
                <a:cs typeface="Times New Roman" pitchFamily="18" charset="0"/>
              </a:rPr>
              <a:t>критерий </a:t>
            </a:r>
            <a:r>
              <a:rPr lang="ru-RU" sz="2000" dirty="0" err="1" smtClean="0">
                <a:latin typeface="Times New Roman" pitchFamily="18" charset="0"/>
                <a:cs typeface="Times New Roman" pitchFamily="18" charset="0"/>
              </a:rPr>
              <a:t>бойынша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оның  қол жеткізген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оқу жетістігінің деңгейін белгілеп</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көрсетеді</a:t>
            </a:r>
            <a:endParaRPr lang="ru-RU" sz="2000" dirty="0" smtClean="0">
              <a:latin typeface="Times New Roman" pitchFamily="18" charset="0"/>
              <a:cs typeface="Times New Roman" pitchFamily="18" charset="0"/>
            </a:endParaRPr>
          </a:p>
          <a:p>
            <a:pPr algn="just">
              <a:buNone/>
            </a:pPr>
            <a:endParaRPr lang="ru-RU" sz="2000" dirty="0">
              <a:latin typeface="Arial Narrow" pitchFamily="34" charset="0"/>
            </a:endParaRPr>
          </a:p>
        </p:txBody>
      </p:sp>
      <p:sp>
        <p:nvSpPr>
          <p:cNvPr id="4" name="Прямоугольник 3"/>
          <p:cNvSpPr/>
          <p:nvPr/>
        </p:nvSpPr>
        <p:spPr>
          <a:xfrm>
            <a:off x="4216657" y="4305982"/>
            <a:ext cx="288032" cy="2880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1914" tIns="60957" rIns="121914" bIns="60957" rtlCol="0" anchor="ctr"/>
          <a:lstStyle/>
          <a:p>
            <a:pPr algn="ctr" defTabSz="1219140"/>
            <a:endParaRPr lang="ru-RU">
              <a:solidFill>
                <a:prstClr val="white"/>
              </a:solidFill>
            </a:endParaRPr>
          </a:p>
        </p:txBody>
      </p:sp>
      <p:sp>
        <p:nvSpPr>
          <p:cNvPr id="9" name="Прямоугольник 8"/>
          <p:cNvSpPr/>
          <p:nvPr/>
        </p:nvSpPr>
        <p:spPr>
          <a:xfrm>
            <a:off x="4216657" y="5559589"/>
            <a:ext cx="288032" cy="2880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1914" tIns="60957" rIns="121914" bIns="60957" rtlCol="0" anchor="ctr"/>
          <a:lstStyle/>
          <a:p>
            <a:pPr algn="ctr" defTabSz="1219140"/>
            <a:endParaRPr lang="ru-RU">
              <a:solidFill>
                <a:prstClr val="white"/>
              </a:solidFill>
            </a:endParaRPr>
          </a:p>
        </p:txBody>
      </p:sp>
      <p:graphicFrame>
        <p:nvGraphicFramePr>
          <p:cNvPr id="13" name="Таблица 12"/>
          <p:cNvGraphicFramePr>
            <a:graphicFrameLocks noGrp="1"/>
          </p:cNvGraphicFramePr>
          <p:nvPr>
            <p:extLst>
              <p:ext uri="{D42A27DB-BD31-4B8C-83A1-F6EECF244321}">
                <p14:modId xmlns:p14="http://schemas.microsoft.com/office/powerpoint/2010/main" xmlns="" val="1557293044"/>
              </p:ext>
            </p:extLst>
          </p:nvPr>
        </p:nvGraphicFramePr>
        <p:xfrm>
          <a:off x="134767" y="3463376"/>
          <a:ext cx="8858251" cy="3568299"/>
        </p:xfrm>
        <a:graphic>
          <a:graphicData uri="http://schemas.openxmlformats.org/drawingml/2006/table">
            <a:tbl>
              <a:tblPr firstRow="1" firstCol="1" bandRow="1">
                <a:tableStyleId>{D7AC3CCA-C797-4891-BE02-D94E43425B78}</a:tableStyleId>
              </a:tblPr>
              <a:tblGrid>
                <a:gridCol w="1993106"/>
                <a:gridCol w="2386563"/>
                <a:gridCol w="2228254"/>
                <a:gridCol w="2250328"/>
              </a:tblGrid>
              <a:tr h="335902">
                <a:tc rowSpan="2">
                  <a:txBody>
                    <a:bodyPr/>
                    <a:lstStyle/>
                    <a:p>
                      <a:pPr algn="ctr">
                        <a:lnSpc>
                          <a:spcPct val="100000"/>
                        </a:lnSpc>
                      </a:pPr>
                      <a:r>
                        <a:rPr lang="kk-KZ" sz="1800" dirty="0" smtClean="0">
                          <a:effectLst/>
                          <a:latin typeface="Arial Narrow" pitchFamily="34" charset="0"/>
                          <a:ea typeface="Calibri"/>
                          <a:cs typeface="Times New Roman" panose="02020603050405020304" pitchFamily="18" charset="0"/>
                        </a:rPr>
                        <a:t>Бағалау критерийлері</a:t>
                      </a:r>
                      <a:endParaRPr lang="ru-RU" sz="1800" dirty="0">
                        <a:effectLst/>
                        <a:latin typeface="Arial Narrow" pitchFamily="34" charset="0"/>
                        <a:ea typeface="Calibri"/>
                        <a:cs typeface="Times New Roman" panose="02020603050405020304" pitchFamily="18" charset="0"/>
                      </a:endParaRPr>
                    </a:p>
                  </a:txBody>
                  <a:tcPr marL="51119" marR="51119" marT="9467" marB="0" anchor="ctr">
                    <a:solidFill>
                      <a:schemeClr val="bg1"/>
                    </a:solidFill>
                  </a:tcPr>
                </a:tc>
                <a:tc gridSpan="3">
                  <a:txBody>
                    <a:bodyPr/>
                    <a:lstStyle/>
                    <a:p>
                      <a:pPr algn="ctr">
                        <a:lnSpc>
                          <a:spcPct val="100000"/>
                        </a:lnSpc>
                      </a:pPr>
                      <a:r>
                        <a:rPr lang="kk-KZ" sz="1800" dirty="0" smtClean="0">
                          <a:effectLst/>
                          <a:latin typeface="Arial Narrow" pitchFamily="34" charset="0"/>
                          <a:ea typeface="Calibri"/>
                          <a:cs typeface="Times New Roman" panose="02020603050405020304" pitchFamily="18" charset="0"/>
                        </a:rPr>
                        <a:t>Деңгейлер</a:t>
                      </a:r>
                      <a:endParaRPr lang="ru-RU" sz="1800" dirty="0">
                        <a:effectLst/>
                        <a:latin typeface="Arial Narrow" pitchFamily="34" charset="0"/>
                        <a:ea typeface="Calibri"/>
                        <a:cs typeface="Times New Roman" panose="02020603050405020304" pitchFamily="18" charset="0"/>
                      </a:endParaRPr>
                    </a:p>
                  </a:txBody>
                  <a:tcPr marL="51119" marR="51119" marT="9467" marB="0" anchor="ctr">
                    <a:solidFill>
                      <a:schemeClr val="bg1"/>
                    </a:solidFill>
                  </a:tcPr>
                </a:tc>
                <a:tc hMerge="1">
                  <a:txBody>
                    <a:bodyPr/>
                    <a:lstStyle/>
                    <a:p>
                      <a:endParaRPr lang="ru-RU" sz="1800" dirty="0">
                        <a:effectLst/>
                        <a:latin typeface="Times New Roman" panose="02020603050405020304" pitchFamily="18" charset="0"/>
                        <a:ea typeface="Calibri"/>
                        <a:cs typeface="Times New Roman" panose="02020603050405020304" pitchFamily="18" charset="0"/>
                      </a:endParaRPr>
                    </a:p>
                  </a:txBody>
                  <a:tcPr marL="68159" marR="68159" marT="9467" marB="0">
                    <a:solidFill>
                      <a:schemeClr val="bg1"/>
                    </a:solidFill>
                  </a:tcPr>
                </a:tc>
                <a:tc hMerge="1">
                  <a:txBody>
                    <a:bodyPr/>
                    <a:lstStyle/>
                    <a:p>
                      <a:endParaRPr lang="ru-RU" sz="1800" b="0" dirty="0">
                        <a:effectLst/>
                        <a:latin typeface="Times New Roman" panose="02020603050405020304" pitchFamily="18" charset="0"/>
                        <a:ea typeface="Calibri"/>
                        <a:cs typeface="Times New Roman" panose="02020603050405020304" pitchFamily="18" charset="0"/>
                      </a:endParaRPr>
                    </a:p>
                  </a:txBody>
                  <a:tcPr marL="68159" marR="68159" marT="9467" marB="0">
                    <a:solidFill>
                      <a:schemeClr val="bg1"/>
                    </a:solidFill>
                  </a:tcPr>
                </a:tc>
              </a:tr>
              <a:tr h="470263">
                <a:tc vMerge="1">
                  <a:txBody>
                    <a:bodyPr/>
                    <a:lstStyle/>
                    <a:p>
                      <a:endParaRPr lang="ru-RU" sz="1800" dirty="0">
                        <a:effectLst/>
                        <a:latin typeface="Times New Roman" panose="02020603050405020304" pitchFamily="18" charset="0"/>
                        <a:ea typeface="Calibri"/>
                        <a:cs typeface="Times New Roman" panose="02020603050405020304" pitchFamily="18" charset="0"/>
                      </a:endParaRPr>
                    </a:p>
                  </a:txBody>
                  <a:tcPr marL="68159" marR="68159" marT="9467" marB="0">
                    <a:solidFill>
                      <a:schemeClr val="bg1"/>
                    </a:solidFill>
                  </a:tcPr>
                </a:tc>
                <a:tc>
                  <a:txBody>
                    <a:bodyPr/>
                    <a:lstStyle/>
                    <a:p>
                      <a:pPr algn="ctr">
                        <a:lnSpc>
                          <a:spcPct val="100000"/>
                        </a:lnSpc>
                      </a:pPr>
                      <a:r>
                        <a:rPr lang="kk-KZ" sz="1800" b="1" i="1" dirty="0" smtClean="0">
                          <a:effectLst/>
                          <a:latin typeface="Arial Narrow" pitchFamily="34" charset="0"/>
                          <a:ea typeface="Calibri"/>
                          <a:cs typeface="Times New Roman" panose="02020603050405020304" pitchFamily="18" charset="0"/>
                        </a:rPr>
                        <a:t>Жоғары</a:t>
                      </a:r>
                      <a:endParaRPr lang="ru-RU" sz="1800" b="1" i="1" dirty="0">
                        <a:effectLst/>
                        <a:latin typeface="Arial Narrow" pitchFamily="34" charset="0"/>
                        <a:ea typeface="Calibri"/>
                        <a:cs typeface="Times New Roman" panose="02020603050405020304" pitchFamily="18" charset="0"/>
                      </a:endParaRPr>
                    </a:p>
                  </a:txBody>
                  <a:tcPr marL="51119" marR="51119" marT="9467" marB="0" anchor="ctr">
                    <a:solidFill>
                      <a:schemeClr val="bg1"/>
                    </a:solidFill>
                  </a:tcPr>
                </a:tc>
                <a:tc>
                  <a:txBody>
                    <a:bodyPr/>
                    <a:lstStyle/>
                    <a:p>
                      <a:pPr algn="ctr">
                        <a:lnSpc>
                          <a:spcPct val="100000"/>
                        </a:lnSpc>
                      </a:pPr>
                      <a:r>
                        <a:rPr lang="kk-KZ" sz="1800" b="1" i="1" dirty="0" smtClean="0">
                          <a:effectLst/>
                          <a:latin typeface="Arial Narrow" pitchFamily="34" charset="0"/>
                          <a:ea typeface="Calibri"/>
                          <a:cs typeface="Times New Roman" panose="02020603050405020304" pitchFamily="18" charset="0"/>
                        </a:rPr>
                        <a:t>Орта</a:t>
                      </a:r>
                      <a:endParaRPr lang="ru-RU" sz="1800" b="1" i="1" dirty="0">
                        <a:effectLst/>
                        <a:latin typeface="Arial Narrow" pitchFamily="34" charset="0"/>
                        <a:ea typeface="Calibri"/>
                        <a:cs typeface="Times New Roman" panose="02020603050405020304" pitchFamily="18" charset="0"/>
                      </a:endParaRPr>
                    </a:p>
                  </a:txBody>
                  <a:tcPr marL="51119" marR="51119" marT="9467" marB="0" anchor="ctr">
                    <a:solidFill>
                      <a:schemeClr val="bg1"/>
                    </a:solidFill>
                  </a:tcPr>
                </a:tc>
                <a:tc>
                  <a:txBody>
                    <a:bodyPr/>
                    <a:lstStyle/>
                    <a:p>
                      <a:pPr algn="ctr">
                        <a:lnSpc>
                          <a:spcPct val="100000"/>
                        </a:lnSpc>
                      </a:pPr>
                      <a:r>
                        <a:rPr lang="kk-KZ" sz="1800" b="1" i="1" dirty="0" smtClean="0">
                          <a:effectLst/>
                          <a:latin typeface="Arial Narrow" pitchFamily="34" charset="0"/>
                          <a:ea typeface="Calibri"/>
                          <a:cs typeface="Times New Roman" panose="02020603050405020304" pitchFamily="18" charset="0"/>
                        </a:rPr>
                        <a:t>Төмен</a:t>
                      </a:r>
                      <a:endParaRPr lang="ru-RU" sz="1800" b="1" i="1" dirty="0">
                        <a:effectLst/>
                        <a:latin typeface="Arial Narrow" pitchFamily="34" charset="0"/>
                        <a:ea typeface="Calibri"/>
                        <a:cs typeface="Times New Roman" panose="02020603050405020304" pitchFamily="18" charset="0"/>
                      </a:endParaRPr>
                    </a:p>
                  </a:txBody>
                  <a:tcPr marL="51119" marR="51119" marT="9467" marB="0" anchor="ctr">
                    <a:solidFill>
                      <a:schemeClr val="bg1"/>
                    </a:solidFill>
                  </a:tcPr>
                </a:tc>
              </a:tr>
              <a:tr h="1441386">
                <a:tc>
                  <a:txBody>
                    <a:bodyPr/>
                    <a:lstStyle/>
                    <a:p>
                      <a:pPr algn="l">
                        <a:lnSpc>
                          <a:spcPct val="100000"/>
                        </a:lnSpc>
                      </a:pPr>
                      <a:r>
                        <a:rPr lang="ru-RU" sz="1800" b="0" dirty="0" err="1" smtClean="0">
                          <a:effectLst/>
                          <a:latin typeface="Times New Roman" pitchFamily="18" charset="0"/>
                          <a:ea typeface="Calibri"/>
                          <a:cs typeface="Times New Roman" pitchFamily="18" charset="0"/>
                        </a:rPr>
                        <a:t>Бірмүшені </a:t>
                      </a:r>
                      <a:r>
                        <a:rPr lang="ru-RU" sz="1800" b="0" dirty="0" smtClean="0">
                          <a:effectLst/>
                          <a:latin typeface="Times New Roman" pitchFamily="18" charset="0"/>
                          <a:ea typeface="Calibri"/>
                          <a:cs typeface="Times New Roman" pitchFamily="18" charset="0"/>
                        </a:rPr>
                        <a:t>стандарт </a:t>
                      </a:r>
                      <a:r>
                        <a:rPr lang="ru-RU" sz="1800" b="0" dirty="0" err="1" smtClean="0">
                          <a:effectLst/>
                          <a:latin typeface="Times New Roman" pitchFamily="18" charset="0"/>
                          <a:ea typeface="Calibri"/>
                          <a:cs typeface="Times New Roman" pitchFamily="18" charset="0"/>
                        </a:rPr>
                        <a:t>түрге келтіруді</a:t>
                      </a:r>
                      <a:r>
                        <a:rPr lang="ru-RU" sz="1800" b="0" dirty="0" smtClean="0">
                          <a:effectLst/>
                          <a:latin typeface="Times New Roman" pitchFamily="18" charset="0"/>
                          <a:ea typeface="Calibri"/>
                          <a:cs typeface="Times New Roman" pitchFamily="18" charset="0"/>
                        </a:rPr>
                        <a:t> </a:t>
                      </a:r>
                      <a:r>
                        <a:rPr lang="ru-RU" sz="1800" b="0" dirty="0" err="1" smtClean="0">
                          <a:effectLst/>
                          <a:latin typeface="Times New Roman" pitchFamily="18" charset="0"/>
                          <a:ea typeface="Calibri"/>
                          <a:cs typeface="Times New Roman" pitchFamily="18" charset="0"/>
                        </a:rPr>
                        <a:t>біледі</a:t>
                      </a:r>
                      <a:r>
                        <a:rPr lang="ru-RU" sz="1800" b="0" dirty="0" smtClean="0">
                          <a:effectLst/>
                          <a:latin typeface="Times New Roman" pitchFamily="18" charset="0"/>
                          <a:ea typeface="Calibri"/>
                          <a:cs typeface="Times New Roman" pitchFamily="18" charset="0"/>
                        </a:rPr>
                        <a:t>, </a:t>
                      </a:r>
                      <a:r>
                        <a:rPr lang="ru-RU" sz="1800" b="0" dirty="0" err="1" smtClean="0">
                          <a:effectLst/>
                          <a:latin typeface="Times New Roman" pitchFamily="18" charset="0"/>
                          <a:ea typeface="Calibri"/>
                          <a:cs typeface="Times New Roman" pitchFamily="18" charset="0"/>
                        </a:rPr>
                        <a:t>бірмүшенің коэффициентін</a:t>
                      </a:r>
                      <a:r>
                        <a:rPr lang="ru-RU" sz="1800" b="0" dirty="0" smtClean="0">
                          <a:effectLst/>
                          <a:latin typeface="Times New Roman" pitchFamily="18" charset="0"/>
                          <a:ea typeface="Calibri"/>
                          <a:cs typeface="Times New Roman" pitchFamily="18" charset="0"/>
                        </a:rPr>
                        <a:t> </a:t>
                      </a:r>
                      <a:r>
                        <a:rPr lang="ru-RU" sz="1800" b="0" dirty="0" err="1" smtClean="0">
                          <a:effectLst/>
                          <a:latin typeface="Times New Roman" pitchFamily="18" charset="0"/>
                          <a:ea typeface="Calibri"/>
                          <a:cs typeface="Times New Roman" pitchFamily="18" charset="0"/>
                        </a:rPr>
                        <a:t>анықтайды</a:t>
                      </a:r>
                      <a:endParaRPr lang="ru-RU" sz="1800" dirty="0">
                        <a:effectLst/>
                        <a:latin typeface="Times New Roman" pitchFamily="18" charset="0"/>
                        <a:ea typeface="Calibri"/>
                        <a:cs typeface="Times New Roman" pitchFamily="18" charset="0"/>
                      </a:endParaRPr>
                    </a:p>
                  </a:txBody>
                  <a:tcPr marL="51119" marR="51119" marT="9467" marB="0" anchor="c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dirty="0" smtClean="0">
                          <a:effectLst/>
                          <a:latin typeface="Times New Roman" pitchFamily="18" charset="0"/>
                          <a:ea typeface="Calibri"/>
                          <a:cs typeface="Times New Roman" pitchFamily="18" charset="0"/>
                        </a:rPr>
                        <a:t>Дәреженің қасиеттерін қолданады, бірмүшені стандарт түрге келтіреді, бірмүшенің коэффициентін анықтайды</a:t>
                      </a:r>
                    </a:p>
                  </a:txBody>
                  <a:tcPr marL="51119" marR="51119" marT="9467" marB="0" anchor="ctr">
                    <a:solidFill>
                      <a:schemeClr val="bg1"/>
                    </a:solidFill>
                  </a:tcPr>
                </a:tc>
                <a:tc>
                  <a:txBody>
                    <a:bodyPr/>
                    <a:lstStyle/>
                    <a:p>
                      <a:pPr algn="l">
                        <a:lnSpc>
                          <a:spcPct val="100000"/>
                        </a:lnSpc>
                      </a:pPr>
                      <a:r>
                        <a:rPr lang="kk-KZ" sz="1800" dirty="0" smtClean="0">
                          <a:effectLst/>
                          <a:latin typeface="Times New Roman" pitchFamily="18" charset="0"/>
                          <a:ea typeface="Calibri"/>
                          <a:cs typeface="Times New Roman" pitchFamily="18" charset="0"/>
                        </a:rPr>
                        <a:t>Бірмүшені стандарт түрге келтіргенде дәрежені қолданады, бірақ  аздаған қателер жібереді</a:t>
                      </a:r>
                      <a:endParaRPr lang="ru-RU" sz="1800" dirty="0">
                        <a:effectLst/>
                        <a:latin typeface="Times New Roman" pitchFamily="18" charset="0"/>
                        <a:ea typeface="Calibri"/>
                        <a:cs typeface="Times New Roman" pitchFamily="18" charset="0"/>
                      </a:endParaRPr>
                    </a:p>
                  </a:txBody>
                  <a:tcPr marL="51119" marR="51119" marT="9467" marB="0" anchor="ctr">
                    <a:solidFill>
                      <a:schemeClr val="bg1"/>
                    </a:solidFill>
                  </a:tcPr>
                </a:tc>
                <a:tc>
                  <a:txBody>
                    <a:bodyPr/>
                    <a:lstStyle/>
                    <a:p>
                      <a:pPr algn="l">
                        <a:lnSpc>
                          <a:spcPct val="100000"/>
                        </a:lnSpc>
                      </a:pPr>
                      <a:r>
                        <a:rPr lang="kk-KZ" sz="1800" dirty="0" smtClean="0">
                          <a:effectLst/>
                          <a:latin typeface="Times New Roman" pitchFamily="18" charset="0"/>
                          <a:ea typeface="Calibri"/>
                          <a:cs typeface="Times New Roman" pitchFamily="18" charset="0"/>
                        </a:rPr>
                        <a:t>Бірмүшені стандарт түрге келтіруде және коэффициентін анықтағанда </a:t>
                      </a:r>
                      <a:r>
                        <a:rPr lang="kk-KZ" sz="1800" baseline="0" dirty="0" smtClean="0">
                          <a:effectLst/>
                          <a:latin typeface="Times New Roman" pitchFamily="18" charset="0"/>
                          <a:ea typeface="Calibri"/>
                          <a:cs typeface="Times New Roman" pitchFamily="18" charset="0"/>
                        </a:rPr>
                        <a:t> қиналады, қателеседі</a:t>
                      </a:r>
                    </a:p>
                    <a:p>
                      <a:pPr algn="l">
                        <a:lnSpc>
                          <a:spcPct val="100000"/>
                        </a:lnSpc>
                      </a:pPr>
                      <a:endParaRPr lang="ru-RU" sz="1800" b="0" dirty="0">
                        <a:effectLst/>
                        <a:latin typeface="Times New Roman" pitchFamily="18" charset="0"/>
                        <a:ea typeface="Calibri"/>
                        <a:cs typeface="Times New Roman" pitchFamily="18" charset="0"/>
                      </a:endParaRPr>
                    </a:p>
                  </a:txBody>
                  <a:tcPr marL="51119" marR="51119" marT="9467" marB="0" anchor="ctr">
                    <a:solidFill>
                      <a:schemeClr val="bg1"/>
                    </a:solidFill>
                  </a:tcPr>
                </a:tc>
              </a:tr>
              <a:tr h="9873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dirty="0" err="1" smtClean="0">
                          <a:effectLst/>
                          <a:latin typeface="Times New Roman" pitchFamily="18" charset="0"/>
                          <a:ea typeface="Calibri"/>
                          <a:cs typeface="Times New Roman" pitchFamily="18" charset="0"/>
                        </a:rPr>
                        <a:t>Көпмүшелерді қосу және азайтуды</a:t>
                      </a:r>
                      <a:r>
                        <a:rPr lang="ru-RU" sz="1800" b="0" dirty="0" smtClean="0">
                          <a:effectLst/>
                          <a:latin typeface="Times New Roman" pitchFamily="18" charset="0"/>
                          <a:ea typeface="Calibri"/>
                          <a:cs typeface="Times New Roman" pitchFamily="18" charset="0"/>
                        </a:rPr>
                        <a:t> </a:t>
                      </a:r>
                      <a:r>
                        <a:rPr lang="ru-RU" sz="1800" b="0" dirty="0" err="1" smtClean="0">
                          <a:effectLst/>
                          <a:latin typeface="Times New Roman" pitchFamily="18" charset="0"/>
                          <a:ea typeface="Calibri"/>
                          <a:cs typeface="Times New Roman" pitchFamily="18" charset="0"/>
                        </a:rPr>
                        <a:t>орындайды</a:t>
                      </a:r>
                      <a:endParaRPr lang="ru-RU" sz="1800" b="0" dirty="0" smtClean="0">
                        <a:effectLst/>
                        <a:latin typeface="Times New Roman" pitchFamily="18" charset="0"/>
                        <a:ea typeface="Calibri"/>
                        <a:cs typeface="Times New Roman" pitchFamily="18" charset="0"/>
                      </a:endParaRPr>
                    </a:p>
                  </a:txBody>
                  <a:tcPr marL="51119" marR="51119" marT="9467" marB="0" anchor="ctr">
                    <a:solidFill>
                      <a:schemeClr val="bg1"/>
                    </a:solidFill>
                  </a:tcPr>
                </a:tc>
                <a:tc>
                  <a:txBody>
                    <a:bodyPr/>
                    <a:lstStyle/>
                    <a:p>
                      <a:pPr algn="l">
                        <a:lnSpc>
                          <a:spcPct val="100000"/>
                        </a:lnSpc>
                        <a:spcAft>
                          <a:spcPts val="0"/>
                        </a:spcAft>
                      </a:pPr>
                      <a:r>
                        <a:rPr lang="kk-KZ" sz="1800" dirty="0" smtClean="0">
                          <a:effectLst/>
                          <a:latin typeface="Times New Roman" pitchFamily="18" charset="0"/>
                          <a:ea typeface="Calibri"/>
                          <a:cs typeface="Times New Roman" pitchFamily="18" charset="0"/>
                        </a:rPr>
                        <a:t>Көпмүшелердің қосындысы</a:t>
                      </a:r>
                      <a:r>
                        <a:rPr lang="kk-KZ" sz="1800" baseline="0" dirty="0" smtClean="0">
                          <a:effectLst/>
                          <a:latin typeface="Times New Roman" pitchFamily="18" charset="0"/>
                          <a:ea typeface="Calibri"/>
                          <a:cs typeface="Times New Roman" pitchFamily="18" charset="0"/>
                        </a:rPr>
                        <a:t> мен айырмасын дұрыс</a:t>
                      </a:r>
                    </a:p>
                    <a:p>
                      <a:pPr algn="l">
                        <a:lnSpc>
                          <a:spcPct val="100000"/>
                        </a:lnSpc>
                        <a:spcAft>
                          <a:spcPts val="0"/>
                        </a:spcAft>
                      </a:pPr>
                      <a:r>
                        <a:rPr lang="kk-KZ" sz="1800" baseline="0" dirty="0" smtClean="0">
                          <a:effectLst/>
                          <a:latin typeface="Times New Roman" pitchFamily="18" charset="0"/>
                          <a:ea typeface="Calibri"/>
                          <a:cs typeface="Times New Roman" pitchFamily="18" charset="0"/>
                        </a:rPr>
                        <a:t>табады</a:t>
                      </a:r>
                      <a:endParaRPr lang="ru-RU" sz="1800" dirty="0">
                        <a:effectLst/>
                        <a:latin typeface="Times New Roman" pitchFamily="18" charset="0"/>
                        <a:ea typeface="Calibri"/>
                        <a:cs typeface="Times New Roman" pitchFamily="18" charset="0"/>
                      </a:endParaRPr>
                    </a:p>
                  </a:txBody>
                  <a:tcPr marL="51119" marR="51119" marT="9467" marB="0" anchor="c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dirty="0" smtClean="0">
                          <a:effectLst/>
                          <a:latin typeface="Times New Roman" pitchFamily="18" charset="0"/>
                          <a:ea typeface="Calibri"/>
                          <a:cs typeface="Times New Roman" pitchFamily="18" charset="0"/>
                        </a:rPr>
                        <a:t>Көпмүшелердің қосындысы</a:t>
                      </a:r>
                      <a:r>
                        <a:rPr lang="kk-KZ" sz="1800" baseline="0" dirty="0" smtClean="0">
                          <a:effectLst/>
                          <a:latin typeface="Times New Roman" pitchFamily="18" charset="0"/>
                          <a:ea typeface="Calibri"/>
                          <a:cs typeface="Times New Roman" pitchFamily="18" charset="0"/>
                        </a:rPr>
                        <a:t> мен айырмасын толық</a:t>
                      </a:r>
                    </a:p>
                    <a:p>
                      <a:pPr marL="0" marR="0" indent="0" algn="l" defTabSz="914400" rtl="0" eaLnBrk="1" fontAlgn="auto" latinLnBrk="0" hangingPunct="1">
                        <a:lnSpc>
                          <a:spcPct val="100000"/>
                        </a:lnSpc>
                        <a:spcBef>
                          <a:spcPts val="0"/>
                        </a:spcBef>
                        <a:spcAft>
                          <a:spcPts val="0"/>
                        </a:spcAft>
                        <a:buClrTx/>
                        <a:buSzTx/>
                        <a:buFontTx/>
                        <a:buNone/>
                        <a:tabLst/>
                        <a:defRPr/>
                      </a:pPr>
                      <a:r>
                        <a:rPr lang="kk-KZ" sz="1800" baseline="0" dirty="0" smtClean="0">
                          <a:effectLst/>
                          <a:latin typeface="Times New Roman" pitchFamily="18" charset="0"/>
                          <a:ea typeface="Calibri"/>
                          <a:cs typeface="Times New Roman" pitchFamily="18" charset="0"/>
                        </a:rPr>
                        <a:t> орындай алмайды</a:t>
                      </a:r>
                      <a:endParaRPr lang="ru-RU" sz="1800" dirty="0">
                        <a:effectLst/>
                        <a:latin typeface="Times New Roman" pitchFamily="18" charset="0"/>
                        <a:ea typeface="Calibri"/>
                        <a:cs typeface="Times New Roman" pitchFamily="18" charset="0"/>
                      </a:endParaRPr>
                    </a:p>
                  </a:txBody>
                  <a:tcPr marL="51119" marR="51119" marT="9467" marB="0" anchor="c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dirty="0" err="1" smtClean="0">
                          <a:effectLst/>
                          <a:latin typeface="Times New Roman" pitchFamily="18" charset="0"/>
                          <a:ea typeface="Calibri"/>
                          <a:cs typeface="Times New Roman" pitchFamily="18" charset="0"/>
                        </a:rPr>
                        <a:t>Көпмүшелерді</a:t>
                      </a:r>
                      <a:r>
                        <a:rPr lang="ru-RU" sz="1800" b="0" dirty="0" smtClean="0">
                          <a:effectLst/>
                          <a:latin typeface="Times New Roman" pitchFamily="18" charset="0"/>
                          <a:ea typeface="Calibri"/>
                          <a:cs typeface="Times New Roman" pitchFamily="18" charset="0"/>
                        </a:rPr>
                        <a:t> </a:t>
                      </a:r>
                      <a:r>
                        <a:rPr lang="ru-RU" sz="1800" b="0" dirty="0" err="1" smtClean="0">
                          <a:effectLst/>
                          <a:latin typeface="Times New Roman" pitchFamily="18" charset="0"/>
                          <a:ea typeface="Calibri"/>
                          <a:cs typeface="Times New Roman" pitchFamily="18" charset="0"/>
                        </a:rPr>
                        <a:t>қосу</a:t>
                      </a:r>
                      <a:r>
                        <a:rPr lang="ru-RU" sz="1800" b="0" dirty="0" smtClean="0">
                          <a:effectLst/>
                          <a:latin typeface="Times New Roman" pitchFamily="18" charset="0"/>
                          <a:ea typeface="Calibri"/>
                          <a:cs typeface="Times New Roman" pitchFamily="18" charset="0"/>
                        </a:rPr>
                        <a:t> </a:t>
                      </a:r>
                      <a:r>
                        <a:rPr lang="ru-RU" sz="1800" b="0" dirty="0" err="1" smtClean="0">
                          <a:effectLst/>
                          <a:latin typeface="Times New Roman" pitchFamily="18" charset="0"/>
                          <a:ea typeface="Calibri"/>
                          <a:cs typeface="Times New Roman" pitchFamily="18" charset="0"/>
                        </a:rPr>
                        <a:t>және</a:t>
                      </a:r>
                      <a:r>
                        <a:rPr lang="ru-RU" sz="1800" b="0" dirty="0" smtClean="0">
                          <a:effectLst/>
                          <a:latin typeface="Times New Roman" pitchFamily="18" charset="0"/>
                          <a:ea typeface="Calibri"/>
                          <a:cs typeface="Times New Roman" pitchFamily="18" charset="0"/>
                        </a:rPr>
                        <a:t> </a:t>
                      </a:r>
                      <a:r>
                        <a:rPr lang="ru-RU" sz="1800" b="0" dirty="0" err="1" smtClean="0">
                          <a:effectLst/>
                          <a:latin typeface="Times New Roman" pitchFamily="18" charset="0"/>
                          <a:ea typeface="Calibri"/>
                          <a:cs typeface="Times New Roman" pitchFamily="18" charset="0"/>
                        </a:rPr>
                        <a:t>азайтуды</a:t>
                      </a:r>
                      <a:r>
                        <a:rPr lang="ru-RU" sz="1800" b="0" dirty="0" smtClean="0">
                          <a:effectLst/>
                          <a:latin typeface="Times New Roman" pitchFamily="18" charset="0"/>
                          <a:ea typeface="Calibri"/>
                          <a:cs typeface="Times New Roman" pitchFamily="18" charset="0"/>
                        </a:rPr>
                        <a:t> </a:t>
                      </a:r>
                      <a:r>
                        <a:rPr lang="ru-RU" sz="1800" b="0" dirty="0" err="1" smtClean="0">
                          <a:effectLst/>
                          <a:latin typeface="Times New Roman" pitchFamily="18" charset="0"/>
                          <a:ea typeface="Calibri"/>
                          <a:cs typeface="Times New Roman" pitchFamily="18" charset="0"/>
                        </a:rPr>
                        <a:t>орындағанда</a:t>
                      </a:r>
                      <a:endParaRPr lang="ru-RU" sz="1800" b="0" dirty="0" smtClean="0">
                        <a:effectLst/>
                        <a:latin typeface="Times New Roman" pitchFamily="18" charset="0"/>
                        <a:ea typeface="Calibri"/>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800" b="0" baseline="0" dirty="0" smtClean="0">
                          <a:effectLst/>
                          <a:latin typeface="Times New Roman" pitchFamily="18" charset="0"/>
                          <a:ea typeface="Calibri"/>
                          <a:cs typeface="Times New Roman" pitchFamily="18" charset="0"/>
                        </a:rPr>
                        <a:t> </a:t>
                      </a:r>
                      <a:r>
                        <a:rPr lang="ru-RU" sz="1800" b="0" baseline="0" dirty="0" err="1" smtClean="0">
                          <a:effectLst/>
                          <a:latin typeface="Times New Roman" pitchFamily="18" charset="0"/>
                          <a:ea typeface="Calibri"/>
                          <a:cs typeface="Times New Roman" pitchFamily="18" charset="0"/>
                        </a:rPr>
                        <a:t>қателеседі</a:t>
                      </a:r>
                      <a:endParaRPr lang="ru-RU" sz="1800" b="0" dirty="0" smtClean="0">
                        <a:effectLst/>
                        <a:latin typeface="Times New Roman" pitchFamily="18" charset="0"/>
                        <a:ea typeface="Calibri"/>
                        <a:cs typeface="Times New Roman" pitchFamily="18" charset="0"/>
                      </a:endParaRPr>
                    </a:p>
                  </a:txBody>
                  <a:tcPr marL="51119" marR="51119" marT="9467" marB="0" anchor="ctr">
                    <a:solidFill>
                      <a:schemeClr val="bg1"/>
                    </a:solidFill>
                  </a:tcPr>
                </a:tc>
              </a:tr>
            </a:tbl>
          </a:graphicData>
        </a:graphic>
      </p:graphicFrame>
      <p:sp>
        <p:nvSpPr>
          <p:cNvPr id="15" name="Прямоугольник 14"/>
          <p:cNvSpPr/>
          <p:nvPr/>
        </p:nvSpPr>
        <p:spPr>
          <a:xfrm>
            <a:off x="4256006" y="6244140"/>
            <a:ext cx="216024" cy="3600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20" name="Прямоугольник 19"/>
          <p:cNvSpPr/>
          <p:nvPr/>
        </p:nvSpPr>
        <p:spPr>
          <a:xfrm>
            <a:off x="6492206" y="6211079"/>
            <a:ext cx="216024" cy="3600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21" name="Прямоугольник 20"/>
          <p:cNvSpPr/>
          <p:nvPr/>
        </p:nvSpPr>
        <p:spPr>
          <a:xfrm>
            <a:off x="4252658" y="5260816"/>
            <a:ext cx="216024" cy="3600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22" name="Прямоугольник 21"/>
          <p:cNvSpPr/>
          <p:nvPr/>
        </p:nvSpPr>
        <p:spPr>
          <a:xfrm>
            <a:off x="6477312" y="5257750"/>
            <a:ext cx="216024" cy="3600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23" name="Прямоугольник 22"/>
          <p:cNvSpPr/>
          <p:nvPr/>
        </p:nvSpPr>
        <p:spPr>
          <a:xfrm>
            <a:off x="8674304" y="6211079"/>
            <a:ext cx="216024" cy="3600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24" name="Прямоугольник 23"/>
          <p:cNvSpPr/>
          <p:nvPr/>
        </p:nvSpPr>
        <p:spPr>
          <a:xfrm>
            <a:off x="8668981" y="5283349"/>
            <a:ext cx="216024" cy="3600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xmlns="" val="42663861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1104</Words>
  <Application>Microsoft Office PowerPoint</Application>
  <PresentationFormat>Экран (4:3)</PresentationFormat>
  <Paragraphs>209</Paragraphs>
  <Slides>9</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 ҚР МЖМБС  Білім беру аясында білім алушылардың дайындық деңгейлеріне қойылатын талаптар  (күтілетін нәтижелер Б.Блум таксономиясына негізделген)</vt:lpstr>
      <vt:lpstr>Слайд 2</vt:lpstr>
      <vt:lpstr>Қалыптастырушы бағалау тапсырмаларын құрастыру алгоритмі </vt:lpstr>
      <vt:lpstr>Слайд 4</vt:lpstr>
      <vt:lpstr>Мұғалімнің күнделікті  жұмысы</vt:lpstr>
      <vt:lpstr>Слайд 6</vt:lpstr>
      <vt:lpstr>Слайд 7</vt:lpstr>
      <vt:lpstr>Слайд 8</vt:lpstr>
      <vt:lpstr>Бөлім/ортақ тақырып бойынша жиынтық бағалаудың нәтижесі бойынша  кері  байланыс құралы - РУБРИКА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ҚР МЖМБС  Білім беру аясында білім алушылардың дайындық деңгейлеріне қойылатын талаптар  (күтілетін нәтижелер Б.Блум таксономиясына негізделген)</dc:title>
  <dc:creator>777</dc:creator>
  <cp:lastModifiedBy>777</cp:lastModifiedBy>
  <cp:revision>6</cp:revision>
  <dcterms:created xsi:type="dcterms:W3CDTF">2017-11-01T16:26:42Z</dcterms:created>
  <dcterms:modified xsi:type="dcterms:W3CDTF">2017-11-01T17:09:49Z</dcterms:modified>
</cp:coreProperties>
</file>