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86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93.xml" ContentType="application/vnd.openxmlformats-officedocument.presentationml.slideLayout+xml"/>
  <Override PartName="/ppt/diagrams/quickStyle2.xml" ContentType="application/vnd.openxmlformats-officedocument.drawingml.diagramStyl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diagrams/layout5.xml" ContentType="application/vnd.openxmlformats-officedocument.drawingml.diagramLayout+xml"/>
  <Override PartName="/ppt/slideMasters/slideMaster8.xml" ContentType="application/vnd.openxmlformats-officedocument.presentationml.slideMaster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diagrams/colors4.xml" ContentType="application/vnd.openxmlformats-officedocument.drawingml.diagramColor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diagrams/drawing3.xml" ContentType="application/vnd.ms-office.drawingml.diagramDrawing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slideLayouts/slideLayout99.xml" ContentType="application/vnd.openxmlformats-officedocument.presentationml.slideLayout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97.xml" ContentType="application/vnd.openxmlformats-officedocument.presentationml.slideLayout+xml"/>
  <Override PartName="/ppt/theme/theme11.xml" ContentType="application/vnd.openxmlformats-officedocument.theme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Default Extension="wmf" ContentType="image/x-wmf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00.xml" ContentType="application/vnd.openxmlformats-officedocument.presentationml.slide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notesSlides/notesSlide5.xml" ContentType="application/vnd.openxmlformats-officedocument.presentationml.notesSlide+xml"/>
  <Override PartName="/ppt/diagrams/drawing5.xml" ContentType="application/vnd.ms-office.drawingml.diagramDrawing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diagrams/drawing1.xml" ContentType="application/vnd.ms-office.drawingml.diagramDrawing+xml"/>
  <Default Extension="jpeg" ContentType="image/jpeg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diagrams/quickStyle1.xml" ContentType="application/vnd.openxmlformats-officedocument.drawingml.diagramStyle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diagrams/layout4.xml" ContentType="application/vnd.openxmlformats-officedocument.drawingml.diagramLayout+xml"/>
  <Override PartName="/ppt/diagrams/data5.xml" ContentType="application/vnd.openxmlformats-officedocument.drawingml.diagramData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  <p:sldMasterId id="2147483816" r:id="rId2"/>
    <p:sldMasterId id="2147483828" r:id="rId3"/>
    <p:sldMasterId id="2147483840" r:id="rId4"/>
    <p:sldMasterId id="2147483852" r:id="rId5"/>
    <p:sldMasterId id="2147483864" r:id="rId6"/>
    <p:sldMasterId id="2147483876" r:id="rId7"/>
    <p:sldMasterId id="2147483888" r:id="rId8"/>
    <p:sldMasterId id="2147483900" r:id="rId9"/>
    <p:sldMasterId id="2147483912" r:id="rId10"/>
  </p:sldMasterIdLst>
  <p:notesMasterIdLst>
    <p:notesMasterId r:id="rId30"/>
  </p:notesMasterIdLst>
  <p:sldIdLst>
    <p:sldId id="261" r:id="rId11"/>
    <p:sldId id="432" r:id="rId12"/>
    <p:sldId id="272" r:id="rId13"/>
    <p:sldId id="444" r:id="rId14"/>
    <p:sldId id="389" r:id="rId15"/>
    <p:sldId id="416" r:id="rId16"/>
    <p:sldId id="404" r:id="rId17"/>
    <p:sldId id="439" r:id="rId18"/>
    <p:sldId id="440" r:id="rId19"/>
    <p:sldId id="441" r:id="rId20"/>
    <p:sldId id="442" r:id="rId21"/>
    <p:sldId id="443" r:id="rId22"/>
    <p:sldId id="319" r:id="rId23"/>
    <p:sldId id="362" r:id="rId24"/>
    <p:sldId id="410" r:id="rId25"/>
    <p:sldId id="447" r:id="rId26"/>
    <p:sldId id="448" r:id="rId27"/>
    <p:sldId id="449" r:id="rId28"/>
    <p:sldId id="450" r:id="rId29"/>
  </p:sldIdLst>
  <p:sldSz cx="9144000" cy="6858000" type="screen4x3"/>
  <p:notesSz cx="6735763" cy="98663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8759" autoAdjust="0"/>
    <p:restoredTop sz="92627" autoAdjust="0"/>
  </p:normalViewPr>
  <p:slideViewPr>
    <p:cSldViewPr>
      <p:cViewPr varScale="1">
        <p:scale>
          <a:sx n="69" d="100"/>
          <a:sy n="69" d="100"/>
        </p:scale>
        <p:origin x="-90" y="-1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112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34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notesMaster" Target="notesMasters/notesMaster1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&#1059;&#1095;&#1077;&#1073;&#1085;&#1072;&#1103;%20&#1087;&#1088;&#1086;&#1075;&#1088;&#1072;&#1084;&#1084;&#1072;%20&#1087;&#1086;%20&#1088;&#1091;&#1089;&#1089;&#1082;&#1086;&#1084;&#1091;%20&#1103;&#1079;&#1099;&#1082;&#1091;%20&#1071;1,%202-4%20&#1082;&#1083;&#1072;&#1089;&#1089;&#1099;.docx" TargetMode="External"/><Relationship Id="rId1" Type="http://schemas.openxmlformats.org/officeDocument/2006/relationships/hyperlink" Target="&#1058;&#1072;&#1082;&#1089;&#1086;&#1085;&#1086;&#1084;&#1080;&#1103;%20&#1041;&#1083;&#1091;&#1084;&#1072;.doc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5019AF4-FC1F-4740-B1E2-28120685989D}" type="doc">
      <dgm:prSet loTypeId="urn:microsoft.com/office/officeart/2005/8/layout/cycle6" loCatId="relationship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en-US"/>
        </a:p>
      </dgm:t>
    </dgm:pt>
    <dgm:pt modelId="{063D5C6C-3B95-4BDB-A554-2243D5EEADBB}">
      <dgm:prSet phldrT="[Text]" custT="1"/>
      <dgm:spPr/>
      <dgm:t>
        <a:bodyPr/>
        <a:lstStyle/>
        <a:p>
          <a:r>
            <a:rPr lang="kk-KZ" sz="1600" b="1" dirty="0" smtClean="0">
              <a:solidFill>
                <a:schemeClr val="tx1"/>
              </a:solidFill>
            </a:rPr>
            <a:t>Измерение прогресса</a:t>
          </a:r>
          <a:endParaRPr lang="en-US" sz="1600" b="1" dirty="0">
            <a:solidFill>
              <a:schemeClr val="tx1"/>
            </a:solidFill>
          </a:endParaRPr>
        </a:p>
      </dgm:t>
    </dgm:pt>
    <dgm:pt modelId="{4904ADD4-8F4E-47B8-B130-CF750AF32FB8}" type="parTrans" cxnId="{4ED36DB5-33FD-4E5C-B543-BD11CE772CC9}">
      <dgm:prSet/>
      <dgm:spPr/>
      <dgm:t>
        <a:bodyPr/>
        <a:lstStyle/>
        <a:p>
          <a:endParaRPr lang="en-US"/>
        </a:p>
      </dgm:t>
    </dgm:pt>
    <dgm:pt modelId="{25E9124C-BCFA-4ED9-99A6-1C62B24E83E4}" type="sibTrans" cxnId="{4ED36DB5-33FD-4E5C-B543-BD11CE772CC9}">
      <dgm:prSet/>
      <dgm:spPr/>
      <dgm:t>
        <a:bodyPr/>
        <a:lstStyle/>
        <a:p>
          <a:endParaRPr lang="en-US"/>
        </a:p>
      </dgm:t>
    </dgm:pt>
    <dgm:pt modelId="{EF2240BE-D081-4CB1-A0A0-FDA363919EBD}">
      <dgm:prSet phldrT="[Text]" custT="1"/>
      <dgm:spPr/>
      <dgm:t>
        <a:bodyPr/>
        <a:lstStyle/>
        <a:p>
          <a:r>
            <a:rPr lang="kk-KZ" sz="1600" b="1" dirty="0" smtClean="0">
              <a:solidFill>
                <a:schemeClr val="tx1"/>
              </a:solidFill>
            </a:rPr>
            <a:t>Мотивация обучающихся</a:t>
          </a:r>
          <a:endParaRPr lang="en-US" sz="1600" b="1" dirty="0">
            <a:solidFill>
              <a:schemeClr val="tx1"/>
            </a:solidFill>
          </a:endParaRPr>
        </a:p>
      </dgm:t>
    </dgm:pt>
    <dgm:pt modelId="{54993B1A-0551-4AAF-A149-BD89D29AF045}" type="parTrans" cxnId="{FDE0DE05-5BBB-4C73-BCA5-7747A867AB7D}">
      <dgm:prSet/>
      <dgm:spPr/>
      <dgm:t>
        <a:bodyPr/>
        <a:lstStyle/>
        <a:p>
          <a:endParaRPr lang="en-US"/>
        </a:p>
      </dgm:t>
    </dgm:pt>
    <dgm:pt modelId="{C2925010-23A1-4C7A-B7C5-8AC68DAEA87E}" type="sibTrans" cxnId="{FDE0DE05-5BBB-4C73-BCA5-7747A867AB7D}">
      <dgm:prSet/>
      <dgm:spPr/>
      <dgm:t>
        <a:bodyPr/>
        <a:lstStyle/>
        <a:p>
          <a:endParaRPr lang="en-US"/>
        </a:p>
      </dgm:t>
    </dgm:pt>
    <dgm:pt modelId="{1905F804-C3AA-4B71-A81A-6E842EDAFBAC}">
      <dgm:prSet phldrT="[Text]" custT="1"/>
      <dgm:spPr/>
      <dgm:t>
        <a:bodyPr/>
        <a:lstStyle/>
        <a:p>
          <a:r>
            <a:rPr lang="kk-KZ" sz="1600" b="1" dirty="0" smtClean="0">
              <a:solidFill>
                <a:schemeClr val="tx1"/>
              </a:solidFill>
            </a:rPr>
            <a:t>Определение потребностей учителя</a:t>
          </a:r>
          <a:endParaRPr lang="en-US" sz="1600" b="1" dirty="0">
            <a:solidFill>
              <a:schemeClr val="tx1"/>
            </a:solidFill>
          </a:endParaRPr>
        </a:p>
      </dgm:t>
    </dgm:pt>
    <dgm:pt modelId="{7F0E1160-A000-4913-B064-8C23CDD95291}" type="parTrans" cxnId="{3B7718D0-A3AA-4CAE-B320-96B002DF2514}">
      <dgm:prSet/>
      <dgm:spPr/>
      <dgm:t>
        <a:bodyPr/>
        <a:lstStyle/>
        <a:p>
          <a:endParaRPr lang="en-US"/>
        </a:p>
      </dgm:t>
    </dgm:pt>
    <dgm:pt modelId="{21F4C036-D88B-4592-A503-795D05063222}" type="sibTrans" cxnId="{3B7718D0-A3AA-4CAE-B320-96B002DF2514}">
      <dgm:prSet/>
      <dgm:spPr/>
      <dgm:t>
        <a:bodyPr/>
        <a:lstStyle/>
        <a:p>
          <a:endParaRPr lang="en-US"/>
        </a:p>
      </dgm:t>
    </dgm:pt>
    <dgm:pt modelId="{619230DB-FAB2-46ED-A323-2F96268D9060}">
      <dgm:prSet phldrT="[Text]"/>
      <dgm:spPr/>
      <dgm:t>
        <a:bodyPr/>
        <a:lstStyle/>
        <a:p>
          <a:r>
            <a:rPr lang="kk-KZ" b="1" dirty="0" smtClean="0">
              <a:solidFill>
                <a:schemeClr val="tx1"/>
              </a:solidFill>
            </a:rPr>
            <a:t>Предоставление эффективной обратной связи</a:t>
          </a:r>
          <a:endParaRPr lang="en-US" b="1" dirty="0">
            <a:solidFill>
              <a:schemeClr val="tx1"/>
            </a:solidFill>
          </a:endParaRPr>
        </a:p>
      </dgm:t>
    </dgm:pt>
    <dgm:pt modelId="{9DC99762-AD53-47BC-AE7C-4048C31B8103}" type="parTrans" cxnId="{A390A962-FC97-4AA1-86F2-04D06A73A6FC}">
      <dgm:prSet/>
      <dgm:spPr/>
      <dgm:t>
        <a:bodyPr/>
        <a:lstStyle/>
        <a:p>
          <a:endParaRPr lang="en-US"/>
        </a:p>
      </dgm:t>
    </dgm:pt>
    <dgm:pt modelId="{978856AB-1C06-4A3A-A663-1D0A4FC24B01}" type="sibTrans" cxnId="{A390A962-FC97-4AA1-86F2-04D06A73A6FC}">
      <dgm:prSet/>
      <dgm:spPr/>
      <dgm:t>
        <a:bodyPr/>
        <a:lstStyle/>
        <a:p>
          <a:endParaRPr lang="en-US"/>
        </a:p>
      </dgm:t>
    </dgm:pt>
    <dgm:pt modelId="{80F9DCB8-3CA1-4D46-9AF7-0322127E512A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kk-KZ" sz="1600" b="1" dirty="0" smtClean="0">
              <a:solidFill>
                <a:schemeClr val="tx1"/>
              </a:solidFill>
            </a:rPr>
            <a:t>Оценивание целей обучения</a:t>
          </a:r>
          <a:endParaRPr lang="en-US" sz="1600" b="1" dirty="0">
            <a:solidFill>
              <a:schemeClr val="tx1"/>
            </a:solidFill>
          </a:endParaRPr>
        </a:p>
      </dgm:t>
    </dgm:pt>
    <dgm:pt modelId="{C228D203-CCAF-4A5B-852D-4022C651BA78}" type="parTrans" cxnId="{2024D5F0-AED6-42C7-AEDB-54F6432F309B}">
      <dgm:prSet/>
      <dgm:spPr/>
      <dgm:t>
        <a:bodyPr/>
        <a:lstStyle/>
        <a:p>
          <a:endParaRPr lang="en-US"/>
        </a:p>
      </dgm:t>
    </dgm:pt>
    <dgm:pt modelId="{3E97B6B7-0FB1-45F8-8DC2-32C415555BEA}" type="sibTrans" cxnId="{2024D5F0-AED6-42C7-AEDB-54F6432F309B}">
      <dgm:prSet/>
      <dgm:spPr/>
      <dgm:t>
        <a:bodyPr/>
        <a:lstStyle/>
        <a:p>
          <a:endParaRPr lang="en-US"/>
        </a:p>
      </dgm:t>
    </dgm:pt>
    <dgm:pt modelId="{6E9030B1-488E-4D5F-9A9D-78FFA6996D38}">
      <dgm:prSet phldrT="[Text]" custT="1"/>
      <dgm:spPr/>
      <dgm:t>
        <a:bodyPr/>
        <a:lstStyle/>
        <a:p>
          <a:r>
            <a:rPr lang="kk-KZ" sz="1600" b="1" dirty="0" smtClean="0">
              <a:solidFill>
                <a:schemeClr val="tx1"/>
              </a:solidFill>
            </a:rPr>
            <a:t>Самооценивание, взаимооценивание</a:t>
          </a:r>
          <a:endParaRPr lang="en-US" sz="1600" b="1" dirty="0">
            <a:solidFill>
              <a:schemeClr val="tx1"/>
            </a:solidFill>
          </a:endParaRPr>
        </a:p>
      </dgm:t>
    </dgm:pt>
    <dgm:pt modelId="{26A131F9-9B16-477E-85B1-ECD7872F66C2}" type="parTrans" cxnId="{3AD36A4A-B9F1-40D6-A08D-A7A58C405A39}">
      <dgm:prSet/>
      <dgm:spPr/>
      <dgm:t>
        <a:bodyPr/>
        <a:lstStyle/>
        <a:p>
          <a:endParaRPr lang="en-US"/>
        </a:p>
      </dgm:t>
    </dgm:pt>
    <dgm:pt modelId="{0DE47EB9-8585-4872-AA59-EBD5C09AD011}" type="sibTrans" cxnId="{3AD36A4A-B9F1-40D6-A08D-A7A58C405A39}">
      <dgm:prSet/>
      <dgm:spPr/>
      <dgm:t>
        <a:bodyPr/>
        <a:lstStyle/>
        <a:p>
          <a:endParaRPr lang="en-US"/>
        </a:p>
      </dgm:t>
    </dgm:pt>
    <dgm:pt modelId="{0D980E44-9D3C-4C54-99EF-AE1F7BA371E3}" type="pres">
      <dgm:prSet presAssocID="{55019AF4-FC1F-4740-B1E2-28120685989D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971A1B5C-DE47-4F17-8936-CA91773DEE54}" type="pres">
      <dgm:prSet presAssocID="{063D5C6C-3B95-4BDB-A554-2243D5EEADBB}" presName="node" presStyleLbl="node1" presStyleIdx="0" presStyleCnt="6" custScaleX="130024" custRadScaleRad="100213" custRadScaleInc="-1525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79ED1CB-C221-4417-99F2-5FFF8C6F39D5}" type="pres">
      <dgm:prSet presAssocID="{063D5C6C-3B95-4BDB-A554-2243D5EEADBB}" presName="spNode" presStyleCnt="0"/>
      <dgm:spPr/>
    </dgm:pt>
    <dgm:pt modelId="{0871728B-BF9C-47CE-BF37-DF199608AE93}" type="pres">
      <dgm:prSet presAssocID="{25E9124C-BCFA-4ED9-99A6-1C62B24E83E4}" presName="sibTrans" presStyleLbl="sibTrans1D1" presStyleIdx="0" presStyleCnt="6"/>
      <dgm:spPr/>
      <dgm:t>
        <a:bodyPr/>
        <a:lstStyle/>
        <a:p>
          <a:endParaRPr lang="en-GB"/>
        </a:p>
      </dgm:t>
    </dgm:pt>
    <dgm:pt modelId="{5072297D-C7F6-4862-A061-D4A9C356F21E}" type="pres">
      <dgm:prSet presAssocID="{EF2240BE-D081-4CB1-A0A0-FDA363919EBD}" presName="node" presStyleLbl="node1" presStyleIdx="1" presStyleCnt="6" custScaleX="14158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E70EF31-D480-420B-A75B-C9E28AA10A7A}" type="pres">
      <dgm:prSet presAssocID="{EF2240BE-D081-4CB1-A0A0-FDA363919EBD}" presName="spNode" presStyleCnt="0"/>
      <dgm:spPr/>
    </dgm:pt>
    <dgm:pt modelId="{CBC1ECBE-FAAC-4552-A880-3E40DA000621}" type="pres">
      <dgm:prSet presAssocID="{C2925010-23A1-4C7A-B7C5-8AC68DAEA87E}" presName="sibTrans" presStyleLbl="sibTrans1D1" presStyleIdx="1" presStyleCnt="6"/>
      <dgm:spPr/>
      <dgm:t>
        <a:bodyPr/>
        <a:lstStyle/>
        <a:p>
          <a:endParaRPr lang="en-GB"/>
        </a:p>
      </dgm:t>
    </dgm:pt>
    <dgm:pt modelId="{B4017676-15D8-4697-BA62-B26CBC5F4691}" type="pres">
      <dgm:prSet presAssocID="{1905F804-C3AA-4B71-A81A-6E842EDAFBAC}" presName="node" presStyleLbl="node1" presStyleIdx="2" presStyleCnt="6" custScaleX="157216" custScaleY="116110" custRadScaleRad="97356" custRadScaleInc="-3959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69B2F5C-D0BC-4491-A34E-0E9F01A6F234}" type="pres">
      <dgm:prSet presAssocID="{1905F804-C3AA-4B71-A81A-6E842EDAFBAC}" presName="spNode" presStyleCnt="0"/>
      <dgm:spPr/>
    </dgm:pt>
    <dgm:pt modelId="{0EA05EE5-CA38-4B85-AF56-2B777AC551FA}" type="pres">
      <dgm:prSet presAssocID="{21F4C036-D88B-4592-A503-795D05063222}" presName="sibTrans" presStyleLbl="sibTrans1D1" presStyleIdx="2" presStyleCnt="6"/>
      <dgm:spPr/>
      <dgm:t>
        <a:bodyPr/>
        <a:lstStyle/>
        <a:p>
          <a:endParaRPr lang="en-GB"/>
        </a:p>
      </dgm:t>
    </dgm:pt>
    <dgm:pt modelId="{61C34FB6-C438-401D-B77A-5E0706D4C61E}" type="pres">
      <dgm:prSet presAssocID="{6E9030B1-488E-4D5F-9A9D-78FFA6996D38}" presName="node" presStyleLbl="node1" presStyleIdx="3" presStyleCnt="6" custScaleX="157350" custScaleY="119930" custRadScaleRad="94711" custRadScaleInc="175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CFED367-F82D-4024-834E-C164C4442966}" type="pres">
      <dgm:prSet presAssocID="{6E9030B1-488E-4D5F-9A9D-78FFA6996D38}" presName="spNode" presStyleCnt="0"/>
      <dgm:spPr/>
    </dgm:pt>
    <dgm:pt modelId="{1A7129B5-533A-467F-8AF2-C477EA3E8C03}" type="pres">
      <dgm:prSet presAssocID="{0DE47EB9-8585-4872-AA59-EBD5C09AD011}" presName="sibTrans" presStyleLbl="sibTrans1D1" presStyleIdx="3" presStyleCnt="6"/>
      <dgm:spPr/>
      <dgm:t>
        <a:bodyPr/>
        <a:lstStyle/>
        <a:p>
          <a:endParaRPr lang="en-GB"/>
        </a:p>
      </dgm:t>
    </dgm:pt>
    <dgm:pt modelId="{54E5B2C6-AD48-4A83-8DE6-12FC83406987}" type="pres">
      <dgm:prSet presAssocID="{619230DB-FAB2-46ED-A323-2F96268D9060}" presName="node" presStyleLbl="node1" presStyleIdx="4" presStyleCnt="6" custScaleX="121212" custScaleY="109439" custRadScaleRad="97998" custRadScaleInc="2949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A7669AB-73B6-4662-BF1C-DC227D56C5F2}" type="pres">
      <dgm:prSet presAssocID="{619230DB-FAB2-46ED-A323-2F96268D9060}" presName="spNode" presStyleCnt="0"/>
      <dgm:spPr/>
    </dgm:pt>
    <dgm:pt modelId="{C12A0132-5ECC-46F1-861F-BF5E69D9AF7D}" type="pres">
      <dgm:prSet presAssocID="{978856AB-1C06-4A3A-A663-1D0A4FC24B01}" presName="sibTrans" presStyleLbl="sibTrans1D1" presStyleIdx="4" presStyleCnt="6"/>
      <dgm:spPr/>
      <dgm:t>
        <a:bodyPr/>
        <a:lstStyle/>
        <a:p>
          <a:endParaRPr lang="en-GB"/>
        </a:p>
      </dgm:t>
    </dgm:pt>
    <dgm:pt modelId="{24B8B200-9291-457C-90D6-298934603A52}" type="pres">
      <dgm:prSet presAssocID="{80F9DCB8-3CA1-4D46-9AF7-0322127E512A}" presName="node" presStyleLbl="node1" presStyleIdx="5" presStyleCnt="6" custScaleX="139287" custScaleY="11482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CDDED68-3C52-4297-85B5-F48A84C9A86D}" type="pres">
      <dgm:prSet presAssocID="{80F9DCB8-3CA1-4D46-9AF7-0322127E512A}" presName="spNode" presStyleCnt="0"/>
      <dgm:spPr/>
    </dgm:pt>
    <dgm:pt modelId="{E678170A-BA63-4F37-BD5C-E54A4C767707}" type="pres">
      <dgm:prSet presAssocID="{3E97B6B7-0FB1-45F8-8DC2-32C415555BEA}" presName="sibTrans" presStyleLbl="sibTrans1D1" presStyleIdx="5" presStyleCnt="6"/>
      <dgm:spPr/>
      <dgm:t>
        <a:bodyPr/>
        <a:lstStyle/>
        <a:p>
          <a:endParaRPr lang="en-GB"/>
        </a:p>
      </dgm:t>
    </dgm:pt>
  </dgm:ptLst>
  <dgm:cxnLst>
    <dgm:cxn modelId="{4ED36DB5-33FD-4E5C-B543-BD11CE772CC9}" srcId="{55019AF4-FC1F-4740-B1E2-28120685989D}" destId="{063D5C6C-3B95-4BDB-A554-2243D5EEADBB}" srcOrd="0" destOrd="0" parTransId="{4904ADD4-8F4E-47B8-B130-CF750AF32FB8}" sibTransId="{25E9124C-BCFA-4ED9-99A6-1C62B24E83E4}"/>
    <dgm:cxn modelId="{2024D5F0-AED6-42C7-AEDB-54F6432F309B}" srcId="{55019AF4-FC1F-4740-B1E2-28120685989D}" destId="{80F9DCB8-3CA1-4D46-9AF7-0322127E512A}" srcOrd="5" destOrd="0" parTransId="{C228D203-CCAF-4A5B-852D-4022C651BA78}" sibTransId="{3E97B6B7-0FB1-45F8-8DC2-32C415555BEA}"/>
    <dgm:cxn modelId="{3B7718D0-A3AA-4CAE-B320-96B002DF2514}" srcId="{55019AF4-FC1F-4740-B1E2-28120685989D}" destId="{1905F804-C3AA-4B71-A81A-6E842EDAFBAC}" srcOrd="2" destOrd="0" parTransId="{7F0E1160-A000-4913-B064-8C23CDD95291}" sibTransId="{21F4C036-D88B-4592-A503-795D05063222}"/>
    <dgm:cxn modelId="{939726B3-1186-4F2D-AA75-EFEAFA8EBE6B}" type="presOf" srcId="{21F4C036-D88B-4592-A503-795D05063222}" destId="{0EA05EE5-CA38-4B85-AF56-2B777AC551FA}" srcOrd="0" destOrd="0" presId="urn:microsoft.com/office/officeart/2005/8/layout/cycle6"/>
    <dgm:cxn modelId="{52D95201-C871-4935-8C86-42DA6DD4A88B}" type="presOf" srcId="{25E9124C-BCFA-4ED9-99A6-1C62B24E83E4}" destId="{0871728B-BF9C-47CE-BF37-DF199608AE93}" srcOrd="0" destOrd="0" presId="urn:microsoft.com/office/officeart/2005/8/layout/cycle6"/>
    <dgm:cxn modelId="{D3A2A89F-FEEB-427A-999E-E4BCC078C127}" type="presOf" srcId="{0DE47EB9-8585-4872-AA59-EBD5C09AD011}" destId="{1A7129B5-533A-467F-8AF2-C477EA3E8C03}" srcOrd="0" destOrd="0" presId="urn:microsoft.com/office/officeart/2005/8/layout/cycle6"/>
    <dgm:cxn modelId="{9267D6CB-5C87-400C-8331-F82A3385DAEE}" type="presOf" srcId="{3E97B6B7-0FB1-45F8-8DC2-32C415555BEA}" destId="{E678170A-BA63-4F37-BD5C-E54A4C767707}" srcOrd="0" destOrd="0" presId="urn:microsoft.com/office/officeart/2005/8/layout/cycle6"/>
    <dgm:cxn modelId="{FDE0DE05-5BBB-4C73-BCA5-7747A867AB7D}" srcId="{55019AF4-FC1F-4740-B1E2-28120685989D}" destId="{EF2240BE-D081-4CB1-A0A0-FDA363919EBD}" srcOrd="1" destOrd="0" parTransId="{54993B1A-0551-4AAF-A149-BD89D29AF045}" sibTransId="{C2925010-23A1-4C7A-B7C5-8AC68DAEA87E}"/>
    <dgm:cxn modelId="{812E8912-B691-487F-9856-A41B84EB4E73}" type="presOf" srcId="{80F9DCB8-3CA1-4D46-9AF7-0322127E512A}" destId="{24B8B200-9291-457C-90D6-298934603A52}" srcOrd="0" destOrd="0" presId="urn:microsoft.com/office/officeart/2005/8/layout/cycle6"/>
    <dgm:cxn modelId="{607320E8-D4A8-4AEE-A648-FB65E65EC8AA}" type="presOf" srcId="{C2925010-23A1-4C7A-B7C5-8AC68DAEA87E}" destId="{CBC1ECBE-FAAC-4552-A880-3E40DA000621}" srcOrd="0" destOrd="0" presId="urn:microsoft.com/office/officeart/2005/8/layout/cycle6"/>
    <dgm:cxn modelId="{A390A962-FC97-4AA1-86F2-04D06A73A6FC}" srcId="{55019AF4-FC1F-4740-B1E2-28120685989D}" destId="{619230DB-FAB2-46ED-A323-2F96268D9060}" srcOrd="4" destOrd="0" parTransId="{9DC99762-AD53-47BC-AE7C-4048C31B8103}" sibTransId="{978856AB-1C06-4A3A-A663-1D0A4FC24B01}"/>
    <dgm:cxn modelId="{B06E661E-3901-4F2E-AD92-6FDF9FBFC00A}" type="presOf" srcId="{55019AF4-FC1F-4740-B1E2-28120685989D}" destId="{0D980E44-9D3C-4C54-99EF-AE1F7BA371E3}" srcOrd="0" destOrd="0" presId="urn:microsoft.com/office/officeart/2005/8/layout/cycle6"/>
    <dgm:cxn modelId="{77D497B4-094C-47F3-948D-5D9DA4E1075D}" type="presOf" srcId="{619230DB-FAB2-46ED-A323-2F96268D9060}" destId="{54E5B2C6-AD48-4A83-8DE6-12FC83406987}" srcOrd="0" destOrd="0" presId="urn:microsoft.com/office/officeart/2005/8/layout/cycle6"/>
    <dgm:cxn modelId="{F1F3A3D8-3E2A-42F0-AB43-9CF249E88482}" type="presOf" srcId="{978856AB-1C06-4A3A-A663-1D0A4FC24B01}" destId="{C12A0132-5ECC-46F1-861F-BF5E69D9AF7D}" srcOrd="0" destOrd="0" presId="urn:microsoft.com/office/officeart/2005/8/layout/cycle6"/>
    <dgm:cxn modelId="{FEE8235C-421A-460A-838F-502279D365BE}" type="presOf" srcId="{6E9030B1-488E-4D5F-9A9D-78FFA6996D38}" destId="{61C34FB6-C438-401D-B77A-5E0706D4C61E}" srcOrd="0" destOrd="0" presId="urn:microsoft.com/office/officeart/2005/8/layout/cycle6"/>
    <dgm:cxn modelId="{D7C470BC-838F-410C-B4A6-8FB98AC3F61C}" type="presOf" srcId="{063D5C6C-3B95-4BDB-A554-2243D5EEADBB}" destId="{971A1B5C-DE47-4F17-8936-CA91773DEE54}" srcOrd="0" destOrd="0" presId="urn:microsoft.com/office/officeart/2005/8/layout/cycle6"/>
    <dgm:cxn modelId="{46C5A54B-B6D6-4349-86EE-66D671562431}" type="presOf" srcId="{EF2240BE-D081-4CB1-A0A0-FDA363919EBD}" destId="{5072297D-C7F6-4862-A061-D4A9C356F21E}" srcOrd="0" destOrd="0" presId="urn:microsoft.com/office/officeart/2005/8/layout/cycle6"/>
    <dgm:cxn modelId="{3AD36A4A-B9F1-40D6-A08D-A7A58C405A39}" srcId="{55019AF4-FC1F-4740-B1E2-28120685989D}" destId="{6E9030B1-488E-4D5F-9A9D-78FFA6996D38}" srcOrd="3" destOrd="0" parTransId="{26A131F9-9B16-477E-85B1-ECD7872F66C2}" sibTransId="{0DE47EB9-8585-4872-AA59-EBD5C09AD011}"/>
    <dgm:cxn modelId="{AD1DC5C0-72CA-4D31-AF6F-DD21D25ADB1B}" type="presOf" srcId="{1905F804-C3AA-4B71-A81A-6E842EDAFBAC}" destId="{B4017676-15D8-4697-BA62-B26CBC5F4691}" srcOrd="0" destOrd="0" presId="urn:microsoft.com/office/officeart/2005/8/layout/cycle6"/>
    <dgm:cxn modelId="{6F7C8DC4-7E51-4EF8-906D-057A670D6AED}" type="presParOf" srcId="{0D980E44-9D3C-4C54-99EF-AE1F7BA371E3}" destId="{971A1B5C-DE47-4F17-8936-CA91773DEE54}" srcOrd="0" destOrd="0" presId="urn:microsoft.com/office/officeart/2005/8/layout/cycle6"/>
    <dgm:cxn modelId="{33AABEED-8050-4727-A0D8-AC47F306F2B1}" type="presParOf" srcId="{0D980E44-9D3C-4C54-99EF-AE1F7BA371E3}" destId="{879ED1CB-C221-4417-99F2-5FFF8C6F39D5}" srcOrd="1" destOrd="0" presId="urn:microsoft.com/office/officeart/2005/8/layout/cycle6"/>
    <dgm:cxn modelId="{D2FB2301-D760-413E-80E6-EEC8A71D1B64}" type="presParOf" srcId="{0D980E44-9D3C-4C54-99EF-AE1F7BA371E3}" destId="{0871728B-BF9C-47CE-BF37-DF199608AE93}" srcOrd="2" destOrd="0" presId="urn:microsoft.com/office/officeart/2005/8/layout/cycle6"/>
    <dgm:cxn modelId="{48CCD5AD-6C75-48BC-A50D-AB0B4431FCB8}" type="presParOf" srcId="{0D980E44-9D3C-4C54-99EF-AE1F7BA371E3}" destId="{5072297D-C7F6-4862-A061-D4A9C356F21E}" srcOrd="3" destOrd="0" presId="urn:microsoft.com/office/officeart/2005/8/layout/cycle6"/>
    <dgm:cxn modelId="{C27477CA-D3D0-4FF6-99DD-6B25D5E0501C}" type="presParOf" srcId="{0D980E44-9D3C-4C54-99EF-AE1F7BA371E3}" destId="{1E70EF31-D480-420B-A75B-C9E28AA10A7A}" srcOrd="4" destOrd="0" presId="urn:microsoft.com/office/officeart/2005/8/layout/cycle6"/>
    <dgm:cxn modelId="{FDF335B7-BD60-4D28-B227-71CEBD2B8B0C}" type="presParOf" srcId="{0D980E44-9D3C-4C54-99EF-AE1F7BA371E3}" destId="{CBC1ECBE-FAAC-4552-A880-3E40DA000621}" srcOrd="5" destOrd="0" presId="urn:microsoft.com/office/officeart/2005/8/layout/cycle6"/>
    <dgm:cxn modelId="{24C18419-9204-4CA4-878B-15053BC22459}" type="presParOf" srcId="{0D980E44-9D3C-4C54-99EF-AE1F7BA371E3}" destId="{B4017676-15D8-4697-BA62-B26CBC5F4691}" srcOrd="6" destOrd="0" presId="urn:microsoft.com/office/officeart/2005/8/layout/cycle6"/>
    <dgm:cxn modelId="{5CE1E39F-8A64-473C-9F43-2414A9A06E93}" type="presParOf" srcId="{0D980E44-9D3C-4C54-99EF-AE1F7BA371E3}" destId="{269B2F5C-D0BC-4491-A34E-0E9F01A6F234}" srcOrd="7" destOrd="0" presId="urn:microsoft.com/office/officeart/2005/8/layout/cycle6"/>
    <dgm:cxn modelId="{24681177-81C1-4A2D-800E-B12893E8EC65}" type="presParOf" srcId="{0D980E44-9D3C-4C54-99EF-AE1F7BA371E3}" destId="{0EA05EE5-CA38-4B85-AF56-2B777AC551FA}" srcOrd="8" destOrd="0" presId="urn:microsoft.com/office/officeart/2005/8/layout/cycle6"/>
    <dgm:cxn modelId="{B732640A-38DB-4CFB-958C-877155054DD1}" type="presParOf" srcId="{0D980E44-9D3C-4C54-99EF-AE1F7BA371E3}" destId="{61C34FB6-C438-401D-B77A-5E0706D4C61E}" srcOrd="9" destOrd="0" presId="urn:microsoft.com/office/officeart/2005/8/layout/cycle6"/>
    <dgm:cxn modelId="{1E814FCF-9CCC-488A-9C6A-C7AB298E1FB1}" type="presParOf" srcId="{0D980E44-9D3C-4C54-99EF-AE1F7BA371E3}" destId="{6CFED367-F82D-4024-834E-C164C4442966}" srcOrd="10" destOrd="0" presId="urn:microsoft.com/office/officeart/2005/8/layout/cycle6"/>
    <dgm:cxn modelId="{DD88D233-0C5B-4811-8CAE-E8C2EA4FF147}" type="presParOf" srcId="{0D980E44-9D3C-4C54-99EF-AE1F7BA371E3}" destId="{1A7129B5-533A-467F-8AF2-C477EA3E8C03}" srcOrd="11" destOrd="0" presId="urn:microsoft.com/office/officeart/2005/8/layout/cycle6"/>
    <dgm:cxn modelId="{F98519F9-B107-46CE-AAA5-FC1C8478F125}" type="presParOf" srcId="{0D980E44-9D3C-4C54-99EF-AE1F7BA371E3}" destId="{54E5B2C6-AD48-4A83-8DE6-12FC83406987}" srcOrd="12" destOrd="0" presId="urn:microsoft.com/office/officeart/2005/8/layout/cycle6"/>
    <dgm:cxn modelId="{776BC4F8-A3CC-4498-8EA9-B296FBE28CEC}" type="presParOf" srcId="{0D980E44-9D3C-4C54-99EF-AE1F7BA371E3}" destId="{8A7669AB-73B6-4662-BF1C-DC227D56C5F2}" srcOrd="13" destOrd="0" presId="urn:microsoft.com/office/officeart/2005/8/layout/cycle6"/>
    <dgm:cxn modelId="{938C579D-C88A-4132-A351-98E4409CF7F5}" type="presParOf" srcId="{0D980E44-9D3C-4C54-99EF-AE1F7BA371E3}" destId="{C12A0132-5ECC-46F1-861F-BF5E69D9AF7D}" srcOrd="14" destOrd="0" presId="urn:microsoft.com/office/officeart/2005/8/layout/cycle6"/>
    <dgm:cxn modelId="{799C9E54-1BC5-4A3D-98DB-BCD2369F1616}" type="presParOf" srcId="{0D980E44-9D3C-4C54-99EF-AE1F7BA371E3}" destId="{24B8B200-9291-457C-90D6-298934603A52}" srcOrd="15" destOrd="0" presId="urn:microsoft.com/office/officeart/2005/8/layout/cycle6"/>
    <dgm:cxn modelId="{9993A8F7-D309-48CA-AF50-FBB935716E3A}" type="presParOf" srcId="{0D980E44-9D3C-4C54-99EF-AE1F7BA371E3}" destId="{1CDDED68-3C52-4297-85B5-F48A84C9A86D}" srcOrd="16" destOrd="0" presId="urn:microsoft.com/office/officeart/2005/8/layout/cycle6"/>
    <dgm:cxn modelId="{4B7F0CCA-3113-481E-B95F-4C541D47F7E7}" type="presParOf" srcId="{0D980E44-9D3C-4C54-99EF-AE1F7BA371E3}" destId="{E678170A-BA63-4F37-BD5C-E54A4C767707}" srcOrd="17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A9A64B0-5BD0-4902-84F6-5B9FF704DFB8}" type="doc">
      <dgm:prSet loTypeId="urn:microsoft.com/office/officeart/2005/8/layout/radial2" loCatId="relationship" qsTypeId="urn:microsoft.com/office/officeart/2005/8/quickstyle/simple1#3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EBD9CDC9-180E-44BD-A117-999340E56054}">
      <dgm:prSet phldrT="[Текст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ru-RU" sz="1800" dirty="0" smtClean="0">
              <a:solidFill>
                <a:schemeClr val="tx1"/>
              </a:solidFill>
              <a:latin typeface="Arial Narrow" panose="020B0606020202030204" pitchFamily="34" charset="0"/>
            </a:rPr>
            <a:t>Критерии</a:t>
          </a:r>
          <a:r>
            <a:rPr lang="ru-RU" sz="1800" dirty="0" smtClean="0">
              <a:latin typeface="Arial Narrow" panose="020B0606020202030204" pitchFamily="34" charset="0"/>
            </a:rPr>
            <a:t> </a:t>
          </a:r>
          <a:r>
            <a:rPr lang="ru-RU" sz="1800" dirty="0" smtClean="0">
              <a:solidFill>
                <a:schemeClr val="tx1"/>
              </a:solidFill>
              <a:latin typeface="Arial Narrow" panose="020B0606020202030204" pitchFamily="34" charset="0"/>
            </a:rPr>
            <a:t>оценивания</a:t>
          </a:r>
        </a:p>
        <a:p>
          <a:r>
            <a:rPr lang="ru-RU" sz="1800" dirty="0" smtClean="0">
              <a:solidFill>
                <a:schemeClr val="tx1"/>
              </a:solidFill>
              <a:latin typeface="Arial Narrow" panose="020B0606020202030204" pitchFamily="34" charset="0"/>
              <a:hlinkClick xmlns:r="http://schemas.openxmlformats.org/officeDocument/2006/relationships" r:id="rId1" action="ppaction://hlinkfile"/>
            </a:rPr>
            <a:t>Таксономия </a:t>
          </a:r>
          <a:r>
            <a:rPr lang="ru-RU" sz="1800" dirty="0" err="1" smtClean="0">
              <a:solidFill>
                <a:schemeClr val="tx1"/>
              </a:solidFill>
              <a:latin typeface="Arial Narrow" panose="020B0606020202030204" pitchFamily="34" charset="0"/>
              <a:hlinkClick xmlns:r="http://schemas.openxmlformats.org/officeDocument/2006/relationships" r:id="rId1" action="ppaction://hlinkfile"/>
            </a:rPr>
            <a:t>Блума</a:t>
          </a:r>
          <a:r>
            <a:rPr lang="ru-RU" sz="1800" dirty="0" smtClean="0">
              <a:solidFill>
                <a:schemeClr val="tx1"/>
              </a:solidFill>
              <a:latin typeface="Arial Narrow" panose="020B0606020202030204" pitchFamily="34" charset="0"/>
              <a:hlinkClick xmlns:r="http://schemas.openxmlformats.org/officeDocument/2006/relationships" r:id="rId1" action="ppaction://hlinkfile"/>
            </a:rPr>
            <a:t>.</a:t>
          </a:r>
          <a:r>
            <a:rPr lang="en-US" sz="1800" dirty="0" smtClean="0">
              <a:solidFill>
                <a:schemeClr val="tx1"/>
              </a:solidFill>
              <a:latin typeface="Arial Narrow" panose="020B0606020202030204" pitchFamily="34" charset="0"/>
              <a:hlinkClick xmlns:r="http://schemas.openxmlformats.org/officeDocument/2006/relationships" r:id="rId1" action="ppaction://hlinkfile"/>
            </a:rPr>
            <a:t>doc</a:t>
          </a:r>
          <a:r>
            <a:rPr lang="ru-RU" sz="1800" dirty="0" smtClean="0">
              <a:solidFill>
                <a:schemeClr val="tx1"/>
              </a:solidFill>
              <a:latin typeface="Arial Narrow" panose="020B0606020202030204" pitchFamily="34" charset="0"/>
            </a:rPr>
            <a:t>  </a:t>
          </a:r>
          <a:endParaRPr lang="ru-RU" sz="1800" dirty="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71ECD667-5BAF-45CD-B625-E20023D0928C}" type="parTrans" cxnId="{0F7003A8-04FB-44B6-A599-4A96049A5954}">
      <dgm:prSet/>
      <dgm:spPr/>
      <dgm:t>
        <a:bodyPr/>
        <a:lstStyle/>
        <a:p>
          <a:endParaRPr lang="ru-RU"/>
        </a:p>
      </dgm:t>
    </dgm:pt>
    <dgm:pt modelId="{D3A781E7-30CD-409A-9094-E73640140AF8}" type="sibTrans" cxnId="{0F7003A8-04FB-44B6-A599-4A96049A5954}">
      <dgm:prSet/>
      <dgm:spPr/>
      <dgm:t>
        <a:bodyPr/>
        <a:lstStyle/>
        <a:p>
          <a:endParaRPr lang="ru-RU"/>
        </a:p>
      </dgm:t>
    </dgm:pt>
    <dgm:pt modelId="{25217020-AF47-4182-89BA-4CC6BC091335}">
      <dgm:prSet phldrT="[Текст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ru-RU" sz="1800" dirty="0" smtClean="0">
              <a:solidFill>
                <a:schemeClr val="tx1"/>
              </a:solidFill>
              <a:latin typeface="Arial Narrow" panose="020B0606020202030204" pitchFamily="34" charset="0"/>
            </a:rPr>
            <a:t>Дескрипторы</a:t>
          </a:r>
          <a:endParaRPr lang="ru-RU" sz="1800" dirty="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2C2859C2-42A4-4F08-A2B2-7733D20B60CA}" type="parTrans" cxnId="{1D3F41BB-6169-415E-859D-12C25EFDDD01}">
      <dgm:prSet/>
      <dgm:spPr/>
      <dgm:t>
        <a:bodyPr/>
        <a:lstStyle/>
        <a:p>
          <a:endParaRPr lang="ru-RU"/>
        </a:p>
      </dgm:t>
    </dgm:pt>
    <dgm:pt modelId="{30376EDF-BBF3-4D1B-A7E0-966FAEBE6EE7}" type="sibTrans" cxnId="{1D3F41BB-6169-415E-859D-12C25EFDDD01}">
      <dgm:prSet/>
      <dgm:spPr/>
      <dgm:t>
        <a:bodyPr/>
        <a:lstStyle/>
        <a:p>
          <a:endParaRPr lang="ru-RU"/>
        </a:p>
      </dgm:t>
    </dgm:pt>
    <dgm:pt modelId="{B44213E9-60ED-409A-82E9-5DD286B965B5}">
      <dgm:prSet phldrT="[Текст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ru-RU" sz="1800" dirty="0" smtClean="0">
              <a:solidFill>
                <a:schemeClr val="tx1"/>
              </a:solidFill>
              <a:latin typeface="Arial Narrow" panose="020B0606020202030204" pitchFamily="34" charset="0"/>
            </a:rPr>
            <a:t> Цели обучения </a:t>
          </a:r>
        </a:p>
        <a:p>
          <a:r>
            <a:rPr lang="ru-RU" sz="1800" dirty="0" smtClean="0">
              <a:solidFill>
                <a:schemeClr val="tx1"/>
              </a:solidFill>
              <a:latin typeface="Arial Narrow" panose="020B0606020202030204" pitchFamily="34" charset="0"/>
              <a:hlinkClick xmlns:r="http://schemas.openxmlformats.org/officeDocument/2006/relationships" r:id="rId2" action="ppaction://hlinkfile"/>
            </a:rPr>
            <a:t>Учебная программа по русскому языку Я1, 2-4 классы.docx</a:t>
          </a:r>
          <a:endParaRPr lang="ru-RU" sz="1800" dirty="0" smtClean="0">
            <a:solidFill>
              <a:schemeClr val="tx1"/>
            </a:solidFill>
            <a:latin typeface="Arial Narrow" panose="020B0606020202030204" pitchFamily="34" charset="0"/>
          </a:endParaRPr>
        </a:p>
      </dgm:t>
      <dgm:extLst>
        <a:ext uri="{E40237B7-FDA0-4F09-8148-C483321AD2D9}"/>
      </dgm:extLst>
    </dgm:pt>
    <dgm:pt modelId="{3378688B-B90B-4294-8047-DBDB4E216836}" type="parTrans" cxnId="{0AD89BC8-1DB4-4168-B446-8D34C0475583}">
      <dgm:prSet/>
      <dgm:spPr/>
      <dgm:t>
        <a:bodyPr/>
        <a:lstStyle/>
        <a:p>
          <a:endParaRPr lang="ru-RU"/>
        </a:p>
      </dgm:t>
    </dgm:pt>
    <dgm:pt modelId="{5DFBA2AD-AFEF-4AD8-80FE-187D1FFB33E3}" type="sibTrans" cxnId="{0AD89BC8-1DB4-4168-B446-8D34C0475583}">
      <dgm:prSet/>
      <dgm:spPr/>
      <dgm:t>
        <a:bodyPr/>
        <a:lstStyle/>
        <a:p>
          <a:endParaRPr lang="ru-RU"/>
        </a:p>
      </dgm:t>
    </dgm:pt>
    <dgm:pt modelId="{2EE7EF09-2F4B-462F-8F56-B5742024E5CC}">
      <dgm:prSet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ru-RU" sz="1800" dirty="0" smtClean="0">
              <a:solidFill>
                <a:schemeClr val="tx1"/>
              </a:solidFill>
              <a:latin typeface="Arial Narrow" panose="020B0606020202030204" pitchFamily="34" charset="0"/>
            </a:rPr>
            <a:t>Задания</a:t>
          </a:r>
          <a:endParaRPr lang="ru-RU" sz="1800" dirty="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19FE2EB6-9A19-484C-9D9C-33A3C36AB8F6}" type="parTrans" cxnId="{8E667AB5-89FF-432A-86F4-5601ABBF3D2E}">
      <dgm:prSet/>
      <dgm:spPr/>
      <dgm:t>
        <a:bodyPr/>
        <a:lstStyle/>
        <a:p>
          <a:endParaRPr lang="ru-RU"/>
        </a:p>
      </dgm:t>
    </dgm:pt>
    <dgm:pt modelId="{163E0A49-F070-4727-B8FB-58366B7BAE75}" type="sibTrans" cxnId="{8E667AB5-89FF-432A-86F4-5601ABBF3D2E}">
      <dgm:prSet/>
      <dgm:spPr/>
      <dgm:t>
        <a:bodyPr/>
        <a:lstStyle/>
        <a:p>
          <a:endParaRPr lang="ru-RU"/>
        </a:p>
      </dgm:t>
    </dgm:pt>
    <dgm:pt modelId="{306F0E9B-4A74-4A33-8949-1809F9292BFB}">
      <dgm:prSet phldrT="[Текст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 algn="just"/>
          <a:r>
            <a:rPr lang="ru-RU" sz="1800" dirty="0" smtClean="0">
              <a:solidFill>
                <a:schemeClr val="tx1"/>
              </a:solidFill>
              <a:latin typeface="Arial Narrow" panose="020B0606020202030204" pitchFamily="34" charset="0"/>
            </a:rPr>
            <a:t>Обратная связь</a:t>
          </a:r>
          <a:endParaRPr lang="ru-RU" sz="1800" dirty="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D73AC40C-4D34-4953-90E6-75A2C5CE13FC}" type="parTrans" cxnId="{182FB4A5-1322-47FC-A781-1D907D1FFD59}">
      <dgm:prSet/>
      <dgm:spPr/>
      <dgm:t>
        <a:bodyPr/>
        <a:lstStyle/>
        <a:p>
          <a:endParaRPr lang="ru-RU"/>
        </a:p>
      </dgm:t>
    </dgm:pt>
    <dgm:pt modelId="{35FA125A-A810-468A-8B6E-B5BD78DB8CBB}" type="sibTrans" cxnId="{182FB4A5-1322-47FC-A781-1D907D1FFD59}">
      <dgm:prSet/>
      <dgm:spPr/>
      <dgm:t>
        <a:bodyPr/>
        <a:lstStyle/>
        <a:p>
          <a:endParaRPr lang="ru-RU"/>
        </a:p>
      </dgm:t>
    </dgm:pt>
    <dgm:pt modelId="{86E52459-969B-4F06-B83F-F90426A1439F}">
      <dgm:prSet/>
      <dgm:spPr/>
      <dgm:t>
        <a:bodyPr/>
        <a:lstStyle/>
        <a:p>
          <a:endParaRPr lang="ru-RU"/>
        </a:p>
      </dgm:t>
    </dgm:pt>
    <dgm:pt modelId="{9F9DB6E7-8847-4A1D-900B-C51E4BE5C90E}" type="parTrans" cxnId="{055C24F4-6624-486C-9C7C-B322B6A92364}">
      <dgm:prSet/>
      <dgm:spPr/>
      <dgm:t>
        <a:bodyPr/>
        <a:lstStyle/>
        <a:p>
          <a:endParaRPr lang="ru-RU"/>
        </a:p>
      </dgm:t>
    </dgm:pt>
    <dgm:pt modelId="{36D7FCFC-EC96-457D-8947-1F7338306919}" type="sibTrans" cxnId="{055C24F4-6624-486C-9C7C-B322B6A92364}">
      <dgm:prSet/>
      <dgm:spPr/>
      <dgm:t>
        <a:bodyPr/>
        <a:lstStyle/>
        <a:p>
          <a:endParaRPr lang="ru-RU"/>
        </a:p>
      </dgm:t>
    </dgm:pt>
    <dgm:pt modelId="{F6B8DBB6-325D-4666-AB63-19D10BC3CF11}" type="pres">
      <dgm:prSet presAssocID="{6A9A64B0-5BD0-4902-84F6-5B9FF704DFB8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7BFB083-86F2-4F50-8F64-7668043D2969}" type="pres">
      <dgm:prSet presAssocID="{6A9A64B0-5BD0-4902-84F6-5B9FF704DFB8}" presName="cycle" presStyleCnt="0"/>
      <dgm:spPr/>
      <dgm:t>
        <a:bodyPr/>
        <a:lstStyle/>
        <a:p>
          <a:endParaRPr lang="ru-RU"/>
        </a:p>
      </dgm:t>
    </dgm:pt>
    <dgm:pt modelId="{57E78A47-F0F7-441B-96A0-B2D1A9D88C46}" type="pres">
      <dgm:prSet presAssocID="{6A9A64B0-5BD0-4902-84F6-5B9FF704DFB8}" presName="centerShape" presStyleCnt="0"/>
      <dgm:spPr/>
      <dgm:t>
        <a:bodyPr/>
        <a:lstStyle/>
        <a:p>
          <a:endParaRPr lang="ru-RU"/>
        </a:p>
      </dgm:t>
    </dgm:pt>
    <dgm:pt modelId="{2901260A-529D-4B46-922A-A1D017EDE928}" type="pres">
      <dgm:prSet presAssocID="{6A9A64B0-5BD0-4902-84F6-5B9FF704DFB8}" presName="connSite" presStyleLbl="node1" presStyleIdx="0" presStyleCnt="6"/>
      <dgm:spPr/>
      <dgm:t>
        <a:bodyPr/>
        <a:lstStyle/>
        <a:p>
          <a:endParaRPr lang="ru-RU"/>
        </a:p>
      </dgm:t>
    </dgm:pt>
    <dgm:pt modelId="{364FC8E4-9B18-41EC-B21E-4336495F4B08}" type="pres">
      <dgm:prSet presAssocID="{6A9A64B0-5BD0-4902-84F6-5B9FF704DFB8}" presName="visible" presStyleLbl="node1" presStyleIdx="0" presStyleCnt="6" custScaleX="121916" custScaleY="85308" custLinFactNeighborX="-19808"/>
      <dgm:spPr>
        <a:blipFill>
          <a:blip xmlns:r="http://schemas.openxmlformats.org/officeDocument/2006/relationships" r:embed="rId3">
            <a:extLst>
              <a:ext uri="{28A0092B-C50C-407E-A947-70E740481C1C}"/>
            </a:extLst>
          </a:blip>
          <a:srcRect/>
          <a:stretch>
            <a:fillRect l="-16000" r="-16000"/>
          </a:stretch>
        </a:blipFill>
      </dgm:spPr>
      <dgm:t>
        <a:bodyPr/>
        <a:lstStyle/>
        <a:p>
          <a:endParaRPr lang="ru-RU"/>
        </a:p>
      </dgm:t>
    </dgm:pt>
    <dgm:pt modelId="{193CDF5E-0D7D-4820-A1A8-D4A6467B4F28}" type="pres">
      <dgm:prSet presAssocID="{3378688B-B90B-4294-8047-DBDB4E216836}" presName="Name25" presStyleLbl="parChTrans1D1" presStyleIdx="0" presStyleCnt="5"/>
      <dgm:spPr/>
      <dgm:t>
        <a:bodyPr/>
        <a:lstStyle/>
        <a:p>
          <a:endParaRPr lang="ru-RU"/>
        </a:p>
      </dgm:t>
    </dgm:pt>
    <dgm:pt modelId="{3732A44D-DB77-4559-828D-C1B03314C1A4}" type="pres">
      <dgm:prSet presAssocID="{B44213E9-60ED-409A-82E9-5DD286B965B5}" presName="node" presStyleCnt="0"/>
      <dgm:spPr/>
    </dgm:pt>
    <dgm:pt modelId="{5A29052B-E14B-401F-A8BF-DEB2313EBA96}" type="pres">
      <dgm:prSet presAssocID="{B44213E9-60ED-409A-82E9-5DD286B965B5}" presName="parentNode" presStyleLbl="node1" presStyleIdx="1" presStyleCnt="6" custScaleX="628226" custScaleY="127627" custLinFactNeighborX="8984" custLinFactNeighborY="336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78216E-D7BE-4CC7-90A5-C464FB4B7276}" type="pres">
      <dgm:prSet presAssocID="{B44213E9-60ED-409A-82E9-5DD286B965B5}" presName="childNode" presStyleLbl="revTx" presStyleIdx="0" presStyleCnt="1">
        <dgm:presLayoutVars>
          <dgm:bulletEnabled val="1"/>
        </dgm:presLayoutVars>
      </dgm:prSet>
      <dgm:spPr/>
    </dgm:pt>
    <dgm:pt modelId="{69F5727C-9A9B-4B24-AADA-F95DF6D45352}" type="pres">
      <dgm:prSet presAssocID="{71ECD667-5BAF-45CD-B625-E20023D0928C}" presName="Name25" presStyleLbl="parChTrans1D1" presStyleIdx="1" presStyleCnt="5"/>
      <dgm:spPr/>
      <dgm:t>
        <a:bodyPr/>
        <a:lstStyle/>
        <a:p>
          <a:endParaRPr lang="ru-RU"/>
        </a:p>
      </dgm:t>
    </dgm:pt>
    <dgm:pt modelId="{14E3393D-03A3-4197-86A7-8D6AD964103A}" type="pres">
      <dgm:prSet presAssocID="{EBD9CDC9-180E-44BD-A117-999340E56054}" presName="node" presStyleCnt="0"/>
      <dgm:spPr/>
      <dgm:t>
        <a:bodyPr/>
        <a:lstStyle/>
        <a:p>
          <a:endParaRPr lang="ru-RU"/>
        </a:p>
      </dgm:t>
    </dgm:pt>
    <dgm:pt modelId="{A4F4B729-72E4-4052-A665-4EAB13D3A15E}" type="pres">
      <dgm:prSet presAssocID="{EBD9CDC9-180E-44BD-A117-999340E56054}" presName="parentNode" presStyleLbl="node1" presStyleIdx="2" presStyleCnt="6" custScaleX="513214" custScaleY="139796" custLinFactX="100000" custLinFactNeighborX="172007" custLinFactNeighborY="1227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B06FB3-6F81-41E1-B0AD-07FE7F556C1B}" type="pres">
      <dgm:prSet presAssocID="{EBD9CDC9-180E-44BD-A117-999340E56054}" presName="childNod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F4E0DE-7CE9-479B-B8B6-8947E646CA1B}" type="pres">
      <dgm:prSet presAssocID="{19FE2EB6-9A19-484C-9D9C-33A3C36AB8F6}" presName="Name25" presStyleLbl="parChTrans1D1" presStyleIdx="2" presStyleCnt="5"/>
      <dgm:spPr/>
      <dgm:t>
        <a:bodyPr/>
        <a:lstStyle/>
        <a:p>
          <a:endParaRPr lang="ru-RU"/>
        </a:p>
      </dgm:t>
    </dgm:pt>
    <dgm:pt modelId="{786F0DAC-57FE-4203-8893-5E71F01BC28E}" type="pres">
      <dgm:prSet presAssocID="{2EE7EF09-2F4B-462F-8F56-B5742024E5CC}" presName="node" presStyleCnt="0"/>
      <dgm:spPr/>
    </dgm:pt>
    <dgm:pt modelId="{2981CA95-2B41-4F83-85C4-E37E46862D53}" type="pres">
      <dgm:prSet presAssocID="{2EE7EF09-2F4B-462F-8F56-B5742024E5CC}" presName="parentNode" presStyleLbl="node1" presStyleIdx="3" presStyleCnt="6" custScaleX="378578" custScaleY="127832" custLinFactX="51444" custLinFactNeighborX="100000" custLinFactNeighborY="1665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013D81-297C-44EB-8507-B22CDFB0606A}" type="pres">
      <dgm:prSet presAssocID="{2EE7EF09-2F4B-462F-8F56-B5742024E5CC}" presName="childNode" presStyleLbl="revTx" presStyleIdx="0" presStyleCnt="1">
        <dgm:presLayoutVars>
          <dgm:bulletEnabled val="1"/>
        </dgm:presLayoutVars>
      </dgm:prSet>
      <dgm:spPr/>
    </dgm:pt>
    <dgm:pt modelId="{2E840AFC-B75D-4EE7-9BE5-9EBA8E1752B4}" type="pres">
      <dgm:prSet presAssocID="{2C2859C2-42A4-4F08-A2B2-7733D20B60CA}" presName="Name25" presStyleLbl="parChTrans1D1" presStyleIdx="3" presStyleCnt="5"/>
      <dgm:spPr/>
      <dgm:t>
        <a:bodyPr/>
        <a:lstStyle/>
        <a:p>
          <a:endParaRPr lang="ru-RU"/>
        </a:p>
      </dgm:t>
    </dgm:pt>
    <dgm:pt modelId="{0ED96D2C-9F48-4674-AC47-C87470250370}" type="pres">
      <dgm:prSet presAssocID="{25217020-AF47-4182-89BA-4CC6BC091335}" presName="node" presStyleCnt="0"/>
      <dgm:spPr/>
      <dgm:t>
        <a:bodyPr/>
        <a:lstStyle/>
        <a:p>
          <a:endParaRPr lang="ru-RU"/>
        </a:p>
      </dgm:t>
    </dgm:pt>
    <dgm:pt modelId="{9036A3ED-D9B5-4454-99A0-06926B265ACC}" type="pres">
      <dgm:prSet presAssocID="{25217020-AF47-4182-89BA-4CC6BC091335}" presName="parentNode" presStyleLbl="node1" presStyleIdx="4" presStyleCnt="6" custScaleX="365877" custScaleY="141664" custLinFactNeighborX="92488" custLinFactNeighborY="4106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E5CA3A-8E1A-4AAC-8705-FFA88ACE4F64}" type="pres">
      <dgm:prSet presAssocID="{25217020-AF47-4182-89BA-4CC6BC091335}" presName="childNod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6B752E-0E71-4B5F-A2CF-1D5FB322A041}" type="pres">
      <dgm:prSet presAssocID="{D73AC40C-4D34-4953-90E6-75A2C5CE13FC}" presName="Name25" presStyleLbl="parChTrans1D1" presStyleIdx="4" presStyleCnt="5"/>
      <dgm:spPr/>
      <dgm:t>
        <a:bodyPr/>
        <a:lstStyle/>
        <a:p>
          <a:endParaRPr lang="ru-RU"/>
        </a:p>
      </dgm:t>
    </dgm:pt>
    <dgm:pt modelId="{7C288F8E-353A-4C2C-A344-469E52E24581}" type="pres">
      <dgm:prSet presAssocID="{306F0E9B-4A74-4A33-8949-1809F9292BFB}" presName="node" presStyleCnt="0"/>
      <dgm:spPr/>
    </dgm:pt>
    <dgm:pt modelId="{822E80DE-C542-4544-8497-E92A23B726F5}" type="pres">
      <dgm:prSet presAssocID="{306F0E9B-4A74-4A33-8949-1809F9292BFB}" presName="parentNode" presStyleLbl="node1" presStyleIdx="5" presStyleCnt="6" custScaleX="357290" custScaleY="127590" custLinFactX="-96310" custLinFactNeighborX="-100000" custLinFactNeighborY="-3897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D42F96-9D64-4247-B606-C225ACC20479}" type="pres">
      <dgm:prSet presAssocID="{306F0E9B-4A74-4A33-8949-1809F9292BFB}" presName="childNode" presStyleLbl="revTx" presStyleIdx="0" presStyleCnt="1">
        <dgm:presLayoutVars>
          <dgm:bulletEnabled val="1"/>
        </dgm:presLayoutVars>
      </dgm:prSet>
      <dgm:spPr/>
    </dgm:pt>
  </dgm:ptLst>
  <dgm:cxnLst>
    <dgm:cxn modelId="{055C24F4-6624-486C-9C7C-B322B6A92364}" srcId="{25217020-AF47-4182-89BA-4CC6BC091335}" destId="{86E52459-969B-4F06-B83F-F90426A1439F}" srcOrd="0" destOrd="0" parTransId="{9F9DB6E7-8847-4A1D-900B-C51E4BE5C90E}" sibTransId="{36D7FCFC-EC96-457D-8947-1F7338306919}"/>
    <dgm:cxn modelId="{52F7E337-54F5-415B-939B-6230214299B1}" type="presOf" srcId="{EBD9CDC9-180E-44BD-A117-999340E56054}" destId="{A4F4B729-72E4-4052-A665-4EAB13D3A15E}" srcOrd="0" destOrd="0" presId="urn:microsoft.com/office/officeart/2005/8/layout/radial2"/>
    <dgm:cxn modelId="{6AFA3039-D19E-4400-BCEF-7DAD0C7E81E6}" type="presOf" srcId="{2EE7EF09-2F4B-462F-8F56-B5742024E5CC}" destId="{2981CA95-2B41-4F83-85C4-E37E46862D53}" srcOrd="0" destOrd="0" presId="urn:microsoft.com/office/officeart/2005/8/layout/radial2"/>
    <dgm:cxn modelId="{2A5DB2BE-9BCE-4FCA-939E-AE176EE23351}" type="presOf" srcId="{3378688B-B90B-4294-8047-DBDB4E216836}" destId="{193CDF5E-0D7D-4820-A1A8-D4A6467B4F28}" srcOrd="0" destOrd="0" presId="urn:microsoft.com/office/officeart/2005/8/layout/radial2"/>
    <dgm:cxn modelId="{F68169A7-BDB3-472D-A86E-3BF4FBAC1A93}" type="presOf" srcId="{B44213E9-60ED-409A-82E9-5DD286B965B5}" destId="{5A29052B-E14B-401F-A8BF-DEB2313EBA96}" srcOrd="0" destOrd="0" presId="urn:microsoft.com/office/officeart/2005/8/layout/radial2"/>
    <dgm:cxn modelId="{8E667AB5-89FF-432A-86F4-5601ABBF3D2E}" srcId="{6A9A64B0-5BD0-4902-84F6-5B9FF704DFB8}" destId="{2EE7EF09-2F4B-462F-8F56-B5742024E5CC}" srcOrd="2" destOrd="0" parTransId="{19FE2EB6-9A19-484C-9D9C-33A3C36AB8F6}" sibTransId="{163E0A49-F070-4727-B8FB-58366B7BAE75}"/>
    <dgm:cxn modelId="{831CF011-7520-442D-B4DE-C3EB0EA329B2}" type="presOf" srcId="{6A9A64B0-5BD0-4902-84F6-5B9FF704DFB8}" destId="{F6B8DBB6-325D-4666-AB63-19D10BC3CF11}" srcOrd="0" destOrd="0" presId="urn:microsoft.com/office/officeart/2005/8/layout/radial2"/>
    <dgm:cxn modelId="{F6A46F35-46C1-4324-BEFF-EADA4F483F8C}" type="presOf" srcId="{19FE2EB6-9A19-484C-9D9C-33A3C36AB8F6}" destId="{F6F4E0DE-7CE9-479B-B8B6-8947E646CA1B}" srcOrd="0" destOrd="0" presId="urn:microsoft.com/office/officeart/2005/8/layout/radial2"/>
    <dgm:cxn modelId="{1D3F41BB-6169-415E-859D-12C25EFDDD01}" srcId="{6A9A64B0-5BD0-4902-84F6-5B9FF704DFB8}" destId="{25217020-AF47-4182-89BA-4CC6BC091335}" srcOrd="3" destOrd="0" parTransId="{2C2859C2-42A4-4F08-A2B2-7733D20B60CA}" sibTransId="{30376EDF-BBF3-4D1B-A7E0-966FAEBE6EE7}"/>
    <dgm:cxn modelId="{0AD89BC8-1DB4-4168-B446-8D34C0475583}" srcId="{6A9A64B0-5BD0-4902-84F6-5B9FF704DFB8}" destId="{B44213E9-60ED-409A-82E9-5DD286B965B5}" srcOrd="0" destOrd="0" parTransId="{3378688B-B90B-4294-8047-DBDB4E216836}" sibTransId="{5DFBA2AD-AFEF-4AD8-80FE-187D1FFB33E3}"/>
    <dgm:cxn modelId="{9EA4445B-77C7-4892-98C7-A62F60073641}" type="presOf" srcId="{86E52459-969B-4F06-B83F-F90426A1439F}" destId="{B9E5CA3A-8E1A-4AAC-8705-FFA88ACE4F64}" srcOrd="0" destOrd="0" presId="urn:microsoft.com/office/officeart/2005/8/layout/radial2"/>
    <dgm:cxn modelId="{57D930C2-F641-45F7-855F-66A3C3F5CF4A}" type="presOf" srcId="{2C2859C2-42A4-4F08-A2B2-7733D20B60CA}" destId="{2E840AFC-B75D-4EE7-9BE5-9EBA8E1752B4}" srcOrd="0" destOrd="0" presId="urn:microsoft.com/office/officeart/2005/8/layout/radial2"/>
    <dgm:cxn modelId="{A06E25F5-0F33-4D50-A52A-6B6AA90D5E81}" type="presOf" srcId="{D73AC40C-4D34-4953-90E6-75A2C5CE13FC}" destId="{9C6B752E-0E71-4B5F-A2CF-1D5FB322A041}" srcOrd="0" destOrd="0" presId="urn:microsoft.com/office/officeart/2005/8/layout/radial2"/>
    <dgm:cxn modelId="{6EFAB7DE-9CC7-4D73-A191-6D9AED621760}" type="presOf" srcId="{25217020-AF47-4182-89BA-4CC6BC091335}" destId="{9036A3ED-D9B5-4454-99A0-06926B265ACC}" srcOrd="0" destOrd="0" presId="urn:microsoft.com/office/officeart/2005/8/layout/radial2"/>
    <dgm:cxn modelId="{0F7003A8-04FB-44B6-A599-4A96049A5954}" srcId="{6A9A64B0-5BD0-4902-84F6-5B9FF704DFB8}" destId="{EBD9CDC9-180E-44BD-A117-999340E56054}" srcOrd="1" destOrd="0" parTransId="{71ECD667-5BAF-45CD-B625-E20023D0928C}" sibTransId="{D3A781E7-30CD-409A-9094-E73640140AF8}"/>
    <dgm:cxn modelId="{182FB4A5-1322-47FC-A781-1D907D1FFD59}" srcId="{6A9A64B0-5BD0-4902-84F6-5B9FF704DFB8}" destId="{306F0E9B-4A74-4A33-8949-1809F9292BFB}" srcOrd="4" destOrd="0" parTransId="{D73AC40C-4D34-4953-90E6-75A2C5CE13FC}" sibTransId="{35FA125A-A810-468A-8B6E-B5BD78DB8CBB}"/>
    <dgm:cxn modelId="{495861D3-E2B7-4F6A-A9A5-AD84EA070D81}" type="presOf" srcId="{71ECD667-5BAF-45CD-B625-E20023D0928C}" destId="{69F5727C-9A9B-4B24-AADA-F95DF6D45352}" srcOrd="0" destOrd="0" presId="urn:microsoft.com/office/officeart/2005/8/layout/radial2"/>
    <dgm:cxn modelId="{EC17E524-67CC-4871-9864-98951C6ED0EB}" type="presOf" srcId="{306F0E9B-4A74-4A33-8949-1809F9292BFB}" destId="{822E80DE-C542-4544-8497-E92A23B726F5}" srcOrd="0" destOrd="0" presId="urn:microsoft.com/office/officeart/2005/8/layout/radial2"/>
    <dgm:cxn modelId="{E132FDBE-7333-4017-9DE6-5FA9A420316B}" type="presParOf" srcId="{F6B8DBB6-325D-4666-AB63-19D10BC3CF11}" destId="{27BFB083-86F2-4F50-8F64-7668043D2969}" srcOrd="0" destOrd="0" presId="urn:microsoft.com/office/officeart/2005/8/layout/radial2"/>
    <dgm:cxn modelId="{12D8EC30-AA02-42C2-A38F-F6AF876D6BBA}" type="presParOf" srcId="{27BFB083-86F2-4F50-8F64-7668043D2969}" destId="{57E78A47-F0F7-441B-96A0-B2D1A9D88C46}" srcOrd="0" destOrd="0" presId="urn:microsoft.com/office/officeart/2005/8/layout/radial2"/>
    <dgm:cxn modelId="{252CEE84-7A7E-4B02-B834-805326D0E68C}" type="presParOf" srcId="{57E78A47-F0F7-441B-96A0-B2D1A9D88C46}" destId="{2901260A-529D-4B46-922A-A1D017EDE928}" srcOrd="0" destOrd="0" presId="urn:microsoft.com/office/officeart/2005/8/layout/radial2"/>
    <dgm:cxn modelId="{55248A6A-04B4-496E-A4EE-E3723DA839D4}" type="presParOf" srcId="{57E78A47-F0F7-441B-96A0-B2D1A9D88C46}" destId="{364FC8E4-9B18-41EC-B21E-4336495F4B08}" srcOrd="1" destOrd="0" presId="urn:microsoft.com/office/officeart/2005/8/layout/radial2"/>
    <dgm:cxn modelId="{32FA8FB0-9CFD-4F9B-8EEB-C22AD3ECFEE3}" type="presParOf" srcId="{27BFB083-86F2-4F50-8F64-7668043D2969}" destId="{193CDF5E-0D7D-4820-A1A8-D4A6467B4F28}" srcOrd="1" destOrd="0" presId="urn:microsoft.com/office/officeart/2005/8/layout/radial2"/>
    <dgm:cxn modelId="{FB37774C-0C0C-4677-9C6C-67BC88F186A8}" type="presParOf" srcId="{27BFB083-86F2-4F50-8F64-7668043D2969}" destId="{3732A44D-DB77-4559-828D-C1B03314C1A4}" srcOrd="2" destOrd="0" presId="urn:microsoft.com/office/officeart/2005/8/layout/radial2"/>
    <dgm:cxn modelId="{DB8A8BF1-5252-42A1-A537-C78C7E9B5A0E}" type="presParOf" srcId="{3732A44D-DB77-4559-828D-C1B03314C1A4}" destId="{5A29052B-E14B-401F-A8BF-DEB2313EBA96}" srcOrd="0" destOrd="0" presId="urn:microsoft.com/office/officeart/2005/8/layout/radial2"/>
    <dgm:cxn modelId="{411B9702-11D6-455A-9F1F-97A97B9F37B9}" type="presParOf" srcId="{3732A44D-DB77-4559-828D-C1B03314C1A4}" destId="{0B78216E-D7BE-4CC7-90A5-C464FB4B7276}" srcOrd="1" destOrd="0" presId="urn:microsoft.com/office/officeart/2005/8/layout/radial2"/>
    <dgm:cxn modelId="{02981D59-1D62-4181-93F7-E0E73AEFA2B8}" type="presParOf" srcId="{27BFB083-86F2-4F50-8F64-7668043D2969}" destId="{69F5727C-9A9B-4B24-AADA-F95DF6D45352}" srcOrd="3" destOrd="0" presId="urn:microsoft.com/office/officeart/2005/8/layout/radial2"/>
    <dgm:cxn modelId="{E51A87B6-F9BE-42B1-B751-5F8A48C4F428}" type="presParOf" srcId="{27BFB083-86F2-4F50-8F64-7668043D2969}" destId="{14E3393D-03A3-4197-86A7-8D6AD964103A}" srcOrd="4" destOrd="0" presId="urn:microsoft.com/office/officeart/2005/8/layout/radial2"/>
    <dgm:cxn modelId="{C359E460-DF85-427B-B3B5-572E6C3D110E}" type="presParOf" srcId="{14E3393D-03A3-4197-86A7-8D6AD964103A}" destId="{A4F4B729-72E4-4052-A665-4EAB13D3A15E}" srcOrd="0" destOrd="0" presId="urn:microsoft.com/office/officeart/2005/8/layout/radial2"/>
    <dgm:cxn modelId="{AF54C93D-5371-4138-9955-7303A7A256E3}" type="presParOf" srcId="{14E3393D-03A3-4197-86A7-8D6AD964103A}" destId="{A9B06FB3-6F81-41E1-B0AD-07FE7F556C1B}" srcOrd="1" destOrd="0" presId="urn:microsoft.com/office/officeart/2005/8/layout/radial2"/>
    <dgm:cxn modelId="{4F7C5250-49A4-4914-BCD7-AE3D20D771B5}" type="presParOf" srcId="{27BFB083-86F2-4F50-8F64-7668043D2969}" destId="{F6F4E0DE-7CE9-479B-B8B6-8947E646CA1B}" srcOrd="5" destOrd="0" presId="urn:microsoft.com/office/officeart/2005/8/layout/radial2"/>
    <dgm:cxn modelId="{C82ADBC4-D579-4ED5-9E79-6BEC29A93D43}" type="presParOf" srcId="{27BFB083-86F2-4F50-8F64-7668043D2969}" destId="{786F0DAC-57FE-4203-8893-5E71F01BC28E}" srcOrd="6" destOrd="0" presId="urn:microsoft.com/office/officeart/2005/8/layout/radial2"/>
    <dgm:cxn modelId="{A38AECBA-AFCB-4D42-AF62-CFEA8B35BEDC}" type="presParOf" srcId="{786F0DAC-57FE-4203-8893-5E71F01BC28E}" destId="{2981CA95-2B41-4F83-85C4-E37E46862D53}" srcOrd="0" destOrd="0" presId="urn:microsoft.com/office/officeart/2005/8/layout/radial2"/>
    <dgm:cxn modelId="{4A5209F6-1838-40D3-8039-732B1746D128}" type="presParOf" srcId="{786F0DAC-57FE-4203-8893-5E71F01BC28E}" destId="{23013D81-297C-44EB-8507-B22CDFB0606A}" srcOrd="1" destOrd="0" presId="urn:microsoft.com/office/officeart/2005/8/layout/radial2"/>
    <dgm:cxn modelId="{52B9421C-BF05-4C53-B55B-0F9F7C376B6F}" type="presParOf" srcId="{27BFB083-86F2-4F50-8F64-7668043D2969}" destId="{2E840AFC-B75D-4EE7-9BE5-9EBA8E1752B4}" srcOrd="7" destOrd="0" presId="urn:microsoft.com/office/officeart/2005/8/layout/radial2"/>
    <dgm:cxn modelId="{539F8B9C-2146-4614-8C4A-CDD56835458B}" type="presParOf" srcId="{27BFB083-86F2-4F50-8F64-7668043D2969}" destId="{0ED96D2C-9F48-4674-AC47-C87470250370}" srcOrd="8" destOrd="0" presId="urn:microsoft.com/office/officeart/2005/8/layout/radial2"/>
    <dgm:cxn modelId="{532F3036-8AC3-4662-8564-AADF3549C299}" type="presParOf" srcId="{0ED96D2C-9F48-4674-AC47-C87470250370}" destId="{9036A3ED-D9B5-4454-99A0-06926B265ACC}" srcOrd="0" destOrd="0" presId="urn:microsoft.com/office/officeart/2005/8/layout/radial2"/>
    <dgm:cxn modelId="{418F0884-A166-4B74-8045-B73A5A3CD2C1}" type="presParOf" srcId="{0ED96D2C-9F48-4674-AC47-C87470250370}" destId="{B9E5CA3A-8E1A-4AAC-8705-FFA88ACE4F64}" srcOrd="1" destOrd="0" presId="urn:microsoft.com/office/officeart/2005/8/layout/radial2"/>
    <dgm:cxn modelId="{666E087B-9B72-4E8F-B473-C6F0FE104A73}" type="presParOf" srcId="{27BFB083-86F2-4F50-8F64-7668043D2969}" destId="{9C6B752E-0E71-4B5F-A2CF-1D5FB322A041}" srcOrd="9" destOrd="0" presId="urn:microsoft.com/office/officeart/2005/8/layout/radial2"/>
    <dgm:cxn modelId="{11EAC827-4473-44DE-A5B7-855425017ED3}" type="presParOf" srcId="{27BFB083-86F2-4F50-8F64-7668043D2969}" destId="{7C288F8E-353A-4C2C-A344-469E52E24581}" srcOrd="10" destOrd="0" presId="urn:microsoft.com/office/officeart/2005/8/layout/radial2"/>
    <dgm:cxn modelId="{D6C92D52-D57E-4CF1-AB61-F7A92F379883}" type="presParOf" srcId="{7C288F8E-353A-4C2C-A344-469E52E24581}" destId="{822E80DE-C542-4544-8497-E92A23B726F5}" srcOrd="0" destOrd="0" presId="urn:microsoft.com/office/officeart/2005/8/layout/radial2"/>
    <dgm:cxn modelId="{A9A54FFD-C23F-41FA-9ED0-6829F86F8625}" type="presParOf" srcId="{7C288F8E-353A-4C2C-A344-469E52E24581}" destId="{58D42F96-9D64-4247-B606-C225ACC20479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29896B4-5A15-4DA5-825F-855B39D92A7E}" type="doc">
      <dgm:prSet loTypeId="urn:microsoft.com/office/officeart/2005/8/layout/process1" loCatId="process" qsTypeId="urn:microsoft.com/office/officeart/2005/8/quickstyle/simple2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0F1BE435-A085-47ED-80B3-3D6C63080A67}">
      <dgm:prSet phldrT="[Текст]" custT="1"/>
      <dgm:spPr/>
      <dgm:t>
        <a:bodyPr/>
        <a:lstStyle/>
        <a:p>
          <a:r>
            <a:rPr lang="ru-RU" sz="1600" dirty="0" smtClean="0">
              <a:solidFill>
                <a:schemeClr val="tx1"/>
              </a:solidFill>
              <a:latin typeface="Arial Narrow" panose="020B0606020202030204" pitchFamily="34" charset="0"/>
              <a:cs typeface="Times New Roman" panose="02020603050405020304" pitchFamily="18" charset="0"/>
            </a:rPr>
            <a:t>Постоянно осуществляйте </a:t>
          </a:r>
          <a:r>
            <a:rPr lang="ru-RU" sz="1600" b="1" dirty="0" smtClean="0">
              <a:solidFill>
                <a:schemeClr val="tx1"/>
              </a:solidFill>
              <a:latin typeface="Arial Narrow" panose="020B0606020202030204" pitchFamily="34" charset="0"/>
              <a:cs typeface="Times New Roman" panose="02020603050405020304" pitchFamily="18" charset="0"/>
            </a:rPr>
            <a:t>конструктивную обратную связь</a:t>
          </a:r>
          <a:r>
            <a:rPr lang="ru-RU" sz="1600" dirty="0" smtClean="0">
              <a:solidFill>
                <a:schemeClr val="tx1"/>
              </a:solidFill>
              <a:latin typeface="Arial Narrow" panose="020B0606020202030204" pitchFamily="34" charset="0"/>
              <a:cs typeface="Times New Roman" panose="02020603050405020304" pitchFamily="18" charset="0"/>
            </a:rPr>
            <a:t> и обучите этому учащихся, чтобы они могли оценивать свою работу и работу друг друга. </a:t>
          </a:r>
          <a:endParaRPr lang="ru-RU" sz="1600" dirty="0">
            <a:solidFill>
              <a:schemeClr val="tx1"/>
            </a:solidFill>
            <a:latin typeface="Arial Narrow" panose="020B0606020202030204" pitchFamily="34" charset="0"/>
            <a:cs typeface="Times New Roman" panose="02020603050405020304" pitchFamily="18" charset="0"/>
          </a:endParaRPr>
        </a:p>
      </dgm:t>
    </dgm:pt>
    <dgm:pt modelId="{679DC65B-DD22-4D5F-A845-39778E395385}" type="parTrans" cxnId="{BECC69FD-795E-4CAC-832F-0D71363BC150}">
      <dgm:prSet/>
      <dgm:spPr/>
      <dgm:t>
        <a:bodyPr/>
        <a:lstStyle/>
        <a:p>
          <a:endParaRPr lang="ru-RU"/>
        </a:p>
      </dgm:t>
    </dgm:pt>
    <dgm:pt modelId="{A187EB90-FD4C-4DE0-A9B2-D6642E0A6644}" type="sibTrans" cxnId="{BECC69FD-795E-4CAC-832F-0D71363BC150}">
      <dgm:prSet/>
      <dgm:spPr/>
      <dgm:t>
        <a:bodyPr/>
        <a:lstStyle/>
        <a:p>
          <a:endParaRPr lang="ru-RU"/>
        </a:p>
      </dgm:t>
    </dgm:pt>
    <dgm:pt modelId="{1E9935BA-B141-4A3E-A57D-9A72F4ABEAC5}">
      <dgm:prSet phldrT="[Текст]" custT="1"/>
      <dgm:spPr/>
      <dgm:t>
        <a:bodyPr/>
        <a:lstStyle/>
        <a:p>
          <a:r>
            <a:rPr lang="ru-RU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Комментируйте  то, что хорошо, а не то, что неправильно;</a:t>
          </a:r>
        </a:p>
      </dgm:t>
    </dgm:pt>
    <dgm:pt modelId="{1373F003-C3CF-4A24-BC6E-3A81B6AE338A}" type="parTrans" cxnId="{525B9A87-3FB7-4DB5-9AD5-4D1F5BF4B27A}">
      <dgm:prSet/>
      <dgm:spPr/>
      <dgm:t>
        <a:bodyPr/>
        <a:lstStyle/>
        <a:p>
          <a:endParaRPr lang="ru-RU"/>
        </a:p>
      </dgm:t>
    </dgm:pt>
    <dgm:pt modelId="{DAB742D0-DCC0-489F-8C94-922A659AFF79}" type="sibTrans" cxnId="{525B9A87-3FB7-4DB5-9AD5-4D1F5BF4B27A}">
      <dgm:prSet/>
      <dgm:spPr/>
      <dgm:t>
        <a:bodyPr/>
        <a:lstStyle/>
        <a:p>
          <a:endParaRPr lang="ru-RU"/>
        </a:p>
      </dgm:t>
    </dgm:pt>
    <dgm:pt modelId="{DA3889B0-42A1-4553-A0E5-AA34503954E6}">
      <dgm:prSet custT="1"/>
      <dgm:spPr/>
      <dgm:t>
        <a:bodyPr/>
        <a:lstStyle/>
        <a:p>
          <a:pPr algn="just"/>
          <a:r>
            <a:rPr lang="ru-RU" sz="1600" b="1" dirty="0" smtClean="0">
              <a:solidFill>
                <a:schemeClr val="tx1"/>
              </a:solidFill>
              <a:latin typeface="Arial Narrow" panose="020B0606020202030204" pitchFamily="34" charset="0"/>
              <a:cs typeface="Times New Roman" panose="02020603050405020304" pitchFamily="18" charset="0"/>
            </a:rPr>
            <a:t>Избегайте использования негативных комментариев</a:t>
          </a:r>
          <a:r>
            <a:rPr lang="ru-RU" sz="1600" dirty="0" smtClean="0">
              <a:solidFill>
                <a:schemeClr val="tx1"/>
              </a:solidFill>
              <a:latin typeface="Arial Narrow" panose="020B0606020202030204" pitchFamily="34" charset="0"/>
              <a:cs typeface="Times New Roman" panose="02020603050405020304" pitchFamily="18" charset="0"/>
            </a:rPr>
            <a:t>, включающих критику, иронию, высмеивание ответа учащегося, например: «глупый ответ», «как ты мог до этого додуматься». Такие выражения затрагивают личность учащегося. </a:t>
          </a:r>
        </a:p>
        <a:p>
          <a:pPr algn="just"/>
          <a:endParaRPr lang="ru-RU" sz="1600" dirty="0">
            <a:solidFill>
              <a:schemeClr val="tx1"/>
            </a:solidFill>
            <a:latin typeface="Arial Narrow" panose="020B0606020202030204" pitchFamily="34" charset="0"/>
            <a:cs typeface="Times New Roman" panose="02020603050405020304" pitchFamily="18" charset="0"/>
          </a:endParaRPr>
        </a:p>
      </dgm:t>
    </dgm:pt>
    <dgm:pt modelId="{E6FE04E7-5BA9-4B1C-96C3-139CFC4AC623}" type="parTrans" cxnId="{3B55CC6A-4EDC-4AD9-A739-257C4C11DC0C}">
      <dgm:prSet/>
      <dgm:spPr/>
      <dgm:t>
        <a:bodyPr/>
        <a:lstStyle/>
        <a:p>
          <a:endParaRPr lang="ru-RU"/>
        </a:p>
      </dgm:t>
    </dgm:pt>
    <dgm:pt modelId="{082F3606-9FE5-4FA4-AC82-941FC2587C60}" type="sibTrans" cxnId="{3B55CC6A-4EDC-4AD9-A739-257C4C11DC0C}">
      <dgm:prSet/>
      <dgm:spPr/>
      <dgm:t>
        <a:bodyPr/>
        <a:lstStyle/>
        <a:p>
          <a:endParaRPr lang="ru-RU"/>
        </a:p>
      </dgm:t>
    </dgm:pt>
    <dgm:pt modelId="{98789561-ECC5-4EE0-A7FD-4E6F46161804}">
      <dgm:prSet phldrT="[Текст]" custT="1"/>
      <dgm:spPr/>
      <dgm:t>
        <a:bodyPr/>
        <a:lstStyle/>
        <a:p>
          <a:r>
            <a:rPr lang="ru-RU" sz="1600" dirty="0" smtClean="0">
              <a:solidFill>
                <a:schemeClr val="tx1"/>
              </a:solidFill>
              <a:latin typeface="Arial Narrow" panose="020B0606020202030204" pitchFamily="34" charset="0"/>
              <a:cs typeface="Times New Roman" panose="02020603050405020304" pitchFamily="18" charset="0"/>
            </a:rPr>
            <a:t>Следует избегать слов/: «неверно», «неправильно» - без пояснения, что именно неправильно и что делать дальше, чтобы исправить работу. </a:t>
          </a:r>
          <a:endParaRPr lang="ru-RU" sz="1600" dirty="0">
            <a:solidFill>
              <a:schemeClr val="tx1"/>
            </a:solidFill>
            <a:latin typeface="Arial Narrow" panose="020B0606020202030204" pitchFamily="34" charset="0"/>
            <a:cs typeface="Times New Roman" panose="02020603050405020304" pitchFamily="18" charset="0"/>
          </a:endParaRPr>
        </a:p>
      </dgm:t>
    </dgm:pt>
    <dgm:pt modelId="{A075C737-7C23-4DF6-8F0A-D589FD094DE9}" type="sibTrans" cxnId="{41A3B943-4949-499D-8FC8-6E32F8B15C43}">
      <dgm:prSet/>
      <dgm:spPr/>
      <dgm:t>
        <a:bodyPr/>
        <a:lstStyle/>
        <a:p>
          <a:endParaRPr lang="ru-RU"/>
        </a:p>
      </dgm:t>
    </dgm:pt>
    <dgm:pt modelId="{172907C5-51E0-4EC4-AB26-4E5B5117C122}" type="parTrans" cxnId="{41A3B943-4949-499D-8FC8-6E32F8B15C43}">
      <dgm:prSet/>
      <dgm:spPr/>
      <dgm:t>
        <a:bodyPr/>
        <a:lstStyle/>
        <a:p>
          <a:endParaRPr lang="ru-RU"/>
        </a:p>
      </dgm:t>
    </dgm:pt>
    <dgm:pt modelId="{FDF332CE-E1AE-4400-81AF-5A39670906B2}">
      <dgm:prSet phldrT="[Текст]" custT="1"/>
      <dgm:spPr/>
      <dgm:t>
        <a:bodyPr/>
        <a:lstStyle/>
        <a:p>
          <a:r>
            <a:rPr lang="ru-RU" sz="1400" dirty="0" smtClean="0">
              <a:solidFill>
                <a:schemeClr val="tx1"/>
              </a:solidFill>
            </a:rPr>
            <a:t> </a:t>
          </a:r>
          <a:r>
            <a:rPr lang="ru-RU" sz="1600" dirty="0" smtClean="0">
              <a:solidFill>
                <a:schemeClr val="tx1"/>
              </a:solidFill>
              <a:latin typeface="Arial Narrow" panose="020B0606020202030204" pitchFamily="34" charset="0"/>
              <a:cs typeface="Times New Roman" panose="02020603050405020304" pitchFamily="18" charset="0"/>
            </a:rPr>
            <a:t>Дайте рекомендации, каким образом можно исправить недочеты или улучшить ответ</a:t>
          </a:r>
          <a:endParaRPr lang="ru-RU" sz="1600" dirty="0">
            <a:solidFill>
              <a:schemeClr val="tx1"/>
            </a:solidFill>
            <a:latin typeface="Arial Narrow" panose="020B0606020202030204" pitchFamily="34" charset="0"/>
            <a:cs typeface="Times New Roman" panose="02020603050405020304" pitchFamily="18" charset="0"/>
          </a:endParaRPr>
        </a:p>
      </dgm:t>
    </dgm:pt>
    <dgm:pt modelId="{69D27ABA-95AE-47D0-80BD-39526A20DA5B}" type="sibTrans" cxnId="{2D8F734E-5325-46AB-80B1-AFBC425C2E47}">
      <dgm:prSet/>
      <dgm:spPr/>
      <dgm:t>
        <a:bodyPr/>
        <a:lstStyle/>
        <a:p>
          <a:endParaRPr lang="ru-RU"/>
        </a:p>
      </dgm:t>
    </dgm:pt>
    <dgm:pt modelId="{5E928D10-B252-4E46-BE02-DC2E74BE8304}" type="parTrans" cxnId="{2D8F734E-5325-46AB-80B1-AFBC425C2E47}">
      <dgm:prSet/>
      <dgm:spPr/>
      <dgm:t>
        <a:bodyPr/>
        <a:lstStyle/>
        <a:p>
          <a:endParaRPr lang="ru-RU"/>
        </a:p>
      </dgm:t>
    </dgm:pt>
    <dgm:pt modelId="{6A0424C5-6CEA-47B1-86D0-A4D784E3F0F4}">
      <dgm:prSet custT="1"/>
      <dgm:spPr/>
      <dgm:t>
        <a:bodyPr/>
        <a:lstStyle/>
        <a:p>
          <a:r>
            <a:rPr lang="ru-RU" sz="1600" dirty="0" smtClean="0">
              <a:solidFill>
                <a:schemeClr val="tx1"/>
              </a:solidFill>
              <a:latin typeface="Arial Narrow" panose="020B0606020202030204" pitchFamily="34" charset="0"/>
              <a:cs typeface="Times New Roman" panose="02020603050405020304" pitchFamily="18" charset="0"/>
            </a:rPr>
            <a:t>Вы можете дать информацию об ошибке по следующим пунктам:</a:t>
          </a:r>
        </a:p>
        <a:p>
          <a:r>
            <a:rPr lang="ru-RU" sz="1600" dirty="0" smtClean="0">
              <a:solidFill>
                <a:schemeClr val="tx1"/>
              </a:solidFill>
              <a:latin typeface="Arial Narrow" panose="020B0606020202030204" pitchFamily="34" charset="0"/>
              <a:cs typeface="Times New Roman" panose="02020603050405020304" pitchFamily="18" charset="0"/>
            </a:rPr>
            <a:t>ее расположение;</a:t>
          </a:r>
        </a:p>
        <a:p>
          <a:r>
            <a:rPr lang="ru-RU" sz="1600" dirty="0" smtClean="0">
              <a:solidFill>
                <a:schemeClr val="tx1"/>
              </a:solidFill>
              <a:latin typeface="Arial Narrow" panose="020B0606020202030204" pitchFamily="34" charset="0"/>
              <a:cs typeface="Times New Roman" panose="02020603050405020304" pitchFamily="18" charset="0"/>
            </a:rPr>
            <a:t>тип ошибки;</a:t>
          </a:r>
        </a:p>
        <a:p>
          <a:r>
            <a:rPr lang="ru-RU" sz="1600" dirty="0" smtClean="0">
              <a:solidFill>
                <a:schemeClr val="tx1"/>
              </a:solidFill>
              <a:latin typeface="Arial Narrow" panose="020B0606020202030204" pitchFamily="34" charset="0"/>
              <a:cs typeface="Times New Roman" panose="02020603050405020304" pitchFamily="18" charset="0"/>
            </a:rPr>
            <a:t>необходимые действия для исправления ошибки.</a:t>
          </a:r>
          <a:endParaRPr lang="ru-RU" sz="1600" dirty="0">
            <a:solidFill>
              <a:schemeClr val="tx1"/>
            </a:solidFill>
            <a:latin typeface="Arial Narrow" panose="020B0606020202030204" pitchFamily="34" charset="0"/>
            <a:cs typeface="Times New Roman" panose="02020603050405020304" pitchFamily="18" charset="0"/>
          </a:endParaRPr>
        </a:p>
      </dgm:t>
    </dgm:pt>
    <dgm:pt modelId="{4ABDC965-C434-4BC2-884F-CD227D0A9BAF}" type="parTrans" cxnId="{94AC437D-A116-4B4F-8B8F-A6EEABC132C8}">
      <dgm:prSet/>
      <dgm:spPr/>
      <dgm:t>
        <a:bodyPr/>
        <a:lstStyle/>
        <a:p>
          <a:endParaRPr lang="ru-RU"/>
        </a:p>
      </dgm:t>
    </dgm:pt>
    <dgm:pt modelId="{51B65A2F-0DED-4513-A37F-D98E3D72DAD5}" type="sibTrans" cxnId="{94AC437D-A116-4B4F-8B8F-A6EEABC132C8}">
      <dgm:prSet/>
      <dgm:spPr/>
      <dgm:t>
        <a:bodyPr/>
        <a:lstStyle/>
        <a:p>
          <a:endParaRPr lang="ru-RU"/>
        </a:p>
      </dgm:t>
    </dgm:pt>
    <dgm:pt modelId="{AF0A0C40-5605-417C-BD12-EC438ADBB6CF}" type="pres">
      <dgm:prSet presAssocID="{729896B4-5A15-4DA5-825F-855B39D92A7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4A41ECB-D3FE-41B0-9313-C6880FC0A56C}" type="pres">
      <dgm:prSet presAssocID="{0F1BE435-A085-47ED-80B3-3D6C63080A67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0CBCE6-EB1E-4D9C-8722-B710439E2BDF}" type="pres">
      <dgm:prSet presAssocID="{A187EB90-FD4C-4DE0-A9B2-D6642E0A6644}" presName="sibTrans" presStyleLbl="sibTrans2D1" presStyleIdx="0" presStyleCnt="2"/>
      <dgm:spPr/>
      <dgm:t>
        <a:bodyPr/>
        <a:lstStyle/>
        <a:p>
          <a:endParaRPr lang="ru-RU"/>
        </a:p>
      </dgm:t>
    </dgm:pt>
    <dgm:pt modelId="{F012B948-CBB7-4805-9662-48FE690BCDCB}" type="pres">
      <dgm:prSet presAssocID="{A187EB90-FD4C-4DE0-A9B2-D6642E0A6644}" presName="connectorText" presStyleLbl="sibTrans2D1" presStyleIdx="0" presStyleCnt="2"/>
      <dgm:spPr/>
      <dgm:t>
        <a:bodyPr/>
        <a:lstStyle/>
        <a:p>
          <a:endParaRPr lang="ru-RU"/>
        </a:p>
      </dgm:t>
    </dgm:pt>
    <dgm:pt modelId="{788295A0-DA9B-4044-83C2-654D4DD7BD73}" type="pres">
      <dgm:prSet presAssocID="{1E9935BA-B141-4A3E-A57D-9A72F4ABEAC5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0034DF-1CE7-48B2-B168-EA64459D37DD}" type="pres">
      <dgm:prSet presAssocID="{DAB742D0-DCC0-489F-8C94-922A659AFF79}" presName="sibTrans" presStyleLbl="sibTrans2D1" presStyleIdx="1" presStyleCnt="2"/>
      <dgm:spPr/>
      <dgm:t>
        <a:bodyPr/>
        <a:lstStyle/>
        <a:p>
          <a:endParaRPr lang="ru-RU"/>
        </a:p>
      </dgm:t>
    </dgm:pt>
    <dgm:pt modelId="{124E545D-996A-411E-B11A-6CA9B70D8A47}" type="pres">
      <dgm:prSet presAssocID="{DAB742D0-DCC0-489F-8C94-922A659AFF79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9F1642CA-6550-47EB-8E8D-DD97A06684E1}" type="pres">
      <dgm:prSet presAssocID="{DA3889B0-42A1-4553-A0E5-AA34503954E6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54855F0-C41B-4270-865C-154D6584E220}" type="presOf" srcId="{DAB742D0-DCC0-489F-8C94-922A659AFF79}" destId="{124E545D-996A-411E-B11A-6CA9B70D8A47}" srcOrd="1" destOrd="0" presId="urn:microsoft.com/office/officeart/2005/8/layout/process1"/>
    <dgm:cxn modelId="{2D8F734E-5325-46AB-80B1-AFBC425C2E47}" srcId="{1E9935BA-B141-4A3E-A57D-9A72F4ABEAC5}" destId="{FDF332CE-E1AE-4400-81AF-5A39670906B2}" srcOrd="0" destOrd="0" parTransId="{5E928D10-B252-4E46-BE02-DC2E74BE8304}" sibTransId="{69D27ABA-95AE-47D0-80BD-39526A20DA5B}"/>
    <dgm:cxn modelId="{12857BF3-8B3D-4C86-A067-42A3C504B37D}" type="presOf" srcId="{DAB742D0-DCC0-489F-8C94-922A659AFF79}" destId="{C40034DF-1CE7-48B2-B168-EA64459D37DD}" srcOrd="0" destOrd="0" presId="urn:microsoft.com/office/officeart/2005/8/layout/process1"/>
    <dgm:cxn modelId="{BECC69FD-795E-4CAC-832F-0D71363BC150}" srcId="{729896B4-5A15-4DA5-825F-855B39D92A7E}" destId="{0F1BE435-A085-47ED-80B3-3D6C63080A67}" srcOrd="0" destOrd="0" parTransId="{679DC65B-DD22-4D5F-A845-39778E395385}" sibTransId="{A187EB90-FD4C-4DE0-A9B2-D6642E0A6644}"/>
    <dgm:cxn modelId="{307102E9-8985-4455-AAEB-EC1D1F2A4D35}" type="presOf" srcId="{6A0424C5-6CEA-47B1-86D0-A4D784E3F0F4}" destId="{788295A0-DA9B-4044-83C2-654D4DD7BD73}" srcOrd="0" destOrd="2" presId="urn:microsoft.com/office/officeart/2005/8/layout/process1"/>
    <dgm:cxn modelId="{98DD560A-37D9-4259-B032-AAFCB8338741}" type="presOf" srcId="{DA3889B0-42A1-4553-A0E5-AA34503954E6}" destId="{9F1642CA-6550-47EB-8E8D-DD97A06684E1}" srcOrd="0" destOrd="0" presId="urn:microsoft.com/office/officeart/2005/8/layout/process1"/>
    <dgm:cxn modelId="{94AC437D-A116-4B4F-8B8F-A6EEABC132C8}" srcId="{1E9935BA-B141-4A3E-A57D-9A72F4ABEAC5}" destId="{6A0424C5-6CEA-47B1-86D0-A4D784E3F0F4}" srcOrd="1" destOrd="0" parTransId="{4ABDC965-C434-4BC2-884F-CD227D0A9BAF}" sibTransId="{51B65A2F-0DED-4513-A37F-D98E3D72DAD5}"/>
    <dgm:cxn modelId="{41A3B943-4949-499D-8FC8-6E32F8B15C43}" srcId="{0F1BE435-A085-47ED-80B3-3D6C63080A67}" destId="{98789561-ECC5-4EE0-A7FD-4E6F46161804}" srcOrd="0" destOrd="0" parTransId="{172907C5-51E0-4EC4-AB26-4E5B5117C122}" sibTransId="{A075C737-7C23-4DF6-8F0A-D589FD094DE9}"/>
    <dgm:cxn modelId="{3B55CC6A-4EDC-4AD9-A739-257C4C11DC0C}" srcId="{729896B4-5A15-4DA5-825F-855B39D92A7E}" destId="{DA3889B0-42A1-4553-A0E5-AA34503954E6}" srcOrd="2" destOrd="0" parTransId="{E6FE04E7-5BA9-4B1C-96C3-139CFC4AC623}" sibTransId="{082F3606-9FE5-4FA4-AC82-941FC2587C60}"/>
    <dgm:cxn modelId="{5E272312-E11E-429A-B360-7D4CA61078D4}" type="presOf" srcId="{A187EB90-FD4C-4DE0-A9B2-D6642E0A6644}" destId="{F012B948-CBB7-4805-9662-48FE690BCDCB}" srcOrd="1" destOrd="0" presId="urn:microsoft.com/office/officeart/2005/8/layout/process1"/>
    <dgm:cxn modelId="{525B9A87-3FB7-4DB5-9AD5-4D1F5BF4B27A}" srcId="{729896B4-5A15-4DA5-825F-855B39D92A7E}" destId="{1E9935BA-B141-4A3E-A57D-9A72F4ABEAC5}" srcOrd="1" destOrd="0" parTransId="{1373F003-C3CF-4A24-BC6E-3A81B6AE338A}" sibTransId="{DAB742D0-DCC0-489F-8C94-922A659AFF79}"/>
    <dgm:cxn modelId="{396BF403-62BB-4C6A-BD87-31CB71E78CC7}" type="presOf" srcId="{FDF332CE-E1AE-4400-81AF-5A39670906B2}" destId="{788295A0-DA9B-4044-83C2-654D4DD7BD73}" srcOrd="0" destOrd="1" presId="urn:microsoft.com/office/officeart/2005/8/layout/process1"/>
    <dgm:cxn modelId="{99727472-516B-469F-B659-73735B8F5983}" type="presOf" srcId="{A187EB90-FD4C-4DE0-A9B2-D6642E0A6644}" destId="{DE0CBCE6-EB1E-4D9C-8722-B710439E2BDF}" srcOrd="0" destOrd="0" presId="urn:microsoft.com/office/officeart/2005/8/layout/process1"/>
    <dgm:cxn modelId="{FB352C28-07B8-405A-96B3-23EAE4FEE032}" type="presOf" srcId="{98789561-ECC5-4EE0-A7FD-4E6F46161804}" destId="{04A41ECB-D3FE-41B0-9313-C6880FC0A56C}" srcOrd="0" destOrd="1" presId="urn:microsoft.com/office/officeart/2005/8/layout/process1"/>
    <dgm:cxn modelId="{0BA88DB9-D291-40AB-B859-59AEF006BD0E}" type="presOf" srcId="{1E9935BA-B141-4A3E-A57D-9A72F4ABEAC5}" destId="{788295A0-DA9B-4044-83C2-654D4DD7BD73}" srcOrd="0" destOrd="0" presId="urn:microsoft.com/office/officeart/2005/8/layout/process1"/>
    <dgm:cxn modelId="{B4A8E00D-5C79-431E-AD4A-B09AD5B6805E}" type="presOf" srcId="{729896B4-5A15-4DA5-825F-855B39D92A7E}" destId="{AF0A0C40-5605-417C-BD12-EC438ADBB6CF}" srcOrd="0" destOrd="0" presId="urn:microsoft.com/office/officeart/2005/8/layout/process1"/>
    <dgm:cxn modelId="{9967317F-73B6-416D-80D6-6EA7B999F4B6}" type="presOf" srcId="{0F1BE435-A085-47ED-80B3-3D6C63080A67}" destId="{04A41ECB-D3FE-41B0-9313-C6880FC0A56C}" srcOrd="0" destOrd="0" presId="urn:microsoft.com/office/officeart/2005/8/layout/process1"/>
    <dgm:cxn modelId="{7F6CA82B-EF34-4963-8AF6-6BCC54D77897}" type="presParOf" srcId="{AF0A0C40-5605-417C-BD12-EC438ADBB6CF}" destId="{04A41ECB-D3FE-41B0-9313-C6880FC0A56C}" srcOrd="0" destOrd="0" presId="urn:microsoft.com/office/officeart/2005/8/layout/process1"/>
    <dgm:cxn modelId="{FD7325FC-ED75-46E1-A476-99D5BA725A9A}" type="presParOf" srcId="{AF0A0C40-5605-417C-BD12-EC438ADBB6CF}" destId="{DE0CBCE6-EB1E-4D9C-8722-B710439E2BDF}" srcOrd="1" destOrd="0" presId="urn:microsoft.com/office/officeart/2005/8/layout/process1"/>
    <dgm:cxn modelId="{C423A75B-C8CD-4997-B9AF-4332F2085BCA}" type="presParOf" srcId="{DE0CBCE6-EB1E-4D9C-8722-B710439E2BDF}" destId="{F012B948-CBB7-4805-9662-48FE690BCDCB}" srcOrd="0" destOrd="0" presId="urn:microsoft.com/office/officeart/2005/8/layout/process1"/>
    <dgm:cxn modelId="{FAA0CBF0-AAAD-4396-9A22-CFDFD573C7A5}" type="presParOf" srcId="{AF0A0C40-5605-417C-BD12-EC438ADBB6CF}" destId="{788295A0-DA9B-4044-83C2-654D4DD7BD73}" srcOrd="2" destOrd="0" presId="urn:microsoft.com/office/officeart/2005/8/layout/process1"/>
    <dgm:cxn modelId="{D36D5790-C8B8-45ED-9F17-2C2E54A3B7C7}" type="presParOf" srcId="{AF0A0C40-5605-417C-BD12-EC438ADBB6CF}" destId="{C40034DF-1CE7-48B2-B168-EA64459D37DD}" srcOrd="3" destOrd="0" presId="urn:microsoft.com/office/officeart/2005/8/layout/process1"/>
    <dgm:cxn modelId="{0820AFA4-E5E6-4308-9EFE-70C185F362C1}" type="presParOf" srcId="{C40034DF-1CE7-48B2-B168-EA64459D37DD}" destId="{124E545D-996A-411E-B11A-6CA9B70D8A47}" srcOrd="0" destOrd="0" presId="urn:microsoft.com/office/officeart/2005/8/layout/process1"/>
    <dgm:cxn modelId="{DB8F8A56-979B-41C1-A3BB-22DEC76E31C6}" type="presParOf" srcId="{AF0A0C40-5605-417C-BD12-EC438ADBB6CF}" destId="{9F1642CA-6550-47EB-8E8D-DD97A06684E1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BE82984-1731-4A91-AB83-409F50D2FE71}" type="doc">
      <dgm:prSet loTypeId="urn:microsoft.com/office/officeart/2008/layout/RadialCluster" loCatId="relationship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en-US"/>
        </a:p>
      </dgm:t>
    </dgm:pt>
    <dgm:pt modelId="{694255E7-BC23-4FED-94A7-3F008C4463E8}">
      <dgm:prSet phldrT="[Text]" custT="1"/>
      <dgm:spPr>
        <a:solidFill>
          <a:schemeClr val="bg2"/>
        </a:solidFill>
      </dgm:spPr>
      <dgm:t>
        <a:bodyPr/>
        <a:lstStyle/>
        <a:p>
          <a:r>
            <a:rPr lang="kk-KZ" sz="2400" dirty="0" smtClean="0">
              <a:solidFill>
                <a:schemeClr val="tx1"/>
              </a:solidFill>
            </a:rPr>
            <a:t>Обучающиеся</a:t>
          </a:r>
          <a:endParaRPr lang="en-US" sz="2400" dirty="0">
            <a:solidFill>
              <a:schemeClr val="tx1"/>
            </a:solidFill>
          </a:endParaRPr>
        </a:p>
      </dgm:t>
    </dgm:pt>
    <dgm:pt modelId="{2D9B70F4-EDEB-4D08-BE3B-2EAD2CC05E81}" type="parTrans" cxnId="{2408E7A5-F25E-406E-8C32-616F5E7461DE}">
      <dgm:prSet/>
      <dgm:spPr/>
      <dgm:t>
        <a:bodyPr/>
        <a:lstStyle/>
        <a:p>
          <a:endParaRPr lang="en-US"/>
        </a:p>
      </dgm:t>
    </dgm:pt>
    <dgm:pt modelId="{D63F7EE3-ECD2-49E2-8ECD-7F0791979B4F}" type="sibTrans" cxnId="{2408E7A5-F25E-406E-8C32-616F5E7461DE}">
      <dgm:prSet/>
      <dgm:spPr/>
      <dgm:t>
        <a:bodyPr/>
        <a:lstStyle/>
        <a:p>
          <a:endParaRPr lang="en-US"/>
        </a:p>
      </dgm:t>
    </dgm:pt>
    <dgm:pt modelId="{5F5A924E-9138-4EBA-808D-E873EB149D6F}">
      <dgm:prSet phldrT="[Text]" custT="1"/>
      <dgm:spPr/>
      <dgm:t>
        <a:bodyPr/>
        <a:lstStyle/>
        <a:p>
          <a:r>
            <a:rPr lang="kk-KZ" sz="2400" dirty="0" smtClean="0"/>
            <a:t>Учитель</a:t>
          </a:r>
          <a:endParaRPr lang="en-US" sz="1400" dirty="0"/>
        </a:p>
      </dgm:t>
    </dgm:pt>
    <dgm:pt modelId="{24621FC2-5EC5-42F0-ACBF-CA5E696C1B05}" type="parTrans" cxnId="{C4699EDD-90D3-4788-B102-2F6735477785}">
      <dgm:prSet/>
      <dgm:spPr/>
      <dgm:t>
        <a:bodyPr/>
        <a:lstStyle/>
        <a:p>
          <a:endParaRPr lang="en-US"/>
        </a:p>
      </dgm:t>
    </dgm:pt>
    <dgm:pt modelId="{1ABAF3A4-3972-4989-8243-69BBF4767E3A}" type="sibTrans" cxnId="{C4699EDD-90D3-4788-B102-2F6735477785}">
      <dgm:prSet/>
      <dgm:spPr/>
      <dgm:t>
        <a:bodyPr/>
        <a:lstStyle/>
        <a:p>
          <a:endParaRPr lang="en-US"/>
        </a:p>
      </dgm:t>
    </dgm:pt>
    <dgm:pt modelId="{55B865A1-8690-4989-A00A-2C806EC99F3F}">
      <dgm:prSet phldrT="[Text]" custT="1"/>
      <dgm:spPr/>
      <dgm:t>
        <a:bodyPr/>
        <a:lstStyle/>
        <a:p>
          <a:r>
            <a:rPr lang="kk-KZ" sz="2400" dirty="0" smtClean="0"/>
            <a:t>Одноклассник</a:t>
          </a:r>
          <a:endParaRPr lang="en-US" sz="2400" dirty="0"/>
        </a:p>
      </dgm:t>
    </dgm:pt>
    <dgm:pt modelId="{BE49C18F-F405-4ADB-8697-ED342CDA7155}" type="parTrans" cxnId="{53B85A6D-6CEF-4E88-BB67-5E65EF9AA932}">
      <dgm:prSet/>
      <dgm:spPr/>
      <dgm:t>
        <a:bodyPr/>
        <a:lstStyle/>
        <a:p>
          <a:endParaRPr lang="en-US"/>
        </a:p>
      </dgm:t>
    </dgm:pt>
    <dgm:pt modelId="{DF11A2EC-B3B8-4588-AB9F-1A0CEA9AF7D9}" type="sibTrans" cxnId="{53B85A6D-6CEF-4E88-BB67-5E65EF9AA932}">
      <dgm:prSet/>
      <dgm:spPr/>
      <dgm:t>
        <a:bodyPr/>
        <a:lstStyle/>
        <a:p>
          <a:endParaRPr lang="en-US"/>
        </a:p>
      </dgm:t>
    </dgm:pt>
    <dgm:pt modelId="{9D35E7DB-1C91-4161-950F-FE85B2A4D82D}">
      <dgm:prSet phldrT="[Text]" custT="1"/>
      <dgm:spPr/>
      <dgm:t>
        <a:bodyPr/>
        <a:lstStyle/>
        <a:p>
          <a:r>
            <a:rPr lang="kk-KZ" sz="2400" dirty="0" smtClean="0"/>
            <a:t>Сам</a:t>
          </a:r>
          <a:endParaRPr lang="en-US" sz="3400" dirty="0"/>
        </a:p>
      </dgm:t>
    </dgm:pt>
    <dgm:pt modelId="{111961E6-1405-4FC8-A8C8-C5591EE1976A}" type="parTrans" cxnId="{1231D78B-B842-4DA7-92C3-A9A05DB6C8C1}">
      <dgm:prSet/>
      <dgm:spPr/>
      <dgm:t>
        <a:bodyPr/>
        <a:lstStyle/>
        <a:p>
          <a:endParaRPr lang="en-US"/>
        </a:p>
      </dgm:t>
    </dgm:pt>
    <dgm:pt modelId="{3463E16D-F712-49F1-B635-81E5D25BF519}" type="sibTrans" cxnId="{1231D78B-B842-4DA7-92C3-A9A05DB6C8C1}">
      <dgm:prSet/>
      <dgm:spPr/>
      <dgm:t>
        <a:bodyPr/>
        <a:lstStyle/>
        <a:p>
          <a:endParaRPr lang="en-US"/>
        </a:p>
      </dgm:t>
    </dgm:pt>
    <dgm:pt modelId="{69D9F712-7CCB-4DEE-9125-2EE073540A5F}" type="pres">
      <dgm:prSet presAssocID="{5BE82984-1731-4A91-AB83-409F50D2FE71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GB"/>
        </a:p>
      </dgm:t>
    </dgm:pt>
    <dgm:pt modelId="{F6506283-92AB-444E-B715-0CD69D88ACF6}" type="pres">
      <dgm:prSet presAssocID="{694255E7-BC23-4FED-94A7-3F008C4463E8}" presName="singleCycle" presStyleCnt="0"/>
      <dgm:spPr/>
    </dgm:pt>
    <dgm:pt modelId="{E9C7046F-E514-4092-A9EF-A8E3F5218DBB}" type="pres">
      <dgm:prSet presAssocID="{694255E7-BC23-4FED-94A7-3F008C4463E8}" presName="singleCenter" presStyleLbl="node1" presStyleIdx="0" presStyleCnt="4" custScaleX="211854" custLinFactNeighborX="-345" custLinFactNeighborY="-13527">
        <dgm:presLayoutVars>
          <dgm:chMax val="7"/>
          <dgm:chPref val="7"/>
        </dgm:presLayoutVars>
      </dgm:prSet>
      <dgm:spPr/>
      <dgm:t>
        <a:bodyPr/>
        <a:lstStyle/>
        <a:p>
          <a:endParaRPr lang="en-GB"/>
        </a:p>
      </dgm:t>
    </dgm:pt>
    <dgm:pt modelId="{AF5C7820-2576-4AA1-A201-5FECF7DF98F0}" type="pres">
      <dgm:prSet presAssocID="{24621FC2-5EC5-42F0-ACBF-CA5E696C1B05}" presName="Name56" presStyleLbl="parChTrans1D2" presStyleIdx="0" presStyleCnt="3"/>
      <dgm:spPr/>
      <dgm:t>
        <a:bodyPr/>
        <a:lstStyle/>
        <a:p>
          <a:endParaRPr lang="en-GB"/>
        </a:p>
      </dgm:t>
    </dgm:pt>
    <dgm:pt modelId="{D09D7C08-8A43-431D-B1DE-14C13596577A}" type="pres">
      <dgm:prSet presAssocID="{5F5A924E-9138-4EBA-808D-E873EB149D6F}" presName="text0" presStyleLbl="node1" presStyleIdx="1" presStyleCnt="4" custScaleX="27684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E7056C7-2263-4551-9AA8-BFC87145F7D7}" type="pres">
      <dgm:prSet presAssocID="{BE49C18F-F405-4ADB-8697-ED342CDA7155}" presName="Name56" presStyleLbl="parChTrans1D2" presStyleIdx="1" presStyleCnt="3"/>
      <dgm:spPr/>
      <dgm:t>
        <a:bodyPr/>
        <a:lstStyle/>
        <a:p>
          <a:endParaRPr lang="en-GB"/>
        </a:p>
      </dgm:t>
    </dgm:pt>
    <dgm:pt modelId="{DAFE44A5-3667-48F5-A89D-602DBF9826A0}" type="pres">
      <dgm:prSet presAssocID="{55B865A1-8690-4989-A00A-2C806EC99F3F}" presName="text0" presStyleLbl="node1" presStyleIdx="2" presStyleCnt="4" custScaleX="35888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6FDC278-9D40-4B94-846E-6CC0579F7031}" type="pres">
      <dgm:prSet presAssocID="{111961E6-1405-4FC8-A8C8-C5591EE1976A}" presName="Name56" presStyleLbl="parChTrans1D2" presStyleIdx="2" presStyleCnt="3"/>
      <dgm:spPr/>
      <dgm:t>
        <a:bodyPr/>
        <a:lstStyle/>
        <a:p>
          <a:endParaRPr lang="en-GB"/>
        </a:p>
      </dgm:t>
    </dgm:pt>
    <dgm:pt modelId="{0BCCED9A-8162-468D-BCAF-C84DDABE3A33}" type="pres">
      <dgm:prSet presAssocID="{9D35E7DB-1C91-4161-950F-FE85B2A4D82D}" presName="text0" presStyleLbl="node1" presStyleIdx="3" presStyleCnt="4" custScaleX="28726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54E7E8B2-DF75-49F5-95AC-4A684513108C}" type="presOf" srcId="{9D35E7DB-1C91-4161-950F-FE85B2A4D82D}" destId="{0BCCED9A-8162-468D-BCAF-C84DDABE3A33}" srcOrd="0" destOrd="0" presId="urn:microsoft.com/office/officeart/2008/layout/RadialCluster"/>
    <dgm:cxn modelId="{D69FE5FD-775A-49ED-984E-B57AD391DF6E}" type="presOf" srcId="{111961E6-1405-4FC8-A8C8-C5591EE1976A}" destId="{96FDC278-9D40-4B94-846E-6CC0579F7031}" srcOrd="0" destOrd="0" presId="urn:microsoft.com/office/officeart/2008/layout/RadialCluster"/>
    <dgm:cxn modelId="{2FA119FC-F693-4BEB-A79B-C431C3D87B07}" type="presOf" srcId="{24621FC2-5EC5-42F0-ACBF-CA5E696C1B05}" destId="{AF5C7820-2576-4AA1-A201-5FECF7DF98F0}" srcOrd="0" destOrd="0" presId="urn:microsoft.com/office/officeart/2008/layout/RadialCluster"/>
    <dgm:cxn modelId="{C4699EDD-90D3-4788-B102-2F6735477785}" srcId="{694255E7-BC23-4FED-94A7-3F008C4463E8}" destId="{5F5A924E-9138-4EBA-808D-E873EB149D6F}" srcOrd="0" destOrd="0" parTransId="{24621FC2-5EC5-42F0-ACBF-CA5E696C1B05}" sibTransId="{1ABAF3A4-3972-4989-8243-69BBF4767E3A}"/>
    <dgm:cxn modelId="{1231D78B-B842-4DA7-92C3-A9A05DB6C8C1}" srcId="{694255E7-BC23-4FED-94A7-3F008C4463E8}" destId="{9D35E7DB-1C91-4161-950F-FE85B2A4D82D}" srcOrd="2" destOrd="0" parTransId="{111961E6-1405-4FC8-A8C8-C5591EE1976A}" sibTransId="{3463E16D-F712-49F1-B635-81E5D25BF519}"/>
    <dgm:cxn modelId="{B8851AE8-86D8-495B-8157-2B5DB31D5856}" type="presOf" srcId="{BE49C18F-F405-4ADB-8697-ED342CDA7155}" destId="{5E7056C7-2263-4551-9AA8-BFC87145F7D7}" srcOrd="0" destOrd="0" presId="urn:microsoft.com/office/officeart/2008/layout/RadialCluster"/>
    <dgm:cxn modelId="{FD5D8164-D23F-4CEA-BEF9-6C5F6F025920}" type="presOf" srcId="{5BE82984-1731-4A91-AB83-409F50D2FE71}" destId="{69D9F712-7CCB-4DEE-9125-2EE073540A5F}" srcOrd="0" destOrd="0" presId="urn:microsoft.com/office/officeart/2008/layout/RadialCluster"/>
    <dgm:cxn modelId="{0E46023B-127A-472D-A218-CF2D6AA08DE3}" type="presOf" srcId="{5F5A924E-9138-4EBA-808D-E873EB149D6F}" destId="{D09D7C08-8A43-431D-B1DE-14C13596577A}" srcOrd="0" destOrd="0" presId="urn:microsoft.com/office/officeart/2008/layout/RadialCluster"/>
    <dgm:cxn modelId="{2408E7A5-F25E-406E-8C32-616F5E7461DE}" srcId="{5BE82984-1731-4A91-AB83-409F50D2FE71}" destId="{694255E7-BC23-4FED-94A7-3F008C4463E8}" srcOrd="0" destOrd="0" parTransId="{2D9B70F4-EDEB-4D08-BE3B-2EAD2CC05E81}" sibTransId="{D63F7EE3-ECD2-49E2-8ECD-7F0791979B4F}"/>
    <dgm:cxn modelId="{627990B1-E58F-4F58-9A1E-755A2222E192}" type="presOf" srcId="{55B865A1-8690-4989-A00A-2C806EC99F3F}" destId="{DAFE44A5-3667-48F5-A89D-602DBF9826A0}" srcOrd="0" destOrd="0" presId="urn:microsoft.com/office/officeart/2008/layout/RadialCluster"/>
    <dgm:cxn modelId="{2C30492C-98B5-432B-B7F1-11E759626A83}" type="presOf" srcId="{694255E7-BC23-4FED-94A7-3F008C4463E8}" destId="{E9C7046F-E514-4092-A9EF-A8E3F5218DBB}" srcOrd="0" destOrd="0" presId="urn:microsoft.com/office/officeart/2008/layout/RadialCluster"/>
    <dgm:cxn modelId="{53B85A6D-6CEF-4E88-BB67-5E65EF9AA932}" srcId="{694255E7-BC23-4FED-94A7-3F008C4463E8}" destId="{55B865A1-8690-4989-A00A-2C806EC99F3F}" srcOrd="1" destOrd="0" parTransId="{BE49C18F-F405-4ADB-8697-ED342CDA7155}" sibTransId="{DF11A2EC-B3B8-4588-AB9F-1A0CEA9AF7D9}"/>
    <dgm:cxn modelId="{34FE3D75-87D1-42E0-91C8-2C0F657AAB0E}" type="presParOf" srcId="{69D9F712-7CCB-4DEE-9125-2EE073540A5F}" destId="{F6506283-92AB-444E-B715-0CD69D88ACF6}" srcOrd="0" destOrd="0" presId="urn:microsoft.com/office/officeart/2008/layout/RadialCluster"/>
    <dgm:cxn modelId="{A40A6C37-B449-459C-B1C8-DC9B0B8BD448}" type="presParOf" srcId="{F6506283-92AB-444E-B715-0CD69D88ACF6}" destId="{E9C7046F-E514-4092-A9EF-A8E3F5218DBB}" srcOrd="0" destOrd="0" presId="urn:microsoft.com/office/officeart/2008/layout/RadialCluster"/>
    <dgm:cxn modelId="{E40B2B7C-A700-446E-A98A-F03832350733}" type="presParOf" srcId="{F6506283-92AB-444E-B715-0CD69D88ACF6}" destId="{AF5C7820-2576-4AA1-A201-5FECF7DF98F0}" srcOrd="1" destOrd="0" presId="urn:microsoft.com/office/officeart/2008/layout/RadialCluster"/>
    <dgm:cxn modelId="{600104CC-7951-4AE3-8B3B-A647DE0CA060}" type="presParOf" srcId="{F6506283-92AB-444E-B715-0CD69D88ACF6}" destId="{D09D7C08-8A43-431D-B1DE-14C13596577A}" srcOrd="2" destOrd="0" presId="urn:microsoft.com/office/officeart/2008/layout/RadialCluster"/>
    <dgm:cxn modelId="{BC9FFF45-D413-4EAA-9623-8267514676B5}" type="presParOf" srcId="{F6506283-92AB-444E-B715-0CD69D88ACF6}" destId="{5E7056C7-2263-4551-9AA8-BFC87145F7D7}" srcOrd="3" destOrd="0" presId="urn:microsoft.com/office/officeart/2008/layout/RadialCluster"/>
    <dgm:cxn modelId="{372A6C78-7E4B-45EB-8C59-64071CC5FE22}" type="presParOf" srcId="{F6506283-92AB-444E-B715-0CD69D88ACF6}" destId="{DAFE44A5-3667-48F5-A89D-602DBF9826A0}" srcOrd="4" destOrd="0" presId="urn:microsoft.com/office/officeart/2008/layout/RadialCluster"/>
    <dgm:cxn modelId="{3C58BED6-14C4-4CD8-9BDF-5BC63DD0C590}" type="presParOf" srcId="{F6506283-92AB-444E-B715-0CD69D88ACF6}" destId="{96FDC278-9D40-4B94-846E-6CC0579F7031}" srcOrd="5" destOrd="0" presId="urn:microsoft.com/office/officeart/2008/layout/RadialCluster"/>
    <dgm:cxn modelId="{0354F4CD-6A5B-4EF8-95B1-912B304526EF}" type="presParOf" srcId="{F6506283-92AB-444E-B715-0CD69D88ACF6}" destId="{0BCCED9A-8162-468D-BCAF-C84DDABE3A33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11C9373-6D65-451D-B8FF-C5A1EFFA664C}" type="doc">
      <dgm:prSet loTypeId="urn:microsoft.com/office/officeart/2005/8/layout/bProcess4" loCatId="process" qsTypeId="urn:microsoft.com/office/officeart/2005/8/quickstyle/simple1#2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7CFE2F5C-67ED-4CCD-97E7-412CDCF7B1E2}">
      <dgm:prSet phldrT="[Текст]" custT="1"/>
      <dgm:spPr>
        <a:xfrm>
          <a:off x="2759" y="27815"/>
          <a:ext cx="1497508" cy="898505"/>
        </a:xfr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1F497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algn="ctr"/>
          <a:r>
            <a:rPr lang="ru-RU" sz="1400" dirty="0">
              <a:solidFill>
                <a:srgbClr val="1F497D">
                  <a:hueOff val="0"/>
                  <a:satOff val="0"/>
                  <a:lumOff val="0"/>
                  <a:alphaOff val="0"/>
                </a:srgbClr>
              </a:solidFill>
              <a:latin typeface="Arial Narrow" pitchFamily="34" charset="0"/>
              <a:ea typeface="+mn-ea"/>
              <a:cs typeface="Arial" pitchFamily="34" charset="0"/>
            </a:rPr>
            <a:t>предоставляется на действия/результаты </a:t>
          </a:r>
          <a:r>
            <a:rPr lang="ru-RU" sz="1400" dirty="0" smtClean="0">
              <a:solidFill>
                <a:srgbClr val="1F497D">
                  <a:hueOff val="0"/>
                  <a:satOff val="0"/>
                  <a:lumOff val="0"/>
                  <a:alphaOff val="0"/>
                </a:srgbClr>
              </a:solidFill>
              <a:latin typeface="Arial Narrow" pitchFamily="34" charset="0"/>
              <a:ea typeface="+mn-ea"/>
              <a:cs typeface="Arial" pitchFamily="34" charset="0"/>
            </a:rPr>
            <a:t>деятельности, </a:t>
          </a:r>
          <a:r>
            <a:rPr lang="ru-RU" sz="1400" dirty="0">
              <a:solidFill>
                <a:srgbClr val="1F497D">
                  <a:hueOff val="0"/>
                  <a:satOff val="0"/>
                  <a:lumOff val="0"/>
                  <a:alphaOff val="0"/>
                </a:srgbClr>
              </a:solidFill>
              <a:latin typeface="Arial Narrow" pitchFamily="34" charset="0"/>
              <a:ea typeface="+mn-ea"/>
              <a:cs typeface="Arial" pitchFamily="34" charset="0"/>
            </a:rPr>
            <a:t>а не на его личность</a:t>
          </a:r>
        </a:p>
      </dgm:t>
    </dgm:pt>
    <dgm:pt modelId="{CCB69B17-75B9-4CDC-AA32-3B89711C5AF8}" type="parTrans" cxnId="{AADE6D23-0AC1-4430-BF70-E9D1A2B50BD5}">
      <dgm:prSet/>
      <dgm:spPr/>
      <dgm:t>
        <a:bodyPr/>
        <a:lstStyle/>
        <a:p>
          <a:pPr algn="ctr"/>
          <a:endParaRPr lang="ru-RU" sz="1400">
            <a:latin typeface="Arial Narrow" pitchFamily="34" charset="0"/>
            <a:cs typeface="Arial" pitchFamily="34" charset="0"/>
          </a:endParaRPr>
        </a:p>
      </dgm:t>
    </dgm:pt>
    <dgm:pt modelId="{481C9D48-7850-4B42-9134-9E332296C3ED}" type="sibTrans" cxnId="{AADE6D23-0AC1-4430-BF70-E9D1A2B50BD5}">
      <dgm:prSet/>
      <dgm:spPr>
        <a:xfrm rot="5400000">
          <a:off x="-249478" y="744045"/>
          <a:ext cx="1113305" cy="134775"/>
        </a:xfrm>
        <a:solidFill>
          <a:srgbClr val="1F497D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pPr algn="ctr"/>
          <a:endParaRPr lang="ru-RU" sz="1400">
            <a:latin typeface="Arial Narrow" pitchFamily="34" charset="0"/>
            <a:cs typeface="Arial" pitchFamily="34" charset="0"/>
          </a:endParaRPr>
        </a:p>
      </dgm:t>
    </dgm:pt>
    <dgm:pt modelId="{2A9BD4D1-E2BF-42A5-A2C8-95A2D786F4EB}">
      <dgm:prSet custT="1"/>
      <dgm:spPr>
        <a:xfrm>
          <a:off x="2759" y="1150947"/>
          <a:ext cx="1497508" cy="898505"/>
        </a:xfr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1F497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algn="ctr"/>
          <a:r>
            <a:rPr lang="ru-RU" sz="1400" dirty="0">
              <a:solidFill>
                <a:srgbClr val="1F497D">
                  <a:hueOff val="0"/>
                  <a:satOff val="0"/>
                  <a:lumOff val="0"/>
                  <a:alphaOff val="0"/>
                </a:srgbClr>
              </a:solidFill>
              <a:latin typeface="Arial Narrow" pitchFamily="34" charset="0"/>
              <a:ea typeface="+mn-ea"/>
              <a:cs typeface="Arial" pitchFamily="34" charset="0"/>
            </a:rPr>
            <a:t>основывается на конкретной информации, фактах и </a:t>
          </a:r>
          <a:r>
            <a:rPr lang="ru-RU" sz="1400" dirty="0" smtClean="0">
              <a:solidFill>
                <a:srgbClr val="1F497D">
                  <a:hueOff val="0"/>
                  <a:satOff val="0"/>
                  <a:lumOff val="0"/>
                  <a:alphaOff val="0"/>
                </a:srgbClr>
              </a:solidFill>
              <a:latin typeface="Arial Narrow" pitchFamily="34" charset="0"/>
              <a:ea typeface="+mn-ea"/>
              <a:cs typeface="Arial" pitchFamily="34" charset="0"/>
            </a:rPr>
            <a:t>данных</a:t>
          </a:r>
          <a:endParaRPr lang="ru-RU" sz="1400" dirty="0">
            <a:solidFill>
              <a:srgbClr val="1F497D">
                <a:hueOff val="0"/>
                <a:satOff val="0"/>
                <a:lumOff val="0"/>
                <a:alphaOff val="0"/>
              </a:srgbClr>
            </a:solidFill>
            <a:latin typeface="Arial Narrow" pitchFamily="34" charset="0"/>
            <a:ea typeface="+mn-ea"/>
            <a:cs typeface="Arial" pitchFamily="34" charset="0"/>
          </a:endParaRPr>
        </a:p>
      </dgm:t>
    </dgm:pt>
    <dgm:pt modelId="{1994099A-33CE-420B-BA62-A842975A41B6}" type="parTrans" cxnId="{88BF467F-D3DC-4E33-A8B0-DBA8039936FA}">
      <dgm:prSet/>
      <dgm:spPr/>
      <dgm:t>
        <a:bodyPr/>
        <a:lstStyle/>
        <a:p>
          <a:pPr algn="ctr"/>
          <a:endParaRPr lang="ru-RU" sz="1400">
            <a:latin typeface="Arial Narrow" pitchFamily="34" charset="0"/>
            <a:cs typeface="Arial" pitchFamily="34" charset="0"/>
          </a:endParaRPr>
        </a:p>
      </dgm:t>
    </dgm:pt>
    <dgm:pt modelId="{62AFDE0C-E7FD-4729-A1E5-54BF7FEAF2FB}" type="sibTrans" cxnId="{88BF467F-D3DC-4E33-A8B0-DBA8039936FA}">
      <dgm:prSet/>
      <dgm:spPr>
        <a:xfrm rot="5400000">
          <a:off x="-249478" y="1867177"/>
          <a:ext cx="1113305" cy="134775"/>
        </a:xfrm>
        <a:solidFill>
          <a:srgbClr val="1F497D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pPr algn="ctr"/>
          <a:endParaRPr lang="ru-RU" sz="1400">
            <a:latin typeface="Arial Narrow" pitchFamily="34" charset="0"/>
            <a:cs typeface="Arial" pitchFamily="34" charset="0"/>
          </a:endParaRPr>
        </a:p>
      </dgm:t>
    </dgm:pt>
    <dgm:pt modelId="{1645C5A7-F8C2-4004-8BF0-AE721FD79E73}">
      <dgm:prSet custT="1"/>
      <dgm:spPr>
        <a:xfrm>
          <a:off x="2759" y="2274078"/>
          <a:ext cx="1497508" cy="898505"/>
        </a:xfr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1F497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algn="ctr"/>
          <a:r>
            <a:rPr lang="ru-RU" sz="1400" dirty="0">
              <a:solidFill>
                <a:srgbClr val="1F497D">
                  <a:hueOff val="0"/>
                  <a:satOff val="0"/>
                  <a:lumOff val="0"/>
                  <a:alphaOff val="0"/>
                </a:srgbClr>
              </a:solidFill>
              <a:latin typeface="Arial Narrow" pitchFamily="34" charset="0"/>
              <a:ea typeface="+mn-ea"/>
              <a:cs typeface="Arial" pitchFamily="34" charset="0"/>
            </a:rPr>
            <a:t>исключает субъективность и предвзятость (навешивание ярлыков, оценка, сравнение и др.)   </a:t>
          </a:r>
        </a:p>
      </dgm:t>
    </dgm:pt>
    <dgm:pt modelId="{A1ED9779-D998-41A2-A7FF-74B1683217BD}" type="parTrans" cxnId="{73C1B72D-BA85-4BA1-AF54-3314DA060298}">
      <dgm:prSet/>
      <dgm:spPr/>
      <dgm:t>
        <a:bodyPr/>
        <a:lstStyle/>
        <a:p>
          <a:pPr algn="ctr"/>
          <a:endParaRPr lang="ru-RU" sz="1400">
            <a:latin typeface="Arial Narrow" pitchFamily="34" charset="0"/>
            <a:cs typeface="Arial" pitchFamily="34" charset="0"/>
          </a:endParaRPr>
        </a:p>
      </dgm:t>
    </dgm:pt>
    <dgm:pt modelId="{00073EA8-33A4-4861-B4D2-BA5E551A0D32}" type="sibTrans" cxnId="{73C1B72D-BA85-4BA1-AF54-3314DA060298}">
      <dgm:prSet/>
      <dgm:spPr>
        <a:xfrm>
          <a:off x="312087" y="2428742"/>
          <a:ext cx="1981860" cy="134775"/>
        </a:xfrm>
        <a:solidFill>
          <a:srgbClr val="1F497D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pPr algn="ctr"/>
          <a:endParaRPr lang="ru-RU" sz="1400">
            <a:latin typeface="Arial Narrow" pitchFamily="34" charset="0"/>
            <a:cs typeface="Arial" pitchFamily="34" charset="0"/>
          </a:endParaRPr>
        </a:p>
      </dgm:t>
    </dgm:pt>
    <dgm:pt modelId="{98EB4118-7D14-49C6-86AE-5500CB362313}">
      <dgm:prSet custT="1"/>
      <dgm:spPr>
        <a:xfrm>
          <a:off x="1994445" y="1150947"/>
          <a:ext cx="1497508" cy="898505"/>
        </a:xfr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1F497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algn="ctr"/>
          <a:r>
            <a:rPr lang="ru-RU" sz="1400" dirty="0">
              <a:solidFill>
                <a:srgbClr val="1F497D">
                  <a:hueOff val="0"/>
                  <a:satOff val="0"/>
                  <a:lumOff val="0"/>
                  <a:alphaOff val="0"/>
                </a:srgbClr>
              </a:solidFill>
              <a:latin typeface="Arial Narrow" pitchFamily="34" charset="0"/>
              <a:ea typeface="+mn-ea"/>
              <a:cs typeface="Arial" pitchFamily="34" charset="0"/>
            </a:rPr>
            <a:t>предоставляется по поводу конкретного действия и ситуации сразу по завершении</a:t>
          </a:r>
        </a:p>
      </dgm:t>
    </dgm:pt>
    <dgm:pt modelId="{FDC0D474-C2E3-473C-91B0-D9C9701F8FCA}" type="parTrans" cxnId="{FD1A90AB-87E3-4C47-8348-23A88C17869B}">
      <dgm:prSet/>
      <dgm:spPr/>
      <dgm:t>
        <a:bodyPr/>
        <a:lstStyle/>
        <a:p>
          <a:pPr algn="ctr"/>
          <a:endParaRPr lang="ru-RU" sz="1400">
            <a:latin typeface="Arial Narrow" pitchFamily="34" charset="0"/>
            <a:cs typeface="Arial" pitchFamily="34" charset="0"/>
          </a:endParaRPr>
        </a:p>
      </dgm:t>
    </dgm:pt>
    <dgm:pt modelId="{5997ECC7-75C3-44D9-A2B3-2249130ED1C2}" type="sibTrans" cxnId="{FD1A90AB-87E3-4C47-8348-23A88C17869B}">
      <dgm:prSet/>
      <dgm:spPr>
        <a:xfrm rot="16200000">
          <a:off x="1742207" y="744045"/>
          <a:ext cx="1113305" cy="134775"/>
        </a:xfrm>
        <a:solidFill>
          <a:srgbClr val="1F497D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pPr algn="ctr"/>
          <a:endParaRPr lang="ru-RU" sz="1400">
            <a:latin typeface="Arial Narrow" pitchFamily="34" charset="0"/>
            <a:cs typeface="Arial" pitchFamily="34" charset="0"/>
          </a:endParaRPr>
        </a:p>
      </dgm:t>
    </dgm:pt>
    <dgm:pt modelId="{538286A8-1B3C-4D6C-B0C1-352CA500F34E}">
      <dgm:prSet custT="1"/>
      <dgm:spPr>
        <a:xfrm>
          <a:off x="1994445" y="27815"/>
          <a:ext cx="1497508" cy="898505"/>
        </a:xfr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1F497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algn="ctr"/>
          <a:r>
            <a:rPr lang="ru-RU" sz="1400" dirty="0">
              <a:solidFill>
                <a:srgbClr val="1F497D">
                  <a:hueOff val="0"/>
                  <a:satOff val="0"/>
                  <a:lumOff val="0"/>
                  <a:alphaOff val="0"/>
                </a:srgbClr>
              </a:solidFill>
              <a:latin typeface="Arial Narrow" pitchFamily="34" charset="0"/>
              <a:ea typeface="+mn-ea"/>
              <a:cs typeface="Arial" pitchFamily="34" charset="0"/>
            </a:rPr>
            <a:t>предоставляет информацию, данные, результаты наблюдений и рекомендации не предполагая готовых  советов и решений  </a:t>
          </a:r>
        </a:p>
      </dgm:t>
    </dgm:pt>
    <dgm:pt modelId="{6F08CA42-A6D3-4391-BCFC-8D91076DE352}" type="parTrans" cxnId="{614D8774-5B88-4743-8858-67175CE1F0C3}">
      <dgm:prSet/>
      <dgm:spPr/>
      <dgm:t>
        <a:bodyPr/>
        <a:lstStyle/>
        <a:p>
          <a:pPr algn="ctr"/>
          <a:endParaRPr lang="ru-RU" sz="1400">
            <a:latin typeface="Arial Narrow" pitchFamily="34" charset="0"/>
            <a:cs typeface="Arial" pitchFamily="34" charset="0"/>
          </a:endParaRPr>
        </a:p>
      </dgm:t>
    </dgm:pt>
    <dgm:pt modelId="{D50BCEF7-7455-4E2D-ABCB-1524348632A3}" type="sibTrans" cxnId="{614D8774-5B88-4743-8858-67175CE1F0C3}">
      <dgm:prSet/>
      <dgm:spPr>
        <a:xfrm>
          <a:off x="2303773" y="182479"/>
          <a:ext cx="1981860" cy="134775"/>
        </a:xfrm>
        <a:solidFill>
          <a:srgbClr val="1F497D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pPr algn="ctr"/>
          <a:endParaRPr lang="ru-RU" sz="1400">
            <a:latin typeface="Arial Narrow" pitchFamily="34" charset="0"/>
            <a:cs typeface="Arial" pitchFamily="34" charset="0"/>
          </a:endParaRPr>
        </a:p>
      </dgm:t>
    </dgm:pt>
    <dgm:pt modelId="{9616A322-9782-4824-BFBB-E30E55F563AC}">
      <dgm:prSet custT="1"/>
      <dgm:spPr>
        <a:xfrm>
          <a:off x="3986132" y="27815"/>
          <a:ext cx="1497508" cy="898505"/>
        </a:xfr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1F497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algn="ctr"/>
          <a:r>
            <a:rPr lang="ru-RU" sz="1400" dirty="0">
              <a:solidFill>
                <a:srgbClr val="1F497D">
                  <a:hueOff val="0"/>
                  <a:satOff val="0"/>
                  <a:lumOff val="0"/>
                  <a:alphaOff val="0"/>
                </a:srgbClr>
              </a:solidFill>
              <a:latin typeface="Arial Narrow" pitchFamily="34" charset="0"/>
              <a:ea typeface="+mn-ea"/>
              <a:cs typeface="Arial" pitchFamily="34" charset="0"/>
            </a:rPr>
            <a:t>предоставляет </a:t>
          </a:r>
          <a:r>
            <a:rPr lang="ru-RU" sz="1400" dirty="0" smtClean="0">
              <a:solidFill>
                <a:srgbClr val="1F497D">
                  <a:hueOff val="0"/>
                  <a:satOff val="0"/>
                  <a:lumOff val="0"/>
                  <a:alphaOff val="0"/>
                </a:srgbClr>
              </a:solidFill>
              <a:latin typeface="Arial Narrow" pitchFamily="34" charset="0"/>
              <a:ea typeface="+mn-ea"/>
              <a:cs typeface="Arial" pitchFamily="34" charset="0"/>
            </a:rPr>
            <a:t>выбор </a:t>
          </a:r>
          <a:r>
            <a:rPr lang="ru-RU" sz="1400" dirty="0">
              <a:solidFill>
                <a:srgbClr val="1F497D">
                  <a:hueOff val="0"/>
                  <a:satOff val="0"/>
                  <a:lumOff val="0"/>
                  <a:alphaOff val="0"/>
                </a:srgbClr>
              </a:solidFill>
              <a:latin typeface="Arial Narrow" pitchFamily="34" charset="0"/>
              <a:ea typeface="+mn-ea"/>
              <a:cs typeface="Arial" pitchFamily="34" charset="0"/>
            </a:rPr>
            <a:t>в принятии </a:t>
          </a:r>
          <a:r>
            <a:rPr lang="ru-RU" sz="1400" dirty="0" smtClean="0">
              <a:solidFill>
                <a:srgbClr val="1F497D">
                  <a:hueOff val="0"/>
                  <a:satOff val="0"/>
                  <a:lumOff val="0"/>
                  <a:alphaOff val="0"/>
                </a:srgbClr>
              </a:solidFill>
              <a:latin typeface="Arial Narrow" pitchFamily="34" charset="0"/>
              <a:ea typeface="+mn-ea"/>
              <a:cs typeface="Arial" pitchFamily="34" charset="0"/>
            </a:rPr>
            <a:t>решений, </a:t>
          </a:r>
          <a:r>
            <a:rPr lang="ru-RU" sz="1400" dirty="0">
              <a:solidFill>
                <a:srgbClr val="1F497D">
                  <a:hueOff val="0"/>
                  <a:satOff val="0"/>
                  <a:lumOff val="0"/>
                  <a:alphaOff val="0"/>
                </a:srgbClr>
              </a:solidFill>
              <a:latin typeface="Arial Narrow" pitchFamily="34" charset="0"/>
              <a:ea typeface="+mn-ea"/>
              <a:cs typeface="Arial" pitchFamily="34" charset="0"/>
            </a:rPr>
            <a:t>исходя из собственных возможностей и потребностей</a:t>
          </a:r>
        </a:p>
      </dgm:t>
    </dgm:pt>
    <dgm:pt modelId="{D1BBAFDB-6DF2-4A89-A01D-B36D82BF50C1}" type="parTrans" cxnId="{989B6376-270B-4B76-96CC-5AC412116740}">
      <dgm:prSet/>
      <dgm:spPr/>
      <dgm:t>
        <a:bodyPr/>
        <a:lstStyle/>
        <a:p>
          <a:pPr algn="ctr"/>
          <a:endParaRPr lang="ru-RU" sz="1400">
            <a:latin typeface="Arial Narrow" pitchFamily="34" charset="0"/>
            <a:cs typeface="Arial" pitchFamily="34" charset="0"/>
          </a:endParaRPr>
        </a:p>
      </dgm:t>
    </dgm:pt>
    <dgm:pt modelId="{701C2B9B-7A18-407D-8CAE-7059FC697AA0}" type="sibTrans" cxnId="{989B6376-270B-4B76-96CC-5AC412116740}">
      <dgm:prSet/>
      <dgm:spPr>
        <a:xfrm rot="5400000">
          <a:off x="3733894" y="744045"/>
          <a:ext cx="1113305" cy="134775"/>
        </a:xfrm>
        <a:solidFill>
          <a:srgbClr val="1F497D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pPr algn="ctr"/>
          <a:endParaRPr lang="ru-RU" sz="1400">
            <a:latin typeface="Arial Narrow" pitchFamily="34" charset="0"/>
            <a:cs typeface="Arial" pitchFamily="34" charset="0"/>
          </a:endParaRPr>
        </a:p>
      </dgm:t>
    </dgm:pt>
    <dgm:pt modelId="{F8D7B9D4-289C-4E84-8815-B67414039A69}">
      <dgm:prSet custT="1"/>
      <dgm:spPr>
        <a:xfrm>
          <a:off x="3986132" y="1150947"/>
          <a:ext cx="1497508" cy="898505"/>
        </a:xfr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1F497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algn="ctr"/>
          <a:r>
            <a:rPr lang="ru-RU" sz="1400" dirty="0" smtClean="0">
              <a:solidFill>
                <a:srgbClr val="1F497D">
                  <a:hueOff val="0"/>
                  <a:satOff val="0"/>
                  <a:lumOff val="0"/>
                  <a:alphaOff val="0"/>
                </a:srgbClr>
              </a:solidFill>
              <a:latin typeface="Arial Narrow" pitchFamily="34" charset="0"/>
              <a:ea typeface="+mn-ea"/>
              <a:cs typeface="Arial" pitchFamily="34" charset="0"/>
            </a:rPr>
            <a:t>включает </a:t>
          </a:r>
          <a:r>
            <a:rPr lang="ru-RU" sz="1400" dirty="0">
              <a:solidFill>
                <a:srgbClr val="1F497D">
                  <a:hueOff val="0"/>
                  <a:satOff val="0"/>
                  <a:lumOff val="0"/>
                  <a:alphaOff val="0"/>
                </a:srgbClr>
              </a:solidFill>
              <a:latin typeface="Arial Narrow" pitchFamily="34" charset="0"/>
              <a:ea typeface="+mn-ea"/>
              <a:cs typeface="Arial" pitchFamily="34" charset="0"/>
            </a:rPr>
            <a:t>только ту информацию, которая будет полезна и может быть </a:t>
          </a:r>
          <a:r>
            <a:rPr lang="ru-RU" sz="1400" dirty="0" smtClean="0">
              <a:solidFill>
                <a:srgbClr val="1F497D">
                  <a:hueOff val="0"/>
                  <a:satOff val="0"/>
                  <a:lumOff val="0"/>
                  <a:alphaOff val="0"/>
                </a:srgbClr>
              </a:solidFill>
              <a:latin typeface="Arial Narrow" pitchFamily="34" charset="0"/>
              <a:ea typeface="+mn-ea"/>
              <a:cs typeface="Arial" pitchFamily="34" charset="0"/>
            </a:rPr>
            <a:t>использована</a:t>
          </a:r>
          <a:endParaRPr lang="ru-RU" sz="1400" dirty="0">
            <a:solidFill>
              <a:srgbClr val="1F497D">
                <a:hueOff val="0"/>
                <a:satOff val="0"/>
                <a:lumOff val="0"/>
                <a:alphaOff val="0"/>
              </a:srgbClr>
            </a:solidFill>
            <a:latin typeface="Arial Narrow" pitchFamily="34" charset="0"/>
            <a:ea typeface="+mn-ea"/>
            <a:cs typeface="Arial" pitchFamily="34" charset="0"/>
          </a:endParaRPr>
        </a:p>
      </dgm:t>
    </dgm:pt>
    <dgm:pt modelId="{20FD001D-E7D6-4DD3-B8F7-3DC9C5D5CBDE}" type="parTrans" cxnId="{1ED9F740-9E9D-424D-A5D3-03F7FDCC405A}">
      <dgm:prSet/>
      <dgm:spPr/>
      <dgm:t>
        <a:bodyPr/>
        <a:lstStyle/>
        <a:p>
          <a:pPr algn="ctr"/>
          <a:endParaRPr lang="ru-RU" sz="1400">
            <a:latin typeface="Arial Narrow" pitchFamily="34" charset="0"/>
            <a:cs typeface="Arial" pitchFamily="34" charset="0"/>
          </a:endParaRPr>
        </a:p>
      </dgm:t>
    </dgm:pt>
    <dgm:pt modelId="{7B4F5E9E-9BE4-4948-8C88-B459DAA834F8}" type="sibTrans" cxnId="{1ED9F740-9E9D-424D-A5D3-03F7FDCC405A}">
      <dgm:prSet/>
      <dgm:spPr>
        <a:xfrm rot="5400000">
          <a:off x="3733894" y="1867177"/>
          <a:ext cx="1113305" cy="134775"/>
        </a:xfrm>
        <a:solidFill>
          <a:srgbClr val="1F497D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pPr algn="ctr"/>
          <a:endParaRPr lang="ru-RU" sz="1400">
            <a:latin typeface="Arial Narrow" pitchFamily="34" charset="0"/>
            <a:cs typeface="Arial" pitchFamily="34" charset="0"/>
          </a:endParaRPr>
        </a:p>
      </dgm:t>
    </dgm:pt>
    <dgm:pt modelId="{1544EC54-0671-4AE2-BAD4-352E21488923}">
      <dgm:prSet custT="1"/>
      <dgm:spPr>
        <a:xfrm>
          <a:off x="3986132" y="2274078"/>
          <a:ext cx="1497508" cy="898505"/>
        </a:xfr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1F497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algn="ctr"/>
          <a:r>
            <a:rPr lang="ru-RU" sz="1400" dirty="0">
              <a:solidFill>
                <a:srgbClr val="1F497D">
                  <a:hueOff val="0"/>
                  <a:satOff val="0"/>
                  <a:lumOff val="0"/>
                  <a:alphaOff val="0"/>
                </a:srgbClr>
              </a:solidFill>
              <a:latin typeface="Arial Narrow" pitchFamily="34" charset="0"/>
              <a:ea typeface="+mn-ea"/>
              <a:cs typeface="Arial" pitchFamily="34" charset="0"/>
            </a:rPr>
            <a:t>завершается благодарностью за возможность сотрудничества и получения опыта</a:t>
          </a:r>
        </a:p>
      </dgm:t>
    </dgm:pt>
    <dgm:pt modelId="{A2A3DA93-3815-4D65-9ED7-77FD05363D83}" type="parTrans" cxnId="{20A71D16-7AA5-4F7D-9B1F-CA10DF6223A4}">
      <dgm:prSet/>
      <dgm:spPr/>
      <dgm:t>
        <a:bodyPr/>
        <a:lstStyle/>
        <a:p>
          <a:pPr algn="ctr"/>
          <a:endParaRPr lang="ru-RU" sz="1400">
            <a:latin typeface="Arial Narrow" pitchFamily="34" charset="0"/>
            <a:cs typeface="Arial" pitchFamily="34" charset="0"/>
          </a:endParaRPr>
        </a:p>
      </dgm:t>
    </dgm:pt>
    <dgm:pt modelId="{0A7606CE-83FC-4478-913D-A6D8E03EDEB3}" type="sibTrans" cxnId="{20A71D16-7AA5-4F7D-9B1F-CA10DF6223A4}">
      <dgm:prSet/>
      <dgm:spPr/>
      <dgm:t>
        <a:bodyPr/>
        <a:lstStyle/>
        <a:p>
          <a:pPr algn="ctr"/>
          <a:endParaRPr lang="ru-RU" sz="1400">
            <a:latin typeface="Arial Narrow" pitchFamily="34" charset="0"/>
            <a:cs typeface="Arial" pitchFamily="34" charset="0"/>
          </a:endParaRPr>
        </a:p>
      </dgm:t>
    </dgm:pt>
    <dgm:pt modelId="{15BCC345-DE22-4337-A822-A69982F61E95}">
      <dgm:prSet custT="1"/>
      <dgm:spPr>
        <a:xfrm>
          <a:off x="1994445" y="2274078"/>
          <a:ext cx="1497508" cy="898505"/>
        </a:xfr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1F497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algn="ctr"/>
          <a:r>
            <a:rPr lang="ru-RU" sz="1400" dirty="0">
              <a:solidFill>
                <a:srgbClr val="1F497D">
                  <a:hueOff val="0"/>
                  <a:satOff val="0"/>
                  <a:lumOff val="0"/>
                  <a:alphaOff val="0"/>
                </a:srgbClr>
              </a:solidFill>
              <a:latin typeface="Arial Narrow" pitchFamily="34" charset="0"/>
              <a:ea typeface="+mn-ea"/>
              <a:cs typeface="Arial" pitchFamily="34" charset="0"/>
            </a:rPr>
            <a:t>начинается с описания положительных сторон </a:t>
          </a:r>
          <a:r>
            <a:rPr lang="ru-RU" sz="1400" dirty="0" smtClean="0">
              <a:solidFill>
                <a:srgbClr val="1F497D">
                  <a:hueOff val="0"/>
                  <a:satOff val="0"/>
                  <a:lumOff val="0"/>
                  <a:alphaOff val="0"/>
                </a:srgbClr>
              </a:solidFill>
              <a:latin typeface="Arial Narrow" pitchFamily="34" charset="0"/>
              <a:ea typeface="+mn-ea"/>
              <a:cs typeface="Arial" pitchFamily="34" charset="0"/>
            </a:rPr>
            <a:t>деятельности</a:t>
          </a:r>
          <a:endParaRPr lang="ru-RU" sz="1400" dirty="0">
            <a:solidFill>
              <a:srgbClr val="1F497D">
                <a:hueOff val="0"/>
                <a:satOff val="0"/>
                <a:lumOff val="0"/>
                <a:alphaOff val="0"/>
              </a:srgbClr>
            </a:solidFill>
            <a:latin typeface="Arial Narrow" pitchFamily="34" charset="0"/>
            <a:ea typeface="+mn-ea"/>
            <a:cs typeface="Arial" pitchFamily="34" charset="0"/>
          </a:endParaRPr>
        </a:p>
      </dgm:t>
    </dgm:pt>
    <dgm:pt modelId="{21772B6B-1445-42CB-BE92-944D8ADD3FBE}" type="parTrans" cxnId="{E5D5AC9B-8839-451F-87D2-BEA03920DD44}">
      <dgm:prSet/>
      <dgm:spPr/>
      <dgm:t>
        <a:bodyPr/>
        <a:lstStyle/>
        <a:p>
          <a:pPr algn="ctr"/>
          <a:endParaRPr lang="ru-RU" sz="1400">
            <a:latin typeface="Arial Narrow" pitchFamily="34" charset="0"/>
            <a:cs typeface="Arial" pitchFamily="34" charset="0"/>
          </a:endParaRPr>
        </a:p>
      </dgm:t>
    </dgm:pt>
    <dgm:pt modelId="{EE319CDC-F108-4799-BBF0-A04452C9216D}" type="sibTrans" cxnId="{E5D5AC9B-8839-451F-87D2-BEA03920DD44}">
      <dgm:prSet/>
      <dgm:spPr>
        <a:xfrm rot="16200000">
          <a:off x="1742207" y="1867177"/>
          <a:ext cx="1113305" cy="134775"/>
        </a:xfrm>
        <a:solidFill>
          <a:srgbClr val="1F497D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pPr algn="ctr"/>
          <a:endParaRPr lang="ru-RU" sz="1400">
            <a:latin typeface="Arial Narrow" pitchFamily="34" charset="0"/>
            <a:cs typeface="Arial" pitchFamily="34" charset="0"/>
          </a:endParaRPr>
        </a:p>
      </dgm:t>
    </dgm:pt>
    <dgm:pt modelId="{E128956E-ED9A-45E1-B754-27BA618494EA}" type="pres">
      <dgm:prSet presAssocID="{711C9373-6D65-451D-B8FF-C5A1EFFA664C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284DD2D5-33FA-4500-9678-05567B427672}" type="pres">
      <dgm:prSet presAssocID="{7CFE2F5C-67ED-4CCD-97E7-412CDCF7B1E2}" presName="compNode" presStyleCnt="0"/>
      <dgm:spPr/>
    </dgm:pt>
    <dgm:pt modelId="{F4A5E137-8909-4D8A-8AE4-A1DA477DDFDB}" type="pres">
      <dgm:prSet presAssocID="{7CFE2F5C-67ED-4CCD-97E7-412CDCF7B1E2}" presName="dummyConnPt" presStyleCnt="0"/>
      <dgm:spPr/>
    </dgm:pt>
    <dgm:pt modelId="{99BE7088-94E4-4F6D-8DFF-F8C65A9B9D49}" type="pres">
      <dgm:prSet presAssocID="{7CFE2F5C-67ED-4CCD-97E7-412CDCF7B1E2}" presName="node" presStyleLbl="node1" presStyleIdx="0" presStyleCnt="9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0619CE6A-3350-4181-BF6C-3BBB53B10441}" type="pres">
      <dgm:prSet presAssocID="{481C9D48-7850-4B42-9134-9E332296C3ED}" presName="sibTrans" presStyleLbl="bgSibTrans2D1" presStyleIdx="0" presStyleCnt="8"/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134C9E44-51B0-4A90-BF99-86831BFBEB43}" type="pres">
      <dgm:prSet presAssocID="{2A9BD4D1-E2BF-42A5-A2C8-95A2D786F4EB}" presName="compNode" presStyleCnt="0"/>
      <dgm:spPr/>
    </dgm:pt>
    <dgm:pt modelId="{E6267906-AA52-4E57-8705-BC0E3AF25FA3}" type="pres">
      <dgm:prSet presAssocID="{2A9BD4D1-E2BF-42A5-A2C8-95A2D786F4EB}" presName="dummyConnPt" presStyleCnt="0"/>
      <dgm:spPr/>
    </dgm:pt>
    <dgm:pt modelId="{7BD0EB5E-5049-42BD-B335-EDFC78E7EF9B}" type="pres">
      <dgm:prSet presAssocID="{2A9BD4D1-E2BF-42A5-A2C8-95A2D786F4EB}" presName="node" presStyleLbl="node1" presStyleIdx="1" presStyleCnt="9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8CE4A0DA-2DEB-4881-8DE7-2FF5206E3DFF}" type="pres">
      <dgm:prSet presAssocID="{62AFDE0C-E7FD-4729-A1E5-54BF7FEAF2FB}" presName="sibTrans" presStyleLbl="bgSibTrans2D1" presStyleIdx="1" presStyleCnt="8"/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6624416C-98CC-4DF6-A797-4BF7C38202D5}" type="pres">
      <dgm:prSet presAssocID="{1645C5A7-F8C2-4004-8BF0-AE721FD79E73}" presName="compNode" presStyleCnt="0"/>
      <dgm:spPr/>
    </dgm:pt>
    <dgm:pt modelId="{6C824DAC-F5D1-45B8-910B-F062ADDA4208}" type="pres">
      <dgm:prSet presAssocID="{1645C5A7-F8C2-4004-8BF0-AE721FD79E73}" presName="dummyConnPt" presStyleCnt="0"/>
      <dgm:spPr/>
    </dgm:pt>
    <dgm:pt modelId="{5048B446-A649-4A9E-A1D4-83FEBCA8A454}" type="pres">
      <dgm:prSet presAssocID="{1645C5A7-F8C2-4004-8BF0-AE721FD79E73}" presName="node" presStyleLbl="node1" presStyleIdx="2" presStyleCnt="9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601A83DF-505B-4BAC-BED1-155E43C8FE72}" type="pres">
      <dgm:prSet presAssocID="{00073EA8-33A4-4861-B4D2-BA5E551A0D32}" presName="sibTrans" presStyleLbl="bgSibTrans2D1" presStyleIdx="2" presStyleCnt="8"/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32D43201-1B02-487B-970F-8836AD6BC2C8}" type="pres">
      <dgm:prSet presAssocID="{15BCC345-DE22-4337-A822-A69982F61E95}" presName="compNode" presStyleCnt="0"/>
      <dgm:spPr/>
    </dgm:pt>
    <dgm:pt modelId="{4DCAAB8D-3A56-4E31-8285-F40EC353E2EE}" type="pres">
      <dgm:prSet presAssocID="{15BCC345-DE22-4337-A822-A69982F61E95}" presName="dummyConnPt" presStyleCnt="0"/>
      <dgm:spPr/>
    </dgm:pt>
    <dgm:pt modelId="{8D415E78-74A8-4CE1-BED9-737BE1CA0828}" type="pres">
      <dgm:prSet presAssocID="{15BCC345-DE22-4337-A822-A69982F61E95}" presName="node" presStyleLbl="node1" presStyleIdx="3" presStyleCnt="9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95F04DB3-E984-4770-8E26-CA81A3BF8324}" type="pres">
      <dgm:prSet presAssocID="{EE319CDC-F108-4799-BBF0-A04452C9216D}" presName="sibTrans" presStyleLbl="bgSibTrans2D1" presStyleIdx="3" presStyleCnt="8"/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63A07AC9-FA7B-4AD2-9B8A-BA94FAB3850A}" type="pres">
      <dgm:prSet presAssocID="{98EB4118-7D14-49C6-86AE-5500CB362313}" presName="compNode" presStyleCnt="0"/>
      <dgm:spPr/>
    </dgm:pt>
    <dgm:pt modelId="{DCB3C118-1960-41A0-B502-550045A07D4B}" type="pres">
      <dgm:prSet presAssocID="{98EB4118-7D14-49C6-86AE-5500CB362313}" presName="dummyConnPt" presStyleCnt="0"/>
      <dgm:spPr/>
    </dgm:pt>
    <dgm:pt modelId="{4C208A5A-CC45-4FDA-A730-3177360C515A}" type="pres">
      <dgm:prSet presAssocID="{98EB4118-7D14-49C6-86AE-5500CB362313}" presName="node" presStyleLbl="node1" presStyleIdx="4" presStyleCnt="9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68ADC63C-0E5C-4580-9F8D-8A2047BE4644}" type="pres">
      <dgm:prSet presAssocID="{5997ECC7-75C3-44D9-A2B3-2249130ED1C2}" presName="sibTrans" presStyleLbl="bgSibTrans2D1" presStyleIdx="4" presStyleCnt="8"/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5C2E733A-4F6A-4782-A8C2-C03F96EC68C5}" type="pres">
      <dgm:prSet presAssocID="{538286A8-1B3C-4D6C-B0C1-352CA500F34E}" presName="compNode" presStyleCnt="0"/>
      <dgm:spPr/>
    </dgm:pt>
    <dgm:pt modelId="{C64F664F-4741-48E0-8EA1-2ADF36FCE5DB}" type="pres">
      <dgm:prSet presAssocID="{538286A8-1B3C-4D6C-B0C1-352CA500F34E}" presName="dummyConnPt" presStyleCnt="0"/>
      <dgm:spPr/>
    </dgm:pt>
    <dgm:pt modelId="{83E82AA0-CF12-404F-AEA7-FC027D69AA4E}" type="pres">
      <dgm:prSet presAssocID="{538286A8-1B3C-4D6C-B0C1-352CA500F34E}" presName="node" presStyleLbl="node1" presStyleIdx="5" presStyleCnt="9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75E47595-3BFC-4F45-AC59-B2053533FE3D}" type="pres">
      <dgm:prSet presAssocID="{D50BCEF7-7455-4E2D-ABCB-1524348632A3}" presName="sibTrans" presStyleLbl="bgSibTrans2D1" presStyleIdx="5" presStyleCnt="8"/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BB6D7E15-6ABD-43F0-BB25-9CB761429692}" type="pres">
      <dgm:prSet presAssocID="{9616A322-9782-4824-BFBB-E30E55F563AC}" presName="compNode" presStyleCnt="0"/>
      <dgm:spPr/>
    </dgm:pt>
    <dgm:pt modelId="{A8AE3476-24AB-44FA-80A2-1D114551DFEF}" type="pres">
      <dgm:prSet presAssocID="{9616A322-9782-4824-BFBB-E30E55F563AC}" presName="dummyConnPt" presStyleCnt="0"/>
      <dgm:spPr/>
    </dgm:pt>
    <dgm:pt modelId="{03F4B196-B062-4C69-9740-093158F2961E}" type="pres">
      <dgm:prSet presAssocID="{9616A322-9782-4824-BFBB-E30E55F563AC}" presName="node" presStyleLbl="node1" presStyleIdx="6" presStyleCnt="9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752F65B6-3170-4A42-A644-E291C3776C07}" type="pres">
      <dgm:prSet presAssocID="{701C2B9B-7A18-407D-8CAE-7059FC697AA0}" presName="sibTrans" presStyleLbl="bgSibTrans2D1" presStyleIdx="6" presStyleCnt="8"/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9ACF2661-3611-4CFB-BA1E-ED0479C2FD51}" type="pres">
      <dgm:prSet presAssocID="{F8D7B9D4-289C-4E84-8815-B67414039A69}" presName="compNode" presStyleCnt="0"/>
      <dgm:spPr/>
    </dgm:pt>
    <dgm:pt modelId="{4DB81FFF-AAE5-4AE2-A066-01A46E5C5B08}" type="pres">
      <dgm:prSet presAssocID="{F8D7B9D4-289C-4E84-8815-B67414039A69}" presName="dummyConnPt" presStyleCnt="0"/>
      <dgm:spPr/>
    </dgm:pt>
    <dgm:pt modelId="{F957AD85-B2A0-4135-B41C-5B309199A390}" type="pres">
      <dgm:prSet presAssocID="{F8D7B9D4-289C-4E84-8815-B67414039A69}" presName="node" presStyleLbl="node1" presStyleIdx="7" presStyleCnt="9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9989B676-4A1D-4D60-B587-37B9DD345750}" type="pres">
      <dgm:prSet presAssocID="{7B4F5E9E-9BE4-4948-8C88-B459DAA834F8}" presName="sibTrans" presStyleLbl="bgSibTrans2D1" presStyleIdx="7" presStyleCnt="8"/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453049C2-8912-4CE4-96CD-344B027E41B4}" type="pres">
      <dgm:prSet presAssocID="{1544EC54-0671-4AE2-BAD4-352E21488923}" presName="compNode" presStyleCnt="0"/>
      <dgm:spPr/>
    </dgm:pt>
    <dgm:pt modelId="{747E157F-05E0-4EC8-AFC3-314612B11017}" type="pres">
      <dgm:prSet presAssocID="{1544EC54-0671-4AE2-BAD4-352E21488923}" presName="dummyConnPt" presStyleCnt="0"/>
      <dgm:spPr/>
    </dgm:pt>
    <dgm:pt modelId="{9B5E5C33-4D6D-4566-A3FE-9F4E8068B1AC}" type="pres">
      <dgm:prSet presAssocID="{1544EC54-0671-4AE2-BAD4-352E21488923}" presName="node" presStyleLbl="node1" presStyleIdx="8" presStyleCnt="9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</dgm:ptLst>
  <dgm:cxnLst>
    <dgm:cxn modelId="{B5A3B547-F266-4D72-A536-FA0A5B6BA9D0}" type="presOf" srcId="{F8D7B9D4-289C-4E84-8815-B67414039A69}" destId="{F957AD85-B2A0-4135-B41C-5B309199A390}" srcOrd="0" destOrd="0" presId="urn:microsoft.com/office/officeart/2005/8/layout/bProcess4"/>
    <dgm:cxn modelId="{FD1A90AB-87E3-4C47-8348-23A88C17869B}" srcId="{711C9373-6D65-451D-B8FF-C5A1EFFA664C}" destId="{98EB4118-7D14-49C6-86AE-5500CB362313}" srcOrd="4" destOrd="0" parTransId="{FDC0D474-C2E3-473C-91B0-D9C9701F8FCA}" sibTransId="{5997ECC7-75C3-44D9-A2B3-2249130ED1C2}"/>
    <dgm:cxn modelId="{8CB8C1BB-45A8-4832-AC5F-CD709C212354}" type="presOf" srcId="{701C2B9B-7A18-407D-8CAE-7059FC697AA0}" destId="{752F65B6-3170-4A42-A644-E291C3776C07}" srcOrd="0" destOrd="0" presId="urn:microsoft.com/office/officeart/2005/8/layout/bProcess4"/>
    <dgm:cxn modelId="{21DC0166-2873-4B8B-95B0-CC805C87E8D7}" type="presOf" srcId="{9616A322-9782-4824-BFBB-E30E55F563AC}" destId="{03F4B196-B062-4C69-9740-093158F2961E}" srcOrd="0" destOrd="0" presId="urn:microsoft.com/office/officeart/2005/8/layout/bProcess4"/>
    <dgm:cxn modelId="{0332CA76-5C86-4B6A-BC8A-7AB057B8B1BB}" type="presOf" srcId="{62AFDE0C-E7FD-4729-A1E5-54BF7FEAF2FB}" destId="{8CE4A0DA-2DEB-4881-8DE7-2FF5206E3DFF}" srcOrd="0" destOrd="0" presId="urn:microsoft.com/office/officeart/2005/8/layout/bProcess4"/>
    <dgm:cxn modelId="{47D1E8D1-B44A-4B13-94A2-D2DB3C50C6EE}" type="presOf" srcId="{15BCC345-DE22-4337-A822-A69982F61E95}" destId="{8D415E78-74A8-4CE1-BED9-737BE1CA0828}" srcOrd="0" destOrd="0" presId="urn:microsoft.com/office/officeart/2005/8/layout/bProcess4"/>
    <dgm:cxn modelId="{ACC5C3D1-3822-4FC1-81EB-B23B4BE6E7A8}" type="presOf" srcId="{7B4F5E9E-9BE4-4948-8C88-B459DAA834F8}" destId="{9989B676-4A1D-4D60-B587-37B9DD345750}" srcOrd="0" destOrd="0" presId="urn:microsoft.com/office/officeart/2005/8/layout/bProcess4"/>
    <dgm:cxn modelId="{5BBF0863-9855-4626-97DE-CBD6470301BC}" type="presOf" srcId="{711C9373-6D65-451D-B8FF-C5A1EFFA664C}" destId="{E128956E-ED9A-45E1-B754-27BA618494EA}" srcOrd="0" destOrd="0" presId="urn:microsoft.com/office/officeart/2005/8/layout/bProcess4"/>
    <dgm:cxn modelId="{614D8774-5B88-4743-8858-67175CE1F0C3}" srcId="{711C9373-6D65-451D-B8FF-C5A1EFFA664C}" destId="{538286A8-1B3C-4D6C-B0C1-352CA500F34E}" srcOrd="5" destOrd="0" parTransId="{6F08CA42-A6D3-4391-BCFC-8D91076DE352}" sibTransId="{D50BCEF7-7455-4E2D-ABCB-1524348632A3}"/>
    <dgm:cxn modelId="{20A71D16-7AA5-4F7D-9B1F-CA10DF6223A4}" srcId="{711C9373-6D65-451D-B8FF-C5A1EFFA664C}" destId="{1544EC54-0671-4AE2-BAD4-352E21488923}" srcOrd="8" destOrd="0" parTransId="{A2A3DA93-3815-4D65-9ED7-77FD05363D83}" sibTransId="{0A7606CE-83FC-4478-913D-A6D8E03EDEB3}"/>
    <dgm:cxn modelId="{7EB51891-FCA1-4CF9-B80A-6792116DFA3E}" type="presOf" srcId="{2A9BD4D1-E2BF-42A5-A2C8-95A2D786F4EB}" destId="{7BD0EB5E-5049-42BD-B335-EDFC78E7EF9B}" srcOrd="0" destOrd="0" presId="urn:microsoft.com/office/officeart/2005/8/layout/bProcess4"/>
    <dgm:cxn modelId="{88BF467F-D3DC-4E33-A8B0-DBA8039936FA}" srcId="{711C9373-6D65-451D-B8FF-C5A1EFFA664C}" destId="{2A9BD4D1-E2BF-42A5-A2C8-95A2D786F4EB}" srcOrd="1" destOrd="0" parTransId="{1994099A-33CE-420B-BA62-A842975A41B6}" sibTransId="{62AFDE0C-E7FD-4729-A1E5-54BF7FEAF2FB}"/>
    <dgm:cxn modelId="{AADE6D23-0AC1-4430-BF70-E9D1A2B50BD5}" srcId="{711C9373-6D65-451D-B8FF-C5A1EFFA664C}" destId="{7CFE2F5C-67ED-4CCD-97E7-412CDCF7B1E2}" srcOrd="0" destOrd="0" parTransId="{CCB69B17-75B9-4CDC-AA32-3B89711C5AF8}" sibTransId="{481C9D48-7850-4B42-9134-9E332296C3ED}"/>
    <dgm:cxn modelId="{73C1B72D-BA85-4BA1-AF54-3314DA060298}" srcId="{711C9373-6D65-451D-B8FF-C5A1EFFA664C}" destId="{1645C5A7-F8C2-4004-8BF0-AE721FD79E73}" srcOrd="2" destOrd="0" parTransId="{A1ED9779-D998-41A2-A7FF-74B1683217BD}" sibTransId="{00073EA8-33A4-4861-B4D2-BA5E551A0D32}"/>
    <dgm:cxn modelId="{51195C6B-88C7-4F79-8325-252FF0C4841D}" type="presOf" srcId="{00073EA8-33A4-4861-B4D2-BA5E551A0D32}" destId="{601A83DF-505B-4BAC-BED1-155E43C8FE72}" srcOrd="0" destOrd="0" presId="urn:microsoft.com/office/officeart/2005/8/layout/bProcess4"/>
    <dgm:cxn modelId="{C2488C70-26C0-4CFA-B313-0CBF4FADBC67}" type="presOf" srcId="{D50BCEF7-7455-4E2D-ABCB-1524348632A3}" destId="{75E47595-3BFC-4F45-AC59-B2053533FE3D}" srcOrd="0" destOrd="0" presId="urn:microsoft.com/office/officeart/2005/8/layout/bProcess4"/>
    <dgm:cxn modelId="{604F55BE-D2EE-4F5C-9244-61869186EB1D}" type="presOf" srcId="{5997ECC7-75C3-44D9-A2B3-2249130ED1C2}" destId="{68ADC63C-0E5C-4580-9F8D-8A2047BE4644}" srcOrd="0" destOrd="0" presId="urn:microsoft.com/office/officeart/2005/8/layout/bProcess4"/>
    <dgm:cxn modelId="{989B6376-270B-4B76-96CC-5AC412116740}" srcId="{711C9373-6D65-451D-B8FF-C5A1EFFA664C}" destId="{9616A322-9782-4824-BFBB-E30E55F563AC}" srcOrd="6" destOrd="0" parTransId="{D1BBAFDB-6DF2-4A89-A01D-B36D82BF50C1}" sibTransId="{701C2B9B-7A18-407D-8CAE-7059FC697AA0}"/>
    <dgm:cxn modelId="{F31B3E8B-0427-42B4-9B4F-64FFB6850DA8}" type="presOf" srcId="{7CFE2F5C-67ED-4CCD-97E7-412CDCF7B1E2}" destId="{99BE7088-94E4-4F6D-8DFF-F8C65A9B9D49}" srcOrd="0" destOrd="0" presId="urn:microsoft.com/office/officeart/2005/8/layout/bProcess4"/>
    <dgm:cxn modelId="{D271F622-3F49-45B9-908C-5579962B9617}" type="presOf" srcId="{1645C5A7-F8C2-4004-8BF0-AE721FD79E73}" destId="{5048B446-A649-4A9E-A1D4-83FEBCA8A454}" srcOrd="0" destOrd="0" presId="urn:microsoft.com/office/officeart/2005/8/layout/bProcess4"/>
    <dgm:cxn modelId="{1ED9F740-9E9D-424D-A5D3-03F7FDCC405A}" srcId="{711C9373-6D65-451D-B8FF-C5A1EFFA664C}" destId="{F8D7B9D4-289C-4E84-8815-B67414039A69}" srcOrd="7" destOrd="0" parTransId="{20FD001D-E7D6-4DD3-B8F7-3DC9C5D5CBDE}" sibTransId="{7B4F5E9E-9BE4-4948-8C88-B459DAA834F8}"/>
    <dgm:cxn modelId="{86C40658-F0A1-4101-999F-7A82D367EED0}" type="presOf" srcId="{EE319CDC-F108-4799-BBF0-A04452C9216D}" destId="{95F04DB3-E984-4770-8E26-CA81A3BF8324}" srcOrd="0" destOrd="0" presId="urn:microsoft.com/office/officeart/2005/8/layout/bProcess4"/>
    <dgm:cxn modelId="{E5D5AC9B-8839-451F-87D2-BEA03920DD44}" srcId="{711C9373-6D65-451D-B8FF-C5A1EFFA664C}" destId="{15BCC345-DE22-4337-A822-A69982F61E95}" srcOrd="3" destOrd="0" parTransId="{21772B6B-1445-42CB-BE92-944D8ADD3FBE}" sibTransId="{EE319CDC-F108-4799-BBF0-A04452C9216D}"/>
    <dgm:cxn modelId="{903065DF-4509-4612-B296-DB79BDD80639}" type="presOf" srcId="{481C9D48-7850-4B42-9134-9E332296C3ED}" destId="{0619CE6A-3350-4181-BF6C-3BBB53B10441}" srcOrd="0" destOrd="0" presId="urn:microsoft.com/office/officeart/2005/8/layout/bProcess4"/>
    <dgm:cxn modelId="{8F9AEF73-1E47-47C8-BBAA-A399B6220C2D}" type="presOf" srcId="{538286A8-1B3C-4D6C-B0C1-352CA500F34E}" destId="{83E82AA0-CF12-404F-AEA7-FC027D69AA4E}" srcOrd="0" destOrd="0" presId="urn:microsoft.com/office/officeart/2005/8/layout/bProcess4"/>
    <dgm:cxn modelId="{FB7108BC-296D-4F2F-8FED-98F78361A30A}" type="presOf" srcId="{98EB4118-7D14-49C6-86AE-5500CB362313}" destId="{4C208A5A-CC45-4FDA-A730-3177360C515A}" srcOrd="0" destOrd="0" presId="urn:microsoft.com/office/officeart/2005/8/layout/bProcess4"/>
    <dgm:cxn modelId="{6088D7B5-2998-4E3A-8384-F5D2735E6A94}" type="presOf" srcId="{1544EC54-0671-4AE2-BAD4-352E21488923}" destId="{9B5E5C33-4D6D-4566-A3FE-9F4E8068B1AC}" srcOrd="0" destOrd="0" presId="urn:microsoft.com/office/officeart/2005/8/layout/bProcess4"/>
    <dgm:cxn modelId="{4D8FEA11-083B-42C2-B247-2FEDF112F52B}" type="presParOf" srcId="{E128956E-ED9A-45E1-B754-27BA618494EA}" destId="{284DD2D5-33FA-4500-9678-05567B427672}" srcOrd="0" destOrd="0" presId="urn:microsoft.com/office/officeart/2005/8/layout/bProcess4"/>
    <dgm:cxn modelId="{CC1C3655-5E88-48EA-A8E0-0CE7F06AB964}" type="presParOf" srcId="{284DD2D5-33FA-4500-9678-05567B427672}" destId="{F4A5E137-8909-4D8A-8AE4-A1DA477DDFDB}" srcOrd="0" destOrd="0" presId="urn:microsoft.com/office/officeart/2005/8/layout/bProcess4"/>
    <dgm:cxn modelId="{E63FFC24-888C-43B1-A9BD-B71E2A3250DB}" type="presParOf" srcId="{284DD2D5-33FA-4500-9678-05567B427672}" destId="{99BE7088-94E4-4F6D-8DFF-F8C65A9B9D49}" srcOrd="1" destOrd="0" presId="urn:microsoft.com/office/officeart/2005/8/layout/bProcess4"/>
    <dgm:cxn modelId="{53A99E57-EB85-4475-BBDF-0B54E1AE542F}" type="presParOf" srcId="{E128956E-ED9A-45E1-B754-27BA618494EA}" destId="{0619CE6A-3350-4181-BF6C-3BBB53B10441}" srcOrd="1" destOrd="0" presId="urn:microsoft.com/office/officeart/2005/8/layout/bProcess4"/>
    <dgm:cxn modelId="{208096B0-7352-4A7E-A885-E1D665922CC8}" type="presParOf" srcId="{E128956E-ED9A-45E1-B754-27BA618494EA}" destId="{134C9E44-51B0-4A90-BF99-86831BFBEB43}" srcOrd="2" destOrd="0" presId="urn:microsoft.com/office/officeart/2005/8/layout/bProcess4"/>
    <dgm:cxn modelId="{22747D54-EFC4-4285-97ED-893B927A2636}" type="presParOf" srcId="{134C9E44-51B0-4A90-BF99-86831BFBEB43}" destId="{E6267906-AA52-4E57-8705-BC0E3AF25FA3}" srcOrd="0" destOrd="0" presId="urn:microsoft.com/office/officeart/2005/8/layout/bProcess4"/>
    <dgm:cxn modelId="{DB484AE7-3A6A-43AB-8670-7A37F137E64C}" type="presParOf" srcId="{134C9E44-51B0-4A90-BF99-86831BFBEB43}" destId="{7BD0EB5E-5049-42BD-B335-EDFC78E7EF9B}" srcOrd="1" destOrd="0" presId="urn:microsoft.com/office/officeart/2005/8/layout/bProcess4"/>
    <dgm:cxn modelId="{21A8CFD1-F041-4B78-8AFE-96423ED566A1}" type="presParOf" srcId="{E128956E-ED9A-45E1-B754-27BA618494EA}" destId="{8CE4A0DA-2DEB-4881-8DE7-2FF5206E3DFF}" srcOrd="3" destOrd="0" presId="urn:microsoft.com/office/officeart/2005/8/layout/bProcess4"/>
    <dgm:cxn modelId="{1B5B01E3-B982-4805-A4AD-5F9C72591756}" type="presParOf" srcId="{E128956E-ED9A-45E1-B754-27BA618494EA}" destId="{6624416C-98CC-4DF6-A797-4BF7C38202D5}" srcOrd="4" destOrd="0" presId="urn:microsoft.com/office/officeart/2005/8/layout/bProcess4"/>
    <dgm:cxn modelId="{421B6B71-0C1B-4B0C-A7FE-BAE6F47DF66A}" type="presParOf" srcId="{6624416C-98CC-4DF6-A797-4BF7C38202D5}" destId="{6C824DAC-F5D1-45B8-910B-F062ADDA4208}" srcOrd="0" destOrd="0" presId="urn:microsoft.com/office/officeart/2005/8/layout/bProcess4"/>
    <dgm:cxn modelId="{2F43D50D-8B7A-475C-AED1-ADC1A07D30B5}" type="presParOf" srcId="{6624416C-98CC-4DF6-A797-4BF7C38202D5}" destId="{5048B446-A649-4A9E-A1D4-83FEBCA8A454}" srcOrd="1" destOrd="0" presId="urn:microsoft.com/office/officeart/2005/8/layout/bProcess4"/>
    <dgm:cxn modelId="{D1E01BE6-2EB6-43E7-9C36-D565575FDE76}" type="presParOf" srcId="{E128956E-ED9A-45E1-B754-27BA618494EA}" destId="{601A83DF-505B-4BAC-BED1-155E43C8FE72}" srcOrd="5" destOrd="0" presId="urn:microsoft.com/office/officeart/2005/8/layout/bProcess4"/>
    <dgm:cxn modelId="{855781FE-F9DF-4FD6-8C38-D6EE79137F5C}" type="presParOf" srcId="{E128956E-ED9A-45E1-B754-27BA618494EA}" destId="{32D43201-1B02-487B-970F-8836AD6BC2C8}" srcOrd="6" destOrd="0" presId="urn:microsoft.com/office/officeart/2005/8/layout/bProcess4"/>
    <dgm:cxn modelId="{64E62847-B4C6-40DA-9B73-1CA86D5A03EB}" type="presParOf" srcId="{32D43201-1B02-487B-970F-8836AD6BC2C8}" destId="{4DCAAB8D-3A56-4E31-8285-F40EC353E2EE}" srcOrd="0" destOrd="0" presId="urn:microsoft.com/office/officeart/2005/8/layout/bProcess4"/>
    <dgm:cxn modelId="{AF33E59C-6328-491B-B1B2-0F62CB06F2B4}" type="presParOf" srcId="{32D43201-1B02-487B-970F-8836AD6BC2C8}" destId="{8D415E78-74A8-4CE1-BED9-737BE1CA0828}" srcOrd="1" destOrd="0" presId="urn:microsoft.com/office/officeart/2005/8/layout/bProcess4"/>
    <dgm:cxn modelId="{9649349B-D5A3-41CB-9B7D-49D14B2FF054}" type="presParOf" srcId="{E128956E-ED9A-45E1-B754-27BA618494EA}" destId="{95F04DB3-E984-4770-8E26-CA81A3BF8324}" srcOrd="7" destOrd="0" presId="urn:microsoft.com/office/officeart/2005/8/layout/bProcess4"/>
    <dgm:cxn modelId="{F35A96D2-C40B-4554-8F83-04A1F0C48B5E}" type="presParOf" srcId="{E128956E-ED9A-45E1-B754-27BA618494EA}" destId="{63A07AC9-FA7B-4AD2-9B8A-BA94FAB3850A}" srcOrd="8" destOrd="0" presId="urn:microsoft.com/office/officeart/2005/8/layout/bProcess4"/>
    <dgm:cxn modelId="{D4FD52C6-374E-4AFB-B53A-9E6A03704D60}" type="presParOf" srcId="{63A07AC9-FA7B-4AD2-9B8A-BA94FAB3850A}" destId="{DCB3C118-1960-41A0-B502-550045A07D4B}" srcOrd="0" destOrd="0" presId="urn:microsoft.com/office/officeart/2005/8/layout/bProcess4"/>
    <dgm:cxn modelId="{5BC456E5-C7D9-4CF9-A98D-853429CB803D}" type="presParOf" srcId="{63A07AC9-FA7B-4AD2-9B8A-BA94FAB3850A}" destId="{4C208A5A-CC45-4FDA-A730-3177360C515A}" srcOrd="1" destOrd="0" presId="urn:microsoft.com/office/officeart/2005/8/layout/bProcess4"/>
    <dgm:cxn modelId="{CC9CC6ED-C31D-43C9-AA1D-994A3BBA92B1}" type="presParOf" srcId="{E128956E-ED9A-45E1-B754-27BA618494EA}" destId="{68ADC63C-0E5C-4580-9F8D-8A2047BE4644}" srcOrd="9" destOrd="0" presId="urn:microsoft.com/office/officeart/2005/8/layout/bProcess4"/>
    <dgm:cxn modelId="{30E1D93E-6303-4BFF-B2A3-84B0FCFF2349}" type="presParOf" srcId="{E128956E-ED9A-45E1-B754-27BA618494EA}" destId="{5C2E733A-4F6A-4782-A8C2-C03F96EC68C5}" srcOrd="10" destOrd="0" presId="urn:microsoft.com/office/officeart/2005/8/layout/bProcess4"/>
    <dgm:cxn modelId="{391A42E0-D720-41EC-9471-195809E09B84}" type="presParOf" srcId="{5C2E733A-4F6A-4782-A8C2-C03F96EC68C5}" destId="{C64F664F-4741-48E0-8EA1-2ADF36FCE5DB}" srcOrd="0" destOrd="0" presId="urn:microsoft.com/office/officeart/2005/8/layout/bProcess4"/>
    <dgm:cxn modelId="{72BF02D5-0DAD-4834-9754-5A897503374B}" type="presParOf" srcId="{5C2E733A-4F6A-4782-A8C2-C03F96EC68C5}" destId="{83E82AA0-CF12-404F-AEA7-FC027D69AA4E}" srcOrd="1" destOrd="0" presId="urn:microsoft.com/office/officeart/2005/8/layout/bProcess4"/>
    <dgm:cxn modelId="{0F9CC0C5-5FDF-4907-B3D3-0D22A55722C9}" type="presParOf" srcId="{E128956E-ED9A-45E1-B754-27BA618494EA}" destId="{75E47595-3BFC-4F45-AC59-B2053533FE3D}" srcOrd="11" destOrd="0" presId="urn:microsoft.com/office/officeart/2005/8/layout/bProcess4"/>
    <dgm:cxn modelId="{FEACB514-5227-4031-B07D-FC02B1B7E5DA}" type="presParOf" srcId="{E128956E-ED9A-45E1-B754-27BA618494EA}" destId="{BB6D7E15-6ABD-43F0-BB25-9CB761429692}" srcOrd="12" destOrd="0" presId="urn:microsoft.com/office/officeart/2005/8/layout/bProcess4"/>
    <dgm:cxn modelId="{88B9779B-18B7-4FAA-9E5D-4760AC5F693F}" type="presParOf" srcId="{BB6D7E15-6ABD-43F0-BB25-9CB761429692}" destId="{A8AE3476-24AB-44FA-80A2-1D114551DFEF}" srcOrd="0" destOrd="0" presId="urn:microsoft.com/office/officeart/2005/8/layout/bProcess4"/>
    <dgm:cxn modelId="{1EEB611A-4CB7-4523-87B7-7EB8030C22F7}" type="presParOf" srcId="{BB6D7E15-6ABD-43F0-BB25-9CB761429692}" destId="{03F4B196-B062-4C69-9740-093158F2961E}" srcOrd="1" destOrd="0" presId="urn:microsoft.com/office/officeart/2005/8/layout/bProcess4"/>
    <dgm:cxn modelId="{0D7D6A9F-9C8D-4AD2-AAF3-98E50DBA5E31}" type="presParOf" srcId="{E128956E-ED9A-45E1-B754-27BA618494EA}" destId="{752F65B6-3170-4A42-A644-E291C3776C07}" srcOrd="13" destOrd="0" presId="urn:microsoft.com/office/officeart/2005/8/layout/bProcess4"/>
    <dgm:cxn modelId="{2EB88382-1043-46C8-97DF-FE9C216FD0CD}" type="presParOf" srcId="{E128956E-ED9A-45E1-B754-27BA618494EA}" destId="{9ACF2661-3611-4CFB-BA1E-ED0479C2FD51}" srcOrd="14" destOrd="0" presId="urn:microsoft.com/office/officeart/2005/8/layout/bProcess4"/>
    <dgm:cxn modelId="{D562C6DA-3445-4D65-AED2-B91201FF0C8F}" type="presParOf" srcId="{9ACF2661-3611-4CFB-BA1E-ED0479C2FD51}" destId="{4DB81FFF-AAE5-4AE2-A066-01A46E5C5B08}" srcOrd="0" destOrd="0" presId="urn:microsoft.com/office/officeart/2005/8/layout/bProcess4"/>
    <dgm:cxn modelId="{9086718C-97EA-4859-AC4C-4F7C2CA8F823}" type="presParOf" srcId="{9ACF2661-3611-4CFB-BA1E-ED0479C2FD51}" destId="{F957AD85-B2A0-4135-B41C-5B309199A390}" srcOrd="1" destOrd="0" presId="urn:microsoft.com/office/officeart/2005/8/layout/bProcess4"/>
    <dgm:cxn modelId="{C1129F67-8325-495F-ADF2-96F312B4E267}" type="presParOf" srcId="{E128956E-ED9A-45E1-B754-27BA618494EA}" destId="{9989B676-4A1D-4D60-B587-37B9DD345750}" srcOrd="15" destOrd="0" presId="urn:microsoft.com/office/officeart/2005/8/layout/bProcess4"/>
    <dgm:cxn modelId="{62CA2FDB-5EC6-47FE-8A30-4C3589FEE2B5}" type="presParOf" srcId="{E128956E-ED9A-45E1-B754-27BA618494EA}" destId="{453049C2-8912-4CE4-96CD-344B027E41B4}" srcOrd="16" destOrd="0" presId="urn:microsoft.com/office/officeart/2005/8/layout/bProcess4"/>
    <dgm:cxn modelId="{803FF772-748E-47F8-860E-B1DAB72A13C2}" type="presParOf" srcId="{453049C2-8912-4CE4-96CD-344B027E41B4}" destId="{747E157F-05E0-4EC8-AFC3-314612B11017}" srcOrd="0" destOrd="0" presId="urn:microsoft.com/office/officeart/2005/8/layout/bProcess4"/>
    <dgm:cxn modelId="{3652FF78-8964-4DCC-B374-09570DC75F6B}" type="presParOf" srcId="{453049C2-8912-4CE4-96CD-344B027E41B4}" destId="{9B5E5C33-4D6D-4566-A3FE-9F4E8068B1AC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86292D3-5DD1-4093-9209-5CEC9CB59F8D}" type="datetimeFigureOut">
              <a:rPr lang="ru-RU"/>
              <a:pPr>
                <a:defRPr/>
              </a:pPr>
              <a:t>19.12.2016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100" y="4686300"/>
            <a:ext cx="5389563" cy="44402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1013"/>
            <a:ext cx="2919413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4763" y="9371013"/>
            <a:ext cx="2919412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C729163-4711-429C-BA9D-CFA8BD9D35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673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Если  они не согланны то внести изменения за четверть, за раздел,</a:t>
            </a:r>
          </a:p>
        </p:txBody>
      </p:sp>
      <p:sp>
        <p:nvSpPr>
          <p:cNvPr id="136195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FE566E-174A-429F-8C88-8744D58E9FEC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878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18787" name="Номер слайда 3"/>
          <p:cNvSpPr txBox="1">
            <a:spLocks noGrp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0EAE8289-9B7C-4BA9-9414-0266C0BC4A09}" type="slidenum">
              <a:rPr lang="en-US" altLang="ru-RU" sz="1200">
                <a:solidFill>
                  <a:srgbClr val="000000"/>
                </a:solidFill>
              </a:rPr>
              <a:pPr algn="r"/>
              <a:t>2</a:t>
            </a:fld>
            <a:endParaRPr lang="en-US" altLang="ru-RU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7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185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Обсудить каждый компонент</a:t>
            </a:r>
          </a:p>
        </p:txBody>
      </p:sp>
      <p:sp>
        <p:nvSpPr>
          <p:cNvPr id="121859" name="Номер слайда 3"/>
          <p:cNvSpPr txBox="1">
            <a:spLocks noGrp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CBD4B013-0891-4EC5-AB06-D8276FE0564F}" type="slidenum">
              <a:rPr lang="ru-RU" sz="1200">
                <a:solidFill>
                  <a:srgbClr val="000000"/>
                </a:solidFill>
                <a:latin typeface="Calibri" pitchFamily="34" charset="0"/>
              </a:rPr>
              <a:pPr algn="r"/>
              <a:t>4</a:t>
            </a:fld>
            <a:endParaRPr lang="ru-RU" sz="120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390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fontAlgn="t" hangingPunct="1">
              <a:spcBef>
                <a:spcPct val="0"/>
              </a:spcBef>
            </a:pPr>
            <a:r>
              <a:rPr lang="ru-RU" smtClean="0"/>
              <a:t>Включить определение </a:t>
            </a:r>
            <a:r>
              <a:rPr lang="ru-RU" b="1" smtClean="0"/>
              <a:t>Формативное оценивание</a:t>
            </a:r>
            <a:endParaRPr lang="ru-RU" smtClean="0"/>
          </a:p>
          <a:p>
            <a:pPr eaLnBrk="1" hangingPunct="1">
              <a:spcBef>
                <a:spcPct val="0"/>
              </a:spcBef>
            </a:pPr>
            <a:r>
              <a:rPr lang="ru-RU" smtClean="0"/>
              <a:t>Текущее оценивание обучения, которое обеспечивает учителей, обучающихся и других участников педагогического процесса информацией, необходимой для совершенствования обучения. Формативное оценивание осуществляется в процессе повседневной работы в классе, является показателем текущей успеваемости обучающихся, обеспечивает обратную связь между учеником и учителем и позволяет своевременно корректировать учебный процесс</a:t>
            </a:r>
          </a:p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42339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5B0C87-C3A6-413B-B490-08519076C0C5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5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926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Активити – посмотрите пжл на эти правила и скажите, какие правила вы увидели на видео</a:t>
            </a:r>
          </a:p>
        </p:txBody>
      </p:sp>
      <p:sp>
        <p:nvSpPr>
          <p:cNvPr id="139267" name="Номер слайда 3"/>
          <p:cNvSpPr txBox="1">
            <a:spLocks noGrp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B29ADC65-6C74-4048-8501-4F6267AC37B0}" type="slidenum">
              <a:rPr lang="ru-RU" sz="1200">
                <a:solidFill>
                  <a:srgbClr val="000000"/>
                </a:solidFill>
                <a:latin typeface="Calibri" pitchFamily="34" charset="0"/>
              </a:rPr>
              <a:pPr algn="r"/>
              <a:t>17</a:t>
            </a:fld>
            <a:endParaRPr lang="ru-RU" sz="120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9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0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0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ый треугольник 9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Группа 1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Полилиния 6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" name="Полилиния 7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10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1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0181AB5C-1F11-469E-82C1-582CC5817D42}" type="datetimeFigureOut">
              <a:rPr lang="ru-RU"/>
              <a:pPr>
                <a:defRPr/>
              </a:pPr>
              <a:t>19.12.2016</a:t>
            </a:fld>
            <a:endParaRPr lang="ru-RU"/>
          </a:p>
        </p:txBody>
      </p:sp>
      <p:sp>
        <p:nvSpPr>
          <p:cNvPr id="12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accent1">
                    <a:tint val="20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C04CBAB7-1D84-4ED0-8A92-B053F7A15E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5F9AEC26-80C1-46E1-B62E-42CEB90F2D55}" type="datetimeFigureOut">
              <a:rPr lang="ru-RU"/>
              <a:pPr>
                <a:defRPr/>
              </a:pPr>
              <a:t>19.12.2016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4A6FF421-CF48-460F-BA3B-6F51F0E234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62EEF054-14AC-420A-9CFB-FC55F519B9C6}" type="datetime1">
              <a:rPr lang="ru-RU"/>
              <a:pPr>
                <a:defRPr/>
              </a:pPr>
              <a:t>19.12.2016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7E87CC09-B32B-4ECC-A7A7-F7DD1C957E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DEEC5A8F-B865-4D9C-98ED-392DA13F3C41}" type="datetime1">
              <a:rPr lang="ru-RU"/>
              <a:pPr>
                <a:defRPr/>
              </a:pPr>
              <a:t>19.12.2016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C5E96A30-3C1B-40E0-944B-4822EF4D07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FFA31FED-75DE-42C9-B89C-AD42D38AC5FF}" type="datetimeFigureOut">
              <a:rPr lang="ru-RU"/>
              <a:pPr>
                <a:defRPr/>
              </a:pPr>
              <a:t>19.12.2016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2CD120C0-5CB5-432B-8ECA-9C318F0D40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ый треугольник 9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5" name="Группа 1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Полилиния 6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7" name="Полилиния 7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8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10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1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10337329-ADCD-4DCD-AFC6-9CF349331AE2}" type="datetime1">
              <a:rPr lang="ru-RU"/>
              <a:pPr>
                <a:defRPr/>
              </a:pPr>
              <a:t>19.12.2016</a:t>
            </a:fld>
            <a:endParaRPr lang="ru-RU"/>
          </a:p>
        </p:txBody>
      </p:sp>
      <p:sp>
        <p:nvSpPr>
          <p:cNvPr id="12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98C723">
                    <a:tint val="20000"/>
                  </a:srgbClr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16585A18-A132-4555-9566-BAEAFEB4A9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ашивка 6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Нашивка 7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CE030656-A6F8-4DA1-9057-F4197A26BCDB}" type="datetime1">
              <a:rPr lang="ru-RU"/>
              <a:pPr>
                <a:defRPr/>
              </a:pPr>
              <a:t>19.12.2016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722CD08B-1CC5-43D1-B1D3-49F07FB8FA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5D01BD29-5DAE-4201-8D72-42FDC84F455C}" type="datetime1">
              <a:rPr lang="ru-RU"/>
              <a:pPr>
                <a:defRPr/>
              </a:pPr>
              <a:t>19.12.2016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D1837782-F998-412A-9A0A-E30034A91E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6DFAC526-26BE-4616-A020-AD402EC6170D}" type="datetime1">
              <a:rPr lang="ru-RU"/>
              <a:pPr>
                <a:defRPr/>
              </a:pPr>
              <a:t>19.12.2016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D6514735-F7EF-4D72-934E-969AB28D57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09D0179D-D942-43CD-98C0-690C5167E983}" type="datetime1">
              <a:rPr lang="ru-RU"/>
              <a:pPr>
                <a:defRPr/>
              </a:pPr>
              <a:t>19.12.2016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3331F5A2-2E96-4ED4-B2B3-8E4CF74E58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04C94F6D-EF60-461F-94C7-70A81B9C597F}" type="datetime1">
              <a:rPr lang="ru-RU"/>
              <a:pPr>
                <a:defRPr/>
              </a:pPr>
              <a:t>19.12.2016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D031C07D-D4D9-4127-9A8A-9C293CDBBD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6D8CA4FE-F7B7-4116-AECA-4BD5713B31E5}" type="datetime1">
              <a:rPr lang="ru-RU"/>
              <a:pPr>
                <a:defRPr/>
              </a:pPr>
              <a:t>19.12.2016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2BD4F8D0-D513-48E1-BDDC-D7C1AD4C9C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 7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</a:endParaRPr>
          </a:p>
        </p:txBody>
      </p:sp>
      <p:sp>
        <p:nvSpPr>
          <p:cNvPr id="6" name="Полилиния 8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</a:endParaRPr>
          </a:p>
        </p:txBody>
      </p:sp>
      <p:sp>
        <p:nvSpPr>
          <p:cNvPr id="7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8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Нашивка 11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Нашивка 12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8E25A7EC-C5AC-4331-A3D4-26317916DA14}" type="datetime1">
              <a:rPr lang="ru-RU"/>
              <a:pPr>
                <a:defRPr/>
              </a:pPr>
              <a:t>19.12.2016</a:t>
            </a:fld>
            <a:endParaRPr lang="ru-RU"/>
          </a:p>
        </p:txBody>
      </p:sp>
      <p:sp>
        <p:nvSpPr>
          <p:cNvPr id="12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BDB16D02-2CDC-4D9D-BA0E-EFB8EE5FC9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2497ABC3-4547-412F-802C-AEEF1291D9AC}" type="datetimeFigureOut">
              <a:rPr lang="ru-RU"/>
              <a:pPr>
                <a:defRPr/>
              </a:pPr>
              <a:t>19.12.2016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0A4F59B1-AD1B-4F34-B976-1BE5447309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62EEF054-14AC-420A-9CFB-FC55F519B9C6}" type="datetime1">
              <a:rPr lang="ru-RU"/>
              <a:pPr>
                <a:defRPr/>
              </a:pPr>
              <a:t>19.12.2016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760BD1E2-313A-44D4-862B-2B228E9DBF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DEEC5A8F-B865-4D9C-98ED-392DA13F3C41}" type="datetime1">
              <a:rPr lang="ru-RU"/>
              <a:pPr>
                <a:defRPr/>
              </a:pPr>
              <a:t>19.12.2016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7CCE6D04-0D21-48A6-A8DE-FD8ABBD894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ый треугольник 9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5" name="Группа 1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Полилиния 6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7" name="Полилиния 7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8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10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1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10337329-ADCD-4DCD-AFC6-9CF349331AE2}" type="datetime1">
              <a:rPr lang="ru-RU"/>
              <a:pPr>
                <a:defRPr/>
              </a:pPr>
              <a:t>19.12.2016</a:t>
            </a:fld>
            <a:endParaRPr lang="ru-RU"/>
          </a:p>
        </p:txBody>
      </p:sp>
      <p:sp>
        <p:nvSpPr>
          <p:cNvPr id="12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98C723">
                    <a:tint val="20000"/>
                  </a:srgbClr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29595D15-D3A7-42B6-B05F-889595AC9A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ашивка 6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Нашивка 7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CE030656-A6F8-4DA1-9057-F4197A26BCDB}" type="datetime1">
              <a:rPr lang="ru-RU"/>
              <a:pPr>
                <a:defRPr/>
              </a:pPr>
              <a:t>19.12.2016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E815D3B2-35C8-443E-8298-3696021775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5D01BD29-5DAE-4201-8D72-42FDC84F455C}" type="datetime1">
              <a:rPr lang="ru-RU"/>
              <a:pPr>
                <a:defRPr/>
              </a:pPr>
              <a:t>19.12.2016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181C48B3-AD89-431F-9250-46640C6FF1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6DFAC526-26BE-4616-A020-AD402EC6170D}" type="datetime1">
              <a:rPr lang="ru-RU"/>
              <a:pPr>
                <a:defRPr/>
              </a:pPr>
              <a:t>19.12.2016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2D193D02-F8B4-49D4-86AE-13CABFD8E3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09D0179D-D942-43CD-98C0-690C5167E983}" type="datetime1">
              <a:rPr lang="ru-RU"/>
              <a:pPr>
                <a:defRPr/>
              </a:pPr>
              <a:t>19.12.2016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D00A9FA4-793C-49BC-96C6-BEA70BD026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04C94F6D-EF60-461F-94C7-70A81B9C597F}" type="datetime1">
              <a:rPr lang="ru-RU"/>
              <a:pPr>
                <a:defRPr/>
              </a:pPr>
              <a:t>19.12.2016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39D4D13F-85D4-4FBE-BA4F-08301E7A1F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6D8CA4FE-F7B7-4116-AECA-4BD5713B31E5}" type="datetime1">
              <a:rPr lang="ru-RU"/>
              <a:pPr>
                <a:defRPr/>
              </a:pPr>
              <a:t>19.12.2016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19185F7D-2A98-4EF5-B12C-D53F906E21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 7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</a:endParaRPr>
          </a:p>
        </p:txBody>
      </p:sp>
      <p:sp>
        <p:nvSpPr>
          <p:cNvPr id="6" name="Полилиния 8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</a:endParaRPr>
          </a:p>
        </p:txBody>
      </p:sp>
      <p:sp>
        <p:nvSpPr>
          <p:cNvPr id="7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8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Нашивка 11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Нашивка 12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8E25A7EC-C5AC-4331-A3D4-26317916DA14}" type="datetime1">
              <a:rPr lang="ru-RU"/>
              <a:pPr>
                <a:defRPr/>
              </a:pPr>
              <a:t>19.12.2016</a:t>
            </a:fld>
            <a:endParaRPr lang="ru-RU"/>
          </a:p>
        </p:txBody>
      </p:sp>
      <p:sp>
        <p:nvSpPr>
          <p:cNvPr id="12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A160C6B3-8738-46A2-8F96-DE98E30D48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ашивка 6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Нашивка 7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17D569B9-336E-46EA-8765-45A7BE55C41A}" type="datetimeFigureOut">
              <a:rPr lang="ru-RU"/>
              <a:pPr>
                <a:defRPr/>
              </a:pPr>
              <a:t>19.12.2016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3DCB108A-DBBA-4A3C-A8EE-8EFBDF63E5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62EEF054-14AC-420A-9CFB-FC55F519B9C6}" type="datetime1">
              <a:rPr lang="ru-RU"/>
              <a:pPr>
                <a:defRPr/>
              </a:pPr>
              <a:t>19.12.2016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C55CBCBD-A3F7-4F34-9CDA-F2F89C0F60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DEEC5A8F-B865-4D9C-98ED-392DA13F3C41}" type="datetime1">
              <a:rPr lang="ru-RU"/>
              <a:pPr>
                <a:defRPr/>
              </a:pPr>
              <a:t>19.12.2016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CF28BD1F-E48C-487C-A869-96A9EF5C4F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ый треугольник 9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5" name="Группа 1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Полилиния 6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7" name="Полилиния 7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8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10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1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10337329-ADCD-4DCD-AFC6-9CF349331AE2}" type="datetime1">
              <a:rPr lang="ru-RU"/>
              <a:pPr>
                <a:defRPr/>
              </a:pPr>
              <a:t>19.12.2016</a:t>
            </a:fld>
            <a:endParaRPr lang="ru-RU"/>
          </a:p>
        </p:txBody>
      </p:sp>
      <p:sp>
        <p:nvSpPr>
          <p:cNvPr id="12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98C723">
                    <a:tint val="20000"/>
                  </a:srgbClr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15B765E1-9CAD-4453-9271-9DAAE26E98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ашивка 6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Нашивка 7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CE030656-A6F8-4DA1-9057-F4197A26BCDB}" type="datetime1">
              <a:rPr lang="ru-RU"/>
              <a:pPr>
                <a:defRPr/>
              </a:pPr>
              <a:t>19.12.2016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D1DC928A-D447-47E7-BC01-E76B70C309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5D01BD29-5DAE-4201-8D72-42FDC84F455C}" type="datetime1">
              <a:rPr lang="ru-RU"/>
              <a:pPr>
                <a:defRPr/>
              </a:pPr>
              <a:t>19.12.2016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CC1EC424-A949-4241-B3BF-562CC9116A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6DFAC526-26BE-4616-A020-AD402EC6170D}" type="datetime1">
              <a:rPr lang="ru-RU"/>
              <a:pPr>
                <a:defRPr/>
              </a:pPr>
              <a:t>19.12.2016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1D793609-29A7-4394-8013-C6EA607B1F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09D0179D-D942-43CD-98C0-690C5167E983}" type="datetime1">
              <a:rPr lang="ru-RU"/>
              <a:pPr>
                <a:defRPr/>
              </a:pPr>
              <a:t>19.12.2016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9B802024-50E0-4B01-BCC1-1BE0619418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04C94F6D-EF60-461F-94C7-70A81B9C597F}" type="datetime1">
              <a:rPr lang="ru-RU"/>
              <a:pPr>
                <a:defRPr/>
              </a:pPr>
              <a:t>19.12.2016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D86FE808-27E3-47EA-95A0-1CEA71D0BE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6D8CA4FE-F7B7-4116-AECA-4BD5713B31E5}" type="datetime1">
              <a:rPr lang="ru-RU"/>
              <a:pPr>
                <a:defRPr/>
              </a:pPr>
              <a:t>19.12.2016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3E2D6C1D-B4A6-4543-87F7-ED5CB4EA5B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 7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</a:endParaRPr>
          </a:p>
        </p:txBody>
      </p:sp>
      <p:sp>
        <p:nvSpPr>
          <p:cNvPr id="6" name="Полилиния 8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</a:endParaRPr>
          </a:p>
        </p:txBody>
      </p:sp>
      <p:sp>
        <p:nvSpPr>
          <p:cNvPr id="7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8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Нашивка 11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Нашивка 12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8E25A7EC-C5AC-4331-A3D4-26317916DA14}" type="datetime1">
              <a:rPr lang="ru-RU"/>
              <a:pPr>
                <a:defRPr/>
              </a:pPr>
              <a:t>19.12.2016</a:t>
            </a:fld>
            <a:endParaRPr lang="ru-RU"/>
          </a:p>
        </p:txBody>
      </p:sp>
      <p:sp>
        <p:nvSpPr>
          <p:cNvPr id="12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BB8B2B76-ED63-4E4D-AFD4-165F898DA7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9422953C-118C-43B3-91EC-53601CE7D14D}" type="datetimeFigureOut">
              <a:rPr lang="ru-RU"/>
              <a:pPr>
                <a:defRPr/>
              </a:pPr>
              <a:t>19.12.2016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50A04CEF-A193-41D0-910B-77F0D57751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62EEF054-14AC-420A-9CFB-FC55F519B9C6}" type="datetime1">
              <a:rPr lang="ru-RU"/>
              <a:pPr>
                <a:defRPr/>
              </a:pPr>
              <a:t>19.12.2016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E36A654D-373F-4EC2-90C0-8D76B2A206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DEEC5A8F-B865-4D9C-98ED-392DA13F3C41}" type="datetime1">
              <a:rPr lang="ru-RU"/>
              <a:pPr>
                <a:defRPr/>
              </a:pPr>
              <a:t>19.12.2016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2A086234-FD6D-4C6C-BD20-F550E95245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ый треугольник 9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5" name="Группа 1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Полилиния 6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7" name="Полилиния 7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8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10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1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10337329-ADCD-4DCD-AFC6-9CF349331AE2}" type="datetime1">
              <a:rPr lang="ru-RU"/>
              <a:pPr>
                <a:defRPr/>
              </a:pPr>
              <a:t>19.12.2016</a:t>
            </a:fld>
            <a:endParaRPr lang="ru-RU"/>
          </a:p>
        </p:txBody>
      </p:sp>
      <p:sp>
        <p:nvSpPr>
          <p:cNvPr id="12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98C723">
                    <a:tint val="20000"/>
                  </a:srgbClr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E2B477E7-ED80-4441-B24D-83922BE979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ашивка 6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Нашивка 7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CE030656-A6F8-4DA1-9057-F4197A26BCDB}" type="datetime1">
              <a:rPr lang="ru-RU"/>
              <a:pPr>
                <a:defRPr/>
              </a:pPr>
              <a:t>19.12.2016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EF5A12EA-BC8F-4CE1-9F8B-BE5B5BCBA4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5D01BD29-5DAE-4201-8D72-42FDC84F455C}" type="datetime1">
              <a:rPr lang="ru-RU"/>
              <a:pPr>
                <a:defRPr/>
              </a:pPr>
              <a:t>19.12.2016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F2B536A5-02EC-4E18-96D0-4BCB599740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6DFAC526-26BE-4616-A020-AD402EC6170D}" type="datetime1">
              <a:rPr lang="ru-RU"/>
              <a:pPr>
                <a:defRPr/>
              </a:pPr>
              <a:t>19.12.2016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E56FA195-5E08-41FE-B628-74952D2915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09D0179D-D942-43CD-98C0-690C5167E983}" type="datetime1">
              <a:rPr lang="ru-RU"/>
              <a:pPr>
                <a:defRPr/>
              </a:pPr>
              <a:t>19.12.2016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5AA1B735-4CE7-481B-AB32-2839070044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04C94F6D-EF60-461F-94C7-70A81B9C597F}" type="datetime1">
              <a:rPr lang="ru-RU"/>
              <a:pPr>
                <a:defRPr/>
              </a:pPr>
              <a:t>19.12.2016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4C9AC9C7-C31E-49FA-BFA2-E0EA77504A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6D8CA4FE-F7B7-4116-AECA-4BD5713B31E5}" type="datetime1">
              <a:rPr lang="ru-RU"/>
              <a:pPr>
                <a:defRPr/>
              </a:pPr>
              <a:t>19.12.2016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9CEC14F9-E083-4E42-94C1-C071F393FB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 7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</a:endParaRPr>
          </a:p>
        </p:txBody>
      </p:sp>
      <p:sp>
        <p:nvSpPr>
          <p:cNvPr id="6" name="Полилиния 8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</a:endParaRPr>
          </a:p>
        </p:txBody>
      </p:sp>
      <p:sp>
        <p:nvSpPr>
          <p:cNvPr id="7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8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Нашивка 11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Нашивка 12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8E25A7EC-C5AC-4331-A3D4-26317916DA14}" type="datetime1">
              <a:rPr lang="ru-RU"/>
              <a:pPr>
                <a:defRPr/>
              </a:pPr>
              <a:t>19.12.2016</a:t>
            </a:fld>
            <a:endParaRPr lang="ru-RU"/>
          </a:p>
        </p:txBody>
      </p:sp>
      <p:sp>
        <p:nvSpPr>
          <p:cNvPr id="12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02E93213-46F5-4A76-9BAB-A61B8D5875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719BCD0B-8F9D-4166-B237-C2EF04282B39}" type="datetimeFigureOut">
              <a:rPr lang="ru-RU"/>
              <a:pPr>
                <a:defRPr/>
              </a:pPr>
              <a:t>19.12.2016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6E798E9F-8543-44BF-A4BF-DC3A3A0F18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62EEF054-14AC-420A-9CFB-FC55F519B9C6}" type="datetime1">
              <a:rPr lang="ru-RU"/>
              <a:pPr>
                <a:defRPr/>
              </a:pPr>
              <a:t>19.12.2016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1A177C75-AC5F-4EF0-9997-1F980D97DB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DEEC5A8F-B865-4D9C-98ED-392DA13F3C41}" type="datetime1">
              <a:rPr lang="ru-RU"/>
              <a:pPr>
                <a:defRPr/>
              </a:pPr>
              <a:t>19.12.2016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3948C3D1-11AA-4C63-B64A-630CF674D8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ый треугольник 9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5" name="Группа 1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Полилиния 6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7" name="Полилиния 7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8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10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1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10337329-ADCD-4DCD-AFC6-9CF349331AE2}" type="datetime1">
              <a:rPr lang="ru-RU"/>
              <a:pPr>
                <a:defRPr/>
              </a:pPr>
              <a:t>19.12.2016</a:t>
            </a:fld>
            <a:endParaRPr lang="ru-RU"/>
          </a:p>
        </p:txBody>
      </p:sp>
      <p:sp>
        <p:nvSpPr>
          <p:cNvPr id="12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98C723">
                    <a:tint val="20000"/>
                  </a:srgbClr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757356D9-A1F0-4C6C-8C85-39D10740FD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ашивка 6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Нашивка 7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CE030656-A6F8-4DA1-9057-F4197A26BCDB}" type="datetime1">
              <a:rPr lang="ru-RU"/>
              <a:pPr>
                <a:defRPr/>
              </a:pPr>
              <a:t>19.12.2016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097F5153-D449-4D15-A538-9B7F8CBFF4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5D01BD29-5DAE-4201-8D72-42FDC84F455C}" type="datetime1">
              <a:rPr lang="ru-RU"/>
              <a:pPr>
                <a:defRPr/>
              </a:pPr>
              <a:t>19.12.2016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A720F702-DA5F-4A4E-95B5-17103B57FB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6DFAC526-26BE-4616-A020-AD402EC6170D}" type="datetime1">
              <a:rPr lang="ru-RU"/>
              <a:pPr>
                <a:defRPr/>
              </a:pPr>
              <a:t>19.12.2016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37BEF003-5166-4DB8-8AB8-762A0C8098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09D0179D-D942-43CD-98C0-690C5167E983}" type="datetime1">
              <a:rPr lang="ru-RU"/>
              <a:pPr>
                <a:defRPr/>
              </a:pPr>
              <a:t>19.12.2016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9C89FB47-4DF6-401C-8B02-4CEF13A3F7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04C94F6D-EF60-461F-94C7-70A81B9C597F}" type="datetime1">
              <a:rPr lang="ru-RU"/>
              <a:pPr>
                <a:defRPr/>
              </a:pPr>
              <a:t>19.12.2016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972E663A-09FC-4BCD-A816-277BC07E55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6D8CA4FE-F7B7-4116-AECA-4BD5713B31E5}" type="datetime1">
              <a:rPr lang="ru-RU"/>
              <a:pPr>
                <a:defRPr/>
              </a:pPr>
              <a:t>19.12.2016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51683BFA-534B-400C-98B3-4ED60B4166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 7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</a:endParaRPr>
          </a:p>
        </p:txBody>
      </p:sp>
      <p:sp>
        <p:nvSpPr>
          <p:cNvPr id="6" name="Полилиния 8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</a:endParaRPr>
          </a:p>
        </p:txBody>
      </p:sp>
      <p:sp>
        <p:nvSpPr>
          <p:cNvPr id="7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8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Нашивка 11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Нашивка 12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8E25A7EC-C5AC-4331-A3D4-26317916DA14}" type="datetime1">
              <a:rPr lang="ru-RU"/>
              <a:pPr>
                <a:defRPr/>
              </a:pPr>
              <a:t>19.12.2016</a:t>
            </a:fld>
            <a:endParaRPr lang="ru-RU"/>
          </a:p>
        </p:txBody>
      </p:sp>
      <p:sp>
        <p:nvSpPr>
          <p:cNvPr id="12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85A18997-797F-4777-9D49-6D2D1ABB41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162C88BE-4561-4DA6-9F81-D2E36A856DC9}" type="datetimeFigureOut">
              <a:rPr lang="ru-RU"/>
              <a:pPr>
                <a:defRPr/>
              </a:pPr>
              <a:t>19.12.2016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3592456E-D9EE-4350-9E9D-A7009E488E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62EEF054-14AC-420A-9CFB-FC55F519B9C6}" type="datetime1">
              <a:rPr lang="ru-RU"/>
              <a:pPr>
                <a:defRPr/>
              </a:pPr>
              <a:t>19.12.2016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A449E96E-0C59-457F-993D-C8695F9714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DEEC5A8F-B865-4D9C-98ED-392DA13F3C41}" type="datetime1">
              <a:rPr lang="ru-RU"/>
              <a:pPr>
                <a:defRPr/>
              </a:pPr>
              <a:t>19.12.2016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E307DFA2-5C17-429B-88D0-E012906EE5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ый треугольник 9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5" name="Группа 1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Полилиния 6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7" name="Полилиния 7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8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10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1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10337329-ADCD-4DCD-AFC6-9CF349331AE2}" type="datetime1">
              <a:rPr lang="ru-RU"/>
              <a:pPr>
                <a:defRPr/>
              </a:pPr>
              <a:t>19.12.2016</a:t>
            </a:fld>
            <a:endParaRPr lang="ru-RU"/>
          </a:p>
        </p:txBody>
      </p:sp>
      <p:sp>
        <p:nvSpPr>
          <p:cNvPr id="12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98C723">
                    <a:tint val="20000"/>
                  </a:srgbClr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83245C82-00DA-490C-865F-28C67E2D89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ашивка 6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Нашивка 7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CE030656-A6F8-4DA1-9057-F4197A26BCDB}" type="datetime1">
              <a:rPr lang="ru-RU"/>
              <a:pPr>
                <a:defRPr/>
              </a:pPr>
              <a:t>19.12.2016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B88C98B7-D45D-4F2C-8E54-F0BFFE6B59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5D01BD29-5DAE-4201-8D72-42FDC84F455C}" type="datetime1">
              <a:rPr lang="ru-RU"/>
              <a:pPr>
                <a:defRPr/>
              </a:pPr>
              <a:t>19.12.2016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E9B5F032-E57A-46F3-A116-96F2AEC7DB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6DFAC526-26BE-4616-A020-AD402EC6170D}" type="datetime1">
              <a:rPr lang="ru-RU"/>
              <a:pPr>
                <a:defRPr/>
              </a:pPr>
              <a:t>19.12.2016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54458BC9-FC1C-4CEA-AA99-AD72881B7E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09D0179D-D942-43CD-98C0-690C5167E983}" type="datetime1">
              <a:rPr lang="ru-RU"/>
              <a:pPr>
                <a:defRPr/>
              </a:pPr>
              <a:t>19.12.2016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6DF8D7DA-A374-412F-AA4D-3E0C7DFF44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04C94F6D-EF60-461F-94C7-70A81B9C597F}" type="datetime1">
              <a:rPr lang="ru-RU"/>
              <a:pPr>
                <a:defRPr/>
              </a:pPr>
              <a:t>19.12.2016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89D7705D-BBB1-4216-88EC-9C96D3C99E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6D8CA4FE-F7B7-4116-AECA-4BD5713B31E5}" type="datetime1">
              <a:rPr lang="ru-RU"/>
              <a:pPr>
                <a:defRPr/>
              </a:pPr>
              <a:t>19.12.2016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D7EAD036-2469-45A8-A5F5-723A5603EC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 7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</a:endParaRPr>
          </a:p>
        </p:txBody>
      </p:sp>
      <p:sp>
        <p:nvSpPr>
          <p:cNvPr id="6" name="Полилиния 8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</a:endParaRPr>
          </a:p>
        </p:txBody>
      </p:sp>
      <p:sp>
        <p:nvSpPr>
          <p:cNvPr id="7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8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Нашивка 11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Нашивка 12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8E25A7EC-C5AC-4331-A3D4-26317916DA14}" type="datetime1">
              <a:rPr lang="ru-RU"/>
              <a:pPr>
                <a:defRPr/>
              </a:pPr>
              <a:t>19.12.2016</a:t>
            </a:fld>
            <a:endParaRPr lang="ru-RU"/>
          </a:p>
        </p:txBody>
      </p:sp>
      <p:sp>
        <p:nvSpPr>
          <p:cNvPr id="12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AD5605F5-13C2-4F25-BF40-E05C05BED6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3AE1F827-0C3E-4239-A453-2C696EAE2D0B}" type="datetimeFigureOut">
              <a:rPr lang="ru-RU"/>
              <a:pPr>
                <a:defRPr/>
              </a:pPr>
              <a:t>19.12.2016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1C0B0CA6-1441-4D55-8085-D8784B14FE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62EEF054-14AC-420A-9CFB-FC55F519B9C6}" type="datetime1">
              <a:rPr lang="ru-RU"/>
              <a:pPr>
                <a:defRPr/>
              </a:pPr>
              <a:t>19.12.2016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A8EEAC58-F7E3-47B1-A609-9B8C57F216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DEEC5A8F-B865-4D9C-98ED-392DA13F3C41}" type="datetime1">
              <a:rPr lang="ru-RU"/>
              <a:pPr>
                <a:defRPr/>
              </a:pPr>
              <a:t>19.12.2016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FC13E735-210A-4ADD-9D3D-A932446A42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ый треугольник 9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5" name="Группа 1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Полилиния 6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7" name="Полилиния 7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8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10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1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10337329-ADCD-4DCD-AFC6-9CF349331AE2}" type="datetime1">
              <a:rPr lang="ru-RU"/>
              <a:pPr>
                <a:defRPr/>
              </a:pPr>
              <a:t>19.12.2016</a:t>
            </a:fld>
            <a:endParaRPr lang="ru-RU"/>
          </a:p>
        </p:txBody>
      </p:sp>
      <p:sp>
        <p:nvSpPr>
          <p:cNvPr id="12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98C723">
                    <a:tint val="20000"/>
                  </a:srgbClr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975130E7-BE93-46B1-9E34-6069AC8E42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ашивка 6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Нашивка 7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CE030656-A6F8-4DA1-9057-F4197A26BCDB}" type="datetime1">
              <a:rPr lang="ru-RU"/>
              <a:pPr>
                <a:defRPr/>
              </a:pPr>
              <a:t>19.12.2016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D0E52274-DBC8-4947-9C23-D9A61A025A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5D01BD29-5DAE-4201-8D72-42FDC84F455C}" type="datetime1">
              <a:rPr lang="ru-RU"/>
              <a:pPr>
                <a:defRPr/>
              </a:pPr>
              <a:t>19.12.2016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A9BBC4E6-C756-4593-A111-2C0E8F22B2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6DFAC526-26BE-4616-A020-AD402EC6170D}" type="datetime1">
              <a:rPr lang="ru-RU"/>
              <a:pPr>
                <a:defRPr/>
              </a:pPr>
              <a:t>19.12.2016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7F558B16-7DC1-4822-BD60-E67D561A3B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09D0179D-D942-43CD-98C0-690C5167E983}" type="datetime1">
              <a:rPr lang="ru-RU"/>
              <a:pPr>
                <a:defRPr/>
              </a:pPr>
              <a:t>19.12.2016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5742EF77-9EA0-4C11-8AFC-676FF66B39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04C94F6D-EF60-461F-94C7-70A81B9C597F}" type="datetime1">
              <a:rPr lang="ru-RU"/>
              <a:pPr>
                <a:defRPr/>
              </a:pPr>
              <a:t>19.12.2016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63D7B084-E817-44BD-859C-F9B176AF92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6D8CA4FE-F7B7-4116-AECA-4BD5713B31E5}" type="datetime1">
              <a:rPr lang="ru-RU"/>
              <a:pPr>
                <a:defRPr/>
              </a:pPr>
              <a:t>19.12.2016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0B63A408-85D5-44E1-AC51-5D0BC5C839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 7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</a:endParaRPr>
          </a:p>
        </p:txBody>
      </p:sp>
      <p:sp>
        <p:nvSpPr>
          <p:cNvPr id="6" name="Полилиния 8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</a:endParaRPr>
          </a:p>
        </p:txBody>
      </p:sp>
      <p:sp>
        <p:nvSpPr>
          <p:cNvPr id="7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8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Нашивка 11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Нашивка 12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8E25A7EC-C5AC-4331-A3D4-26317916DA14}" type="datetime1">
              <a:rPr lang="ru-RU"/>
              <a:pPr>
                <a:defRPr/>
              </a:pPr>
              <a:t>19.12.2016</a:t>
            </a:fld>
            <a:endParaRPr lang="ru-RU"/>
          </a:p>
        </p:txBody>
      </p:sp>
      <p:sp>
        <p:nvSpPr>
          <p:cNvPr id="12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4557904B-DACD-4170-A49C-1CDE5BCB08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67DAFFA8-2255-4DA4-8F7B-A1A056DA1CD5}" type="datetimeFigureOut">
              <a:rPr lang="ru-RU"/>
              <a:pPr>
                <a:defRPr/>
              </a:pPr>
              <a:t>19.12.2016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493B79AD-F2FF-4911-B29F-9AEE659396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62EEF054-14AC-420A-9CFB-FC55F519B9C6}" type="datetime1">
              <a:rPr lang="ru-RU"/>
              <a:pPr>
                <a:defRPr/>
              </a:pPr>
              <a:t>19.12.2016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7C6A78FC-21BE-4BBF-9AEE-4C2E4C4EF2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DEEC5A8F-B865-4D9C-98ED-392DA13F3C41}" type="datetime1">
              <a:rPr lang="ru-RU"/>
              <a:pPr>
                <a:defRPr/>
              </a:pPr>
              <a:t>19.12.2016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2281E19C-3599-4C72-96CC-8428E9D93D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ый треугольник 9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5" name="Группа 1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Полилиния 6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7" name="Полилиния 7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8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10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1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10337329-ADCD-4DCD-AFC6-9CF349331AE2}" type="datetime1">
              <a:rPr lang="ru-RU"/>
              <a:pPr>
                <a:defRPr/>
              </a:pPr>
              <a:t>19.12.2016</a:t>
            </a:fld>
            <a:endParaRPr lang="ru-RU"/>
          </a:p>
        </p:txBody>
      </p:sp>
      <p:sp>
        <p:nvSpPr>
          <p:cNvPr id="12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98C723">
                    <a:tint val="20000"/>
                  </a:srgbClr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9D016BB0-83C5-4598-9D93-2013F57C9F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ашивка 6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Нашивка 7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CE030656-A6F8-4DA1-9057-F4197A26BCDB}" type="datetime1">
              <a:rPr lang="ru-RU"/>
              <a:pPr>
                <a:defRPr/>
              </a:pPr>
              <a:t>19.12.2016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2F8FCB08-CBD9-4118-AB41-4917C50228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5D01BD29-5DAE-4201-8D72-42FDC84F455C}" type="datetime1">
              <a:rPr lang="ru-RU"/>
              <a:pPr>
                <a:defRPr/>
              </a:pPr>
              <a:t>19.12.2016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254F77FD-F4C1-4061-BE8B-0485B35217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6DFAC526-26BE-4616-A020-AD402EC6170D}" type="datetime1">
              <a:rPr lang="ru-RU"/>
              <a:pPr>
                <a:defRPr/>
              </a:pPr>
              <a:t>19.12.2016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6BF31D19-90A6-4DF0-86DC-7C6BE8D277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09D0179D-D942-43CD-98C0-690C5167E983}" type="datetime1">
              <a:rPr lang="ru-RU"/>
              <a:pPr>
                <a:defRPr/>
              </a:pPr>
              <a:t>19.12.2016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1D389B9F-BD02-42DB-83C6-10995C4F2F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04C94F6D-EF60-461F-94C7-70A81B9C597F}" type="datetime1">
              <a:rPr lang="ru-RU"/>
              <a:pPr>
                <a:defRPr/>
              </a:pPr>
              <a:t>19.12.2016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BF46668D-2F77-4372-B321-8B6873B20D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6D8CA4FE-F7B7-4116-AECA-4BD5713B31E5}" type="datetime1">
              <a:rPr lang="ru-RU"/>
              <a:pPr>
                <a:defRPr/>
              </a:pPr>
              <a:t>19.12.2016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AD17C9B8-B04A-4678-8E14-950D4AF17E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 7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</a:endParaRPr>
          </a:p>
        </p:txBody>
      </p:sp>
      <p:sp>
        <p:nvSpPr>
          <p:cNvPr id="6" name="Полилиния 8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</a:endParaRPr>
          </a:p>
        </p:txBody>
      </p:sp>
      <p:sp>
        <p:nvSpPr>
          <p:cNvPr id="7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8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Нашивка 11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Нашивка 12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8E25A7EC-C5AC-4331-A3D4-26317916DA14}" type="datetime1">
              <a:rPr lang="ru-RU"/>
              <a:pPr>
                <a:defRPr/>
              </a:pPr>
              <a:t>19.12.2016</a:t>
            </a:fld>
            <a:endParaRPr lang="ru-RU"/>
          </a:p>
        </p:txBody>
      </p:sp>
      <p:sp>
        <p:nvSpPr>
          <p:cNvPr id="12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48E644A2-AD27-4E9E-9213-FA020FCE41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 7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Полилиния 8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Нашивка 11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Нашивка 12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1B3639D0-B1B7-496C-ACE5-45790F4D481B}" type="datetimeFigureOut">
              <a:rPr lang="ru-RU"/>
              <a:pPr>
                <a:defRPr/>
              </a:pPr>
              <a:t>19.12.2016</a:t>
            </a:fld>
            <a:endParaRPr lang="ru-RU"/>
          </a:p>
        </p:txBody>
      </p:sp>
      <p:sp>
        <p:nvSpPr>
          <p:cNvPr id="12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F70A3083-37A1-4CC3-B158-8313381DD7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62EEF054-14AC-420A-9CFB-FC55F519B9C6}" type="datetime1">
              <a:rPr lang="ru-RU"/>
              <a:pPr>
                <a:defRPr/>
              </a:pPr>
              <a:t>19.12.2016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0EAA934C-68F8-4FD8-830B-FBEEF4FA26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DEEC5A8F-B865-4D9C-98ED-392DA13F3C41}" type="datetime1">
              <a:rPr lang="ru-RU"/>
              <a:pPr>
                <a:defRPr/>
              </a:pPr>
              <a:t>19.12.2016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3B746AC5-B154-4C54-9307-C36B13FA56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ый треугольник 9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5" name="Группа 1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Полилиния 6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7" name="Полилиния 7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8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10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1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10337329-ADCD-4DCD-AFC6-9CF349331AE2}" type="datetime1">
              <a:rPr lang="ru-RU"/>
              <a:pPr>
                <a:defRPr/>
              </a:pPr>
              <a:t>19.12.2016</a:t>
            </a:fld>
            <a:endParaRPr lang="ru-RU"/>
          </a:p>
        </p:txBody>
      </p:sp>
      <p:sp>
        <p:nvSpPr>
          <p:cNvPr id="12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98C723">
                    <a:tint val="20000"/>
                  </a:srgbClr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BA0C8395-F2C5-4166-A438-4A5994798D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ашивка 6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Нашивка 7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CE030656-A6F8-4DA1-9057-F4197A26BCDB}" type="datetime1">
              <a:rPr lang="ru-RU"/>
              <a:pPr>
                <a:defRPr/>
              </a:pPr>
              <a:t>19.12.2016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2CBAD8C7-127F-48C2-B100-6334170384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5D01BD29-5DAE-4201-8D72-42FDC84F455C}" type="datetime1">
              <a:rPr lang="ru-RU"/>
              <a:pPr>
                <a:defRPr/>
              </a:pPr>
              <a:t>19.12.2016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AA01C65B-878B-46A3-B5A2-49159E549A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6DFAC526-26BE-4616-A020-AD402EC6170D}" type="datetime1">
              <a:rPr lang="ru-RU"/>
              <a:pPr>
                <a:defRPr/>
              </a:pPr>
              <a:t>19.12.2016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11A65CBE-D8E9-4984-BA56-26D5188CBE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09D0179D-D942-43CD-98C0-690C5167E983}" type="datetime1">
              <a:rPr lang="ru-RU"/>
              <a:pPr>
                <a:defRPr/>
              </a:pPr>
              <a:t>19.12.2016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4ACAD86D-C031-4368-AD70-4BDE615468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04C94F6D-EF60-461F-94C7-70A81B9C597F}" type="datetime1">
              <a:rPr lang="ru-RU"/>
              <a:pPr>
                <a:defRPr/>
              </a:pPr>
              <a:t>19.12.2016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1353DB9A-C41B-42FE-B504-9F0F5D8BB7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6D8CA4FE-F7B7-4116-AECA-4BD5713B31E5}" type="datetime1">
              <a:rPr lang="ru-RU"/>
              <a:pPr>
                <a:defRPr/>
              </a:pPr>
              <a:t>19.12.2016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60339229-8A82-4CD7-972B-592D63BFE8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 7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</a:endParaRPr>
          </a:p>
        </p:txBody>
      </p:sp>
      <p:sp>
        <p:nvSpPr>
          <p:cNvPr id="6" name="Полилиния 8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</a:endParaRPr>
          </a:p>
        </p:txBody>
      </p:sp>
      <p:sp>
        <p:nvSpPr>
          <p:cNvPr id="7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8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Нашивка 11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Нашивка 12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8E25A7EC-C5AC-4331-A3D4-26317916DA14}" type="datetime1">
              <a:rPr lang="ru-RU"/>
              <a:pPr>
                <a:defRPr/>
              </a:pPr>
              <a:t>19.12.2016</a:t>
            </a:fld>
            <a:endParaRPr lang="ru-RU"/>
          </a:p>
        </p:txBody>
      </p:sp>
      <p:sp>
        <p:nvSpPr>
          <p:cNvPr id="12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339BDB51-0AC9-4052-B68A-EB9A89A966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9.xml"/><Relationship Id="rId3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8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93.xml"/><Relationship Id="rId1" Type="http://schemas.openxmlformats.org/officeDocument/2006/relationships/slideLayout" Target="../slideLayouts/slideLayout92.xml"/><Relationship Id="rId6" Type="http://schemas.openxmlformats.org/officeDocument/2006/relationships/slideLayout" Target="../slideLayouts/slideLayout97.xml"/><Relationship Id="rId11" Type="http://schemas.openxmlformats.org/officeDocument/2006/relationships/theme" Target="../theme/theme10.xml"/><Relationship Id="rId5" Type="http://schemas.openxmlformats.org/officeDocument/2006/relationships/slideLayout" Target="../slideLayouts/slideLayout96.xml"/><Relationship Id="rId10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95.xml"/><Relationship Id="rId9" Type="http://schemas.openxmlformats.org/officeDocument/2006/relationships/slideLayout" Target="../slideLayouts/slideLayout10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theme" Target="../theme/theme5.xml"/><Relationship Id="rId5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51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theme" Target="../theme/theme6.xml"/><Relationship Id="rId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6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theme" Target="../theme/theme7.xml"/><Relationship Id="rId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71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3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8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73.xml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1" Type="http://schemas.openxmlformats.org/officeDocument/2006/relationships/theme" Target="../theme/theme8.xml"/><Relationship Id="rId5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81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9.xml"/><Relationship Id="rId3" Type="http://schemas.openxmlformats.org/officeDocument/2006/relationships/slideLayout" Target="../slideLayouts/slideLayout84.xml"/><Relationship Id="rId7" Type="http://schemas.openxmlformats.org/officeDocument/2006/relationships/slideLayout" Target="../slideLayouts/slideLayout88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83.xml"/><Relationship Id="rId1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7.xml"/><Relationship Id="rId11" Type="http://schemas.openxmlformats.org/officeDocument/2006/relationships/theme" Target="../theme/theme9.xml"/><Relationship Id="rId5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91.xml"/><Relationship Id="rId4" Type="http://schemas.openxmlformats.org/officeDocument/2006/relationships/slideLayout" Target="../slideLayouts/slideLayout85.xml"/><Relationship Id="rId9" Type="http://schemas.openxmlformats.org/officeDocument/2006/relationships/slideLayout" Target="../slideLayouts/slideLayout9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3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prstClr val="black">
                    <a:tint val="75000"/>
                  </a:prstClr>
                </a:solidFill>
                <a:latin typeface="Univers" pitchFamily="34" charset="0"/>
              </a:defRPr>
            </a:lvl1pPr>
            <a:extLst/>
          </a:lstStyle>
          <a:p>
            <a:pPr>
              <a:defRPr/>
            </a:pPr>
            <a:fld id="{2BF06DCE-9CBB-45F6-85D1-53ABDCA109D2}" type="datetimeFigureOut">
              <a:rPr lang="en-GB"/>
              <a:pPr>
                <a:defRPr/>
              </a:pPr>
              <a:t>19/12/2016</a:t>
            </a:fld>
            <a:endParaRPr lang="en-GB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prstClr val="black">
                    <a:tint val="75000"/>
                  </a:prstClr>
                </a:solidFill>
                <a:latin typeface="Univers" pitchFamily="34" charset="0"/>
              </a:defRPr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prstClr val="black">
                    <a:tint val="75000"/>
                  </a:prstClr>
                </a:solidFill>
                <a:latin typeface="Univers" pitchFamily="34" charset="0"/>
              </a:defRPr>
            </a:lvl1pPr>
            <a:extLst/>
          </a:lstStyle>
          <a:p>
            <a:pPr>
              <a:defRPr/>
            </a:pPr>
            <a:fld id="{6C2DB4F1-2370-419E-85F3-BF4EAE49E20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4" r:id="rId1"/>
    <p:sldLayoutId id="2147484015" r:id="rId2"/>
    <p:sldLayoutId id="2147484016" r:id="rId3"/>
    <p:sldLayoutId id="2147484017" r:id="rId4"/>
    <p:sldLayoutId id="2147484018" r:id="rId5"/>
    <p:sldLayoutId id="2147484019" r:id="rId6"/>
    <p:sldLayoutId id="2147484020" r:id="rId7"/>
    <p:sldLayoutId id="2147484021" r:id="rId8"/>
    <p:sldLayoutId id="2147484022" r:id="rId9"/>
    <p:sldLayoutId id="2147484023" r:id="rId10"/>
    <p:sldLayoutId id="214748402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</a:endParaRPr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</a:endParaRPr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433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prstClr val="black">
                    <a:tint val="75000"/>
                  </a:prstClr>
                </a:solidFill>
                <a:latin typeface="Univers" pitchFamily="34" charset="0"/>
              </a:defRPr>
            </a:lvl1pPr>
            <a:extLst/>
          </a:lstStyle>
          <a:p>
            <a:pPr>
              <a:defRPr/>
            </a:pPr>
            <a:fld id="{78ED2242-0FFC-4B84-BDD6-98CB2A368C4A}" type="datetime1">
              <a:rPr lang="ru-RU"/>
              <a:pPr>
                <a:defRPr/>
              </a:pPr>
              <a:t>19.12.2016</a:t>
            </a:fld>
            <a:endParaRPr lang="en-GB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prstClr val="black">
                    <a:tint val="75000"/>
                  </a:prstClr>
                </a:solidFill>
                <a:latin typeface="Univers" pitchFamily="34" charset="0"/>
              </a:defRPr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prstClr val="black">
                    <a:tint val="75000"/>
                  </a:prstClr>
                </a:solidFill>
                <a:latin typeface="Univers" pitchFamily="34" charset="0"/>
              </a:defRPr>
            </a:lvl1pPr>
            <a:extLst/>
          </a:lstStyle>
          <a:p>
            <a:pPr>
              <a:defRPr/>
            </a:pPr>
            <a:fld id="{333458AD-7DD7-492C-884B-6CB16CC56F3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5" r:id="rId1"/>
    <p:sldLayoutId id="2147484106" r:id="rId2"/>
    <p:sldLayoutId id="2147484107" r:id="rId3"/>
    <p:sldLayoutId id="2147484108" r:id="rId4"/>
    <p:sldLayoutId id="2147484109" r:id="rId5"/>
    <p:sldLayoutId id="2147484110" r:id="rId6"/>
    <p:sldLayoutId id="2147484111" r:id="rId7"/>
    <p:sldLayoutId id="2147484112" r:id="rId8"/>
    <p:sldLayoutId id="2147484113" r:id="rId9"/>
    <p:sldLayoutId id="2147484114" r:id="rId10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</a:endParaRPr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</a:endParaRPr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321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prstClr val="black">
                    <a:tint val="75000"/>
                  </a:prstClr>
                </a:solidFill>
                <a:latin typeface="Univers" pitchFamily="34" charset="0"/>
              </a:defRPr>
            </a:lvl1pPr>
            <a:extLst/>
          </a:lstStyle>
          <a:p>
            <a:pPr>
              <a:defRPr/>
            </a:pPr>
            <a:fld id="{78ED2242-0FFC-4B84-BDD6-98CB2A368C4A}" type="datetime1">
              <a:rPr lang="ru-RU"/>
              <a:pPr>
                <a:defRPr/>
              </a:pPr>
              <a:t>19.12.2016</a:t>
            </a:fld>
            <a:endParaRPr lang="en-GB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prstClr val="black">
                    <a:tint val="75000"/>
                  </a:prstClr>
                </a:solidFill>
                <a:latin typeface="Univers" pitchFamily="34" charset="0"/>
              </a:defRPr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prstClr val="black">
                    <a:tint val="75000"/>
                  </a:prstClr>
                </a:solidFill>
                <a:latin typeface="Univers" pitchFamily="34" charset="0"/>
              </a:defRPr>
            </a:lvl1pPr>
            <a:extLst/>
          </a:lstStyle>
          <a:p>
            <a:pPr>
              <a:defRPr/>
            </a:pPr>
            <a:fld id="{34780221-F786-4C19-89A6-B873BC35946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5" r:id="rId1"/>
    <p:sldLayoutId id="2147484026" r:id="rId2"/>
    <p:sldLayoutId id="2147484027" r:id="rId3"/>
    <p:sldLayoutId id="2147484028" r:id="rId4"/>
    <p:sldLayoutId id="2147484029" r:id="rId5"/>
    <p:sldLayoutId id="2147484030" r:id="rId6"/>
    <p:sldLayoutId id="2147484031" r:id="rId7"/>
    <p:sldLayoutId id="2147484032" r:id="rId8"/>
    <p:sldLayoutId id="2147484033" r:id="rId9"/>
    <p:sldLayoutId id="2147484034" r:id="rId10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</a:endParaRPr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</a:endParaRPr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4585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prstClr val="black">
                    <a:tint val="75000"/>
                  </a:prstClr>
                </a:solidFill>
                <a:latin typeface="Univers" pitchFamily="34" charset="0"/>
              </a:defRPr>
            </a:lvl1pPr>
            <a:extLst/>
          </a:lstStyle>
          <a:p>
            <a:pPr>
              <a:defRPr/>
            </a:pPr>
            <a:fld id="{78ED2242-0FFC-4B84-BDD6-98CB2A368C4A}" type="datetime1">
              <a:rPr lang="ru-RU"/>
              <a:pPr>
                <a:defRPr/>
              </a:pPr>
              <a:t>19.12.2016</a:t>
            </a:fld>
            <a:endParaRPr lang="en-GB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prstClr val="black">
                    <a:tint val="75000"/>
                  </a:prstClr>
                </a:solidFill>
                <a:latin typeface="Univers" pitchFamily="34" charset="0"/>
              </a:defRPr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prstClr val="black">
                    <a:tint val="75000"/>
                  </a:prstClr>
                </a:solidFill>
                <a:latin typeface="Univers" pitchFamily="34" charset="0"/>
              </a:defRPr>
            </a:lvl1pPr>
            <a:extLst/>
          </a:lstStyle>
          <a:p>
            <a:pPr>
              <a:defRPr/>
            </a:pPr>
            <a:fld id="{02738D42-71D5-41BA-8D3C-84D3DFF6BB0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5" r:id="rId1"/>
    <p:sldLayoutId id="2147484036" r:id="rId2"/>
    <p:sldLayoutId id="2147484037" r:id="rId3"/>
    <p:sldLayoutId id="2147484038" r:id="rId4"/>
    <p:sldLayoutId id="2147484039" r:id="rId5"/>
    <p:sldLayoutId id="2147484040" r:id="rId6"/>
    <p:sldLayoutId id="2147484041" r:id="rId7"/>
    <p:sldLayoutId id="2147484042" r:id="rId8"/>
    <p:sldLayoutId id="2147484043" r:id="rId9"/>
    <p:sldLayoutId id="2147484044" r:id="rId10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</a:endParaRPr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</a:endParaRPr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584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prstClr val="black">
                    <a:tint val="75000"/>
                  </a:prstClr>
                </a:solidFill>
                <a:latin typeface="Univers" pitchFamily="34" charset="0"/>
              </a:defRPr>
            </a:lvl1pPr>
            <a:extLst/>
          </a:lstStyle>
          <a:p>
            <a:pPr>
              <a:defRPr/>
            </a:pPr>
            <a:fld id="{78ED2242-0FFC-4B84-BDD6-98CB2A368C4A}" type="datetime1">
              <a:rPr lang="ru-RU"/>
              <a:pPr>
                <a:defRPr/>
              </a:pPr>
              <a:t>19.12.2016</a:t>
            </a:fld>
            <a:endParaRPr lang="en-GB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prstClr val="black">
                    <a:tint val="75000"/>
                  </a:prstClr>
                </a:solidFill>
                <a:latin typeface="Univers" pitchFamily="34" charset="0"/>
              </a:defRPr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prstClr val="black">
                    <a:tint val="75000"/>
                  </a:prstClr>
                </a:solidFill>
                <a:latin typeface="Univers" pitchFamily="34" charset="0"/>
              </a:defRPr>
            </a:lvl1pPr>
            <a:extLst/>
          </a:lstStyle>
          <a:p>
            <a:pPr>
              <a:defRPr/>
            </a:pPr>
            <a:fld id="{127EE44C-45F7-4BAE-8375-7E80648F719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5" r:id="rId1"/>
    <p:sldLayoutId id="2147484046" r:id="rId2"/>
    <p:sldLayoutId id="2147484047" r:id="rId3"/>
    <p:sldLayoutId id="2147484048" r:id="rId4"/>
    <p:sldLayoutId id="2147484049" r:id="rId5"/>
    <p:sldLayoutId id="2147484050" r:id="rId6"/>
    <p:sldLayoutId id="2147484051" r:id="rId7"/>
    <p:sldLayoutId id="2147484052" r:id="rId8"/>
    <p:sldLayoutId id="2147484053" r:id="rId9"/>
    <p:sldLayoutId id="2147484054" r:id="rId10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</a:endParaRPr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</a:endParaRPr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7113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prstClr val="black">
                    <a:tint val="75000"/>
                  </a:prstClr>
                </a:solidFill>
                <a:latin typeface="Univers" pitchFamily="34" charset="0"/>
              </a:defRPr>
            </a:lvl1pPr>
            <a:extLst/>
          </a:lstStyle>
          <a:p>
            <a:pPr>
              <a:defRPr/>
            </a:pPr>
            <a:fld id="{78ED2242-0FFC-4B84-BDD6-98CB2A368C4A}" type="datetime1">
              <a:rPr lang="ru-RU"/>
              <a:pPr>
                <a:defRPr/>
              </a:pPr>
              <a:t>19.12.2016</a:t>
            </a:fld>
            <a:endParaRPr lang="en-GB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prstClr val="black">
                    <a:tint val="75000"/>
                  </a:prstClr>
                </a:solidFill>
                <a:latin typeface="Univers" pitchFamily="34" charset="0"/>
              </a:defRPr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prstClr val="black">
                    <a:tint val="75000"/>
                  </a:prstClr>
                </a:solidFill>
                <a:latin typeface="Univers" pitchFamily="34" charset="0"/>
              </a:defRPr>
            </a:lvl1pPr>
            <a:extLst/>
          </a:lstStyle>
          <a:p>
            <a:pPr>
              <a:defRPr/>
            </a:pPr>
            <a:fld id="{52C93E54-38F9-46E4-B977-3FB42373183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5" r:id="rId1"/>
    <p:sldLayoutId id="2147484056" r:id="rId2"/>
    <p:sldLayoutId id="2147484057" r:id="rId3"/>
    <p:sldLayoutId id="2147484058" r:id="rId4"/>
    <p:sldLayoutId id="2147484059" r:id="rId5"/>
    <p:sldLayoutId id="2147484060" r:id="rId6"/>
    <p:sldLayoutId id="2147484061" r:id="rId7"/>
    <p:sldLayoutId id="2147484062" r:id="rId8"/>
    <p:sldLayoutId id="2147484063" r:id="rId9"/>
    <p:sldLayoutId id="2147484064" r:id="rId10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</a:endParaRPr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</a:endParaRPr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8377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prstClr val="black">
                    <a:tint val="75000"/>
                  </a:prstClr>
                </a:solidFill>
                <a:latin typeface="Univers" pitchFamily="34" charset="0"/>
              </a:defRPr>
            </a:lvl1pPr>
            <a:extLst/>
          </a:lstStyle>
          <a:p>
            <a:pPr>
              <a:defRPr/>
            </a:pPr>
            <a:fld id="{78ED2242-0FFC-4B84-BDD6-98CB2A368C4A}" type="datetime1">
              <a:rPr lang="ru-RU"/>
              <a:pPr>
                <a:defRPr/>
              </a:pPr>
              <a:t>19.12.2016</a:t>
            </a:fld>
            <a:endParaRPr lang="en-GB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prstClr val="black">
                    <a:tint val="75000"/>
                  </a:prstClr>
                </a:solidFill>
                <a:latin typeface="Univers" pitchFamily="34" charset="0"/>
              </a:defRPr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prstClr val="black">
                    <a:tint val="75000"/>
                  </a:prstClr>
                </a:solidFill>
                <a:latin typeface="Univers" pitchFamily="34" charset="0"/>
              </a:defRPr>
            </a:lvl1pPr>
            <a:extLst/>
          </a:lstStyle>
          <a:p>
            <a:pPr>
              <a:defRPr/>
            </a:pPr>
            <a:fld id="{4883597B-44B2-4163-8D6A-D080E61D9E5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5" r:id="rId1"/>
    <p:sldLayoutId id="2147484066" r:id="rId2"/>
    <p:sldLayoutId id="2147484067" r:id="rId3"/>
    <p:sldLayoutId id="2147484068" r:id="rId4"/>
    <p:sldLayoutId id="2147484069" r:id="rId5"/>
    <p:sldLayoutId id="2147484070" r:id="rId6"/>
    <p:sldLayoutId id="2147484071" r:id="rId7"/>
    <p:sldLayoutId id="2147484072" r:id="rId8"/>
    <p:sldLayoutId id="2147484073" r:id="rId9"/>
    <p:sldLayoutId id="2147484074" r:id="rId10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</a:endParaRPr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</a:endParaRPr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69641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prstClr val="black">
                    <a:tint val="75000"/>
                  </a:prstClr>
                </a:solidFill>
                <a:latin typeface="Univers" pitchFamily="34" charset="0"/>
              </a:defRPr>
            </a:lvl1pPr>
            <a:extLst/>
          </a:lstStyle>
          <a:p>
            <a:pPr>
              <a:defRPr/>
            </a:pPr>
            <a:fld id="{78ED2242-0FFC-4B84-BDD6-98CB2A368C4A}" type="datetime1">
              <a:rPr lang="ru-RU"/>
              <a:pPr>
                <a:defRPr/>
              </a:pPr>
              <a:t>19.12.2016</a:t>
            </a:fld>
            <a:endParaRPr lang="en-GB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prstClr val="black">
                    <a:tint val="75000"/>
                  </a:prstClr>
                </a:solidFill>
                <a:latin typeface="Univers" pitchFamily="34" charset="0"/>
              </a:defRPr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prstClr val="black">
                    <a:tint val="75000"/>
                  </a:prstClr>
                </a:solidFill>
                <a:latin typeface="Univers" pitchFamily="34" charset="0"/>
              </a:defRPr>
            </a:lvl1pPr>
            <a:extLst/>
          </a:lstStyle>
          <a:p>
            <a:pPr>
              <a:defRPr/>
            </a:pPr>
            <a:fld id="{6B2A0FDB-132E-42B7-9192-66300E9FB2E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75" r:id="rId1"/>
    <p:sldLayoutId id="2147484076" r:id="rId2"/>
    <p:sldLayoutId id="2147484077" r:id="rId3"/>
    <p:sldLayoutId id="2147484078" r:id="rId4"/>
    <p:sldLayoutId id="2147484079" r:id="rId5"/>
    <p:sldLayoutId id="2147484080" r:id="rId6"/>
    <p:sldLayoutId id="2147484081" r:id="rId7"/>
    <p:sldLayoutId id="2147484082" r:id="rId8"/>
    <p:sldLayoutId id="2147484083" r:id="rId9"/>
    <p:sldLayoutId id="2147484084" r:id="rId10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</a:endParaRPr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</a:endParaRPr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0905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prstClr val="black">
                    <a:tint val="75000"/>
                  </a:prstClr>
                </a:solidFill>
                <a:latin typeface="Univers" pitchFamily="34" charset="0"/>
              </a:defRPr>
            </a:lvl1pPr>
            <a:extLst/>
          </a:lstStyle>
          <a:p>
            <a:pPr>
              <a:defRPr/>
            </a:pPr>
            <a:fld id="{78ED2242-0FFC-4B84-BDD6-98CB2A368C4A}" type="datetime1">
              <a:rPr lang="ru-RU"/>
              <a:pPr>
                <a:defRPr/>
              </a:pPr>
              <a:t>19.12.2016</a:t>
            </a:fld>
            <a:endParaRPr lang="en-GB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prstClr val="black">
                    <a:tint val="75000"/>
                  </a:prstClr>
                </a:solidFill>
                <a:latin typeface="Univers" pitchFamily="34" charset="0"/>
              </a:defRPr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prstClr val="black">
                    <a:tint val="75000"/>
                  </a:prstClr>
                </a:solidFill>
                <a:latin typeface="Univers" pitchFamily="34" charset="0"/>
              </a:defRPr>
            </a:lvl1pPr>
            <a:extLst/>
          </a:lstStyle>
          <a:p>
            <a:pPr>
              <a:defRPr/>
            </a:pPr>
            <a:fld id="{217A3C47-7AB4-4837-BBAD-1C4DC4BECF0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5" r:id="rId1"/>
    <p:sldLayoutId id="2147484086" r:id="rId2"/>
    <p:sldLayoutId id="2147484087" r:id="rId3"/>
    <p:sldLayoutId id="2147484088" r:id="rId4"/>
    <p:sldLayoutId id="2147484089" r:id="rId5"/>
    <p:sldLayoutId id="2147484090" r:id="rId6"/>
    <p:sldLayoutId id="2147484091" r:id="rId7"/>
    <p:sldLayoutId id="2147484092" r:id="rId8"/>
    <p:sldLayoutId id="2147484093" r:id="rId9"/>
    <p:sldLayoutId id="2147484094" r:id="rId10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</a:endParaRPr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</a:endParaRPr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216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prstClr val="black">
                    <a:tint val="75000"/>
                  </a:prstClr>
                </a:solidFill>
                <a:latin typeface="Univers" pitchFamily="34" charset="0"/>
              </a:defRPr>
            </a:lvl1pPr>
            <a:extLst/>
          </a:lstStyle>
          <a:p>
            <a:pPr>
              <a:defRPr/>
            </a:pPr>
            <a:fld id="{78ED2242-0FFC-4B84-BDD6-98CB2A368C4A}" type="datetime1">
              <a:rPr lang="ru-RU"/>
              <a:pPr>
                <a:defRPr/>
              </a:pPr>
              <a:t>19.12.2016</a:t>
            </a:fld>
            <a:endParaRPr lang="en-GB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prstClr val="black">
                    <a:tint val="75000"/>
                  </a:prstClr>
                </a:solidFill>
                <a:latin typeface="Univers" pitchFamily="34" charset="0"/>
              </a:defRPr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prstClr val="black">
                    <a:tint val="75000"/>
                  </a:prstClr>
                </a:solidFill>
                <a:latin typeface="Univers" pitchFamily="34" charset="0"/>
              </a:defRPr>
            </a:lvl1pPr>
            <a:extLst/>
          </a:lstStyle>
          <a:p>
            <a:pPr>
              <a:defRPr/>
            </a:pPr>
            <a:fld id="{ECEA40D8-8955-4C76-818D-969C8D776AA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95" r:id="rId1"/>
    <p:sldLayoutId id="2147484096" r:id="rId2"/>
    <p:sldLayoutId id="2147484097" r:id="rId3"/>
    <p:sldLayoutId id="2147484098" r:id="rId4"/>
    <p:sldLayoutId id="2147484099" r:id="rId5"/>
    <p:sldLayoutId id="2147484100" r:id="rId6"/>
    <p:sldLayoutId id="2147484101" r:id="rId7"/>
    <p:sldLayoutId id="2147484102" r:id="rId8"/>
    <p:sldLayoutId id="2147484103" r:id="rId9"/>
    <p:sldLayoutId id="2147484104" r:id="rId10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Прямая соединительная линия 16"/>
          <p:cNvCxnSpPr/>
          <p:nvPr/>
        </p:nvCxnSpPr>
        <p:spPr>
          <a:xfrm>
            <a:off x="2355850" y="4075113"/>
            <a:ext cx="0" cy="490537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4787900" y="4062413"/>
            <a:ext cx="0" cy="490537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8134350" y="4062413"/>
            <a:ext cx="0" cy="490537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7204075" y="2401888"/>
            <a:ext cx="0" cy="490537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1423988" y="2401888"/>
            <a:ext cx="0" cy="490537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5718" name="TextBox 3"/>
          <p:cNvSpPr txBox="1">
            <a:spLocks noChangeArrowheads="1"/>
          </p:cNvSpPr>
          <p:nvPr/>
        </p:nvSpPr>
        <p:spPr bwMode="auto">
          <a:xfrm>
            <a:off x="0" y="260350"/>
            <a:ext cx="90360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b="1">
                <a:solidFill>
                  <a:schemeClr val="accent1"/>
                </a:solidFill>
                <a:latin typeface="Arial Narrow" pitchFamily="34" charset="0"/>
              </a:rPr>
              <a:t>Модель критериального оценивания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09600" y="1454150"/>
            <a:ext cx="7878763" cy="50165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defRPr/>
            </a:pPr>
            <a:r>
              <a:rPr lang="ru-RU" sz="2000" b="1" dirty="0" err="1">
                <a:solidFill>
                  <a:schemeClr val="tx1"/>
                </a:solidFill>
                <a:latin typeface="Arial Narrow" panose="020B0606020202030204" pitchFamily="34" charset="0"/>
                <a:ea typeface="Calibri"/>
                <a:cs typeface="Times New Roman"/>
              </a:rPr>
              <a:t>Критериальное</a:t>
            </a:r>
            <a:r>
              <a:rPr lang="ru-RU" sz="2000" b="1" dirty="0">
                <a:solidFill>
                  <a:schemeClr val="tx1"/>
                </a:solidFill>
                <a:latin typeface="Arial Narrow" panose="020B0606020202030204" pitchFamily="34" charset="0"/>
                <a:ea typeface="Calibri"/>
                <a:cs typeface="Times New Roman"/>
              </a:rPr>
              <a:t> оценивание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4454525" y="1952625"/>
            <a:ext cx="0" cy="449263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1425575" y="2401888"/>
            <a:ext cx="57785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576263" y="2755900"/>
            <a:ext cx="2211387" cy="82391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defRPr/>
            </a:pPr>
            <a:r>
              <a:rPr lang="ru-RU" sz="2000" dirty="0" err="1">
                <a:solidFill>
                  <a:schemeClr val="tx1"/>
                </a:solidFill>
                <a:ea typeface="Calibri"/>
                <a:cs typeface="Times New Roman"/>
              </a:rPr>
              <a:t>Формативное</a:t>
            </a:r>
            <a:r>
              <a:rPr lang="ru-RU" sz="2000" dirty="0">
                <a:solidFill>
                  <a:schemeClr val="tx1"/>
                </a:solidFill>
                <a:ea typeface="Calibri"/>
                <a:cs typeface="Times New Roman"/>
              </a:rPr>
              <a:t> оценивание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09600" y="4394200"/>
            <a:ext cx="2516188" cy="13811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defRPr/>
            </a:pPr>
            <a:r>
              <a:rPr lang="ru-RU" sz="2000" dirty="0" err="1">
                <a:solidFill>
                  <a:schemeClr val="tx1"/>
                </a:solidFill>
                <a:ea typeface="Calibri"/>
                <a:cs typeface="Times New Roman"/>
              </a:rPr>
              <a:t>Суммативное</a:t>
            </a:r>
            <a:r>
              <a:rPr lang="ru-RU" sz="2000" dirty="0">
                <a:solidFill>
                  <a:schemeClr val="tx1"/>
                </a:solidFill>
                <a:ea typeface="Calibri"/>
                <a:cs typeface="Times New Roman"/>
              </a:rPr>
              <a:t> оценивание  за раздел/сквозную тему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779838" y="4394200"/>
            <a:ext cx="2173287" cy="138112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defRPr/>
            </a:pPr>
            <a:r>
              <a:rPr lang="ru-RU" sz="2000" dirty="0" err="1">
                <a:solidFill>
                  <a:schemeClr val="tx1"/>
                </a:solidFill>
                <a:ea typeface="Calibri"/>
                <a:cs typeface="Times New Roman"/>
              </a:rPr>
              <a:t>Суммативное</a:t>
            </a:r>
            <a:r>
              <a:rPr lang="ru-RU" sz="2000" dirty="0">
                <a:solidFill>
                  <a:schemeClr val="tx1"/>
                </a:solidFill>
                <a:ea typeface="Calibri"/>
                <a:cs typeface="Times New Roman"/>
              </a:rPr>
              <a:t> оценивание  за четверть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922713" y="2755900"/>
            <a:ext cx="4575175" cy="82391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defRPr/>
            </a:pPr>
            <a:r>
              <a:rPr lang="ru-RU" sz="2000" dirty="0" err="1">
                <a:solidFill>
                  <a:schemeClr val="tx1"/>
                </a:solidFill>
                <a:ea typeface="Calibri"/>
                <a:cs typeface="Times New Roman"/>
              </a:rPr>
              <a:t>Суммативное</a:t>
            </a:r>
            <a:r>
              <a:rPr lang="ru-RU" sz="2000" dirty="0">
                <a:solidFill>
                  <a:schemeClr val="tx1"/>
                </a:solidFill>
                <a:ea typeface="Calibri"/>
                <a:cs typeface="Times New Roman"/>
              </a:rPr>
              <a:t> оценивание</a:t>
            </a: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2355850" y="4076700"/>
            <a:ext cx="57785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6732588" y="4362450"/>
            <a:ext cx="1925637" cy="14128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defRPr/>
            </a:pPr>
            <a:r>
              <a:rPr lang="ru-RU" dirty="0" err="1">
                <a:solidFill>
                  <a:schemeClr val="tx1"/>
                </a:solidFill>
                <a:ea typeface="Calibri"/>
                <a:cs typeface="Times New Roman"/>
              </a:rPr>
              <a:t>Суммативное</a:t>
            </a:r>
            <a:r>
              <a:rPr lang="ru-RU" dirty="0">
                <a:solidFill>
                  <a:schemeClr val="tx1"/>
                </a:solidFill>
                <a:ea typeface="Calibri"/>
                <a:cs typeface="Times New Roman"/>
              </a:rPr>
              <a:t> оценивание  за  уровень  образования</a:t>
            </a:r>
          </a:p>
        </p:txBody>
      </p:sp>
      <p:pic>
        <p:nvPicPr>
          <p:cNvPr id="11572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18350" y="3546475"/>
            <a:ext cx="171450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5" name="Номер слайда 2"/>
          <p:cNvSpPr txBox="1">
            <a:spLocks noGrp="1"/>
          </p:cNvSpPr>
          <p:nvPr/>
        </p:nvSpPr>
        <p:spPr bwMode="auto">
          <a:xfrm>
            <a:off x="8647113" y="6408738"/>
            <a:ext cx="366712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B23BA451-FD0A-4624-961A-392BA505D77D}" type="slidenum">
              <a:rPr lang="ru-RU" sz="1000">
                <a:solidFill>
                  <a:srgbClr val="898989"/>
                </a:solidFill>
                <a:latin typeface="Lucida Sans Unicode" pitchFamily="34" charset="0"/>
              </a:rPr>
              <a:pPr algn="r"/>
              <a:t>10</a:t>
            </a:fld>
            <a:endParaRPr lang="ru-RU" sz="1000">
              <a:solidFill>
                <a:srgbClr val="898989"/>
              </a:solidFill>
              <a:latin typeface="Lucida Sans Unicode" pitchFamily="34" charset="0"/>
            </a:endParaRPr>
          </a:p>
        </p:txBody>
      </p:sp>
      <p:sp>
        <p:nvSpPr>
          <p:cNvPr id="10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6780" y="274638"/>
            <a:ext cx="4111421" cy="706090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Образцы ответов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042988" y="981075"/>
          <a:ext cx="6078537" cy="1717675"/>
        </p:xfrm>
        <a:graphic>
          <a:graphicData uri="http://schemas.openxmlformats.org/drawingml/2006/table">
            <a:tbl>
              <a:tblPr/>
              <a:tblGrid>
                <a:gridCol w="2049462"/>
                <a:gridCol w="4029075"/>
              </a:tblGrid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Критерии оценивания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Дескриптор</a:t>
                      </a:r>
                      <a:r>
                        <a:rPr kumimoji="0" lang="kk-K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ы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Называют единицы измерения длины, веса и вместимости. 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определяют высоту каждого дерева;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- записывают единицы измерения длины; 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Сравнивают единицы измерения длины.  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- определяют самые высокие и самые низкие деревья.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835150" y="3357563"/>
          <a:ext cx="6078538" cy="1962150"/>
        </p:xfrm>
        <a:graphic>
          <a:graphicData uri="http://schemas.openxmlformats.org/drawingml/2006/table">
            <a:tbl>
              <a:tblPr/>
              <a:tblGrid>
                <a:gridCol w="2049463"/>
                <a:gridCol w="4029075"/>
              </a:tblGrid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Критерии оценивания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Дескриптор</a:t>
                      </a:r>
                      <a:r>
                        <a:rPr kumimoji="0" lang="kk-K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ы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Знают двухзначные, трехзначные числа и знаки сравнения.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различают двухзначные числа;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различают трехзначные числа;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- 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з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нают знаки сравнения; 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Сравнивают числа, приводят альтернативные примеры.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определяют большие/малые числа;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правильно ставят знаки сравнения.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49" name="Номер слайда 2"/>
          <p:cNvSpPr txBox="1">
            <a:spLocks noGrp="1"/>
          </p:cNvSpPr>
          <p:nvPr/>
        </p:nvSpPr>
        <p:spPr bwMode="auto">
          <a:xfrm>
            <a:off x="8647113" y="6408738"/>
            <a:ext cx="366712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A5A8C197-2AA2-4712-BC84-0DCC039B93E0}" type="slidenum">
              <a:rPr lang="ru-RU" sz="1000">
                <a:solidFill>
                  <a:srgbClr val="898989"/>
                </a:solidFill>
                <a:latin typeface="Lucida Sans Unicode" pitchFamily="34" charset="0"/>
              </a:rPr>
              <a:pPr algn="r"/>
              <a:t>11</a:t>
            </a:fld>
            <a:endParaRPr lang="ru-RU" sz="1000">
              <a:solidFill>
                <a:srgbClr val="898989"/>
              </a:solidFill>
              <a:latin typeface="Lucida Sans Unicode" pitchFamily="34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1258888" y="981075"/>
          <a:ext cx="6078537" cy="2698750"/>
        </p:xfrm>
        <a:graphic>
          <a:graphicData uri="http://schemas.openxmlformats.org/drawingml/2006/table">
            <a:tbl>
              <a:tblPr/>
              <a:tblGrid>
                <a:gridCol w="2049462"/>
                <a:gridCol w="4029075"/>
              </a:tblGrid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Критерии оценивания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Дескриптор</a:t>
                      </a:r>
                      <a:r>
                        <a:rPr kumimoji="0" lang="kk-K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ы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Приводят рисунки в соответствие с темой текста и с первоначально представленной частью.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-приводят </a:t>
                      </a:r>
                      <a:r>
                        <a:rPr kumimoji="0" lang="kk-K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рисунки в соответствие с темой текста и с первоначально представленной частью</a:t>
                      </a:r>
                      <a:r>
                        <a:rPr kumimoji="0" lang="kk-K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; 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-описывают рисунки, сохраняя систему события;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-определяют основную идею текста по теме; 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Предполагают содержание текста по теме и с первоначально представленной частью.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-составляют рассказ в соответствии с рисунком;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-сохраняют структуру повествования (кульминационный момент, финал). 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4402832" cy="706090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Образцы ответов</a:t>
            </a:r>
            <a:endParaRPr lang="ru-RU" dirty="0">
              <a:solidFill>
                <a:schemeClr val="accent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1908175" y="4076700"/>
          <a:ext cx="6076950" cy="1962150"/>
        </p:xfrm>
        <a:graphic>
          <a:graphicData uri="http://schemas.openxmlformats.org/drawingml/2006/table">
            <a:tbl>
              <a:tblPr/>
              <a:tblGrid>
                <a:gridCol w="2049463"/>
                <a:gridCol w="4027487"/>
              </a:tblGrid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Критерии оценивания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Дескриптор</a:t>
                      </a:r>
                      <a:r>
                        <a:rPr kumimoji="0" lang="kk-K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ы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Применяют навыки решения задач с двумя действиями 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- составляют условие задачи; </a:t>
                      </a:r>
                      <a:r>
                        <a:rPr kumimoji="0" lang="kk-K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- составляют модель согласно условию задачи;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- сохраняют порядок действий;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-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решают задачи с двумя действиями; 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Анализируя, составляют обратную задачу. 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составляют условие обратной задачи; 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правильно задают вопрос задачи; 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составляют модель, сохраняя порядок действий. 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3" name="Номер слайда 2"/>
          <p:cNvSpPr txBox="1">
            <a:spLocks noGrp="1"/>
          </p:cNvSpPr>
          <p:nvPr/>
        </p:nvSpPr>
        <p:spPr bwMode="auto">
          <a:xfrm>
            <a:off x="8647113" y="6408738"/>
            <a:ext cx="366712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88F34AB-CD8A-4BC2-817F-878F99ED1FBA}" type="slidenum">
              <a:rPr lang="ru-RU" sz="1000">
                <a:solidFill>
                  <a:srgbClr val="898989"/>
                </a:solidFill>
                <a:latin typeface="Lucida Sans Unicode" pitchFamily="34" charset="0"/>
              </a:rPr>
              <a:pPr algn="r"/>
              <a:t>12</a:t>
            </a:fld>
            <a:endParaRPr lang="ru-RU" sz="1000">
              <a:solidFill>
                <a:srgbClr val="898989"/>
              </a:solidFill>
              <a:latin typeface="Lucida Sans Unicode" pitchFamily="34" charset="0"/>
            </a:endParaRPr>
          </a:p>
        </p:txBody>
      </p:sp>
      <p:sp>
        <p:nvSpPr>
          <p:cNvPr id="10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67544" y="188640"/>
            <a:ext cx="4402832" cy="576064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Образцы ответов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755650" y="765175"/>
          <a:ext cx="6076950" cy="1227138"/>
        </p:xfrm>
        <a:graphic>
          <a:graphicData uri="http://schemas.openxmlformats.org/drawingml/2006/table">
            <a:tbl>
              <a:tblPr/>
              <a:tblGrid>
                <a:gridCol w="2049463"/>
                <a:gridCol w="4027487"/>
              </a:tblGrid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Критерии оценивания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Дескриптор</a:t>
                      </a:r>
                      <a:r>
                        <a:rPr kumimoji="0" lang="kk-K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ы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Различают звуки по твердости и классифицируют их.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-называют источники распространения звуков в живой и в мертвой природе;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- определяют громкие и тихие звуки;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-классифицирует звуки на две группы.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403350" y="2060575"/>
          <a:ext cx="6078538" cy="2208213"/>
        </p:xfrm>
        <a:graphic>
          <a:graphicData uri="http://schemas.openxmlformats.org/drawingml/2006/table">
            <a:tbl>
              <a:tblPr/>
              <a:tblGrid>
                <a:gridCol w="2049463"/>
                <a:gridCol w="4029075"/>
              </a:tblGrid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Критерии оценивания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Дескриптор</a:t>
                      </a:r>
                      <a:r>
                        <a:rPr kumimoji="0" lang="kk-K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ы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Применяют на практике знание об изменении агрегатного состояния воды. 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-различают три состояния воды в природе (жидкое, твердое, газообразное);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-проводят опыты с помощью учителя. 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Сравнивает физические изменения. 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Используя рисунок, различают изменения воды.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Высказывают свое мнение.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Подводят итоги, опираясь на свой опыт. 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2268538" y="4365625"/>
          <a:ext cx="6076950" cy="2249488"/>
        </p:xfrm>
        <a:graphic>
          <a:graphicData uri="http://schemas.openxmlformats.org/drawingml/2006/table">
            <a:tbl>
              <a:tblPr/>
              <a:tblGrid>
                <a:gridCol w="2047875"/>
                <a:gridCol w="4029075"/>
              </a:tblGrid>
              <a:tr h="2873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Критерии оценивания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Дескриптор</a:t>
                      </a:r>
                      <a:r>
                        <a:rPr kumimoji="0" lang="kk-K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ы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Различают виды растений. 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kumimoji="0" lang="kk-K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различают деревья, кусты, травы;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- классифицируют растения на три группы.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Доказывают способ классификации растений в группы. 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-объясняют причину классификации растений в разные группы;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- могут привести примеры по классификации растений на три группы: объем растения, структуры стебеля, форма и длительность существования. 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388" y="333375"/>
            <a:ext cx="8785225" cy="6088063"/>
          </a:xfrm>
        </p:spPr>
        <p:txBody>
          <a:bodyPr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ru-RU" sz="3600" dirty="0" smtClean="0">
                <a:solidFill>
                  <a:schemeClr val="accent1"/>
                </a:solidFill>
                <a:latin typeface="Arial Narrow" panose="020B0606020202030204" pitchFamily="34" charset="0"/>
              </a:rPr>
              <a:t>Обратная связь при </a:t>
            </a:r>
            <a:r>
              <a:rPr lang="ru-RU" sz="3600" dirty="0" err="1" smtClean="0">
                <a:solidFill>
                  <a:schemeClr val="accent1"/>
                </a:solidFill>
                <a:latin typeface="Arial Narrow" panose="020B0606020202030204" pitchFamily="34" charset="0"/>
              </a:rPr>
              <a:t>формативном</a:t>
            </a:r>
            <a:r>
              <a:rPr lang="ru-RU" sz="3600" dirty="0" smtClean="0">
                <a:solidFill>
                  <a:schemeClr val="accent1"/>
                </a:solidFill>
                <a:latin typeface="Arial Narrow" panose="020B0606020202030204" pitchFamily="34" charset="0"/>
              </a:rPr>
              <a:t> оценивании </a:t>
            </a:r>
          </a:p>
          <a:p>
            <a:pPr marL="0" indent="0" algn="ctr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ru-RU" sz="3600" dirty="0">
              <a:solidFill>
                <a:schemeClr val="accent1"/>
              </a:solidFill>
              <a:latin typeface="Arial Narrow" panose="020B0606020202030204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ru-RU" sz="3600" dirty="0" smtClean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Эффективная обратная связь отвечает на три вопроса ученика:</a:t>
            </a:r>
          </a:p>
          <a:p>
            <a:pPr marL="0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ru-RU" sz="3600" dirty="0" smtClean="0">
              <a:solidFill>
                <a:schemeClr val="accent5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b="1" dirty="0" smtClean="0">
                <a:latin typeface="Arial Narrow" panose="020B0606020202030204" pitchFamily="34" charset="0"/>
              </a:rPr>
              <a:t>На каком этапе обучения я нахожусь?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b="1" dirty="0" smtClean="0">
                <a:latin typeface="Arial Narrow" panose="020B0606020202030204" pitchFamily="34" charset="0"/>
              </a:rPr>
              <a:t>Каким образом я достигну результата?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b="1" dirty="0" smtClean="0">
                <a:latin typeface="Arial Narrow" panose="020B0606020202030204" pitchFamily="34" charset="0"/>
              </a:rPr>
              <a:t>Над чем необходимо работать, чтобы </a:t>
            </a:r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ru-RU" b="1" dirty="0" smtClean="0">
                <a:latin typeface="Arial Narrow" panose="020B0606020202030204" pitchFamily="34" charset="0"/>
              </a:rPr>
              <a:t>   восполнить пробелы?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ru-RU" dirty="0"/>
          </a:p>
        </p:txBody>
      </p:sp>
      <p:pic>
        <p:nvPicPr>
          <p:cNvPr id="132098" name="Picture 2" descr="C:\Users\user\Desktop\Человечки\etapi_dostijeniya_celi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115" t="10670" r="8485" b="6300"/>
          <a:stretch>
            <a:fillRect/>
          </a:stretch>
        </p:blipFill>
        <p:spPr bwMode="auto">
          <a:xfrm>
            <a:off x="6084888" y="3644900"/>
            <a:ext cx="2541587" cy="241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21" name="Picture 2" descr="C:\Users\localuser\Documents\My Scans\fdbk heinz.t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0"/>
            <a:ext cx="5327650" cy="666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22" name="TextBox 1"/>
          <p:cNvSpPr txBox="1">
            <a:spLocks noChangeArrowheads="1"/>
          </p:cNvSpPr>
          <p:nvPr/>
        </p:nvSpPr>
        <p:spPr bwMode="auto">
          <a:xfrm>
            <a:off x="5881688" y="5300663"/>
            <a:ext cx="2808287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>
                <a:solidFill>
                  <a:srgbClr val="000000"/>
                </a:solidFill>
                <a:latin typeface="Lucida Sans Unicode" pitchFamily="34" charset="0"/>
              </a:rPr>
              <a:t>Прекрасный рисунок</a:t>
            </a:r>
          </a:p>
          <a:p>
            <a:r>
              <a:rPr lang="ru-RU" sz="1600">
                <a:solidFill>
                  <a:srgbClr val="000000"/>
                </a:solidFill>
                <a:latin typeface="Lucida Sans Unicode" pitchFamily="34" charset="0"/>
              </a:rPr>
              <a:t> - Большой и выразительный,</a:t>
            </a:r>
          </a:p>
          <a:p>
            <a:r>
              <a:rPr lang="ru-RU" sz="1600">
                <a:solidFill>
                  <a:srgbClr val="000000"/>
                </a:solidFill>
                <a:latin typeface="Lucida Sans Unicode" pitchFamily="34" charset="0"/>
              </a:rPr>
              <a:t>наточи карандаш, чтобы  границы были четкими и ясными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5" name="TextBox 1"/>
          <p:cNvSpPr txBox="1">
            <a:spLocks noChangeArrowheads="1"/>
          </p:cNvSpPr>
          <p:nvPr/>
        </p:nvSpPr>
        <p:spPr bwMode="auto">
          <a:xfrm>
            <a:off x="0" y="333375"/>
            <a:ext cx="896461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>
                <a:solidFill>
                  <a:schemeClr val="accent1"/>
                </a:solidFill>
                <a:latin typeface="Arial Narrow" pitchFamily="34" charset="0"/>
              </a:rPr>
              <a:t>Рекомендации по написанию обратной связи</a:t>
            </a:r>
            <a:endParaRPr lang="en-US" sz="3600" b="1">
              <a:solidFill>
                <a:schemeClr val="accent1"/>
              </a:solidFill>
              <a:latin typeface="Arial Narrow" pitchFamily="34" charset="0"/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35496" y="1196752"/>
          <a:ext cx="9036496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Title 1"/>
          <p:cNvSpPr>
            <a:spLocks noGrp="1"/>
          </p:cNvSpPr>
          <p:nvPr>
            <p:ph type="title" idx="4294967295"/>
          </p:nvPr>
        </p:nvSpPr>
        <p:spPr/>
        <p:txBody>
          <a:bodyPr rtlCol="0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700" dirty="0" smtClean="0"/>
              <a:t>Кто может дать обратную связь?</a:t>
            </a:r>
            <a:endParaRPr lang="en-GB" sz="3700" dirty="0" smtClean="0"/>
          </a:p>
        </p:txBody>
      </p:sp>
      <p:graphicFrame>
        <p:nvGraphicFramePr>
          <p:cNvPr id="4" name="Diagram 3"/>
          <p:cNvGraphicFramePr/>
          <p:nvPr/>
        </p:nvGraphicFramePr>
        <p:xfrm>
          <a:off x="1691680" y="1484784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922114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dirty="0"/>
              <a:t>Правила предоставления обратной </a:t>
            </a:r>
            <a:r>
              <a:rPr lang="ru-RU" sz="4000" dirty="0" smtClean="0"/>
              <a:t>связи</a:t>
            </a:r>
            <a:endParaRPr lang="ru-RU" sz="4000" dirty="0"/>
          </a:p>
        </p:txBody>
      </p:sp>
      <p:sp>
        <p:nvSpPr>
          <p:cNvPr id="138242" name="Прямоугольник 5"/>
          <p:cNvSpPr>
            <a:spLocks noChangeArrowheads="1"/>
          </p:cNvSpPr>
          <p:nvPr/>
        </p:nvSpPr>
        <p:spPr bwMode="auto">
          <a:xfrm>
            <a:off x="446088" y="1381125"/>
            <a:ext cx="83518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i="1">
                <a:solidFill>
                  <a:srgbClr val="000000"/>
                </a:solidFill>
                <a:latin typeface="Lucida Sans Unicode" pitchFamily="34" charset="0"/>
              </a:rPr>
              <a:t>Обратная связь…</a:t>
            </a:r>
            <a:endParaRPr lang="ru-RU">
              <a:solidFill>
                <a:srgbClr val="000000"/>
              </a:solidFill>
              <a:latin typeface="Lucida Sans Unicode" pitchFamily="34" charset="0"/>
            </a:endParaRPr>
          </a:p>
        </p:txBody>
      </p:sp>
      <p:graphicFrame>
        <p:nvGraphicFramePr>
          <p:cNvPr id="7" name="Схема 6"/>
          <p:cNvGraphicFramePr/>
          <p:nvPr/>
        </p:nvGraphicFramePr>
        <p:xfrm>
          <a:off x="1211289" y="1714488"/>
          <a:ext cx="7004050" cy="4394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5530626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lnSpc>
                <a:spcPct val="107000"/>
              </a:lnSpc>
              <a:spcAft>
                <a:spcPts val="0"/>
              </a:spcAft>
              <a:defRPr/>
            </a:pPr>
            <a:r>
              <a:rPr lang="ru-RU" sz="3600" i="1" dirty="0">
                <a:effectLst/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Обратная связь – один из средств формирования понятия о ходе учебного процесса, позволяет определить уровень достижения задач и целей обучения, информирует учителя об успехах и трудностях учащегося</a:t>
            </a:r>
            <a:r>
              <a:rPr lang="ru-RU" sz="3600" i="1" dirty="0" smtClean="0">
                <a:effectLst/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.</a:t>
            </a:r>
            <a:br>
              <a:rPr lang="ru-RU" sz="3600" i="1" dirty="0" smtClean="0">
                <a:effectLst/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</a:br>
            <a:r>
              <a:rPr lang="ru-RU" sz="3600" i="1" dirty="0" smtClean="0">
                <a:effectLst/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 </a:t>
            </a:r>
            <a:br>
              <a:rPr lang="ru-RU" sz="3600" i="1" dirty="0" smtClean="0">
                <a:effectLst/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</a:br>
            <a:r>
              <a:rPr lang="ru-RU" sz="3600" i="1" dirty="0" smtClean="0">
                <a:effectLst/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Организация </a:t>
            </a:r>
            <a:r>
              <a:rPr lang="ru-RU" sz="3600" i="1" dirty="0">
                <a:effectLst/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эффективной обратной связи является основой успешного обучения. </a:t>
            </a:r>
            <a:r>
              <a:rPr lang="ru-RU" sz="4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4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3" name="Объект 2"/>
          <p:cNvSpPr>
            <a:spLocks noGrp="1"/>
          </p:cNvSpPr>
          <p:nvPr>
            <p:ph idx="4294967295"/>
          </p:nvPr>
        </p:nvSpPr>
        <p:spPr>
          <a:xfrm>
            <a:off x="788988" y="1870075"/>
            <a:ext cx="6264275" cy="2952750"/>
          </a:xfrm>
        </p:spPr>
        <p:txBody>
          <a:bodyPr/>
          <a:lstStyle/>
          <a:p>
            <a:pPr marL="15875" algn="just">
              <a:tabLst>
                <a:tab pos="123825" algn="l"/>
              </a:tabLst>
            </a:pPr>
            <a:r>
              <a:rPr lang="ru-RU" sz="2200" i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Планирование и организация формативного оценивания</a:t>
            </a:r>
          </a:p>
          <a:p>
            <a:pPr marL="15875" algn="just">
              <a:tabLst>
                <a:tab pos="123825" algn="l"/>
              </a:tabLst>
            </a:pPr>
            <a:r>
              <a:rPr lang="ru-RU" sz="2200" i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Выбор, применение методов формативного оценивания </a:t>
            </a:r>
          </a:p>
          <a:p>
            <a:pPr marL="15875" algn="just">
              <a:tabLst>
                <a:tab pos="123825" algn="l"/>
              </a:tabLst>
            </a:pPr>
            <a:r>
              <a:rPr lang="ru-RU" sz="2200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Анализ результатов формативного оценивания </a:t>
            </a:r>
          </a:p>
          <a:p>
            <a:pPr marL="15875" algn="just">
              <a:tabLst>
                <a:tab pos="123825" algn="l"/>
              </a:tabLst>
            </a:pPr>
            <a:r>
              <a:rPr lang="ru-RU" sz="2200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Предоставление обратной связи 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857250"/>
            <a:ext cx="8229600" cy="857250"/>
          </a:xfrm>
        </p:spPr>
        <p:txBody>
          <a:bodyPr rtlCol="0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3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Ежедневная работа учителя</a:t>
            </a:r>
            <a:endParaRPr lang="ru-RU" dirty="0">
              <a:solidFill>
                <a:schemeClr val="accent1"/>
              </a:solidFill>
              <a:effectLst/>
              <a:latin typeface="Arial Narrow" panose="020B0606020202030204" pitchFamily="34" charset="0"/>
            </a:endParaRPr>
          </a:p>
        </p:txBody>
      </p:sp>
      <p:pic>
        <p:nvPicPr>
          <p:cNvPr id="14131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00838" y="3979863"/>
            <a:ext cx="1917700" cy="134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28596" y="1214422"/>
            <a:ext cx="8229600" cy="1371600"/>
          </a:xfrm>
        </p:spPr>
        <p:txBody>
          <a:bodyPr rtlCol="0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ru-RU" sz="2800" dirty="0" smtClean="0"/>
              <a:t>Что является предметом оценки в формативном подходе к оценке учебных достижений?</a:t>
            </a:r>
          </a:p>
        </p:txBody>
      </p:sp>
      <p:sp>
        <p:nvSpPr>
          <p:cNvPr id="117762" name="Объект 2"/>
          <p:cNvSpPr>
            <a:spLocks noGrp="1"/>
          </p:cNvSpPr>
          <p:nvPr>
            <p:ph idx="4294967295"/>
          </p:nvPr>
        </p:nvSpPr>
        <p:spPr>
          <a:xfrm>
            <a:off x="0" y="3357563"/>
            <a:ext cx="6786563" cy="2749550"/>
          </a:xfrm>
        </p:spPr>
        <p:txBody>
          <a:bodyPr/>
          <a:lstStyle/>
          <a:p>
            <a:pPr eaLnBrk="1" hangingPunct="1"/>
            <a:r>
              <a:rPr lang="ru-RU" altLang="ru-RU" sz="2000" smtClean="0">
                <a:solidFill>
                  <a:srgbClr val="0E58C4"/>
                </a:solidFill>
              </a:rPr>
              <a:t>образовательные потребности </a:t>
            </a:r>
            <a:r>
              <a:rPr lang="ru-RU" altLang="ru-RU" sz="2000" smtClean="0"/>
              <a:t>учеников, </a:t>
            </a:r>
          </a:p>
          <a:p>
            <a:pPr eaLnBrk="1" hangingPunct="1"/>
            <a:r>
              <a:rPr lang="ru-RU" altLang="ru-RU" sz="2000" smtClean="0">
                <a:solidFill>
                  <a:srgbClr val="0E58C4"/>
                </a:solidFill>
              </a:rPr>
              <a:t>метапредметные компетенции </a:t>
            </a:r>
            <a:r>
              <a:rPr lang="ru-RU" altLang="ru-RU" sz="2000" smtClean="0"/>
              <a:t>(способность овладевать знаниями), </a:t>
            </a:r>
          </a:p>
          <a:p>
            <a:pPr eaLnBrk="1" hangingPunct="1"/>
            <a:r>
              <a:rPr lang="ru-RU" altLang="ru-RU" sz="2000" smtClean="0">
                <a:solidFill>
                  <a:srgbClr val="0E58C4"/>
                </a:solidFill>
              </a:rPr>
              <a:t>личностные компетенции</a:t>
            </a:r>
            <a:r>
              <a:rPr lang="ru-RU" altLang="ru-RU" sz="2000" smtClean="0"/>
              <a:t>, куда входят регулятивные умения (способность к самоорганизации и взаимодействию), </a:t>
            </a:r>
          </a:p>
          <a:p>
            <a:pPr eaLnBrk="1" hangingPunct="1"/>
            <a:r>
              <a:rPr lang="ru-RU" altLang="ru-RU" sz="2000" smtClean="0">
                <a:solidFill>
                  <a:srgbClr val="0E58C4"/>
                </a:solidFill>
              </a:rPr>
              <a:t>социальные компетенции</a:t>
            </a:r>
            <a:r>
              <a:rPr lang="ru-RU" altLang="ru-RU" sz="2000" smtClean="0"/>
              <a:t>, </a:t>
            </a:r>
          </a:p>
          <a:p>
            <a:pPr eaLnBrk="1" hangingPunct="1"/>
            <a:r>
              <a:rPr lang="ru-RU" altLang="ru-RU" sz="2000" smtClean="0">
                <a:solidFill>
                  <a:srgbClr val="0E58C4"/>
                </a:solidFill>
              </a:rPr>
              <a:t>коммуникативные компетенции </a:t>
            </a:r>
            <a:r>
              <a:rPr lang="ru-RU" altLang="ru-RU" sz="2000" smtClean="0"/>
              <a:t>и т.д.</a:t>
            </a:r>
          </a:p>
          <a:p>
            <a:pPr eaLnBrk="1" hangingPunct="1"/>
            <a:endParaRPr lang="ru-RU" altLang="ru-RU" sz="2200" smtClean="0"/>
          </a:p>
        </p:txBody>
      </p:sp>
      <p:sp>
        <p:nvSpPr>
          <p:cNvPr id="117763" name="Прямоугольник 3"/>
          <p:cNvSpPr>
            <a:spLocks noChangeArrowheads="1"/>
          </p:cNvSpPr>
          <p:nvPr/>
        </p:nvSpPr>
        <p:spPr bwMode="auto">
          <a:xfrm>
            <a:off x="0" y="214313"/>
            <a:ext cx="89916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1600" i="1">
                <a:solidFill>
                  <a:srgbClr val="000000"/>
                </a:solidFill>
              </a:rPr>
              <a:t>Формативное оценивание не интрумент или случай, но набор методов с общей чертой: все они ведут к какому-либо действию, улучшающему обучение. </a:t>
            </a:r>
          </a:p>
        </p:txBody>
      </p:sp>
      <p:sp>
        <p:nvSpPr>
          <p:cNvPr id="117764" name="Прямоугольник 4"/>
          <p:cNvSpPr>
            <a:spLocks noChangeArrowheads="1"/>
          </p:cNvSpPr>
          <p:nvPr/>
        </p:nvSpPr>
        <p:spPr bwMode="auto">
          <a:xfrm>
            <a:off x="142875" y="2649538"/>
            <a:ext cx="9144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solidFill>
                  <a:srgbClr val="000000"/>
                </a:solidFill>
                <a:latin typeface="Lucida Sans Unicode" pitchFamily="34" charset="0"/>
              </a:rPr>
              <a:t>кроме </a:t>
            </a:r>
            <a:r>
              <a:rPr lang="ru-RU" sz="2000" u="sng">
                <a:solidFill>
                  <a:srgbClr val="648086"/>
                </a:solidFill>
                <a:latin typeface="Lucida Sans Unicode" pitchFamily="34" charset="0"/>
              </a:rPr>
              <a:t>предметных результатов</a:t>
            </a:r>
            <a:r>
              <a:rPr lang="ru-RU" sz="2000">
                <a:solidFill>
                  <a:srgbClr val="648086"/>
                </a:solidFill>
                <a:latin typeface="Lucida Sans Unicode" pitchFamily="34" charset="0"/>
              </a:rPr>
              <a:t> </a:t>
            </a:r>
            <a:r>
              <a:rPr lang="ru-RU" sz="2000">
                <a:solidFill>
                  <a:srgbClr val="000000"/>
                </a:solidFill>
                <a:latin typeface="Lucida Sans Unicode" pitchFamily="34" charset="0"/>
              </a:rPr>
              <a:t>обучения (знаний и умений по предмету), оцениваются также: </a:t>
            </a:r>
          </a:p>
        </p:txBody>
      </p:sp>
      <p:pic>
        <p:nvPicPr>
          <p:cNvPr id="117765" name="Picture 3" descr="D:\mustafina_a\Desktop\assessment-icon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401465">
            <a:off x="6446838" y="3875088"/>
            <a:ext cx="2578100" cy="257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2"/>
          <p:cNvSpPr txBox="1">
            <a:spLocks/>
          </p:cNvSpPr>
          <p:nvPr/>
        </p:nvSpPr>
        <p:spPr>
          <a:xfrm>
            <a:off x="323850" y="1341438"/>
            <a:ext cx="8640763" cy="4608512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auto">
              <a:lnSpc>
                <a:spcPct val="115000"/>
              </a:lnSpc>
              <a:spcAft>
                <a:spcPts val="1000"/>
              </a:spcAft>
              <a:buFont typeface="Arial" pitchFamily="34" charset="0"/>
              <a:buNone/>
              <a:tabLst>
                <a:tab pos="457200" algn="l"/>
              </a:tabLst>
              <a:defRPr/>
            </a:pPr>
            <a:r>
              <a:rPr lang="ru-RU" sz="2600" b="1" dirty="0" err="1" smtClean="0">
                <a:solidFill>
                  <a:prstClr val="black"/>
                </a:solidFill>
                <a:latin typeface="Arial Narrow" pitchFamily="34" charset="0"/>
                <a:cs typeface="Arial" panose="020B0604020202020204" pitchFamily="34" charset="0"/>
              </a:rPr>
              <a:t>Формативное</a:t>
            </a:r>
            <a:r>
              <a:rPr lang="ru-RU" sz="2600" b="1" dirty="0" smtClean="0">
                <a:solidFill>
                  <a:prstClr val="black"/>
                </a:solidFill>
                <a:latin typeface="Arial Narrow" pitchFamily="34" charset="0"/>
                <a:cs typeface="Arial" panose="020B0604020202020204" pitchFamily="34" charset="0"/>
              </a:rPr>
              <a:t> </a:t>
            </a:r>
            <a:r>
              <a:rPr lang="ru-RU" sz="2600" b="1" dirty="0">
                <a:solidFill>
                  <a:prstClr val="black"/>
                </a:solidFill>
                <a:latin typeface="Arial Narrow" pitchFamily="34" charset="0"/>
                <a:cs typeface="Arial" panose="020B0604020202020204" pitchFamily="34" charset="0"/>
              </a:rPr>
              <a:t>оценивание </a:t>
            </a:r>
            <a:r>
              <a:rPr lang="ru-RU" sz="2600" dirty="0" smtClean="0">
                <a:solidFill>
                  <a:prstClr val="black"/>
                </a:solidFill>
                <a:latin typeface="Arial Narrow" pitchFamily="34" charset="0"/>
                <a:cs typeface="Arial" panose="020B0604020202020204" pitchFamily="34" charset="0"/>
              </a:rPr>
              <a:t>–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это вид оценивания, который проводится непрерывно, обеспечивает обратную связь между учеником и учителем и позволяет своевременно корректировать учебный процесс без выставления баллов и оценок. </a:t>
            </a:r>
          </a:p>
          <a:p>
            <a:pPr marL="361950" lvl="4" indent="0"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65BD"/>
              </a:buClr>
              <a:buFont typeface="Arial" pitchFamily="34" charset="0"/>
              <a:buNone/>
              <a:defRPr/>
            </a:pPr>
            <a:endParaRPr lang="ru-RU" altLang="en-US" sz="2600" b="1" dirty="0" smtClean="0">
              <a:solidFill>
                <a:srgbClr val="020202"/>
              </a:solidFill>
              <a:latin typeface="Arial Narrow" pitchFamily="34" charset="0"/>
              <a:cs typeface="Arial" panose="020B0604020202020204" pitchFamily="34" charset="0"/>
            </a:endParaRPr>
          </a:p>
          <a:p>
            <a:pPr marL="361950" lvl="4" indent="0"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65BD"/>
              </a:buClr>
              <a:buFont typeface="Arial" pitchFamily="34" charset="0"/>
              <a:buNone/>
              <a:defRPr/>
            </a:pPr>
            <a:r>
              <a:rPr lang="ru-RU" altLang="en-US" sz="2600" b="1" dirty="0" smtClean="0">
                <a:solidFill>
                  <a:srgbClr val="020202"/>
                </a:solidFill>
                <a:latin typeface="Arial Narrow" pitchFamily="34" charset="0"/>
                <a:cs typeface="Arial" panose="020B0604020202020204" pitchFamily="34" charset="0"/>
              </a:rPr>
              <a:t>Принципы ФО:</a:t>
            </a:r>
          </a:p>
          <a:p>
            <a:pPr marL="1257300" lvl="4" indent="-342900"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65BD"/>
              </a:buClr>
              <a:buFont typeface="Arial" pitchFamily="34" charset="0"/>
              <a:buChar char="•"/>
              <a:defRPr/>
            </a:pPr>
            <a:r>
              <a:rPr lang="ru-RU" altLang="en-US" sz="2600" dirty="0" smtClean="0">
                <a:solidFill>
                  <a:srgbClr val="02020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часть преподавания и обучения («оценивание для обучения»);</a:t>
            </a:r>
          </a:p>
          <a:p>
            <a:pPr marL="1257300" lvl="4" indent="-342900"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65BD"/>
              </a:buClr>
              <a:buFont typeface="Arial" pitchFamily="34" charset="0"/>
              <a:buChar char="•"/>
              <a:defRPr/>
            </a:pPr>
            <a:r>
              <a:rPr lang="ru-RU" altLang="en-US" sz="2600" dirty="0" smtClean="0">
                <a:solidFill>
                  <a:srgbClr val="02020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охват всех </a:t>
            </a:r>
            <a:r>
              <a:rPr lang="ru-RU" altLang="en-US" sz="2600" dirty="0">
                <a:solidFill>
                  <a:srgbClr val="02020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целей </a:t>
            </a:r>
            <a:r>
              <a:rPr lang="ru-RU" altLang="en-US" sz="2600" dirty="0" smtClean="0">
                <a:solidFill>
                  <a:srgbClr val="02020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обучения (цели </a:t>
            </a:r>
            <a:r>
              <a:rPr lang="ru-RU" altLang="en-US" sz="2600" dirty="0">
                <a:solidFill>
                  <a:srgbClr val="02020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обучения конкретизированы в учебной программе и учебном плане по каждому предмету и </a:t>
            </a:r>
            <a:r>
              <a:rPr lang="ru-RU" altLang="en-US" sz="2600" dirty="0" smtClean="0">
                <a:solidFill>
                  <a:srgbClr val="02020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классу);</a:t>
            </a:r>
          </a:p>
          <a:p>
            <a:pPr marL="1257300" lvl="4" indent="-342900"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65BD"/>
              </a:buClr>
              <a:buFont typeface="Arial" pitchFamily="34" charset="0"/>
              <a:buChar char="•"/>
              <a:defRPr/>
            </a:pPr>
            <a:r>
              <a:rPr lang="ru-RU" altLang="en-US" sz="2600" dirty="0" err="1" smtClean="0">
                <a:solidFill>
                  <a:srgbClr val="02020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безотметочное</a:t>
            </a:r>
            <a:r>
              <a:rPr lang="ru-RU" altLang="en-US" sz="2600" dirty="0" smtClean="0">
                <a:solidFill>
                  <a:srgbClr val="02020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оценивание;</a:t>
            </a:r>
          </a:p>
          <a:p>
            <a:pPr marL="1257300" lvl="4" indent="-342900"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65BD"/>
              </a:buClr>
              <a:buFont typeface="Arial" pitchFamily="34" charset="0"/>
              <a:buChar char="•"/>
              <a:defRPr/>
            </a:pPr>
            <a:r>
              <a:rPr lang="ru-RU" sz="2600" dirty="0" smtClean="0">
                <a:solidFill>
                  <a:srgbClr val="02020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осуществляется </a:t>
            </a:r>
            <a:r>
              <a:rPr lang="ru-RU" sz="2600" dirty="0">
                <a:solidFill>
                  <a:srgbClr val="02020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с критериями оценивания;</a:t>
            </a:r>
          </a:p>
          <a:p>
            <a:pPr marL="1257300" lvl="4" indent="-342900"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65BD"/>
              </a:buClr>
              <a:buFont typeface="Arial" pitchFamily="34" charset="0"/>
              <a:buChar char="•"/>
              <a:defRPr/>
            </a:pPr>
            <a:r>
              <a:rPr lang="ru-RU" altLang="en-US" sz="2600" dirty="0" smtClean="0">
                <a:solidFill>
                  <a:srgbClr val="02020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предоставление обратной связи </a:t>
            </a:r>
            <a:r>
              <a:rPr lang="ru-RU" altLang="en-US" sz="2600" dirty="0">
                <a:solidFill>
                  <a:srgbClr val="02020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прогрессе каждого учащегося;</a:t>
            </a:r>
          </a:p>
          <a:p>
            <a:pPr marL="1257300" lvl="4" indent="-342900"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65BD"/>
              </a:buClr>
              <a:buFont typeface="Arial" pitchFamily="34" charset="0"/>
              <a:buChar char="•"/>
              <a:defRPr/>
            </a:pPr>
            <a:r>
              <a:rPr lang="ru-RU" altLang="en-US" sz="2600" dirty="0" smtClean="0">
                <a:solidFill>
                  <a:srgbClr val="02020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результатов  </a:t>
            </a:r>
            <a:r>
              <a:rPr lang="ru-RU" altLang="en-US" sz="2600" dirty="0">
                <a:solidFill>
                  <a:srgbClr val="02020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улучшения качества преподавания и </a:t>
            </a:r>
            <a:r>
              <a:rPr lang="ru-RU" altLang="en-US" sz="2600" dirty="0" smtClean="0">
                <a:solidFill>
                  <a:srgbClr val="02020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обучения, улучшения учебной программы.</a:t>
            </a:r>
          </a:p>
          <a:p>
            <a:pPr marL="914400" lvl="4" indent="0"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65BD"/>
              </a:buClr>
              <a:buFont typeface="Arial" pitchFamily="34" charset="0"/>
              <a:buNone/>
              <a:defRPr/>
            </a:pPr>
            <a:endParaRPr lang="ru-RU" altLang="en-US" sz="2400" dirty="0">
              <a:solidFill>
                <a:srgbClr val="020202"/>
              </a:solidFill>
              <a:latin typeface="Arial Narrow" pitchFamily="34" charset="0"/>
              <a:cs typeface="Arial" panose="020B0604020202020204" pitchFamily="34" charset="0"/>
            </a:endParaRPr>
          </a:p>
          <a:p>
            <a:pPr marL="914400" lvl="4" indent="0"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65BD"/>
              </a:buClr>
              <a:buFont typeface="Arial" pitchFamily="34" charset="0"/>
              <a:buNone/>
              <a:defRPr/>
            </a:pPr>
            <a:endParaRPr lang="en-US" altLang="en-US" b="1" dirty="0">
              <a:solidFill>
                <a:srgbClr val="020202"/>
              </a:solidFill>
              <a:latin typeface="Arial Narrow" pitchFamily="34" charset="0"/>
              <a:cs typeface="Arial" panose="020B0604020202020204" pitchFamily="34" charset="0"/>
            </a:endParaRPr>
          </a:p>
        </p:txBody>
      </p:sp>
      <p:sp>
        <p:nvSpPr>
          <p:cNvPr id="119810" name="TextBox 1"/>
          <p:cNvSpPr txBox="1">
            <a:spLocks noChangeArrowheads="1"/>
          </p:cNvSpPr>
          <p:nvPr/>
        </p:nvSpPr>
        <p:spPr bwMode="auto">
          <a:xfrm>
            <a:off x="1863725" y="260350"/>
            <a:ext cx="541655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lvl="3"/>
            <a:r>
              <a:rPr lang="ru-RU" sz="3800" b="1">
                <a:solidFill>
                  <a:schemeClr val="accent1"/>
                </a:solidFill>
                <a:latin typeface="Arial Narrow" pitchFamily="34" charset="0"/>
                <a:cs typeface="Arial" charset="0"/>
              </a:rPr>
              <a:t>Формативное оценивание</a:t>
            </a:r>
          </a:p>
          <a:p>
            <a:endParaRPr lang="ru-RU">
              <a:latin typeface="Lucida Sans Unicode" pitchFamily="34" charset="0"/>
            </a:endParaRPr>
          </a:p>
        </p:txBody>
      </p:sp>
      <p:pic>
        <p:nvPicPr>
          <p:cNvPr id="11981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" y="106363"/>
            <a:ext cx="1835150" cy="132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Номер слайда 2"/>
          <p:cNvSpPr txBox="1">
            <a:spLocks noGrp="1"/>
          </p:cNvSpPr>
          <p:nvPr/>
        </p:nvSpPr>
        <p:spPr bwMode="auto">
          <a:xfrm>
            <a:off x="8647113" y="6408738"/>
            <a:ext cx="366712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B4FBDC8B-88B8-4A5C-B5CE-907E7F7FEF99}" type="slidenum">
              <a:rPr lang="ru-RU" sz="1000">
                <a:solidFill>
                  <a:srgbClr val="000000"/>
                </a:solidFill>
                <a:latin typeface="Lucida Sans Unicode" pitchFamily="34" charset="0"/>
              </a:rPr>
              <a:pPr algn="r"/>
              <a:t>4</a:t>
            </a:fld>
            <a:endParaRPr lang="ru-RU" sz="1000">
              <a:solidFill>
                <a:srgbClr val="000000"/>
              </a:solidFill>
              <a:latin typeface="Lucida Sans Unicode" pitchFamily="34" charset="0"/>
            </a:endParaRPr>
          </a:p>
        </p:txBody>
      </p:sp>
      <p:graphicFrame>
        <p:nvGraphicFramePr>
          <p:cNvPr id="5" name="Diagram 3"/>
          <p:cNvGraphicFramePr/>
          <p:nvPr/>
        </p:nvGraphicFramePr>
        <p:xfrm>
          <a:off x="1187624" y="1484784"/>
          <a:ext cx="7632848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Заголовок 1"/>
          <p:cNvSpPr txBox="1">
            <a:spLocks/>
          </p:cNvSpPr>
          <p:nvPr/>
        </p:nvSpPr>
        <p:spPr>
          <a:xfrm>
            <a:off x="457200" y="381001"/>
            <a:ext cx="8229600" cy="896007"/>
          </a:xfrm>
          <a:prstGeom prst="rect">
            <a:avLst/>
          </a:prstGeom>
        </p:spPr>
        <p:txBody>
          <a:bodyPr anchor="ctr">
            <a:normAutofit fontScale="925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altLang="ru-RU" sz="3600" b="1" dirty="0">
                <a:solidFill>
                  <a:srgbClr val="5B6973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n-lt"/>
              </a:rPr>
              <a:t>Для чего мы используем оценивание?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6760" y="116632"/>
            <a:ext cx="7288212" cy="758825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cap="all" dirty="0" err="1" smtClean="0">
                <a:solidFill>
                  <a:schemeClr val="accent1"/>
                </a:solidFill>
                <a:effectLst/>
                <a:latin typeface="Arial Narrow" panose="020B0606020202030204" pitchFamily="34" charset="0"/>
                <a:cs typeface="Arial" pitchFamily="34" charset="0"/>
              </a:rPr>
              <a:t>Формативное</a:t>
            </a:r>
            <a:r>
              <a:rPr lang="ru-RU" sz="2400" cap="all" dirty="0" smtClean="0">
                <a:solidFill>
                  <a:schemeClr val="accent1"/>
                </a:solidFill>
                <a:effectLst/>
                <a:latin typeface="Arial Narrow" panose="020B0606020202030204" pitchFamily="34" charset="0"/>
                <a:cs typeface="Arial" pitchFamily="34" charset="0"/>
              </a:rPr>
              <a:t> оценивание</a:t>
            </a:r>
            <a:endParaRPr lang="ru-RU" sz="2400" cap="all" dirty="0">
              <a:solidFill>
                <a:schemeClr val="accent1"/>
              </a:solidFill>
              <a:effectLst/>
              <a:latin typeface="Arial Narrow" panose="020B0606020202030204" pitchFamily="34" charset="0"/>
              <a:cs typeface="Arial" pitchFamily="34" charset="0"/>
            </a:endParaRPr>
          </a:p>
        </p:txBody>
      </p:sp>
      <p:sp>
        <p:nvSpPr>
          <p:cNvPr id="122882" name="Заголовок 1"/>
          <p:cNvSpPr txBox="1">
            <a:spLocks/>
          </p:cNvSpPr>
          <p:nvPr/>
        </p:nvSpPr>
        <p:spPr bwMode="auto">
          <a:xfrm>
            <a:off x="73025" y="1196975"/>
            <a:ext cx="868997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817563" lvl="3" indent="-360363" algn="just">
              <a:lnSpc>
                <a:spcPct val="125000"/>
              </a:lnSpc>
              <a:buClr>
                <a:srgbClr val="0065BD"/>
              </a:buClr>
            </a:pPr>
            <a:r>
              <a:rPr lang="ru-RU" sz="2000">
                <a:solidFill>
                  <a:srgbClr val="000000"/>
                </a:solidFill>
                <a:latin typeface="Arial Narrow" pitchFamily="34" charset="0"/>
                <a:cs typeface="Arial" charset="0"/>
              </a:rPr>
              <a:t>      </a:t>
            </a:r>
            <a:endParaRPr lang="ru-RU" altLang="en-US" sz="2000">
              <a:solidFill>
                <a:srgbClr val="020202"/>
              </a:solidFill>
              <a:latin typeface="Arial Narrow" pitchFamily="34" charset="0"/>
              <a:cs typeface="Arial" charset="0"/>
            </a:endParaRPr>
          </a:p>
          <a:p>
            <a:pPr algn="ctr"/>
            <a:endParaRPr lang="ru-RU" sz="2800">
              <a:solidFill>
                <a:srgbClr val="000000"/>
              </a:solidFill>
              <a:latin typeface="Arial Narrow" pitchFamily="34" charset="0"/>
              <a:cs typeface="Arial" charset="0"/>
            </a:endParaRPr>
          </a:p>
        </p:txBody>
      </p:sp>
      <p:sp>
        <p:nvSpPr>
          <p:cNvPr id="122883" name="Заголовок 1"/>
          <p:cNvSpPr txBox="1">
            <a:spLocks/>
          </p:cNvSpPr>
          <p:nvPr/>
        </p:nvSpPr>
        <p:spPr bwMode="auto">
          <a:xfrm>
            <a:off x="377825" y="1196975"/>
            <a:ext cx="8515350" cy="4894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ru-RU" sz="2400">
              <a:solidFill>
                <a:srgbClr val="000000"/>
              </a:solidFill>
              <a:latin typeface="Arial Narrow" pitchFamily="34" charset="0"/>
              <a:cs typeface="Arial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2113" y="1173163"/>
            <a:ext cx="1443037" cy="4000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prstClr val="black"/>
                </a:solidFill>
                <a:latin typeface="Arial Narrow" pitchFamily="34" charset="0"/>
                <a:cs typeface="Arial" panose="020B0604020202020204" pitchFamily="34" charset="0"/>
              </a:rPr>
              <a:t>Проводится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051050" y="1173163"/>
            <a:ext cx="3673475" cy="44291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prstClr val="black"/>
                </a:solidFill>
                <a:latin typeface="Arial Narrow" pitchFamily="34" charset="0"/>
                <a:cs typeface="Arial" panose="020B0604020202020204" pitchFamily="34" charset="0"/>
              </a:rPr>
              <a:t>Информирует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795963" y="1196975"/>
            <a:ext cx="2663825" cy="4191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prstClr val="black"/>
                </a:solidFill>
                <a:latin typeface="Arial Narrow" pitchFamily="34" charset="0"/>
              </a:rPr>
              <a:t>Роль ученика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77825" y="1700213"/>
            <a:ext cx="1457325" cy="140176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prstClr val="black"/>
                </a:solidFill>
                <a:latin typeface="Arial Narrow" pitchFamily="34" charset="0"/>
                <a:cs typeface="Arial" panose="020B0604020202020204" pitchFamily="34" charset="0"/>
              </a:rPr>
              <a:t>учителем в течение четверти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prstClr val="black"/>
              </a:solidFill>
              <a:latin typeface="Arial Narrow" pitchFamily="34" charset="0"/>
              <a:cs typeface="Arial" panose="020B0604020202020204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prstClr val="black"/>
              </a:solidFill>
              <a:latin typeface="Arial Narrow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051050" y="1700213"/>
            <a:ext cx="3673475" cy="140176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marL="0" lvl="1" defTabSz="577850" fontAlgn="auto">
              <a:lnSpc>
                <a:spcPct val="90000"/>
              </a:lnSpc>
              <a:spcBef>
                <a:spcPts val="0"/>
              </a:spcBef>
              <a:spcAft>
                <a:spcPct val="15000"/>
              </a:spcAft>
              <a:defRPr/>
            </a:pPr>
            <a:r>
              <a:rPr lang="ru-RU" sz="1600" dirty="0">
                <a:solidFill>
                  <a:prstClr val="black"/>
                </a:solidFill>
                <a:latin typeface="Arial Narrow" pitchFamily="34" charset="0"/>
                <a:cs typeface="Arial" panose="020B0604020202020204" pitchFamily="34" charset="0"/>
              </a:rPr>
              <a:t>учащихся, насколько правильно они выполняют задания в период изучения материала;</a:t>
            </a:r>
          </a:p>
          <a:p>
            <a:pPr marL="0" lvl="1" defTabSz="577850" fontAlgn="auto">
              <a:lnSpc>
                <a:spcPct val="90000"/>
              </a:lnSpc>
              <a:spcBef>
                <a:spcPts val="0"/>
              </a:spcBef>
              <a:spcAft>
                <a:spcPct val="15000"/>
              </a:spcAft>
              <a:defRPr/>
            </a:pPr>
            <a:r>
              <a:rPr lang="ru-RU" sz="1600" dirty="0">
                <a:solidFill>
                  <a:prstClr val="black"/>
                </a:solidFill>
                <a:latin typeface="Arial Narrow" pitchFamily="34" charset="0"/>
                <a:cs typeface="Arial" panose="020B0604020202020204" pitchFamily="34" charset="0"/>
              </a:rPr>
              <a:t>учителей о прогрессе учащихся для коррекции процесса преподавания.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795963" y="1700213"/>
            <a:ext cx="2663825" cy="140176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marL="0" lvl="1" defTabSz="577850" fontAlgn="auto">
              <a:lnSpc>
                <a:spcPct val="90000"/>
              </a:lnSpc>
              <a:spcBef>
                <a:spcPts val="0"/>
              </a:spcBef>
              <a:spcAft>
                <a:spcPct val="15000"/>
              </a:spcAft>
              <a:defRPr/>
            </a:pPr>
            <a:r>
              <a:rPr lang="ru-RU" sz="1600" dirty="0">
                <a:solidFill>
                  <a:prstClr val="black"/>
                </a:solidFill>
                <a:latin typeface="Arial Narrow" pitchFamily="34" charset="0"/>
                <a:cs typeface="Arial" panose="020B0604020202020204" pitchFamily="34" charset="0"/>
              </a:rPr>
              <a:t>активное участие в обучении;</a:t>
            </a:r>
          </a:p>
          <a:p>
            <a:pPr marL="0" lvl="1" defTabSz="577850" fontAlgn="auto">
              <a:lnSpc>
                <a:spcPct val="90000"/>
              </a:lnSpc>
              <a:spcBef>
                <a:spcPts val="0"/>
              </a:spcBef>
              <a:spcAft>
                <a:spcPct val="15000"/>
              </a:spcAft>
              <a:defRPr/>
            </a:pPr>
            <a:r>
              <a:rPr lang="ru-RU" sz="1600" dirty="0">
                <a:solidFill>
                  <a:prstClr val="black"/>
                </a:solidFill>
                <a:latin typeface="Arial Narrow" pitchFamily="34" charset="0"/>
                <a:cs typeface="Arial" panose="020B0604020202020204" pitchFamily="34" charset="0"/>
              </a:rPr>
              <a:t>понимание критериев оценивания/ дескрипторов;</a:t>
            </a:r>
          </a:p>
          <a:p>
            <a:pPr marL="0" lvl="1" defTabSz="577850" fontAlgn="auto">
              <a:lnSpc>
                <a:spcPct val="90000"/>
              </a:lnSpc>
              <a:spcBef>
                <a:spcPts val="0"/>
              </a:spcBef>
              <a:spcAft>
                <a:spcPct val="15000"/>
              </a:spcAft>
              <a:defRPr/>
            </a:pPr>
            <a:r>
              <a:rPr lang="ru-RU" sz="1600" dirty="0" err="1">
                <a:solidFill>
                  <a:prstClr val="black"/>
                </a:solidFill>
                <a:latin typeface="Arial Narrow" pitchFamily="34" charset="0"/>
                <a:cs typeface="Arial" panose="020B0604020202020204" pitchFamily="34" charset="0"/>
              </a:rPr>
              <a:t>самоооценивание</a:t>
            </a:r>
            <a:r>
              <a:rPr lang="ru-RU" sz="1600" dirty="0">
                <a:solidFill>
                  <a:prstClr val="black"/>
                </a:solidFill>
                <a:latin typeface="Arial Narrow" pitchFamily="34" charset="0"/>
                <a:cs typeface="Arial" panose="020B0604020202020204" pitchFamily="34" charset="0"/>
              </a:rPr>
              <a:t>/ </a:t>
            </a:r>
            <a:r>
              <a:rPr lang="ru-RU" sz="1600" dirty="0" err="1">
                <a:solidFill>
                  <a:prstClr val="black"/>
                </a:solidFill>
                <a:latin typeface="Arial Narrow" pitchFamily="34" charset="0"/>
                <a:cs typeface="Arial" panose="020B0604020202020204" pitchFamily="34" charset="0"/>
              </a:rPr>
              <a:t>взаимооценивание</a:t>
            </a:r>
            <a:r>
              <a:rPr lang="ru-RU" sz="1600" dirty="0">
                <a:solidFill>
                  <a:prstClr val="black"/>
                </a:solidFill>
                <a:latin typeface="Arial Narrow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92113" y="3165475"/>
            <a:ext cx="4025900" cy="4191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prstClr val="black"/>
                </a:solidFill>
                <a:latin typeface="Arial Narrow" pitchFamily="34" charset="0"/>
              </a:rPr>
              <a:t>Роль учителя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55600" y="3644900"/>
            <a:ext cx="4046538" cy="223202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marL="0" lvl="1" defTabSz="577850" fontAlgn="auto">
              <a:lnSpc>
                <a:spcPct val="90000"/>
              </a:lnSpc>
              <a:spcBef>
                <a:spcPts val="0"/>
              </a:spcBef>
              <a:spcAft>
                <a:spcPct val="15000"/>
              </a:spcAft>
              <a:defRPr/>
            </a:pPr>
            <a:r>
              <a:rPr lang="ru-RU" sz="1600" dirty="0">
                <a:solidFill>
                  <a:prstClr val="black"/>
                </a:solidFill>
                <a:latin typeface="Arial Narrow" pitchFamily="34" charset="0"/>
                <a:cs typeface="Arial" panose="020B0604020202020204" pitchFamily="34" charset="0"/>
              </a:rPr>
              <a:t>четкое формулирование критериев оценивания в соответствии с целями обучения;</a:t>
            </a:r>
          </a:p>
          <a:p>
            <a:pPr marL="0" lvl="1" defTabSz="577850" fontAlgn="auto">
              <a:lnSpc>
                <a:spcPct val="90000"/>
              </a:lnSpc>
              <a:spcBef>
                <a:spcPts val="0"/>
              </a:spcBef>
              <a:spcAft>
                <a:spcPct val="15000"/>
              </a:spcAft>
              <a:defRPr/>
            </a:pPr>
            <a:r>
              <a:rPr lang="ru-RU" sz="1600" dirty="0">
                <a:solidFill>
                  <a:prstClr val="black"/>
                </a:solidFill>
                <a:latin typeface="Arial Narrow" pitchFamily="34" charset="0"/>
                <a:cs typeface="Arial" panose="020B0604020202020204" pitchFamily="34" charset="0"/>
              </a:rPr>
              <a:t>составление заданий в соответствии с целями обучения и критериями оценивания;</a:t>
            </a:r>
          </a:p>
          <a:p>
            <a:pPr marL="0" lvl="1" defTabSz="577850" fontAlgn="auto">
              <a:lnSpc>
                <a:spcPct val="90000"/>
              </a:lnSpc>
              <a:spcBef>
                <a:spcPts val="0"/>
              </a:spcBef>
              <a:spcAft>
                <a:spcPct val="15000"/>
              </a:spcAft>
              <a:defRPr/>
            </a:pPr>
            <a:r>
              <a:rPr lang="ru-RU" sz="1600" dirty="0">
                <a:solidFill>
                  <a:prstClr val="black"/>
                </a:solidFill>
                <a:latin typeface="Arial Narrow" pitchFamily="34" charset="0"/>
                <a:cs typeface="Arial" panose="020B0604020202020204" pitchFamily="34" charset="0"/>
              </a:rPr>
              <a:t>разработка дескрипторов к заданиям;</a:t>
            </a:r>
          </a:p>
          <a:p>
            <a:pPr marL="0" lvl="1" defTabSz="577850" fontAlgn="auto">
              <a:lnSpc>
                <a:spcPct val="90000"/>
              </a:lnSpc>
              <a:spcBef>
                <a:spcPts val="0"/>
              </a:spcBef>
              <a:spcAft>
                <a:spcPct val="15000"/>
              </a:spcAft>
              <a:defRPr/>
            </a:pPr>
            <a:r>
              <a:rPr lang="ru-RU" sz="1600" dirty="0">
                <a:solidFill>
                  <a:prstClr val="black"/>
                </a:solidFill>
                <a:latin typeface="Arial Narrow" pitchFamily="34" charset="0"/>
                <a:cs typeface="Arial" panose="020B0604020202020204" pitchFamily="34" charset="0"/>
              </a:rPr>
              <a:t>обеспечение учащихся эффективной обратной связью;</a:t>
            </a:r>
          </a:p>
          <a:p>
            <a:pPr marL="0" lvl="1" defTabSz="577850" fontAlgn="auto">
              <a:lnSpc>
                <a:spcPct val="90000"/>
              </a:lnSpc>
              <a:spcBef>
                <a:spcPts val="0"/>
              </a:spcBef>
              <a:spcAft>
                <a:spcPct val="15000"/>
              </a:spcAft>
              <a:defRPr/>
            </a:pPr>
            <a:r>
              <a:rPr lang="ru-RU" sz="1600" dirty="0">
                <a:solidFill>
                  <a:prstClr val="black"/>
                </a:solidFill>
                <a:latin typeface="Arial Narrow" pitchFamily="34" charset="0"/>
                <a:cs typeface="Arial" panose="020B0604020202020204" pitchFamily="34" charset="0"/>
              </a:rPr>
              <a:t>корректировка процесса преподавания и оценивания.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570413" y="3225800"/>
            <a:ext cx="3889375" cy="4191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prstClr val="black"/>
                </a:solidFill>
                <a:latin typeface="Arial Narrow" pitchFamily="34" charset="0"/>
              </a:rPr>
              <a:t>Формы проведения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4643438" y="3789363"/>
            <a:ext cx="3816350" cy="201453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marL="274320" indent="-274320" fontAlgn="auto">
              <a:spcBef>
                <a:spcPct val="20000"/>
              </a:spcBef>
              <a:spcAft>
                <a:spcPts val="0"/>
              </a:spcAft>
              <a:buClr>
                <a:srgbClr val="A5B592"/>
              </a:buClr>
              <a:buSzPct val="85000"/>
              <a:buFont typeface="Wingdings 2"/>
              <a:buChar char=""/>
              <a:defRPr/>
            </a:pPr>
            <a:r>
              <a:rPr lang="ru-RU" sz="1600" dirty="0">
                <a:solidFill>
                  <a:prstClr val="black"/>
                </a:solidFill>
                <a:latin typeface="Georgia"/>
              </a:rPr>
              <a:t>индивидуальная</a:t>
            </a:r>
          </a:p>
          <a:p>
            <a:pPr marL="274320" indent="-274320" fontAlgn="auto">
              <a:spcBef>
                <a:spcPct val="20000"/>
              </a:spcBef>
              <a:spcAft>
                <a:spcPts val="0"/>
              </a:spcAft>
              <a:buClr>
                <a:srgbClr val="A5B592"/>
              </a:buClr>
              <a:buSzPct val="85000"/>
              <a:buFont typeface="Wingdings 2"/>
              <a:buChar char=""/>
              <a:defRPr/>
            </a:pPr>
            <a:r>
              <a:rPr lang="ru-RU" sz="1600" dirty="0">
                <a:solidFill>
                  <a:prstClr val="black"/>
                </a:solidFill>
                <a:latin typeface="Georgia"/>
              </a:rPr>
              <a:t>в парах</a:t>
            </a:r>
          </a:p>
          <a:p>
            <a:pPr marL="274320" indent="-274320" fontAlgn="auto">
              <a:spcBef>
                <a:spcPct val="20000"/>
              </a:spcBef>
              <a:spcAft>
                <a:spcPts val="0"/>
              </a:spcAft>
              <a:buClr>
                <a:srgbClr val="A5B592"/>
              </a:buClr>
              <a:buSzPct val="85000"/>
              <a:buFont typeface="Wingdings 2"/>
              <a:buChar char=""/>
              <a:defRPr/>
            </a:pPr>
            <a:r>
              <a:rPr lang="ru-RU" sz="1600" dirty="0">
                <a:solidFill>
                  <a:prstClr val="black"/>
                </a:solidFill>
                <a:latin typeface="Georgia"/>
              </a:rPr>
              <a:t>в группах</a:t>
            </a:r>
          </a:p>
          <a:p>
            <a:pPr marL="274320" indent="-274320" fontAlgn="auto">
              <a:spcBef>
                <a:spcPct val="20000"/>
              </a:spcBef>
              <a:spcAft>
                <a:spcPts val="0"/>
              </a:spcAft>
              <a:buClr>
                <a:srgbClr val="A5B592"/>
              </a:buClr>
              <a:buSzPct val="85000"/>
              <a:buFont typeface="Wingdings 2"/>
              <a:buChar char=""/>
              <a:defRPr/>
            </a:pPr>
            <a:r>
              <a:rPr lang="ru-RU" sz="1600" dirty="0">
                <a:solidFill>
                  <a:prstClr val="black"/>
                </a:solidFill>
                <a:latin typeface="Georgia"/>
              </a:rPr>
              <a:t>в группах сменного состава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7942" y="883552"/>
            <a:ext cx="7886700" cy="473371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Процесс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формативного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 оценивания</a:t>
            </a:r>
          </a:p>
        </p:txBody>
      </p:sp>
      <p:pic>
        <p:nvPicPr>
          <p:cNvPr id="124930" name="Picture 2" descr="C:\Users\Shilibekova_a\Downloads\1453806085 (1).jpg"/>
          <p:cNvPicPr>
            <a:picLocks noChangeAspect="1" noChangeArrowheads="1"/>
          </p:cNvPicPr>
          <p:nvPr/>
        </p:nvPicPr>
        <p:blipFill>
          <a:blip r:embed="rId2"/>
          <a:srcRect t="1295" b="11378"/>
          <a:stretch>
            <a:fillRect/>
          </a:stretch>
        </p:blipFill>
        <p:spPr bwMode="auto">
          <a:xfrm>
            <a:off x="309563" y="1323975"/>
            <a:ext cx="8645525" cy="448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 стрелкой 6"/>
          <p:cNvCxnSpPr/>
          <p:nvPr/>
        </p:nvCxnSpPr>
        <p:spPr>
          <a:xfrm flipV="1">
            <a:off x="5651500" y="4941888"/>
            <a:ext cx="1223963" cy="5032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5651500" y="5445125"/>
            <a:ext cx="1296988" cy="5048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8313" y="1196975"/>
            <a:ext cx="8229600" cy="1108075"/>
          </a:xfrm>
        </p:spPr>
        <p:txBody>
          <a:bodyPr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ru-RU" sz="2800" dirty="0" smtClean="0">
              <a:latin typeface="Arial Narrow" panose="020B0606020202030204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ru-RU" sz="2800" dirty="0" smtClean="0">
              <a:latin typeface="Arial Narrow" panose="020B0606020202030204" pitchFamily="34" charset="0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ru-RU" sz="2800" dirty="0">
              <a:latin typeface="Arial Narrow" panose="020B060602020203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864096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dirty="0">
                <a:solidFill>
                  <a:schemeClr val="tx1"/>
                </a:solidFill>
                <a:effectLst/>
                <a:latin typeface="Arial Narrow" panose="020B0606020202030204" pitchFamily="34" charset="0"/>
              </a:rPr>
              <a:t>Для эффективного </a:t>
            </a:r>
            <a:r>
              <a:rPr lang="ru-RU" sz="3200" dirty="0" err="1">
                <a:solidFill>
                  <a:schemeClr val="tx1"/>
                </a:solidFill>
                <a:effectLst/>
                <a:latin typeface="Arial Narrow" panose="020B0606020202030204" pitchFamily="34" charset="0"/>
              </a:rPr>
              <a:t>формативного</a:t>
            </a:r>
            <a:r>
              <a:rPr lang="ru-RU" sz="3200" dirty="0">
                <a:solidFill>
                  <a:schemeClr val="tx1"/>
                </a:solidFill>
                <a:effectLst/>
                <a:latin typeface="Arial Narrow" panose="020B0606020202030204" pitchFamily="34" charset="0"/>
              </a:rPr>
              <a:t> оценивания необходимы</a:t>
            </a:r>
            <a:br>
              <a:rPr lang="ru-RU" sz="3200" dirty="0">
                <a:solidFill>
                  <a:schemeClr val="tx1"/>
                </a:solidFill>
                <a:effectLst/>
                <a:latin typeface="Arial Narrow" panose="020B0606020202030204" pitchFamily="34" charset="0"/>
              </a:rPr>
            </a:br>
            <a:endParaRPr lang="ru-RU" sz="3200" dirty="0">
              <a:solidFill>
                <a:schemeClr val="accent1"/>
              </a:solidFill>
              <a:effectLst/>
              <a:latin typeface="Arial Narrow" panose="020B0606020202030204" pitchFamily="34" charset="0"/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395536" y="1412776"/>
          <a:ext cx="8496944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5958" name="TextBox 4"/>
          <p:cNvSpPr txBox="1">
            <a:spLocks noChangeArrowheads="1"/>
          </p:cNvSpPr>
          <p:nvPr/>
        </p:nvSpPr>
        <p:spPr bwMode="auto">
          <a:xfrm>
            <a:off x="1427163" y="3357563"/>
            <a:ext cx="1200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latin typeface="Arial Narrow" pitchFamily="34" charset="0"/>
              </a:rPr>
              <a:t>Результат </a:t>
            </a:r>
          </a:p>
        </p:txBody>
      </p:sp>
      <p:sp>
        <p:nvSpPr>
          <p:cNvPr id="10" name="Овал 9"/>
          <p:cNvSpPr/>
          <p:nvPr/>
        </p:nvSpPr>
        <p:spPr>
          <a:xfrm>
            <a:off x="6875463" y="3906838"/>
            <a:ext cx="2017712" cy="146685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/>
              <a:t>Алгоритм достижения результата (шаги выполнения заданий) </a:t>
            </a:r>
          </a:p>
        </p:txBody>
      </p:sp>
      <p:sp>
        <p:nvSpPr>
          <p:cNvPr id="12" name="Овал 11"/>
          <p:cNvSpPr/>
          <p:nvPr/>
        </p:nvSpPr>
        <p:spPr>
          <a:xfrm>
            <a:off x="6969125" y="5589588"/>
            <a:ext cx="1924050" cy="1019175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/>
              <a:t>Доступность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/>
              <a:t>Точность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/>
              <a:t>Конкретность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7" name="Номер слайда 2"/>
          <p:cNvSpPr txBox="1">
            <a:spLocks noGrp="1"/>
          </p:cNvSpPr>
          <p:nvPr/>
        </p:nvSpPr>
        <p:spPr bwMode="auto">
          <a:xfrm>
            <a:off x="8647113" y="6408738"/>
            <a:ext cx="366712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A8F47C92-3472-4752-87B0-14E2930D2F75}" type="slidenum">
              <a:rPr lang="ru-RU" sz="1000">
                <a:solidFill>
                  <a:srgbClr val="898989"/>
                </a:solidFill>
                <a:latin typeface="Lucida Sans Unicode" pitchFamily="34" charset="0"/>
              </a:rPr>
              <a:pPr algn="r"/>
              <a:t>8</a:t>
            </a:fld>
            <a:endParaRPr lang="ru-RU" sz="1000">
              <a:solidFill>
                <a:srgbClr val="898989"/>
              </a:solidFill>
              <a:latin typeface="Lucida Sans Unicode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/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ФОРМАТИВНОЕ ОЦЕНИВАНИЕ</a:t>
            </a:r>
            <a:endParaRPr lang="ru-RU" dirty="0">
              <a:solidFill>
                <a:schemeClr val="accent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6979" name="Прямоугольник 4"/>
          <p:cNvSpPr>
            <a:spLocks noChangeArrowheads="1"/>
          </p:cNvSpPr>
          <p:nvPr/>
        </p:nvSpPr>
        <p:spPr bwMode="auto">
          <a:xfrm>
            <a:off x="503238" y="3860800"/>
            <a:ext cx="8208962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latin typeface="Arial Narrow" pitchFamily="34" charset="0"/>
              </a:rPr>
              <a:t> </a:t>
            </a:r>
          </a:p>
          <a:p>
            <a:r>
              <a:rPr lang="ru-RU">
                <a:latin typeface="Lucida Sans Unicode" pitchFamily="34" charset="0"/>
              </a:rPr>
              <a:t>     </a:t>
            </a:r>
          </a:p>
        </p:txBody>
      </p:sp>
      <p:pic>
        <p:nvPicPr>
          <p:cNvPr id="126980" name="Picture 2" descr="http://fishinkz.ru/img/map-water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7450" y="1628775"/>
            <a:ext cx="7110413" cy="3827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4294967295"/>
          </p:nvPr>
        </p:nvGraphicFramePr>
        <p:xfrm>
          <a:off x="323850" y="908050"/>
          <a:ext cx="8569325" cy="5168900"/>
        </p:xfrm>
        <a:graphic>
          <a:graphicData uri="http://schemas.openxmlformats.org/drawingml/2006/table">
            <a:tbl>
              <a:tblPr/>
              <a:tblGrid>
                <a:gridCol w="1911350"/>
                <a:gridCol w="6657975"/>
              </a:tblGrid>
              <a:tr h="1920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Цель обучения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4922" marR="24922" marT="3461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2.1.3.2 Показать на карте Казахстана свою область, крупные реки, города и дороги  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4922" marR="24922" marT="3461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83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Уровень навыков мышления 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922" marR="24922" marT="3461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Применение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922" marR="24922" marT="3461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78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Критерий оценивания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922" marR="24922" marT="3461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Находит объекты на карте  </a:t>
                      </a:r>
                    </a:p>
                  </a:txBody>
                  <a:tcPr marL="24922" marR="24922" marT="3461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622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Задание 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4922" marR="24922" marT="3461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Задание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Внимательно рассмотрите карту Казахстана. Найдите на ней свою область, крупные реки и города. Запишите в контрольную тетрадь названия своей области, рек и городов.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k-K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k-K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k-K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k-K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k-K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k-K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k-K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922" marR="24922" marT="3461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25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Критерий оценивания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922" marR="24922" marT="3461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Дескрипторы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4922" marR="24922" marT="3461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70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Находит объекты на карте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4922" marR="24922" marT="3461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kk-K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записывает в тетрадь названия своей области, рек и крупных городов;</a:t>
                      </a:r>
                    </a:p>
                    <a:p>
                      <a:pPr marL="285750" marR="0" lvl="0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находит на карте Казахстана свою область, крупные города и реки.  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4922" marR="24922" marT="3461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179512" y="188640"/>
            <a:ext cx="8640960" cy="648072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dirty="0" smtClean="0">
                <a:solidFill>
                  <a:srgbClr val="98C723"/>
                </a:solidFill>
                <a:latin typeface="Arial Narrow" panose="020B0606020202030204" pitchFamily="34" charset="0"/>
              </a:rPr>
              <a:t>ФОРМАТИВНОЕ ОЦЕНИВАНИЕ</a:t>
            </a:r>
            <a:endParaRPr lang="ru-RU" dirty="0"/>
          </a:p>
        </p:txBody>
      </p:sp>
      <p:pic>
        <p:nvPicPr>
          <p:cNvPr id="128025" name="Рисунок 4" descr="E:\Desktop\Безымянный.png"/>
          <p:cNvPicPr>
            <a:picLocks noChangeAspect="1" noChangeArrowheads="1"/>
          </p:cNvPicPr>
          <p:nvPr/>
        </p:nvPicPr>
        <p:blipFill>
          <a:blip r:embed="rId2"/>
          <a:srcRect r="46101" b="52000"/>
          <a:stretch>
            <a:fillRect/>
          </a:stretch>
        </p:blipFill>
        <p:spPr bwMode="auto">
          <a:xfrm>
            <a:off x="4211638" y="3357563"/>
            <a:ext cx="3476625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Составная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9_Открытая">
  <a:themeElements>
    <a:clrScheme name="Составная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Открытая">
  <a:themeElements>
    <a:clrScheme name="Составная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Открытая">
  <a:themeElements>
    <a:clrScheme name="Составная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Открытая">
  <a:themeElements>
    <a:clrScheme name="Составная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Открытая">
  <a:themeElements>
    <a:clrScheme name="Составная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Открытая">
  <a:themeElements>
    <a:clrScheme name="Составная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Открытая">
  <a:themeElements>
    <a:clrScheme name="Составная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Открытая">
  <a:themeElements>
    <a:clrScheme name="Составная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8_Открытая">
  <a:themeElements>
    <a:clrScheme name="Составная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3236</TotalTime>
  <Words>770</Words>
  <Application>Microsoft Office PowerPoint</Application>
  <PresentationFormat>Экран (4:3)</PresentationFormat>
  <Paragraphs>169</Paragraphs>
  <Slides>19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Шаблон оформления</vt:lpstr>
      </vt:variant>
      <vt:variant>
        <vt:i4>111</vt:i4>
      </vt:variant>
      <vt:variant>
        <vt:lpstr>Заголовки слайдов</vt:lpstr>
      </vt:variant>
      <vt:variant>
        <vt:i4>19</vt:i4>
      </vt:variant>
    </vt:vector>
  </HeadingPairs>
  <TitlesOfParts>
    <vt:vector size="141" baseType="lpstr">
      <vt:lpstr>Arial</vt:lpstr>
      <vt:lpstr>Lucida Sans Unicode</vt:lpstr>
      <vt:lpstr>Wingdings 3</vt:lpstr>
      <vt:lpstr>Verdana</vt:lpstr>
      <vt:lpstr>Wingdings 2</vt:lpstr>
      <vt:lpstr>Calibri</vt:lpstr>
      <vt:lpstr>Univers</vt:lpstr>
      <vt:lpstr>Arial Narrow</vt:lpstr>
      <vt:lpstr>Times New Roman</vt:lpstr>
      <vt:lpstr>Georgia</vt:lpstr>
      <vt:lpstr>Wingdings</vt:lpstr>
      <vt:lpstr>Открытая</vt:lpstr>
      <vt:lpstr>1_Открытая</vt:lpstr>
      <vt:lpstr>2_Открытая</vt:lpstr>
      <vt:lpstr>3_Открытая</vt:lpstr>
      <vt:lpstr>4_Открытая</vt:lpstr>
      <vt:lpstr>5_Открытая</vt:lpstr>
      <vt:lpstr>6_Открытая</vt:lpstr>
      <vt:lpstr>7_Открытая</vt:lpstr>
      <vt:lpstr>8_Открытая</vt:lpstr>
      <vt:lpstr>9_Открытая</vt:lpstr>
      <vt:lpstr>Открытая</vt:lpstr>
      <vt:lpstr>Открытая</vt:lpstr>
      <vt:lpstr>Открытая</vt:lpstr>
      <vt:lpstr>Открытая</vt:lpstr>
      <vt:lpstr>Открытая</vt:lpstr>
      <vt:lpstr>Открытая</vt:lpstr>
      <vt:lpstr>Открытая</vt:lpstr>
      <vt:lpstr>Открытая</vt:lpstr>
      <vt:lpstr>Открытая</vt:lpstr>
      <vt:lpstr>Открытая</vt:lpstr>
      <vt:lpstr>Открытая</vt:lpstr>
      <vt:lpstr>1_Открытая</vt:lpstr>
      <vt:lpstr>1_Открытая</vt:lpstr>
      <vt:lpstr>1_Открытая</vt:lpstr>
      <vt:lpstr>1_Открытая</vt:lpstr>
      <vt:lpstr>1_Открытая</vt:lpstr>
      <vt:lpstr>1_Открытая</vt:lpstr>
      <vt:lpstr>1_Открытая</vt:lpstr>
      <vt:lpstr>1_Открытая</vt:lpstr>
      <vt:lpstr>1_Открытая</vt:lpstr>
      <vt:lpstr>1_Открытая</vt:lpstr>
      <vt:lpstr>2_Открытая</vt:lpstr>
      <vt:lpstr>2_Открытая</vt:lpstr>
      <vt:lpstr>2_Открытая</vt:lpstr>
      <vt:lpstr>2_Открытая</vt:lpstr>
      <vt:lpstr>2_Открытая</vt:lpstr>
      <vt:lpstr>2_Открытая</vt:lpstr>
      <vt:lpstr>2_Открытая</vt:lpstr>
      <vt:lpstr>2_Открытая</vt:lpstr>
      <vt:lpstr>2_Открытая</vt:lpstr>
      <vt:lpstr>2_Открытая</vt:lpstr>
      <vt:lpstr>3_Открытая</vt:lpstr>
      <vt:lpstr>3_Открытая</vt:lpstr>
      <vt:lpstr>3_Открытая</vt:lpstr>
      <vt:lpstr>3_Открытая</vt:lpstr>
      <vt:lpstr>3_Открытая</vt:lpstr>
      <vt:lpstr>3_Открытая</vt:lpstr>
      <vt:lpstr>3_Открытая</vt:lpstr>
      <vt:lpstr>3_Открытая</vt:lpstr>
      <vt:lpstr>3_Открытая</vt:lpstr>
      <vt:lpstr>3_Открытая</vt:lpstr>
      <vt:lpstr>4_Открытая</vt:lpstr>
      <vt:lpstr>4_Открытая</vt:lpstr>
      <vt:lpstr>4_Открытая</vt:lpstr>
      <vt:lpstr>4_Открытая</vt:lpstr>
      <vt:lpstr>4_Открытая</vt:lpstr>
      <vt:lpstr>4_Открытая</vt:lpstr>
      <vt:lpstr>4_Открытая</vt:lpstr>
      <vt:lpstr>4_Открытая</vt:lpstr>
      <vt:lpstr>4_Открытая</vt:lpstr>
      <vt:lpstr>4_Открытая</vt:lpstr>
      <vt:lpstr>5_Открытая</vt:lpstr>
      <vt:lpstr>5_Открытая</vt:lpstr>
      <vt:lpstr>5_Открытая</vt:lpstr>
      <vt:lpstr>5_Открытая</vt:lpstr>
      <vt:lpstr>5_Открытая</vt:lpstr>
      <vt:lpstr>5_Открытая</vt:lpstr>
      <vt:lpstr>5_Открытая</vt:lpstr>
      <vt:lpstr>5_Открытая</vt:lpstr>
      <vt:lpstr>5_Открытая</vt:lpstr>
      <vt:lpstr>5_Открытая</vt:lpstr>
      <vt:lpstr>6_Открытая</vt:lpstr>
      <vt:lpstr>6_Открытая</vt:lpstr>
      <vt:lpstr>6_Открытая</vt:lpstr>
      <vt:lpstr>6_Открытая</vt:lpstr>
      <vt:lpstr>6_Открытая</vt:lpstr>
      <vt:lpstr>6_Открытая</vt:lpstr>
      <vt:lpstr>6_Открытая</vt:lpstr>
      <vt:lpstr>6_Открытая</vt:lpstr>
      <vt:lpstr>6_Открытая</vt:lpstr>
      <vt:lpstr>6_Открытая</vt:lpstr>
      <vt:lpstr>7_Открытая</vt:lpstr>
      <vt:lpstr>7_Открытая</vt:lpstr>
      <vt:lpstr>7_Открытая</vt:lpstr>
      <vt:lpstr>7_Открытая</vt:lpstr>
      <vt:lpstr>7_Открытая</vt:lpstr>
      <vt:lpstr>7_Открытая</vt:lpstr>
      <vt:lpstr>7_Открытая</vt:lpstr>
      <vt:lpstr>7_Открытая</vt:lpstr>
      <vt:lpstr>7_Открытая</vt:lpstr>
      <vt:lpstr>7_Открытая</vt:lpstr>
      <vt:lpstr>8_Открытая</vt:lpstr>
      <vt:lpstr>8_Открытая</vt:lpstr>
      <vt:lpstr>8_Открытая</vt:lpstr>
      <vt:lpstr>8_Открытая</vt:lpstr>
      <vt:lpstr>8_Открытая</vt:lpstr>
      <vt:lpstr>8_Открытая</vt:lpstr>
      <vt:lpstr>8_Открытая</vt:lpstr>
      <vt:lpstr>8_Открытая</vt:lpstr>
      <vt:lpstr>8_Открытая</vt:lpstr>
      <vt:lpstr>8_Открытая</vt:lpstr>
      <vt:lpstr>9_Открытая</vt:lpstr>
      <vt:lpstr>9_Открытая</vt:lpstr>
      <vt:lpstr>9_Открытая</vt:lpstr>
      <vt:lpstr>9_Открытая</vt:lpstr>
      <vt:lpstr>9_Открытая</vt:lpstr>
      <vt:lpstr>9_Открытая</vt:lpstr>
      <vt:lpstr>9_Открытая</vt:lpstr>
      <vt:lpstr>9_Открытая</vt:lpstr>
      <vt:lpstr>9_Открытая</vt:lpstr>
      <vt:lpstr>9_Открытая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Елена</cp:lastModifiedBy>
  <cp:revision>208</cp:revision>
  <cp:lastPrinted>2016-01-27T03:23:51Z</cp:lastPrinted>
  <dcterms:created xsi:type="dcterms:W3CDTF">2016-01-18T04:24:37Z</dcterms:created>
  <dcterms:modified xsi:type="dcterms:W3CDTF">2016-12-19T03:48:29Z</dcterms:modified>
</cp:coreProperties>
</file>