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0" r:id="rId5"/>
    <p:sldId id="258" r:id="rId6"/>
    <p:sldId id="275" r:id="rId7"/>
    <p:sldId id="259" r:id="rId8"/>
    <p:sldId id="279" r:id="rId9"/>
    <p:sldId id="261" r:id="rId10"/>
    <p:sldId id="265" r:id="rId11"/>
    <p:sldId id="266" r:id="rId12"/>
    <p:sldId id="267" r:id="rId13"/>
    <p:sldId id="263" r:id="rId14"/>
    <p:sldId id="268" r:id="rId15"/>
    <p:sldId id="264" r:id="rId16"/>
    <p:sldId id="269" r:id="rId17"/>
    <p:sldId id="270" r:id="rId18"/>
    <p:sldId id="271" r:id="rId19"/>
    <p:sldId id="272" r:id="rId20"/>
    <p:sldId id="273" r:id="rId21"/>
    <p:sldId id="274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 varScale="1">
        <p:scale>
          <a:sx n="87" d="100"/>
          <a:sy n="87" d="100"/>
        </p:scale>
        <p:origin x="-14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solidFill>
                  <a:srgbClr val="FF0000"/>
                </a:solidFill>
              </a:rPr>
              <a:t>Павлодар қаласының</a:t>
            </a:r>
            <a:br>
              <a:rPr lang="kk-KZ" b="1" dirty="0" smtClean="0">
                <a:solidFill>
                  <a:srgbClr val="FF0000"/>
                </a:solidFill>
              </a:rPr>
            </a:br>
            <a:r>
              <a:rPr lang="kk-KZ" b="1" dirty="0" smtClean="0">
                <a:solidFill>
                  <a:srgbClr val="FF0000"/>
                </a:solidFill>
              </a:rPr>
              <a:t> №14 жалпы орта мектебі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132856"/>
            <a:ext cx="7200800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71" y="476672"/>
            <a:ext cx="8819910" cy="5904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985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65998"/>
            <a:ext cx="8357120" cy="5787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7726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920880" cy="6122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1383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40768"/>
            <a:ext cx="6827713" cy="46137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3059832" y="260648"/>
            <a:ext cx="28963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Спортзал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657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33" y="757129"/>
            <a:ext cx="7550724" cy="5408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079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5052"/>
            <a:ext cx="7653485" cy="49647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5116" y="523999"/>
            <a:ext cx="63078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Шахмат </a:t>
            </a:r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үйірме бөлмесі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345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фото на слайд\20180206_1210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560840" cy="5256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565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фото на слайд\20180206_1211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856984" cy="55885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42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560874"/>
            <a:ext cx="62223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«Робототехника» бөлмесі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F:\фото на слайд\20180206_122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14" y="1268760"/>
            <a:ext cx="850627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977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фото на слайд\20180206_1227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57250"/>
            <a:ext cx="838842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837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5112568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І санатты ұстаздар- 12</a:t>
            </a:r>
            <a:b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ІІ санатты ұстаздар- 5</a:t>
            </a:r>
            <a:b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Жоғары санатты ұстаздар- 24</a:t>
            </a:r>
            <a:b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Санатсыз-24</a:t>
            </a:r>
            <a:b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Мектеп 2 ауысыммен жұмыс жасайды. Мектепте 710 оқушы</a:t>
            </a:r>
            <a:r>
              <a:rPr lang="kk-KZ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7030A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фото на слайд\20180206_1227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44674"/>
            <a:ext cx="8820472" cy="514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320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9497" y="404664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i="1" dirty="0" smtClean="0"/>
              <a:t>Жыл сайын мектеп оқушылары мектеп лагерінде қызықты демалады</a:t>
            </a:r>
            <a:endParaRPr lang="ru-RU" b="1" i="1" dirty="0"/>
          </a:p>
        </p:txBody>
      </p:sp>
      <p:pic>
        <p:nvPicPr>
          <p:cNvPr id="13315" name="Picture 3" descr="F:\фото на слайд\20170613_1206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03" y="1208491"/>
            <a:ext cx="8651371" cy="514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8602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фото на слайд\20170614_1058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036496" cy="5452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620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фото на слайд\20170614_110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46176" y="941410"/>
            <a:ext cx="660073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800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фото на слайд\20170616_1121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889248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652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фото на слайд\IMG-20180207-WA0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268760"/>
            <a:ext cx="5976664" cy="4482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915816" y="218172"/>
            <a:ext cx="25429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4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Асхана</a:t>
            </a:r>
            <a:endParaRPr lang="ru-RU" sz="48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фото на слайд\IMG-20180207-WA00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24744"/>
            <a:ext cx="633670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фото на слайд\20170610_19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8064893" cy="45365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2051720" y="620688"/>
            <a:ext cx="633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Мәжіліс залы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7776864" cy="5112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6064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\Desktop\фото на слайд\IMG-20180207-WA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7" y="1340768"/>
            <a:ext cx="6408712" cy="4705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915816" y="692696"/>
            <a:ext cx="32603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i="1" dirty="0" smtClean="0"/>
              <a:t>Кітапхана</a:t>
            </a:r>
            <a:endParaRPr lang="ru-RU" sz="4400" b="1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75" y="764704"/>
            <a:ext cx="717520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575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фото на слайд\20170105_125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0592" y="8037512"/>
            <a:ext cx="31254304" cy="1758054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83989" y="548680"/>
            <a:ext cx="8690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Мектепте “Әскери Даңқ мұражайы” бар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6336704" cy="4572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</TotalTime>
  <Words>33</Words>
  <Application>Microsoft Office PowerPoint</Application>
  <PresentationFormat>Экран (4:3)</PresentationFormat>
  <Paragraphs>10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Поток</vt:lpstr>
      <vt:lpstr>Павлодар қаласының  №14 жалпы орта мектебі </vt:lpstr>
      <vt:lpstr>І санатты ұстаздар- 12 ІІ санатты ұстаздар- 5 Жоғары санатты ұстаздар- 24 Санатсыз-24 Мектеп 2 ауысыммен жұмыс жасайды. Мектепте 710 оқушы.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Павлодар қаласының №14 жалпы орта мектебі </dc:title>
  <dc:creator>1</dc:creator>
  <cp:lastModifiedBy>1</cp:lastModifiedBy>
  <cp:revision>8</cp:revision>
  <dcterms:created xsi:type="dcterms:W3CDTF">2018-02-07T05:35:35Z</dcterms:created>
  <dcterms:modified xsi:type="dcterms:W3CDTF">2018-02-07T09:57:20Z</dcterms:modified>
</cp:coreProperties>
</file>