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0" r:id="rId5"/>
    <p:sldId id="258" r:id="rId6"/>
    <p:sldId id="275" r:id="rId7"/>
    <p:sldId id="259" r:id="rId8"/>
    <p:sldId id="279" r:id="rId9"/>
    <p:sldId id="261" r:id="rId10"/>
    <p:sldId id="265" r:id="rId11"/>
    <p:sldId id="266" r:id="rId12"/>
    <p:sldId id="267" r:id="rId13"/>
    <p:sldId id="263" r:id="rId14"/>
    <p:sldId id="268" r:id="rId15"/>
    <p:sldId id="264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</a:rPr>
              <a:t>Павлодар қаласының</a:t>
            </a:r>
            <a:br>
              <a:rPr lang="kk-KZ" b="1" dirty="0" smtClean="0">
                <a:solidFill>
                  <a:srgbClr val="FF0000"/>
                </a:solidFill>
              </a:rPr>
            </a:br>
            <a:r>
              <a:rPr lang="kk-KZ" b="1" dirty="0" smtClean="0">
                <a:solidFill>
                  <a:srgbClr val="FF0000"/>
                </a:solidFill>
              </a:rPr>
              <a:t> №14 жалпы орта мектебі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720080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1" y="476672"/>
            <a:ext cx="8819910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98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5998"/>
            <a:ext cx="8357120" cy="5787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72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920880" cy="612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8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827713" cy="461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059832" y="260648"/>
            <a:ext cx="2896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Спортзал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65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3" y="757129"/>
            <a:ext cx="7550724" cy="540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07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5052"/>
            <a:ext cx="7653485" cy="496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5116" y="523999"/>
            <a:ext cx="6307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 </a:t>
            </a:r>
            <a:r>
              <a:rPr lang="kk-KZ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үйірме бөлмесі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4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на слайд\20180206_121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560840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6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на слайд\20180206_12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56984" cy="558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60874"/>
            <a:ext cx="6222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«Робототехника» бөлмесі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фото на слайд\20180206_122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4" y="1268760"/>
            <a:ext cx="85062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7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 на слайд\20180206_122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7250"/>
            <a:ext cx="83884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3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5112568"/>
          </a:xfrm>
        </p:spPr>
        <p:txBody>
          <a:bodyPr>
            <a:normAutofit/>
          </a:bodyPr>
          <a:lstStyle/>
          <a:p>
            <a:pPr algn="ctr"/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І санатты ұстаздар- 12</a:t>
            </a:r>
            <a:b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ІІ санатты ұстаздар- 5</a:t>
            </a:r>
            <a:b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Жоғары санатты ұстаздар- 24</a:t>
            </a:r>
            <a:b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Санатсыз-24</a:t>
            </a:r>
            <a:b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Мектеп 2 ауысыммен жұмыс жасайды. Мектепте 710 оқушы</a:t>
            </a:r>
            <a:r>
              <a:rPr lang="kk-KZ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на слайд\20180206_122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674"/>
            <a:ext cx="8820472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20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497" y="40466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/>
              <a:t>Жыл сайын мектеп оқушылары мектеп лагерінде қызықты демалады</a:t>
            </a:r>
            <a:endParaRPr lang="ru-RU" b="1" i="1" dirty="0"/>
          </a:p>
        </p:txBody>
      </p:sp>
      <p:pic>
        <p:nvPicPr>
          <p:cNvPr id="13315" name="Picture 3" descr="F:\фото на слайд\20170613_120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3" y="1208491"/>
            <a:ext cx="8651371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860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фото на слайд\20170614_105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36496" cy="5452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62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 на слайд\20170614_11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6176" y="941410"/>
            <a:ext cx="660073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0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фото на слайд\20170616_112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9248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5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фото на слайд\IMG-20180207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5976664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15816" y="218172"/>
            <a:ext cx="254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4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Асхана</a:t>
            </a:r>
            <a:endParaRPr lang="ru-RU" sz="4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то на слайд\IMG-20180207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на слайд\20170610_19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8064893" cy="4536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051720" y="62068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800" b="1" i="1" dirty="0" smtClean="0">
                <a:latin typeface="Times New Roman" pitchFamily="18" charset="0"/>
                <a:cs typeface="Times New Roman" pitchFamily="18" charset="0"/>
              </a:rPr>
              <a:t>Мәжіліс залы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77686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06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фото на слайд\IMG-20180207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340768"/>
            <a:ext cx="6408712" cy="470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692696"/>
            <a:ext cx="3260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i="1" dirty="0" smtClean="0"/>
              <a:t>Кітапхана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5" y="764704"/>
            <a:ext cx="717520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57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на слайд\20170105_125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0592" y="8037512"/>
            <a:ext cx="31254304" cy="175805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3989" y="548680"/>
            <a:ext cx="8690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Мектепте “Әскери Даңқ мұражайы” бар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336704" cy="457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</TotalTime>
  <Words>33</Words>
  <Application>Microsoft Office PowerPoint</Application>
  <PresentationFormat>Экран (4:3)</PresentationFormat>
  <Paragraphs>10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Павлодар қаласының  №14 жалпы орта мектебі </vt:lpstr>
      <vt:lpstr>І санатты ұстаздар- 12 ІІ санатты ұстаздар- 5 Жоғары санатты ұстаздар- 24 Санатсыз-24 Мектеп 2 ауысыммен жұмыс жасайды. Мектепте 710 оқушы.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Павлодар қаласының №14 жалпы орта мектебі </dc:title>
  <dc:creator>1</dc:creator>
  <cp:lastModifiedBy>1</cp:lastModifiedBy>
  <cp:revision>8</cp:revision>
  <dcterms:created xsi:type="dcterms:W3CDTF">2018-02-07T05:35:35Z</dcterms:created>
  <dcterms:modified xsi:type="dcterms:W3CDTF">2018-02-07T09:57:20Z</dcterms:modified>
</cp:coreProperties>
</file>