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320" r:id="rId3"/>
    <p:sldId id="324" r:id="rId4"/>
    <p:sldId id="322" r:id="rId5"/>
    <p:sldId id="325" r:id="rId6"/>
    <p:sldId id="314" r:id="rId7"/>
    <p:sldId id="316" r:id="rId8"/>
    <p:sldId id="299" r:id="rId9"/>
    <p:sldId id="319" r:id="rId10"/>
    <p:sldId id="31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4326" autoAdjust="0"/>
  </p:normalViewPr>
  <p:slideViewPr>
    <p:cSldViewPr>
      <p:cViewPr>
        <p:scale>
          <a:sx n="80" d="100"/>
          <a:sy n="80" d="100"/>
        </p:scale>
        <p:origin x="-1662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16.08.2018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16.08.2018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16.08.2018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16.08.2018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16.08.2018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16.08.2018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16.08.2018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4.jpeg"/><Relationship Id="rId7" Type="http://schemas.openxmlformats.org/officeDocument/2006/relationships/image" Target="../media/image26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25.jpeg"/><Relationship Id="rId4" Type="http://schemas.microsoft.com/office/2007/relationships/hdphoto" Target="../media/hdphoto3.wdp"/><Relationship Id="rId9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Users\Рысты Шаймуратовна\Desktop\утка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5846" y="1301092"/>
            <a:ext cx="8496944" cy="1143000"/>
          </a:xfrm>
        </p:spPr>
        <p:txBody>
          <a:bodyPr/>
          <a:lstStyle/>
          <a:p>
            <a:pPr algn="l"/>
            <a:r>
              <a:rPr lang="ru-RU" sz="14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1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1 маусымнан бастап 30 тамызға дейін «Павлодар қаласының </a:t>
            </a:r>
            <a:br>
              <a:rPr lang="kk-KZ" sz="1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1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№ 41 денешынықтыру-сауықтыру бағытындағы жалпы орта білім беру бейіндік мектебі» ММ-де 2018-2019 оқу жылының 1- қазақ сыныбына өтініштер қабылданады.</a:t>
            </a:r>
            <a:r>
              <a:rPr lang="ru-RU" sz="1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i="1" u="sng" dirty="0" err="1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Білімі</a:t>
            </a:r>
            <a:r>
              <a:rPr lang="ru-RU" sz="1400" i="1" u="sng" dirty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sz="1400" i="1" u="sng" dirty="0" err="1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ұйымының</a:t>
            </a:r>
            <a:r>
              <a:rPr lang="ru-RU" sz="1400" i="1" u="sng" dirty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u="sng" dirty="0" err="1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бірінші</a:t>
            </a:r>
            <a:r>
              <a:rPr lang="ru-RU" sz="1400" i="1" u="sng" dirty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u="sng" dirty="0" err="1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сыныбына</a:t>
            </a:r>
            <a:r>
              <a:rPr lang="ru-RU" sz="1400" i="1" u="sng" dirty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i="1" u="sng" dirty="0" err="1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құжаттарды</a:t>
            </a:r>
            <a:r>
              <a:rPr lang="ru-RU" sz="1400" i="1" u="sng" dirty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u="sng" dirty="0" err="1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автоматты</a:t>
            </a:r>
            <a:r>
              <a:rPr lang="ru-RU" sz="1400" i="1" u="sng" dirty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u="sng" dirty="0" err="1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түрде</a:t>
            </a:r>
            <a:r>
              <a:rPr lang="ru-RU" sz="1400" i="1" u="sng" dirty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u="sng" dirty="0" err="1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қабылдау</a:t>
            </a:r>
            <a:r>
              <a:rPr lang="ru-RU" sz="1400" i="1" u="sng" dirty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i="1" u="sng" dirty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400" i="1" u="sng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i="1" u="sng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400" i="1" u="sng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ru-RU" sz="1400" i="1" u="sng" dirty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://smart-pavlodar.kz/web/ochered3/</a:t>
            </a:r>
            <a:br>
              <a:rPr lang="ru-RU" sz="1400" i="1" u="sng" dirty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effectLst/>
              </a:rPr>
              <a:t/>
            </a:r>
            <a:br>
              <a:rPr lang="ru-RU" sz="1400" dirty="0" smtClean="0">
                <a:solidFill>
                  <a:schemeClr val="bg2">
                    <a:lumMod val="10000"/>
                  </a:schemeClr>
                </a:solidFill>
                <a:effectLst/>
              </a:rPr>
            </a:br>
            <a:r>
              <a:rPr lang="en-US" altLang="ru-RU" sz="1400" i="1" u="sng" dirty="0" smtClean="0">
                <a:solidFill>
                  <a:schemeClr val="bg2">
                    <a:lumMod val="10000"/>
                  </a:schemeClr>
                </a:solidFill>
              </a:rPr>
              <a:t>http://bilim-pavlodar.gov.kz/</a:t>
            </a:r>
            <a:br>
              <a:rPr lang="en-US" altLang="ru-RU" sz="1400" i="1" u="sng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1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Қабылдау уақыты:</a:t>
            </a:r>
            <a:r>
              <a:rPr lang="ru-RU" sz="1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1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Дүйсенбі-жұма күндері:       сағат 9.00-ден – 13.00-ге дейін</a:t>
            </a:r>
            <a:r>
              <a:rPr lang="ru-RU" sz="1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1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14.30-дан – 18.30-ге дейін</a:t>
            </a:r>
            <a:br>
              <a:rPr lang="kk-KZ" sz="1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1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Сенбі, жексенбі - демалыс</a:t>
            </a:r>
            <a:r>
              <a:rPr lang="ru-RU" sz="1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1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Қажетті құжаттар:</a:t>
            </a:r>
            <a:r>
              <a:rPr lang="ru-RU" sz="1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kk-KZ" sz="1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өтініш</a:t>
            </a:r>
            <a:r>
              <a:rPr lang="ru-RU" sz="1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kk-KZ" sz="1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туу туралы куәлігінің көшірмесі (түп нұсқасы жеке тұлғаны анықтап растау үшін қажет)</a:t>
            </a:r>
            <a:r>
              <a:rPr lang="ru-RU" sz="1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kk-KZ" sz="1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дәрігерлік кәсіби-кеңес қорытындысы, № 086 /е нысаны (денсаулық паспорты)</a:t>
            </a:r>
            <a:r>
              <a:rPr lang="ru-RU" sz="1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kk-KZ" sz="1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3х4 көлемдегі фото суреттің 2 данасы</a:t>
            </a:r>
            <a:r>
              <a:rPr lang="ru-RU" sz="1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kk-KZ" sz="1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педагогикалық-медициналық-психологиялық комиссияның қорытындысы (бар болған жағдайда)</a:t>
            </a:r>
            <a:r>
              <a:rPr lang="ru-RU" sz="1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оле 4"/>
          <p:cNvSpPr txBox="1">
            <a:spLocks/>
          </p:cNvSpPr>
          <p:nvPr/>
        </p:nvSpPr>
        <p:spPr>
          <a:xfrm>
            <a:off x="1688656" y="188640"/>
            <a:ext cx="6791325" cy="1076325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kk-KZ" sz="2000" b="1" cap="all" dirty="0">
                <a:solidFill>
                  <a:srgbClr val="92D050"/>
                </a:solidFill>
                <a:effectLst/>
                <a:latin typeface="Times New Roman"/>
                <a:ea typeface="Times New Roman"/>
                <a:cs typeface="Times New Roman"/>
              </a:rPr>
              <a:t>Хабарландыру</a:t>
            </a:r>
            <a:r>
              <a:rPr lang="kk-KZ" sz="2000" b="1" cap="all" dirty="0">
                <a:effectLst/>
                <a:latin typeface="Times New Roman"/>
                <a:ea typeface="Times New Roman"/>
                <a:cs typeface="Times New Roman"/>
              </a:rPr>
              <a:t> 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kk-KZ" sz="2000" b="1" cap="all" dirty="0">
                <a:effectLst/>
                <a:latin typeface="Times New Roman"/>
                <a:ea typeface="Times New Roman"/>
                <a:cs typeface="Times New Roman"/>
              </a:rPr>
              <a:t> 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8" name="Поле 4"/>
          <p:cNvSpPr txBox="1">
            <a:spLocks/>
          </p:cNvSpPr>
          <p:nvPr/>
        </p:nvSpPr>
        <p:spPr>
          <a:xfrm>
            <a:off x="1684964" y="623859"/>
            <a:ext cx="6791325" cy="1076325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kk-KZ" sz="2000" b="1" cap="all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Құрметті ата-аналар!</a:t>
            </a:r>
            <a:r>
              <a:rPr lang="kk-KZ" sz="2000" b="1" cap="all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endParaRPr lang="ru-RU" sz="2000" dirty="0">
              <a:solidFill>
                <a:srgbClr val="FF0000"/>
              </a:solidFill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kk-KZ" sz="2000" b="1" cap="all" dirty="0">
                <a:effectLst/>
                <a:latin typeface="Times New Roman"/>
                <a:ea typeface="Times New Roman"/>
                <a:cs typeface="Times New Roman"/>
              </a:rPr>
              <a:t> 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6501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Users\21\Desktop\askwallpapers.com-329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5" y="5760"/>
            <a:ext cx="917751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7585" y="2420888"/>
            <a:ext cx="8496944" cy="1143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kk-KZ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2018-2019 оқу жылында </a:t>
            </a:r>
            <a:br>
              <a:rPr lang="kk-KZ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1-қазақ сыныбына </a:t>
            </a:r>
            <a:br>
              <a:rPr lang="kk-KZ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қабылдайтын мұғалім  туралы  </a:t>
            </a:r>
            <a:br>
              <a:rPr lang="kk-KZ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мәлімет</a:t>
            </a:r>
            <a:endParaRPr lang="ru-RU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3413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Users\Рысты Шаймуратовна\Desktop\Без названия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Users\21\Desktop\Новая папка (2)\DSCF416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67" t="28537" r="47513" b="12298"/>
          <a:stretch/>
        </p:blipFill>
        <p:spPr bwMode="auto">
          <a:xfrm>
            <a:off x="611560" y="1124744"/>
            <a:ext cx="3096344" cy="406254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3563888" y="1418658"/>
            <a:ext cx="6400800" cy="3474720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8872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600" b="1" i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36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Файзрахманова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Парида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Шайкеновна</a:t>
            </a:r>
            <a:endParaRPr lang="ru-RU" sz="36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i="1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600" b="1" i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kk-KZ" sz="3600" b="1" i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ілімі: Орта арнаулы</a:t>
            </a:r>
            <a:br>
              <a:rPr lang="kk-KZ" sz="3600" b="1" i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600" b="1" i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Санаты: Бірінші</a:t>
            </a:r>
            <a:br>
              <a:rPr lang="kk-KZ" sz="3600" b="1" i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600" b="1" i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Пед.өтілі: 32 жыл</a:t>
            </a:r>
            <a:endParaRPr lang="ru-RU" sz="3600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91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Users\Рысты Шаймуратовна\Desktop\Без назван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" y="0"/>
            <a:ext cx="92477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66907">
            <a:off x="1209835" y="1009001"/>
            <a:ext cx="3011943" cy="2619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7"/>
          <a:stretch/>
        </p:blipFill>
        <p:spPr bwMode="auto">
          <a:xfrm>
            <a:off x="1763688" y="2967487"/>
            <a:ext cx="1944216" cy="2752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45349">
            <a:off x="5225564" y="969687"/>
            <a:ext cx="3015537" cy="2619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4948">
            <a:off x="3377610" y="3157599"/>
            <a:ext cx="2884754" cy="2436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7" t="2954"/>
          <a:stretch/>
        </p:blipFill>
        <p:spPr bwMode="auto">
          <a:xfrm>
            <a:off x="6000041" y="3114136"/>
            <a:ext cx="1613396" cy="2315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79" b="-208"/>
          <a:stretch/>
        </p:blipFill>
        <p:spPr bwMode="auto">
          <a:xfrm rot="20479334">
            <a:off x="3266984" y="1261487"/>
            <a:ext cx="2739911" cy="2589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Объект 2"/>
          <p:cNvSpPr txBox="1">
            <a:spLocks/>
          </p:cNvSpPr>
          <p:nvPr/>
        </p:nvSpPr>
        <p:spPr>
          <a:xfrm>
            <a:off x="1272472" y="260648"/>
            <a:ext cx="6400800" cy="774314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8872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600" b="1" i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36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Мұғалім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жетістіктері</a:t>
            </a:r>
            <a:endParaRPr lang="ru-RU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3600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5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шаблоны презентаций на школьные темы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814"/>
            <a:ext cx="9167529" cy="694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1\Desktop\20160217_1143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55661"/>
            <a:ext cx="3147112" cy="26642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1\Desktop\2016-04-15 09.01.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774187"/>
            <a:ext cx="3126901" cy="2448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d:\Users\1\Desktop\Мадина сканер\CAM1064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42" y="3640708"/>
            <a:ext cx="3679778" cy="29523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1\Documents\дом7фото\20170429_09390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767965"/>
            <a:ext cx="3275856" cy="24568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27951" y="102975"/>
            <a:ext cx="90611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Ертеңгі елдің болашағы-білімді ұрпақ</a:t>
            </a:r>
            <a:endParaRPr lang="ru-RU" sz="4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3" descr="C:\Users\1\Documents\мои фото 17\20170413_13563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052" y="3861048"/>
            <a:ext cx="3761707" cy="2880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7330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Картинки по запросу шаблоны презентаций на школьные темы 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028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1\Documents\Новая папка\20170316_10273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14" y="394589"/>
            <a:ext cx="403244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1\Documents\Новая папка\20170316_11390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734" y="394588"/>
            <a:ext cx="3902698" cy="3013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1\Documents\фоточки\IMG-20170404-WA0022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8648"/>
          <a:stretch/>
        </p:blipFill>
        <p:spPr bwMode="auto">
          <a:xfrm>
            <a:off x="2483728" y="3418924"/>
            <a:ext cx="4541224" cy="3178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1490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d:\Users\21\Desktop\фото П.Ш\20170704_1045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32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219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Картинки по запросу оформление для слайд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8" y="3165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G:\22 наурыз фото\DSCF3206.JPG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656692"/>
            <a:ext cx="3240360" cy="2803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G:\22 наурыз фото\DSCF3220.JPG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46" y="548680"/>
            <a:ext cx="2970212" cy="30199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 descr="C:\Users\1\Desktop\Мадина сканер\IMG-20170504-WA001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870537"/>
            <a:ext cx="3722329" cy="26692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825841"/>
            <a:ext cx="2828652" cy="2934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 descr="d:\Users\1\Desktop\Мадина сканер\CAM0858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904342"/>
            <a:ext cx="3812884" cy="26692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952852" y="9680"/>
            <a:ext cx="51139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Мерекелік іс-шаралар</a:t>
            </a:r>
            <a:endParaRPr lang="ru-RU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286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G:\22 наурыз фото\DSCF3206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8964488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8429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461</TotalTime>
  <Words>18</Words>
  <Application>Microsoft Office PowerPoint</Application>
  <PresentationFormat>Экран (4:3)</PresentationFormat>
  <Paragraphs>12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Паркет</vt:lpstr>
      <vt:lpstr>Воздушный поток</vt:lpstr>
      <vt:lpstr>    1 маусымнан бастап 30 тамызға дейін «Павлодар қаласының  № 41 денешынықтыру-сауықтыру бағытындағы жалпы орта білім беру бейіндік мектебі» ММ-де 2018-2019 оқу жылының 1- қазақ сыныбына өтініштер қабылданады.  Білімі беру ұйымының бірінші сыныбына  құжаттарды автоматты түрде қабылдау  http://smart-pavlodar.kz/web/ochered3/  http://bilim-pavlodar.gov.kz/  Қабылдау уақыты: Дүйсенбі-жұма күндері:       сағат 9.00-ден – 13.00-ге дейін                                                   14.30-дан – 18.30-ге дейін  Сенбі, жексенбі - демалыс  Қажетті құжаттар: - өтініш - туу туралы куәлігінің көшірмесі (түп нұсқасы жеке тұлғаны анықтап растау үшін қажет) - дәрігерлік кәсіби-кеңес қорытындысы, № 086 /е нысаны (денсаулық паспорты) - 3х4 көлемдегі фото суреттің 2 данасы - педагогикалық-медициналық-психологиялық комиссияның қорытындысы (бар болған жағдайда) </vt:lpstr>
      <vt:lpstr>2018-2019 оқу жылында  1-қазақ сыныбына  қабылдайтын мұғалім  туралы   мәлімет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Жулдыз</dc:creator>
  <cp:lastModifiedBy>Учитель</cp:lastModifiedBy>
  <cp:revision>53</cp:revision>
  <dcterms:created xsi:type="dcterms:W3CDTF">2017-03-09T12:17:39Z</dcterms:created>
  <dcterms:modified xsi:type="dcterms:W3CDTF">2018-08-16T03:59:39Z</dcterms:modified>
</cp:coreProperties>
</file>