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0" r:id="rId3"/>
    <p:sldId id="299" r:id="rId4"/>
    <p:sldId id="303" r:id="rId5"/>
    <p:sldId id="304" r:id="rId6"/>
    <p:sldId id="305" r:id="rId7"/>
    <p:sldId id="302" r:id="rId8"/>
    <p:sldId id="311" r:id="rId9"/>
    <p:sldId id="297" r:id="rId10"/>
    <p:sldId id="306" r:id="rId11"/>
    <p:sldId id="307" r:id="rId12"/>
    <p:sldId id="264" r:id="rId13"/>
    <p:sldId id="310" r:id="rId14"/>
    <p:sldId id="261" r:id="rId15"/>
    <p:sldId id="268" r:id="rId16"/>
    <p:sldId id="260" r:id="rId17"/>
    <p:sldId id="288" r:id="rId18"/>
    <p:sldId id="263" r:id="rId19"/>
    <p:sldId id="289" r:id="rId20"/>
    <p:sldId id="308" r:id="rId21"/>
    <p:sldId id="309" r:id="rId22"/>
    <p:sldId id="273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F552CC-FA7F-44ED-B1E9-87CA09DFEC8A}">
          <p14:sldIdLst>
            <p14:sldId id="256"/>
            <p14:sldId id="300"/>
            <p14:sldId id="299"/>
            <p14:sldId id="303"/>
            <p14:sldId id="304"/>
            <p14:sldId id="305"/>
            <p14:sldId id="302"/>
            <p14:sldId id="311"/>
            <p14:sldId id="297"/>
            <p14:sldId id="306"/>
            <p14:sldId id="307"/>
            <p14:sldId id="264"/>
            <p14:sldId id="310"/>
            <p14:sldId id="261"/>
            <p14:sldId id="268"/>
            <p14:sldId id="260"/>
            <p14:sldId id="288"/>
            <p14:sldId id="263"/>
            <p14:sldId id="289"/>
            <p14:sldId id="308"/>
            <p14:sldId id="309"/>
            <p14:sldId id="273"/>
            <p14:sldId id="290"/>
          </p14:sldIdLst>
        </p14:section>
        <p14:section name="Раздел без заголовка" id="{0357DFE5-3258-40EF-9CAA-9C7C5317CE21}">
          <p14:sldIdLst/>
        </p14:section>
        <p14:section name="Раздел без заголовка" id="{00BE3D50-6964-47BC-B706-0CA56BA5032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52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1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5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9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3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0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8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0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1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38F8780-CBF5-4140-B405-FF4304426B0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3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38.jpeg"/><Relationship Id="rId5" Type="http://schemas.openxmlformats.org/officeDocument/2006/relationships/image" Target="../media/image35.jpeg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0297" y="2499564"/>
            <a:ext cx="6218583" cy="3697355"/>
          </a:xfrm>
        </p:spPr>
        <p:txBody>
          <a:bodyPr/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Камал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Макпалеев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атындағы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№4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жалпы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орта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білім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беру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мектебі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</a:b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Администратор\Desktop\IMG_20180216_111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9" y="410307"/>
            <a:ext cx="5591906" cy="26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Шахмат үйірмесінің кабинеті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Администратор\Desktop\для балабакшы\IMG-20180210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8635"/>
            <a:ext cx="2930236" cy="40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для балабакшы\IMG-20180210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2" y="1558636"/>
            <a:ext cx="2743203" cy="40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Робототехника үйірмесінің кабинеті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7" name="Picture 1" descr="C:\Users\Администратор\Desktop\для балабакшы\IMG_20180212_132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" y="1176587"/>
            <a:ext cx="3460174" cy="29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для балабакшы\IMG_20180212_132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17" y="1269381"/>
            <a:ext cx="3836421" cy="28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для балабакшы\IMG_20180212_132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59" y="4411304"/>
            <a:ext cx="2783716" cy="20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38721" y="686129"/>
            <a:ext cx="8353425" cy="892444"/>
          </a:xfrm>
          <a:prstGeom prst="bevel">
            <a:avLst>
              <a:gd name="adj" fmla="val 12500"/>
            </a:avLst>
          </a:prstGeom>
          <a:solidFill>
            <a:srgbClr val="A5644E"/>
          </a:solidFill>
          <a:ln w="12700" cap="sq">
            <a:solidFill>
              <a:sysClr val="window" lastClr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3200" b="1" kern="0" dirty="0" err="1" smtClean="0">
                <a:solidFill>
                  <a:schemeClr val="accent2">
                    <a:lumMod val="75000"/>
                  </a:schemeClr>
                </a:solidFill>
              </a:rPr>
              <a:t>Мектепшілік</a:t>
            </a:r>
            <a:r>
              <a:rPr kumimoji="1" lang="ru-RU" altLang="ru-RU" sz="3200" b="1" kern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ru-RU" altLang="ru-RU" sz="3200" b="1" kern="0" dirty="0" err="1" smtClean="0">
                <a:solidFill>
                  <a:schemeClr val="accent2">
                    <a:lumMod val="75000"/>
                  </a:schemeClr>
                </a:solidFill>
              </a:rPr>
              <a:t>үйірмелер</a:t>
            </a:r>
            <a:r>
              <a:rPr kumimoji="1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30171" y="2092214"/>
            <a:ext cx="3985261" cy="1584176"/>
          </a:xfrm>
          <a:prstGeom prst="bevel">
            <a:avLst>
              <a:gd name="adj" fmla="val 12500"/>
            </a:avLst>
          </a:prstGeom>
          <a:solidFill>
            <a:srgbClr val="A5644E"/>
          </a:solidFill>
          <a:ln w="12700" cap="sq">
            <a:solidFill>
              <a:sysClr val="window" lastClr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Шахмат үйірмесі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Жетекшісі</a:t>
            </a:r>
            <a:r>
              <a:rPr kumimoji="1" lang="kk-KZ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r>
              <a:rPr kumimoji="1" lang="kk-KZ" alt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Дүйсенбаев Қайролла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Ғалымжанұлы</a:t>
            </a:r>
            <a:endParaRPr kumimoji="1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779818" y="2092214"/>
            <a:ext cx="3854991" cy="1584176"/>
          </a:xfrm>
          <a:prstGeom prst="bevel">
            <a:avLst>
              <a:gd name="adj" fmla="val 12500"/>
            </a:avLst>
          </a:prstGeom>
          <a:solidFill>
            <a:srgbClr val="A5644E"/>
          </a:solidFill>
          <a:ln w="12700" cap="sq">
            <a:solidFill>
              <a:sysClr val="window" lastClr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Әртүрлі бағыттағы билер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Жетекшісі: Иманбекова  Жадыра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 Тохтарбаевна</a:t>
            </a:r>
            <a:endParaRPr kumimoji="1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787969" y="4190362"/>
            <a:ext cx="3600400" cy="1584176"/>
          </a:xfrm>
          <a:prstGeom prst="bevel">
            <a:avLst>
              <a:gd name="adj" fmla="val 12500"/>
            </a:avLst>
          </a:prstGeom>
          <a:solidFill>
            <a:srgbClr val="A5644E"/>
          </a:solidFill>
          <a:ln w="12700" cap="sq">
            <a:solidFill>
              <a:sysClr val="window" lastClr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Робототехника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b="1" kern="0" dirty="0" smtClean="0">
                <a:solidFill>
                  <a:prstClr val="black"/>
                </a:solidFill>
              </a:rPr>
              <a:t>Жетекшісі: Ладин Роман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b="1" kern="0" dirty="0" smtClean="0">
                <a:solidFill>
                  <a:prstClr val="black"/>
                </a:solidFill>
              </a:rPr>
              <a:t>Владимирович</a:t>
            </a:r>
            <a:endParaRPr kumimoji="1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43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ownloads\Scan_20170926_23012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41" y="1983731"/>
            <a:ext cx="2418481" cy="30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амал_2\Downloads\PIT_415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70" y="1311589"/>
            <a:ext cx="1805222" cy="24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Haker Pro\Рабочий стол\баян фота2016\DSCN417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37" y="3833445"/>
            <a:ext cx="1948555" cy="2599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IMG_20160124_23312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7132" y="3833445"/>
            <a:ext cx="1932929" cy="25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64" y="1161161"/>
            <a:ext cx="1910528" cy="25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7877908" y="6189785"/>
            <a:ext cx="691661" cy="32824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3260" y="388259"/>
            <a:ext cx="5796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Біздің мұғалімдер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2379"/>
            <a:ext cx="8229600" cy="927308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Бастауыш сынып мұғалімі</a:t>
            </a:r>
            <a:b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Шарипова Ағайша Сатыбалдықызы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9687"/>
            <a:ext cx="8229600" cy="5367129"/>
          </a:xfrm>
        </p:spPr>
        <p:txBody>
          <a:bodyPr/>
          <a:lstStyle/>
          <a:p>
            <a:endParaRPr lang="ru-RU" sz="2000" b="1" i="1" dirty="0" smtClean="0">
              <a:latin typeface="Bookman Old Style" panose="02050604050505020204" pitchFamily="18" charset="0"/>
            </a:endParaRPr>
          </a:p>
          <a:p>
            <a:endParaRPr lang="ru-RU" sz="2000" i="1" dirty="0" smtClean="0">
              <a:latin typeface="Bookman Old Style" panose="02050604050505020204" pitchFamily="18" charset="0"/>
            </a:endParaRP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041" y="1198607"/>
            <a:ext cx="605443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ru-RU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әдебиеті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өтілімі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ownloads\Scan_20170926_23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91" y="1409545"/>
            <a:ext cx="3200399" cy="44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Мұғалімнің 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66145"/>
              </p:ext>
            </p:extLst>
          </p:nvPr>
        </p:nvGraphicFramePr>
        <p:xfrm>
          <a:off x="296141" y="1346789"/>
          <a:ext cx="8501063" cy="5346777"/>
        </p:xfrm>
        <a:graphic>
          <a:graphicData uri="http://schemas.openxmlformats.org/drawingml/2006/table">
            <a:tbl>
              <a:tblPr/>
              <a:tblGrid>
                <a:gridCol w="7119938"/>
                <a:gridCol w="1381125"/>
              </a:tblGrid>
              <a:tr h="632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Астана қаласы «Ұлттық тестілеу орталығы»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Мектептерді мемлекеттік аттестаттауға арналған тест тапсырмаларының құрастырушысы, сарапшысы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Сертификат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Бастауыш мектептің оқу үдерісінде оқытудың белсенді түрлері мен әдістерін қолдану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Павлодар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облысы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Білім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беруді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дамытудың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инновациялық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орталығы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2005-2017ж.ж.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2016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3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«Эрудит» 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Республикалық  байқауларға шәкірттерін белсенді қатыстырып, шығармашыл ұрпақ тәрбиелеуге қосқан үлесі үшін марапатталады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Алғыс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хат, 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Нұр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Отан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Елбасының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саясатын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жүзеге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асыруға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атсалысып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азаматтық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белсенділігі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үшін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марапатталады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Сертификат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Педагогтардың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жазу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дағдыларын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дамыту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тренингіне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қатысқанын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растайды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Сертификат Павлодар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облысы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Білім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беруді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дамытудың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инновациялық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орталығы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 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Жа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ңартылған білім беру мазмұнының тәжірибелі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бағдарлы </a:t>
                      </a: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PISA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TIMSS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тақырыбында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тәжірибе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таратқаны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үшін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берілді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III-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ДӘРЕЖЕЛІ ДИПЛОМ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сайыс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 «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Үздік сабақ презентациясы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2018 ж.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66184" y="5967046"/>
            <a:ext cx="480647" cy="49236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Жомартова Камал Сатыбалдықызы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20445" cy="4525963"/>
          </a:xfrm>
        </p:spPr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Мамандығы:</a:t>
            </a:r>
            <a:r>
              <a:rPr lang="ru-RU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  <p:sp>
        <p:nvSpPr>
          <p:cNvPr id="4" name="AutoShape 2" descr="https://cloclo14.cloud.mail.ru/thumb/xw1/%D0%9D%D0%BE%D0%B2%D0%B0%D1%8F%20%D0%BF%D0%B0%D0%BF%D0%BA%D0%B0%20%281%29/IMG-20151213-WA0008-1.jpg?x-email=kamal15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Камал_2\Downloads\PIT_4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47" y="1586984"/>
            <a:ext cx="2532053" cy="37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Мұғалімнің 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04923"/>
              </p:ext>
            </p:extLst>
          </p:nvPr>
        </p:nvGraphicFramePr>
        <p:xfrm>
          <a:off x="914400" y="1464020"/>
          <a:ext cx="7807569" cy="5116297"/>
        </p:xfrm>
        <a:graphic>
          <a:graphicData uri="http://schemas.openxmlformats.org/drawingml/2006/table">
            <a:tbl>
              <a:tblPr/>
              <a:tblGrid>
                <a:gridCol w="6346645"/>
                <a:gridCol w="1460924"/>
              </a:tblGrid>
              <a:tr h="711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Астана қаласы, «Ұлттық тестілеу орталығы»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Мектептерді мемлекеттік аттестаттау, ОЖСБ тест тапсырмаларының құрастырушысы, сарапшысы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 Math" pitchFamily="18" charset="0"/>
                          <a:cs typeface="Cambria Math" pitchFamily="18" charset="0"/>
                        </a:rPr>
                        <a:t>2010-2018 ж.ж.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1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Халықаралық ғылыми-практикалық конференция шеңберінде өткізілген ҚР Тәуелсіздігінің 25-жылдығына арналған «Мәңгілік ел»: Қазақстан Республикасының орта білім беру жүйесінде ұлттық патриоттық идеяны жүзеге асырудың көкейкесті мәселелері» атты семинар, сертификат 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Алғыс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хат, 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Нұр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Отан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партиясы</a:t>
                      </a:r>
                      <a:endParaRPr kumimoji="0" lang="kk-KZ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Көпжылдық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ерен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еңбегі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белсендіазаматтық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ұстанымы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үшін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«ПОНИ» 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Халықаралық байқауларының жүлдегерлері мен жеңімпаздарын дайындағаны үшін  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2016, 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62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II-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ДӘРЕЖЕЛІ ДИПЛОМ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Мемлекеттік тілде оқытатын мектептердің арасында өткен Республикалық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сырттай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Сананың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ашықтығы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олимпиадасы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0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III-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ДӘРЕЖЕЛІ ДИПЛОМ,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Дарабоз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оқу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орталығының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ұйымдастыруымен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өткен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Үздік сабақ презентациясы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конкурсы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2018 ж.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549662" y="6107723"/>
            <a:ext cx="504092" cy="37513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60168"/>
            <a:ext cx="8229600" cy="785536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Ешенова Баян Кадыркешовна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</a:b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644" y="1245703"/>
            <a:ext cx="7812156" cy="5261113"/>
          </a:xfrm>
        </p:spPr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педагогикасы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әдістемесі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Haker Pro\Рабочий стол\баян фота2016\DSCN4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51" y="2828534"/>
            <a:ext cx="2664297" cy="3553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Мұғалімнің 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64449"/>
              </p:ext>
            </p:extLst>
          </p:nvPr>
        </p:nvGraphicFramePr>
        <p:xfrm>
          <a:off x="296141" y="1346789"/>
          <a:ext cx="8501063" cy="3989489"/>
        </p:xfrm>
        <a:graphic>
          <a:graphicData uri="http://schemas.openxmlformats.org/drawingml/2006/table">
            <a:tbl>
              <a:tblPr/>
              <a:tblGrid>
                <a:gridCol w="7119938"/>
                <a:gridCol w="1381125"/>
              </a:tblGrid>
              <a:tr h="632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Қазақ тілінде оқытатын мектептердегі бастауыш сынып пәндері бойынша жаңартылған білім беру бағдарламасын меңгергені туралы СЕРТИФИКАТ.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2016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B9B8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3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Заманауи сабақты жоспарлау және ұйымдастырудың ерекшеліктері. СЕРТИФИКАТ.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Мемлекеттік тілде оқытатын мектептердің арасында өткен Республикалық сырттай «Сананың ашықтығы» олимпиадасына қатсқаны үшін СЕРТИФИКАТ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kk-KZ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Республикалық «Білім айнасы» газетінің редакциясы ұйымдастырған «Педагогтардың шығармашылық жазу дағдыларын дамыту» тренингінің қатысушысы. СЕРТИФИКАТ.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66185" y="6013938"/>
            <a:ext cx="586153" cy="39858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Бастауыш сыныптың кабинеттері</a:t>
            </a:r>
            <a:b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42-ш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C:\Users\Администратор\Desktop\20180208_125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1652154"/>
            <a:ext cx="3075709" cy="230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Администратор\Desktop\20180208_125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5" y="1705408"/>
            <a:ext cx="3689452" cy="227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Администратор\Desktop\20180208_125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27" y="4177145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Администратор\Desktop\20180208_125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4073236"/>
            <a:ext cx="3075709" cy="25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60168"/>
            <a:ext cx="8229600" cy="785536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Бакасова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Сәуле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Ноянқызы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</a:b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299" y="1027494"/>
            <a:ext cx="7812156" cy="5261113"/>
          </a:xfrm>
        </p:spPr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Магистр </a:t>
            </a:r>
            <a:r>
              <a:rPr lang="ru-RU" sz="19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sz="1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педагогикасы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әдістемесі</a:t>
            </a:r>
            <a:endParaRPr lang="ru-RU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өтілімі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IMG_20160124_233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2504209"/>
            <a:ext cx="2766150" cy="36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Мұғалімнің 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42195"/>
              </p:ext>
            </p:extLst>
          </p:nvPr>
        </p:nvGraphicFramePr>
        <p:xfrm>
          <a:off x="296141" y="1346789"/>
          <a:ext cx="8501063" cy="4370832"/>
        </p:xfrm>
        <a:graphic>
          <a:graphicData uri="http://schemas.openxmlformats.org/drawingml/2006/table">
            <a:tbl>
              <a:tblPr/>
              <a:tblGrid>
                <a:gridCol w="7119938"/>
                <a:gridCol w="1381125"/>
              </a:tblGrid>
              <a:tr h="632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Мемлекеттік тілде оқытатын мектептердің арасында өткен Республикалық сырттай «Сананың ашықтығы» олимпиадасына қатсқаны үшін СЕРТИФИКАТ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2017ж.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B9B8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3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Қазақ тілінде оқытатын мектептердегі бастауыш сынып пәндері бойынша жаңартылған білім беру бағдарламасын меңгергені туралы СЕРТИФИКАТ.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Бастауыш мектептің оқу үдерісінде оқытудың белсенді түрлері мен әдістерін қолдану» тақырыбы бойынша облыстық семинарда тәжірибесімен бөліскені үшін СЕРТИФИКАТ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Сын тұрғысынан ойлау технологиясы бойынша оқығанын және аталған технологияға сәйкес мектепішілік жаттықтырушы бола алатынын растайтын ДИПЛОМ.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2015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Ұстаздар арасындағы қалалық пән олимпиадасында ІІІ орыға ие болғаны үшін ГРАМОТА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2014 ж.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432431" y="5873262"/>
            <a:ext cx="527538" cy="4454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60168"/>
            <a:ext cx="8229600" cy="785536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Ермек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Асемгүл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Жұмабекқызы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</a:b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644" y="1245703"/>
            <a:ext cx="7812156" cy="5261113"/>
          </a:xfrm>
        </p:spPr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Туған жылы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21.09.1987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ж.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педагогикасы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әдістемесі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86" y="2753591"/>
            <a:ext cx="2509404" cy="33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Мұғалімнің 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62428"/>
              </p:ext>
            </p:extLst>
          </p:nvPr>
        </p:nvGraphicFramePr>
        <p:xfrm>
          <a:off x="296141" y="1346789"/>
          <a:ext cx="8501063" cy="2854375"/>
        </p:xfrm>
        <a:graphic>
          <a:graphicData uri="http://schemas.openxmlformats.org/drawingml/2006/table">
            <a:tbl>
              <a:tblPr/>
              <a:tblGrid>
                <a:gridCol w="7119938"/>
                <a:gridCol w="1381125"/>
              </a:tblGrid>
              <a:tr h="632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TIMS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PIRLS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халықаралық зерттеулері аясында оқушылардың функционалдық сауаттылығын қалыптастыру. Бастауыш сынып мұғалімдері әрекетінің ғылыми-дидактикалық негіздері. СЕРТИФИКАТ: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2015ж.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B9B8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Мемлекеттік тілде оқытатын мектептердің арасында өткен Республикалық сырттай «Сананың ашықтығы» олимпиадасына қатсқаны үшін СЕРТИФИКАТ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Республикалық «Білім айнасы» газетінің редакциясы ұйымдастырған «Педагогтардың шығармашылық жазу дағдыларын дамыту» тренингінің қатысушысы. СЕРТИФИКАТ.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КИО олимпиадасының қатысушысы СЕРТИФИКАТ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655169" y="5767754"/>
            <a:ext cx="7620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для балабакшы\IMG_20170503_10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3197618"/>
            <a:ext cx="4592783" cy="34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для балабакшы\IMG_20170504_11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68" y="1222318"/>
            <a:ext cx="4161441" cy="31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для балабакшы\IMG-20170306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8" y="1222318"/>
            <a:ext cx="3493601" cy="25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43-ші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41-ші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AutoShape 2" descr="https://cloclo17.cloud.mail.ru/thumb/xw1/20151119_101059.jpg?x-email=kamal15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cloclo17.cloud.mail.ru/thumb/xw1/20151119_101059.jpg?x-email=kamal1506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Администратор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5" y="3716512"/>
            <a:ext cx="3689130" cy="20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дминистратор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4" y="1474565"/>
            <a:ext cx="3689131" cy="20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Администратор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1474564"/>
            <a:ext cx="3568353" cy="20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Администратор\Desktop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69" y="3716513"/>
            <a:ext cx="3689131" cy="20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49-шы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Администратор\Desktop\для балабакшы\IMG-20170228-WA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55" y="3800476"/>
            <a:ext cx="3940305" cy="25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Documents and Settings\Haker Pro\Рабочий стол\фото 4А\SAM_34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9" y="1311332"/>
            <a:ext cx="3817303" cy="269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Haker Pro\Рабочий стол\баян фота2016\окушынын сурети\SAM_42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2" y="4083627"/>
            <a:ext cx="3172879" cy="229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Haker Pro\Рабочий стол\баян фота2016\окушынын сурети\SAM_34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9768" y="822194"/>
            <a:ext cx="2697480" cy="3675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6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Химия және физика кабинеттері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Администратор\Desktop\для балабакшы\IMG_20180212_133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1" y="1303548"/>
            <a:ext cx="2874495" cy="2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дминистратор\Desktop\для балабакшы\IMG_20180212_133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08" y="1303548"/>
            <a:ext cx="2640655" cy="2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для балабакшы\IMG_20180212_142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50" y="3950965"/>
            <a:ext cx="2698413" cy="20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для балабакшы\IMG_20180212_142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7" y="3950965"/>
            <a:ext cx="2916462" cy="20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Спорттық зал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3" name="Picture 1" descr="C:\Users\Администратор\Desktop\для балабакшы\IMG_20180212_132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94" y="1520457"/>
            <a:ext cx="6281587" cy="40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Актовый зал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Администратор\Desktop\IMG_20180216_11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3" y="1746741"/>
            <a:ext cx="3669318" cy="27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IMG_20180216_111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75" y="1786304"/>
            <a:ext cx="3616568" cy="27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Мектеп кітапханасы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6" y="1429904"/>
            <a:ext cx="2888141" cy="21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Администратор\Desktop\для балабакшы\IMG_20180212_141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11" y="1429903"/>
            <a:ext cx="4196311" cy="31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дминистратор\Desktop\для балабакшы\IMG_20180212_141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6" y="3749912"/>
            <a:ext cx="2720890" cy="25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мектеп бастауыш сынып мұғалімдер 2018 ж демонстрация - копия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 мектеп бастауыш сынып мұғалімдер 2018 ж демонстрация - копия</Template>
  <TotalTime>69</TotalTime>
  <Words>730</Words>
  <Application>Microsoft Office PowerPoint</Application>
  <PresentationFormat>Экран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4 мектеп бастауыш сынып мұғалімдер 2018 ж демонстрация - копия</vt:lpstr>
      <vt:lpstr> Камал Макпалеев атындағы №4 жалпы орта білім беру мектебі </vt:lpstr>
      <vt:lpstr>Бастауыш сыныптың кабинеттері № 42-ш кабинет</vt:lpstr>
      <vt:lpstr>№ 43-ші кабинет</vt:lpstr>
      <vt:lpstr>№ 41-ші кабинет</vt:lpstr>
      <vt:lpstr>№ 49-шы кабинет</vt:lpstr>
      <vt:lpstr>Химия және физика кабинеттері</vt:lpstr>
      <vt:lpstr>Спорттық зал</vt:lpstr>
      <vt:lpstr>Актовый зал</vt:lpstr>
      <vt:lpstr>Мектеп кітапханасы</vt:lpstr>
      <vt:lpstr>Шахмат үйірмесінің кабинеті</vt:lpstr>
      <vt:lpstr>Робототехника үйірмесінің кабинеті</vt:lpstr>
      <vt:lpstr>Презентация PowerPoint</vt:lpstr>
      <vt:lpstr>Презентация PowerPoint</vt:lpstr>
      <vt:lpstr>Бастауыш сынып мұғалімі Шарипова Ағайша Сатыбалдықызы</vt:lpstr>
      <vt:lpstr>Мұғалімнің жетістіктері</vt:lpstr>
      <vt:lpstr>Жомартова Камал Сатыбалдықызы</vt:lpstr>
      <vt:lpstr>Мұғалімнің жетістіктері</vt:lpstr>
      <vt:lpstr>Ешенова Баян Кадыркешовна </vt:lpstr>
      <vt:lpstr>Мұғалімнің жетістіктері</vt:lpstr>
      <vt:lpstr>Бакасова Сәуле Ноянқызы </vt:lpstr>
      <vt:lpstr>Мұғалімнің жетістіктері</vt:lpstr>
      <vt:lpstr>Ермек Асемгүл Жұмабекқызы </vt:lpstr>
      <vt:lpstr>Мұғалімнің жетістіктері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Камал Макпалеев атындағы №4 жалпы орта білім беру мектебі</dc:title>
  <dc:creator>Администратор</dc:creator>
  <cp:lastModifiedBy>Администратор</cp:lastModifiedBy>
  <cp:revision>7</cp:revision>
  <dcterms:created xsi:type="dcterms:W3CDTF">2018-02-16T05:04:12Z</dcterms:created>
  <dcterms:modified xsi:type="dcterms:W3CDTF">2018-04-25T11:31:39Z</dcterms:modified>
</cp:coreProperties>
</file>