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343" r:id="rId3"/>
    <p:sldId id="344" r:id="rId4"/>
    <p:sldId id="345" r:id="rId5"/>
    <p:sldId id="353" r:id="rId6"/>
    <p:sldId id="354" r:id="rId7"/>
    <p:sldId id="360" r:id="rId8"/>
    <p:sldId id="355" r:id="rId9"/>
    <p:sldId id="352" r:id="rId10"/>
    <p:sldId id="351" r:id="rId11"/>
    <p:sldId id="329" r:id="rId12"/>
    <p:sldId id="330" r:id="rId13"/>
    <p:sldId id="331" r:id="rId14"/>
    <p:sldId id="359" r:id="rId15"/>
    <p:sldId id="33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60"/>
  </p:normalViewPr>
  <p:slideViewPr>
    <p:cSldViewPr>
      <p:cViewPr varScale="1">
        <p:scale>
          <a:sx n="70" d="100"/>
          <a:sy n="70" d="100"/>
        </p:scale>
        <p:origin x="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BE003-BC25-4D3F-8FA5-B85D9B8FE19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88E56-4B6E-4CD1-86BC-DF1D81909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1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7B8F-0BF7-415F-969D-DFEAE69D6CF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F4DF-6A25-455E-A754-76EAC752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7B8F-0BF7-415F-969D-DFEAE69D6CF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F4DF-6A25-455E-A754-76EAC752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7B8F-0BF7-415F-969D-DFEAE69D6CF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F4DF-6A25-455E-A754-76EAC752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7B8F-0BF7-415F-969D-DFEAE69D6CF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F4DF-6A25-455E-A754-76EAC752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7B8F-0BF7-415F-969D-DFEAE69D6CF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F4DF-6A25-455E-A754-76EAC752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7B8F-0BF7-415F-969D-DFEAE69D6CF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F4DF-6A25-455E-A754-76EAC752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7B8F-0BF7-415F-969D-DFEAE69D6CF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F4DF-6A25-455E-A754-76EAC752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7B8F-0BF7-415F-969D-DFEAE69D6CF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F4DF-6A25-455E-A754-76EAC752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7B8F-0BF7-415F-969D-DFEAE69D6CF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F4DF-6A25-455E-A754-76EAC752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7B8F-0BF7-415F-969D-DFEAE69D6CF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F4DF-6A25-455E-A754-76EAC752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7B8F-0BF7-415F-969D-DFEAE69D6CF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F4DF-6A25-455E-A754-76EAC752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6977B8F-0BF7-415F-969D-DFEAE69D6CF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184F4DF-6A25-455E-A754-76EAC752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352" y="500042"/>
            <a:ext cx="7851648" cy="2273424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kk-KZ" sz="3200" dirty="0" smtClean="0"/>
              <a:t>Қ.Бекқожин атындағы №12 жалпы орта білім беру мектебінің бастауыш сынып мұғалімі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3286124"/>
            <a:ext cx="5466462" cy="257176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4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Молдашбекова Рымгуль Канагатовна</a:t>
            </a:r>
            <a:endParaRPr lang="ru-RU" sz="4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C:\Users\1\Desktop\рымгуль скан\Новая папка\IMG-20161230-WA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617389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рымгуль скан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7" y="1412776"/>
            <a:ext cx="244800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рымгуль скан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3264"/>
            <a:ext cx="2251800" cy="3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рымгуль скан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49807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esktop\рымгуль скан\Новая папка\IMG-20161230-WA0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22" y="3761656"/>
            <a:ext cx="23042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рымгуль скан\Новая папка\IMG-20161230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7" y="1484784"/>
            <a:ext cx="2311868" cy="38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esktop\рымгуль скан\Новая папка\IMG-20161230-WA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59" y="1124744"/>
            <a:ext cx="2167377" cy="38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1\Desktop\рымгуль скан\Новая папка\IMG-20161230-WA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65" y="1484784"/>
            <a:ext cx="2167377" cy="38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рымгуль скан\Новая папка\IMG-20161230-WA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52" y="476672"/>
            <a:ext cx="5084057" cy="2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esktop\рымгуль скан\Новая папка\IMG-20161230-WA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5148064" cy="28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рымгуль скан\Новая папка\IMG-20161230-WA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5436096" cy="305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1\Desktop\рымгуль скан\Новая папка\IMG-20161230-WA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33" y="3429000"/>
            <a:ext cx="4922617" cy="276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922114"/>
          </a:xfrm>
        </p:spPr>
        <p:txBody>
          <a:bodyPr>
            <a:noAutofit/>
          </a:bodyPr>
          <a:lstStyle/>
          <a:p>
            <a:r>
              <a:rPr lang="kk-KZ" sz="4400" dirty="0" smtClean="0">
                <a:solidFill>
                  <a:srgbClr val="FF0000"/>
                </a:solidFill>
              </a:rPr>
              <a:t>Менің жетістіктерім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1\Desktop\рымгуль скан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1"/>
            <a:ext cx="2232248" cy="31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1\Desktop\рымгуль скан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2160240" cy="249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1\Desktop\рымгуль скан\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67958"/>
            <a:ext cx="22668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1\Desktop\рымгуль скан\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44" y="3963050"/>
            <a:ext cx="2167760" cy="269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рымгуль скан\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1817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1\Desktop\рымгуль скан\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976"/>
            <a:ext cx="2146829" cy="29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1\Desktop\рымгуль скан\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12166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1\Desktop\рымгуль скан\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22085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рымгуль скан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74" y="332656"/>
            <a:ext cx="4027551" cy="29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рымгуль скан\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919342" cy="27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рымгуль скан\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50" y="3412943"/>
            <a:ext cx="3897253" cy="270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1\Desktop\рымгуль скан\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" y="260648"/>
            <a:ext cx="3712464" cy="26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рымгуль скан\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54803"/>
            <a:ext cx="4328425" cy="300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рымгуль скан\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723329" cy="253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Конференция, оқуларға қатысу </a:t>
            </a:r>
            <a:endParaRPr lang="ru-RU" dirty="0"/>
          </a:p>
        </p:txBody>
      </p:sp>
      <p:pic>
        <p:nvPicPr>
          <p:cNvPr id="4" name="Picture 2" descr="C:\Users\1\Desktop\рымгуль скан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32" y="4096612"/>
            <a:ext cx="3798168" cy="24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рымгуль скан\Молдашбекова Рымгуль Кана__атовна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32" y="1844823"/>
            <a:ext cx="3798168" cy="220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рымгуль скан\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3478"/>
            <a:ext cx="3528392" cy="496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рымгуль скан\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160240" cy="30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рымгуль скан\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67" y="332058"/>
            <a:ext cx="2152648" cy="29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\Desktop\рымгуль скан\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49" y="3510136"/>
            <a:ext cx="2168738" cy="30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1\Desktop\рымгуль скан\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66428"/>
            <a:ext cx="3454457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рымгуль скан\шаханова\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240360" cy="45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рымгуль скан\шаханова\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140324" cy="4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1\Desktop\рымгуль скан\шаханова\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336704" cy="44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5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рымгуль скан\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97" y="908720"/>
            <a:ext cx="343035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\Desktop\рымгуль скан\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304256" cy="319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1\Desktop\рымгуль скан\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43" y="189736"/>
            <a:ext cx="2571235" cy="31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1\Desktop\рымгуль скан\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2304256" cy="32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1\Desktop\рымгуль скан\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29" y="3501008"/>
            <a:ext cx="2405849" cy="32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рымгуль скан\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4" y="188640"/>
            <a:ext cx="1957340" cy="286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рымгуль скан\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39"/>
            <a:ext cx="1998521" cy="286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1\Desktop\рымгуль скан\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03" y="188639"/>
            <a:ext cx="3653028" cy="25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рымгуль скан\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49" y="3281536"/>
            <a:ext cx="3758182" cy="271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Desktop\рымгуль скан\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2194"/>
            <a:ext cx="237305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5980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30005980</Template>
  <TotalTime>802</TotalTime>
  <Words>21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ArtScript</vt:lpstr>
      <vt:lpstr>Calibri</vt:lpstr>
      <vt:lpstr>Cansellarist</vt:lpstr>
      <vt:lpstr>30005980</vt:lpstr>
      <vt:lpstr>Қ.Бекқожин атындағы №12 жалпы орта білім беру мектебінің бастауыш сынып мұғалімі</vt:lpstr>
      <vt:lpstr>Презентация PowerPoint</vt:lpstr>
      <vt:lpstr>Презентация PowerPoint</vt:lpstr>
      <vt:lpstr>Конференция, оқуларға қатысу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Менің жетістіктерім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учителя информатики МОУ «СОШ №19»</dc:title>
  <dc:creator>Blast</dc:creator>
  <cp:lastModifiedBy>User8</cp:lastModifiedBy>
  <cp:revision>104</cp:revision>
  <dcterms:created xsi:type="dcterms:W3CDTF">2010-11-10T19:08:03Z</dcterms:created>
  <dcterms:modified xsi:type="dcterms:W3CDTF">2018-05-15T08:21:32Z</dcterms:modified>
</cp:coreProperties>
</file>