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7"/>
  </p:notesMasterIdLst>
  <p:sldIdLst>
    <p:sldId id="256" r:id="rId2"/>
    <p:sldId id="343" r:id="rId3"/>
    <p:sldId id="344" r:id="rId4"/>
    <p:sldId id="345" r:id="rId5"/>
    <p:sldId id="353" r:id="rId6"/>
    <p:sldId id="354" r:id="rId7"/>
    <p:sldId id="360" r:id="rId8"/>
    <p:sldId id="355" r:id="rId9"/>
    <p:sldId id="352" r:id="rId10"/>
    <p:sldId id="351" r:id="rId11"/>
    <p:sldId id="329" r:id="rId12"/>
    <p:sldId id="330" r:id="rId13"/>
    <p:sldId id="331" r:id="rId14"/>
    <p:sldId id="359" r:id="rId15"/>
    <p:sldId id="33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68" autoAdjust="0"/>
    <p:restoredTop sz="94660"/>
  </p:normalViewPr>
  <p:slideViewPr>
    <p:cSldViewPr>
      <p:cViewPr varScale="1">
        <p:scale>
          <a:sx n="70" d="100"/>
          <a:sy n="70" d="100"/>
        </p:scale>
        <p:origin x="45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4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0BE003-BC25-4D3F-8FA5-B85D9B8FE190}" type="datetimeFigureOut">
              <a:rPr lang="ru-RU" smtClean="0"/>
              <a:pPr/>
              <a:t>15.05.2018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A88E56-4B6E-4CD1-86BC-DF1D819093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914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0">
                <a:solidFill>
                  <a:srgbClr val="454545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77B8F-0BF7-415F-969D-DFEAE69D6CFC}" type="datetimeFigureOut">
              <a:rPr lang="ru-RU" smtClean="0"/>
              <a:pPr/>
              <a:t>15.05.2018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4F4DF-6A25-455E-A754-76EAC75248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77B8F-0BF7-415F-969D-DFEAE69D6CFC}" type="datetimeFigureOut">
              <a:rPr lang="ru-RU" smtClean="0"/>
              <a:pPr/>
              <a:t>15.05.2018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4F4DF-6A25-455E-A754-76EAC75248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77B8F-0BF7-415F-969D-DFEAE69D6CFC}" type="datetimeFigureOut">
              <a:rPr lang="ru-RU" smtClean="0"/>
              <a:pPr/>
              <a:t>15.05.2018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4F4DF-6A25-455E-A754-76EAC75248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77B8F-0BF7-415F-969D-DFEAE69D6CFC}" type="datetimeFigureOut">
              <a:rPr lang="ru-RU" smtClean="0"/>
              <a:pPr/>
              <a:t>15.05.2018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4F4DF-6A25-455E-A754-76EAC75248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77B8F-0BF7-415F-969D-DFEAE69D6CFC}" type="datetimeFigureOut">
              <a:rPr lang="ru-RU" smtClean="0"/>
              <a:pPr/>
              <a:t>15.05.2018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4F4DF-6A25-455E-A754-76EAC75248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14414" y="1600200"/>
            <a:ext cx="328138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77B8F-0BF7-415F-969D-DFEAE69D6CFC}" type="datetimeFigureOut">
              <a:rPr lang="ru-RU" smtClean="0"/>
              <a:pPr/>
              <a:t>15.05.2018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4F4DF-6A25-455E-A754-76EAC75248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57290" y="1535113"/>
            <a:ext cx="314009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357290" y="2174875"/>
            <a:ext cx="314009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77B8F-0BF7-415F-969D-DFEAE69D6CFC}" type="datetimeFigureOut">
              <a:rPr lang="ru-RU" smtClean="0"/>
              <a:pPr/>
              <a:t>15.05.2018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4F4DF-6A25-455E-A754-76EAC75248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77B8F-0BF7-415F-969D-DFEAE69D6CFC}" type="datetimeFigureOut">
              <a:rPr lang="ru-RU" smtClean="0"/>
              <a:pPr/>
              <a:t>15.05.2018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4F4DF-6A25-455E-A754-76EAC75248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77B8F-0BF7-415F-969D-DFEAE69D6CFC}" type="datetimeFigureOut">
              <a:rPr lang="ru-RU" smtClean="0"/>
              <a:pPr/>
              <a:t>15.05.2018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4F4DF-6A25-455E-A754-76EAC75248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000240"/>
            <a:ext cx="236537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1538" y="3214686"/>
            <a:ext cx="2393975" cy="291147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77B8F-0BF7-415F-969D-DFEAE69D6CFC}" type="datetimeFigureOut">
              <a:rPr lang="ru-RU" smtClean="0"/>
              <a:pPr/>
              <a:t>15.05.2018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4F4DF-6A25-455E-A754-76EAC75248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77B8F-0BF7-415F-969D-DFEAE69D6CFC}" type="datetimeFigureOut">
              <a:rPr lang="ru-RU" smtClean="0"/>
              <a:pPr/>
              <a:t>15.05.2018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4F4DF-6A25-455E-A754-76EAC75248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85852" y="1600200"/>
            <a:ext cx="740094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E6977B8F-0BF7-415F-969D-DFEAE69D6CFC}" type="datetimeFigureOut">
              <a:rPr lang="ru-RU" smtClean="0"/>
              <a:pPr/>
              <a:t>15.05.2018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F184F4DF-6A25-455E-A754-76EAC75248F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6000" b="1" kern="1200">
          <a:solidFill>
            <a:srgbClr val="C0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2352" y="500042"/>
            <a:ext cx="7851648" cy="2273424"/>
          </a:xfrm>
        </p:spPr>
        <p:txBody>
          <a:bodyPr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extrusionH="57150" prstMaterial="flat">
              <a:bevelT w="38100" h="38100" prst="angle"/>
              <a:contourClr>
                <a:schemeClr val="tx2"/>
              </a:contourClr>
            </a:sp3d>
          </a:bodyPr>
          <a:lstStyle/>
          <a:p>
            <a:pPr algn="ctr"/>
            <a:r>
              <a:rPr lang="kk-KZ" sz="3200" dirty="0" smtClean="0"/>
              <a:t>Қ.Бекқожин атындағы №12 жалпы орта білім беру мектебінің бастауыш сынып мұғалімі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86116" y="3286124"/>
            <a:ext cx="5466462" cy="2571768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kk-KZ" sz="4400" b="1" dirty="0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Молдашбекова Рымгуль Канагатовна</a:t>
            </a:r>
            <a:endParaRPr lang="ru-RU" sz="4400" b="1" dirty="0">
              <a:ln w="11430"/>
              <a:solidFill>
                <a:schemeClr val="accent1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6146" name="Picture 2" descr="C:\Users\1\Desktop\рымгуль скан\Новая папка\IMG-20161230-WA00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32856"/>
            <a:ext cx="2617389" cy="46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1\Desktop\рымгуль скан\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07" y="1412776"/>
            <a:ext cx="2448008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1\Desktop\рымгуль скан\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33264"/>
            <a:ext cx="2251800" cy="3123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1\Desktop\рымгуль скан\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124744"/>
            <a:ext cx="2498077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1\Desktop\рымгуль скан\Новая папка\IMG-20161230-WA002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4122" y="3761656"/>
            <a:ext cx="2304256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7866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1\Desktop\рымгуль скан\Новая папка\IMG-20161230-WA00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37" y="1484784"/>
            <a:ext cx="2311868" cy="3853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1\Desktop\рымгуль скан\Новая папка\IMG-20161230-WA00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0559" y="1124744"/>
            <a:ext cx="2167377" cy="3853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C:\Users\1\Desktop\рымгуль скан\Новая папка\IMG-20161230-WA00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6565" y="1484784"/>
            <a:ext cx="2167377" cy="3853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\Desktop\рымгуль скан\Новая папка\IMG-20161230-WA00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7052" y="476672"/>
            <a:ext cx="5084057" cy="2859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1\Desktop\рымгуль скан\Новая папка\IMG-20161230-WA00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01008"/>
            <a:ext cx="5148064" cy="2895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\Desktop\рымгуль скан\Новая папка\IMG-20161230-WA00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60648"/>
            <a:ext cx="5436096" cy="3057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1\Desktop\рымгуль скан\Новая папка\IMG-20161230-WA00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9633" y="3429000"/>
            <a:ext cx="4922617" cy="276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922114"/>
          </a:xfrm>
        </p:spPr>
        <p:txBody>
          <a:bodyPr>
            <a:noAutofit/>
          </a:bodyPr>
          <a:lstStyle/>
          <a:p>
            <a:r>
              <a:rPr lang="kk-KZ" sz="4400" dirty="0" smtClean="0">
                <a:solidFill>
                  <a:srgbClr val="FF0000"/>
                </a:solidFill>
              </a:rPr>
              <a:t>Менің жетістіктерім</a:t>
            </a:r>
            <a:endParaRPr lang="ru-RU" sz="4400" dirty="0">
              <a:solidFill>
                <a:srgbClr val="FF0000"/>
              </a:solidFill>
            </a:endParaRPr>
          </a:p>
        </p:txBody>
      </p:sp>
      <p:pic>
        <p:nvPicPr>
          <p:cNvPr id="13314" name="Picture 2" descr="C:\Users\1\Desktop\рымгуль скан\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276871"/>
            <a:ext cx="2232248" cy="3141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1\Desktop\рымгуль скан\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124744"/>
            <a:ext cx="2160240" cy="249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:\Users\1\Desktop\рымгуль скан\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167958"/>
            <a:ext cx="2266856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 descr="C:\Users\1\Desktop\рымгуль скан\2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344" y="3963050"/>
            <a:ext cx="2167760" cy="2695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81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1\Desktop\рымгуль скан\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12776"/>
            <a:ext cx="2181735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1\Desktop\рымгуль скан\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63976"/>
            <a:ext cx="2146829" cy="294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:\Users\1\Desktop\рымгуль скан\2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268760"/>
            <a:ext cx="2121660" cy="292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:\Users\1\Desktop\рымгуль скан\2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573016"/>
            <a:ext cx="2208586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1\Desktop\рымгуль скан\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274" y="332656"/>
            <a:ext cx="4027551" cy="2905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1\Desktop\рымгуль скан\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429000"/>
            <a:ext cx="3919342" cy="2776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1\Desktop\рымгуль скан\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7050" y="3412943"/>
            <a:ext cx="3897253" cy="2700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21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:\Users\1\Desktop\рымгуль скан\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536" y="260648"/>
            <a:ext cx="3712464" cy="2663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1\Desktop\рымгуль скан\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954803"/>
            <a:ext cx="4328425" cy="3000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1\Desktop\рымгуль скан\4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60648"/>
            <a:ext cx="3723329" cy="2536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003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Конференция, оқуларға қатысу </a:t>
            </a:r>
            <a:endParaRPr lang="ru-RU" dirty="0"/>
          </a:p>
        </p:txBody>
      </p:sp>
      <p:pic>
        <p:nvPicPr>
          <p:cNvPr id="4" name="Picture 2" descr="C:\Users\1\Desktop\рымгуль скан\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232" y="4096612"/>
            <a:ext cx="3798168" cy="248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1\Desktop\рымгуль скан\Молдашбекова Рымгуль Кана__атовна коп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232" y="1844823"/>
            <a:ext cx="3798168" cy="2208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1\Desktop\рымгуль скан\5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23478"/>
            <a:ext cx="3528392" cy="4965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376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1\Desktop\рымгуль скан\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2656"/>
            <a:ext cx="2160240" cy="303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1\Desktop\рымгуль скан\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167" y="332058"/>
            <a:ext cx="2152648" cy="2998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1\Desktop\рымгуль скан\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9249" y="3510136"/>
            <a:ext cx="2168738" cy="3000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1\Desktop\рымгуль скан\3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066428"/>
            <a:ext cx="3454457" cy="486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3734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1\Desktop\рымгуль скан\шаханова\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052736"/>
            <a:ext cx="3240360" cy="4567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1\Desktop\рымгуль скан\шаханова\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32656"/>
            <a:ext cx="3140324" cy="4402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4668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Users\1\Desktop\рымгуль скан\шаханова\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76672"/>
            <a:ext cx="6336704" cy="4492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4252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1\Desktop\рымгуль скан\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7197" y="908720"/>
            <a:ext cx="3430354" cy="472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1\Desktop\рымгуль скан\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2304256" cy="3199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1\Desktop\рымгуль скан\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0643" y="189736"/>
            <a:ext cx="2571235" cy="3198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C:\Users\1\Desktop\рымгуль скан\5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01008"/>
            <a:ext cx="2304256" cy="3218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C:\Users\1\Desktop\рымгуль скан\5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029" y="3501008"/>
            <a:ext cx="2405849" cy="3218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902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1\Desktop\рымгуль скан\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74" y="188640"/>
            <a:ext cx="1957340" cy="2869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1\Desktop\рымгуль скан\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88639"/>
            <a:ext cx="1998521" cy="2869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1\Desktop\рымгуль скан\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9503" y="188639"/>
            <a:ext cx="3653028" cy="2555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1\Desktop\рымгуль скан\3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4349" y="3281536"/>
            <a:ext cx="3758182" cy="2714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1\Desktop\рымгуль скан\3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282194"/>
            <a:ext cx="2373059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5236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0005980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Поэт">
      <a:majorFont>
        <a:latin typeface="ArtScript"/>
        <a:ea typeface=""/>
        <a:cs typeface=""/>
      </a:majorFont>
      <a:minorFont>
        <a:latin typeface="Cansellaris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30005980</Template>
  <TotalTime>802</TotalTime>
  <Words>21</Words>
  <Application>Microsoft Office PowerPoint</Application>
  <PresentationFormat>Экран (4:3)</PresentationFormat>
  <Paragraphs>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ArtScript</vt:lpstr>
      <vt:lpstr>Calibri</vt:lpstr>
      <vt:lpstr>Cansellarist</vt:lpstr>
      <vt:lpstr>30005980</vt:lpstr>
      <vt:lpstr>Қ.Бекқожин атындағы №12 жалпы орта білім беру мектебінің бастауыш сынып мұғалімі</vt:lpstr>
      <vt:lpstr>Презентация PowerPoint</vt:lpstr>
      <vt:lpstr>Презентация PowerPoint</vt:lpstr>
      <vt:lpstr>Конференция, оқуларға қатысу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Менің жетістіктерім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  учителя информатики МОУ «СОШ №19»</dc:title>
  <dc:creator>Blast</dc:creator>
  <cp:lastModifiedBy>User8</cp:lastModifiedBy>
  <cp:revision>104</cp:revision>
  <dcterms:created xsi:type="dcterms:W3CDTF">2010-11-10T19:08:03Z</dcterms:created>
  <dcterms:modified xsi:type="dcterms:W3CDTF">2018-05-15T08:21:32Z</dcterms:modified>
</cp:coreProperties>
</file>