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88" r:id="rId2"/>
    <p:sldId id="290" r:id="rId3"/>
    <p:sldId id="292" r:id="rId4"/>
    <p:sldId id="279" r:id="rId5"/>
    <p:sldId id="265" r:id="rId6"/>
    <p:sldId id="266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8" autoAdjust="0"/>
    <p:restoredTop sz="94660"/>
  </p:normalViewPr>
  <p:slideViewPr>
    <p:cSldViewPr snapToGrid="0">
      <p:cViewPr varScale="1">
        <p:scale>
          <a:sx n="46" d="100"/>
          <a:sy n="46" d="100"/>
        </p:scale>
        <p:origin x="1068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3CEBFC-B8BD-4969-9FF1-E7F349C69D8C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1EFA31-A62E-4130-9CDD-97F2DFB350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3857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7DD01-F79A-4890-B5CE-2094E4C355B6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686D1-F4FB-4F5D-BB8E-94647443F6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7DD01-F79A-4890-B5CE-2094E4C355B6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686D1-F4FB-4F5D-BB8E-94647443F6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7DD01-F79A-4890-B5CE-2094E4C355B6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686D1-F4FB-4F5D-BB8E-94647443F6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7DD01-F79A-4890-B5CE-2094E4C355B6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686D1-F4FB-4F5D-BB8E-94647443F6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7DD01-F79A-4890-B5CE-2094E4C355B6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686D1-F4FB-4F5D-BB8E-94647443F6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7DD01-F79A-4890-B5CE-2094E4C355B6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686D1-F4FB-4F5D-BB8E-94647443F6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7DD01-F79A-4890-B5CE-2094E4C355B6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686D1-F4FB-4F5D-BB8E-94647443F6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7DD01-F79A-4890-B5CE-2094E4C355B6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686D1-F4FB-4F5D-BB8E-94647443F6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7DD01-F79A-4890-B5CE-2094E4C355B6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686D1-F4FB-4F5D-BB8E-94647443F6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7DD01-F79A-4890-B5CE-2094E4C355B6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686D1-F4FB-4F5D-BB8E-94647443F6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7DD01-F79A-4890-B5CE-2094E4C355B6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686D1-F4FB-4F5D-BB8E-94647443F6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847DD01-F79A-4890-B5CE-2094E4C355B6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BA686D1-F4FB-4F5D-BB8E-94647443F6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"/>
          <p:cNvSpPr>
            <a:spLocks noGrp="1" noChangeArrowheads="1"/>
          </p:cNvSpPr>
          <p:nvPr>
            <p:ph type="title"/>
          </p:nvPr>
        </p:nvSpPr>
        <p:spPr>
          <a:xfrm>
            <a:off x="456481" y="273629"/>
            <a:ext cx="8220960" cy="803604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None/>
            </a:pPr>
            <a:r>
              <a:rPr lang="kk-KZ" altLang="ru-RU" sz="4000" dirty="0" smtClean="0">
                <a:solidFill>
                  <a:srgbClr val="FF0000"/>
                </a:solidFill>
                <a:latin typeface="Times New Roman" pitchFamily="18" charset="0"/>
              </a:rPr>
              <a:t>Жунусова Бекзат Жақсылыққызы</a:t>
            </a:r>
            <a:endParaRPr lang="ru-RU" altLang="ru-RU" sz="4400" b="1" i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3075" name="Rectangle 9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6481" y="1268760"/>
            <a:ext cx="4311360" cy="529544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ct val="0"/>
              </a:spcAft>
              <a:buNone/>
              <a:defRPr/>
            </a:pPr>
            <a:r>
              <a:rPr lang="kk-KZ" altLang="ru-RU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kk-KZ" altLang="ru-RU" dirty="0" smtClean="0">
                <a:solidFill>
                  <a:srgbClr val="C00000"/>
                </a:solidFill>
                <a:latin typeface="Times New Roman" pitchFamily="18" charset="0"/>
              </a:rPr>
              <a:t>   </a:t>
            </a:r>
            <a:endParaRPr lang="kk-KZ" altLang="ru-RU" b="1" dirty="0" smtClean="0">
              <a:solidFill>
                <a:srgbClr val="7030A0"/>
              </a:solidFill>
              <a:latin typeface="Times New Roman" pitchFamily="18" charset="0"/>
            </a:endParaRPr>
          </a:p>
          <a:p>
            <a:pPr eaLnBrk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kk-KZ" altLang="ru-RU" b="1" dirty="0" smtClean="0">
                <a:solidFill>
                  <a:srgbClr val="7030A0"/>
                </a:solidFill>
                <a:latin typeface="Times New Roman" pitchFamily="18" charset="0"/>
              </a:rPr>
              <a:t>Білімі: жоғары</a:t>
            </a:r>
          </a:p>
          <a:p>
            <a:pPr eaLnBrk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kk-KZ" altLang="ru-RU" b="1" dirty="0" smtClean="0">
                <a:solidFill>
                  <a:srgbClr val="7030A0"/>
                </a:solidFill>
                <a:latin typeface="Times New Roman" pitchFamily="18" charset="0"/>
              </a:rPr>
              <a:t>Мамандығы:бастауыш </a:t>
            </a:r>
            <a:r>
              <a:rPr lang="kk-KZ" altLang="ru-RU" b="1" dirty="0">
                <a:solidFill>
                  <a:srgbClr val="7030A0"/>
                </a:solidFill>
                <a:latin typeface="Times New Roman" pitchFamily="18" charset="0"/>
              </a:rPr>
              <a:t>сынып </a:t>
            </a:r>
            <a:r>
              <a:rPr lang="kk-KZ" altLang="ru-RU" b="1" dirty="0" smtClean="0">
                <a:solidFill>
                  <a:srgbClr val="7030A0"/>
                </a:solidFill>
                <a:latin typeface="Times New Roman" pitchFamily="18" charset="0"/>
              </a:rPr>
              <a:t>мұғалімі</a:t>
            </a:r>
          </a:p>
          <a:p>
            <a:pPr eaLnBrk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kk-KZ" altLang="ru-RU" b="1" dirty="0" smtClean="0">
                <a:solidFill>
                  <a:srgbClr val="7030A0"/>
                </a:solidFill>
                <a:latin typeface="Times New Roman" pitchFamily="18" charset="0"/>
              </a:rPr>
              <a:t>Бітірген оқу орны:</a:t>
            </a:r>
          </a:p>
          <a:p>
            <a:pPr eaLnBrk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kk-KZ" altLang="ru-RU" b="1" dirty="0" smtClean="0">
                <a:solidFill>
                  <a:srgbClr val="7030A0"/>
                </a:solidFill>
                <a:latin typeface="Times New Roman" pitchFamily="18" charset="0"/>
              </a:rPr>
              <a:t>Б.Ахметов атындағы педагогикалық колледж-2003ж</a:t>
            </a:r>
          </a:p>
          <a:p>
            <a:pPr eaLnBrk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kk-KZ" altLang="ru-RU" b="1" dirty="0" smtClean="0">
                <a:solidFill>
                  <a:srgbClr val="7030A0"/>
                </a:solidFill>
                <a:latin typeface="Times New Roman" pitchFamily="18" charset="0"/>
              </a:rPr>
              <a:t>ПМПИ-2007 </a:t>
            </a:r>
          </a:p>
          <a:p>
            <a:pPr eaLnBrk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kk-KZ" altLang="ru-RU" b="1" dirty="0" smtClean="0">
                <a:solidFill>
                  <a:srgbClr val="7030A0"/>
                </a:solidFill>
                <a:latin typeface="Times New Roman" pitchFamily="18" charset="0"/>
              </a:rPr>
              <a:t>Санаты: </a:t>
            </a:r>
            <a:r>
              <a:rPr lang="en-US" altLang="ru-RU" b="1" dirty="0" smtClean="0">
                <a:solidFill>
                  <a:srgbClr val="7030A0"/>
                </a:solidFill>
                <a:latin typeface="Times New Roman" pitchFamily="18" charset="0"/>
              </a:rPr>
              <a:t>I</a:t>
            </a:r>
            <a:endParaRPr lang="ru-RU" altLang="ru-RU" b="1" dirty="0" smtClean="0">
              <a:solidFill>
                <a:srgbClr val="7030A0"/>
              </a:solidFill>
              <a:latin typeface="Times New Roman" pitchFamily="18" charset="0"/>
            </a:endParaRPr>
          </a:p>
          <a:p>
            <a:pPr eaLnBrk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kk-KZ" altLang="ru-RU" b="1" dirty="0" smtClean="0">
                <a:solidFill>
                  <a:srgbClr val="7030A0"/>
                </a:solidFill>
                <a:latin typeface="Times New Roman" pitchFamily="18" charset="0"/>
              </a:rPr>
              <a:t>Жалпы еңбек өтілімі: 15 жыл</a:t>
            </a:r>
          </a:p>
          <a:p>
            <a:pPr eaLnBrk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kk-KZ" altLang="ru-RU" b="1" dirty="0" smtClean="0">
                <a:solidFill>
                  <a:srgbClr val="7030A0"/>
                </a:solidFill>
                <a:latin typeface="Times New Roman" pitchFamily="18" charset="0"/>
              </a:rPr>
              <a:t>Мамандық бойынша: 13 жыл</a:t>
            </a:r>
          </a:p>
          <a:p>
            <a:pPr eaLnBrk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endParaRPr lang="kk-KZ" altLang="ru-RU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pPr eaLnBrk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Times New Roman" pitchFamily="18" charset="0"/>
              <a:buNone/>
              <a:defRPr/>
            </a:pPr>
            <a:endParaRPr lang="kk-KZ" altLang="ru-RU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eaLnBrk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Times New Roman" pitchFamily="18" charset="0"/>
              <a:buNone/>
              <a:defRPr/>
            </a:pPr>
            <a:endParaRPr lang="ru-RU" altLang="ru-RU" sz="3600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pic>
        <p:nvPicPr>
          <p:cNvPr id="7" name="Picture 2" descr="C:\Users\1\Pictures\2013-12-21 веа\веа 0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828" y="1413100"/>
            <a:ext cx="3200075" cy="39246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686800" cy="838200"/>
          </a:xfrm>
        </p:spPr>
        <p:txBody>
          <a:bodyPr/>
          <a:lstStyle/>
          <a:p>
            <a:r>
              <a:rPr lang="kk-KZ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kk-KZ" sz="2000" dirty="0" smtClean="0">
                <a:solidFill>
                  <a:srgbClr val="FF0000"/>
                </a:solidFill>
              </a:rPr>
              <a:t>1. «Арти мультимедия» 2011ж сертификат.</a:t>
            </a:r>
          </a:p>
          <a:p>
            <a:pPr marL="0" indent="0">
              <a:buNone/>
            </a:pPr>
            <a:r>
              <a:rPr lang="kk-KZ" sz="2000" dirty="0" smtClean="0">
                <a:solidFill>
                  <a:srgbClr val="FF0000"/>
                </a:solidFill>
              </a:rPr>
              <a:t>2.«Ваучер-модуль жүйесі» 2013ж сертификат.</a:t>
            </a:r>
          </a:p>
          <a:p>
            <a:pPr marL="0" indent="0">
              <a:buNone/>
            </a:pPr>
            <a:r>
              <a:rPr lang="kk-KZ" sz="2000" dirty="0" smtClean="0">
                <a:solidFill>
                  <a:srgbClr val="FF0000"/>
                </a:solidFill>
              </a:rPr>
              <a:t>3. «Республикалық қашықтықтан мұғалімдер олимпиадасы» 2014ж</a:t>
            </a:r>
          </a:p>
          <a:p>
            <a:pPr marL="0" indent="0">
              <a:buNone/>
            </a:pPr>
            <a:r>
              <a:rPr lang="kk-KZ" sz="2000" dirty="0" smtClean="0">
                <a:solidFill>
                  <a:srgbClr val="FF0000"/>
                </a:solidFill>
              </a:rPr>
              <a:t>4. «Мұғалімдер олимпиадасы» 2014ж алғыс хат</a:t>
            </a:r>
          </a:p>
          <a:p>
            <a:pPr marL="0" indent="0">
              <a:buNone/>
            </a:pPr>
            <a:r>
              <a:rPr lang="kk-KZ" sz="2000" dirty="0" smtClean="0">
                <a:solidFill>
                  <a:srgbClr val="FF0000"/>
                </a:solidFill>
              </a:rPr>
              <a:t>5. «Педагогикалық шеберлік» 2014 ж.сертификат</a:t>
            </a:r>
          </a:p>
          <a:p>
            <a:pPr marL="0" indent="0">
              <a:buNone/>
            </a:pPr>
            <a:r>
              <a:rPr lang="kk-KZ" sz="2000" dirty="0" smtClean="0">
                <a:solidFill>
                  <a:srgbClr val="FF0000"/>
                </a:solidFill>
              </a:rPr>
              <a:t>6. «І</a:t>
            </a:r>
            <a:r>
              <a:rPr lang="en-US" sz="2000" dirty="0" smtClean="0">
                <a:solidFill>
                  <a:srgbClr val="FF0000"/>
                </a:solidFill>
              </a:rPr>
              <a:t>V</a:t>
            </a:r>
            <a:r>
              <a:rPr lang="kk-KZ" sz="2000" dirty="0" smtClean="0">
                <a:solidFill>
                  <a:srgbClr val="FF0000"/>
                </a:solidFill>
              </a:rPr>
              <a:t> Ахметов оқулары» 2016ж сертификат</a:t>
            </a:r>
          </a:p>
          <a:p>
            <a:pPr marL="0" indent="0">
              <a:buNone/>
            </a:pPr>
            <a:r>
              <a:rPr lang="kk-KZ" sz="2000" dirty="0" smtClean="0">
                <a:solidFill>
                  <a:srgbClr val="FF0000"/>
                </a:solidFill>
              </a:rPr>
              <a:t>7. «Тамыз конференциясы» 2016ж баяндама оқыдым</a:t>
            </a:r>
          </a:p>
          <a:p>
            <a:pPr marL="0" indent="0">
              <a:buNone/>
            </a:pPr>
            <a:r>
              <a:rPr lang="kk-KZ" sz="2000" dirty="0" smtClean="0">
                <a:solidFill>
                  <a:srgbClr val="FF0000"/>
                </a:solidFill>
              </a:rPr>
              <a:t>8. «Инфоурок» сайтына 4 сабақ жіберіп,сертификат алдым.2016ж</a:t>
            </a:r>
          </a:p>
          <a:p>
            <a:pPr marL="0" indent="0">
              <a:buNone/>
            </a:pPr>
            <a:r>
              <a:rPr lang="kk-KZ" sz="2000" dirty="0" smtClean="0">
                <a:solidFill>
                  <a:srgbClr val="FF0000"/>
                </a:solidFill>
              </a:rPr>
              <a:t>9. «Ваучер-модуль жүйесі» сертификат 2016ж</a:t>
            </a:r>
          </a:p>
          <a:p>
            <a:pPr marL="0" indent="0">
              <a:buNone/>
            </a:pPr>
            <a:r>
              <a:rPr lang="kk-KZ" sz="2000" dirty="0" smtClean="0">
                <a:solidFill>
                  <a:srgbClr val="FF0000"/>
                </a:solidFill>
              </a:rPr>
              <a:t>10. «</a:t>
            </a:r>
            <a:r>
              <a:rPr lang="en-US" sz="2000" dirty="0" smtClean="0">
                <a:solidFill>
                  <a:srgbClr val="FF0000"/>
                </a:solidFill>
              </a:rPr>
              <a:t>bilim-al.kz </a:t>
            </a:r>
            <a:r>
              <a:rPr lang="kk-KZ" sz="2000" dirty="0" smtClean="0">
                <a:solidFill>
                  <a:srgbClr val="FF0000"/>
                </a:solidFill>
              </a:rPr>
              <a:t>танымдық порталында» баяндама жіберіп,сертификат алдым.2016ж</a:t>
            </a:r>
          </a:p>
          <a:p>
            <a:pPr marL="0" indent="0">
              <a:buNone/>
            </a:pPr>
            <a:r>
              <a:rPr lang="kk-KZ" sz="2000" dirty="0" smtClean="0">
                <a:solidFill>
                  <a:srgbClr val="FF0000"/>
                </a:solidFill>
              </a:rPr>
              <a:t>11. «Сарыарқа самалы» газетіне мақала жібердім.2016ж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4" name="Лента лицом вверх 3"/>
          <p:cNvSpPr/>
          <p:nvPr/>
        </p:nvSpPr>
        <p:spPr>
          <a:xfrm>
            <a:off x="0" y="476672"/>
            <a:ext cx="9144000" cy="936104"/>
          </a:xfrm>
          <a:prstGeom prst="ribbon2">
            <a:avLst>
              <a:gd name="adj1" fmla="val 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hevron">
              <a:avLst/>
            </a:prstTxWarp>
          </a:bodyPr>
          <a:lstStyle/>
          <a:p>
            <a:pPr algn="ctr"/>
            <a:r>
              <a:rPr lang="kk-KZ" sz="4400" b="1" dirty="0" smtClean="0">
                <a:solidFill>
                  <a:srgbClr val="7030A0"/>
                </a:solidFill>
              </a:rPr>
              <a:t>Марапаттаулар</a:t>
            </a:r>
            <a:endParaRPr lang="ru-RU" sz="4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78901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6624736" cy="1143000"/>
          </a:xfrm>
        </p:spPr>
        <p:txBody>
          <a:bodyPr>
            <a:prstTxWarp prst="textChevron">
              <a:avLst/>
            </a:prstTxWarp>
          </a:bodyPr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Марапаттау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 r="30207" b="31369"/>
          <a:stretch>
            <a:fillRect/>
          </a:stretch>
        </p:blipFill>
        <p:spPr bwMode="auto">
          <a:xfrm>
            <a:off x="539552" y="1988840"/>
            <a:ext cx="1872208" cy="33843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 r="30567" b="30464"/>
          <a:stretch>
            <a:fillRect/>
          </a:stretch>
        </p:blipFill>
        <p:spPr bwMode="auto">
          <a:xfrm>
            <a:off x="5724128" y="1788329"/>
            <a:ext cx="2952328" cy="34961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3074" name="Picture 2" descr="C:\Users\1\Desktop\жунус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556792"/>
            <a:ext cx="2668320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3989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37" y="148986"/>
            <a:ext cx="3418127" cy="347503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437" y="148985"/>
            <a:ext cx="4526972" cy="34750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478" y="3719296"/>
            <a:ext cx="5579918" cy="3138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255168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9077">
            <a:off x="124870" y="1014909"/>
            <a:ext cx="4079651" cy="31273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Блок-схема: перфолента 5"/>
          <p:cNvSpPr/>
          <p:nvPr/>
        </p:nvSpPr>
        <p:spPr>
          <a:xfrm>
            <a:off x="498348" y="82510"/>
            <a:ext cx="7460673" cy="955527"/>
          </a:xfrm>
          <a:prstGeom prst="flowChartPunchedTap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Бастауыш сынып арасындағы тілдер апталығы</a:t>
            </a:r>
            <a:endParaRPr lang="kk-KZ" sz="2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2966" y="1110343"/>
            <a:ext cx="3163388" cy="263445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8363" y="3396731"/>
            <a:ext cx="4935682" cy="3266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552360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725" y="3896591"/>
            <a:ext cx="5579918" cy="27743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4445">
            <a:off x="542105" y="1094558"/>
            <a:ext cx="2606277" cy="347503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4758">
            <a:off x="5085002" y="1115966"/>
            <a:ext cx="2524006" cy="3357550"/>
          </a:xfrm>
          <a:prstGeom prst="rect">
            <a:avLst/>
          </a:prstGeom>
        </p:spPr>
      </p:pic>
      <p:sp>
        <p:nvSpPr>
          <p:cNvPr id="7" name="Блок-схема: перфолента 6"/>
          <p:cNvSpPr/>
          <p:nvPr/>
        </p:nvSpPr>
        <p:spPr>
          <a:xfrm>
            <a:off x="498348" y="82510"/>
            <a:ext cx="7460673" cy="955527"/>
          </a:xfrm>
          <a:prstGeom prst="flowChartPunchedTap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«Алтын Күз» мерекесі</a:t>
            </a:r>
          </a:p>
        </p:txBody>
      </p:sp>
    </p:spTree>
    <p:extLst>
      <p:ext uri="{BB962C8B-B14F-4D97-AF65-F5344CB8AC3E}">
        <p14:creationId xmlns:p14="http://schemas.microsoft.com/office/powerpoint/2010/main" val="190916911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756084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Жігіт сұлтаны» сайысы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02" y="1484784"/>
            <a:ext cx="3839165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pic>
        <p:nvPicPr>
          <p:cNvPr id="3075" name="Picture 3" descr="C:\Users\1\Desktop\рабочи 2017\сайт\карлыгаш  1сынып\20170303_1309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478307"/>
            <a:ext cx="3649960" cy="2454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1\Desktop\рабочи 2017\сайт\карлыгаш  1сынып\20170303_13011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02" y="4215777"/>
            <a:ext cx="3839165" cy="2164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1\Desktop\рабочи 2017\сайт\карлыгаш  1сынып\20170303_13022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160191"/>
            <a:ext cx="3816424" cy="2456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1816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150</Words>
  <Application>Microsoft Office PowerPoint</Application>
  <PresentationFormat>Экран (4:3)</PresentationFormat>
  <Paragraphs>28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Calibri</vt:lpstr>
      <vt:lpstr>Georgia</vt:lpstr>
      <vt:lpstr>Monotype Corsiva</vt:lpstr>
      <vt:lpstr>Times New Roman</vt:lpstr>
      <vt:lpstr>Trebuchet MS</vt:lpstr>
      <vt:lpstr>Wingdings</vt:lpstr>
      <vt:lpstr>Воздушный поток</vt:lpstr>
      <vt:lpstr>Жунусова Бекзат Жақсылыққызы</vt:lpstr>
      <vt:lpstr> </vt:lpstr>
      <vt:lpstr>Марапаттау </vt:lpstr>
      <vt:lpstr>Презентация PowerPoint</vt:lpstr>
      <vt:lpstr>Презентация PowerPoint</vt:lpstr>
      <vt:lpstr>Презентация PowerPoint</vt:lpstr>
      <vt:lpstr>«Жігіт сұлтаны» сайысы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Қ.Бекқожин атындағы №12 жалпы орта білім беру мектебі</dc:title>
  <dc:creator>Admin</dc:creator>
  <cp:lastModifiedBy>User8</cp:lastModifiedBy>
  <cp:revision>25</cp:revision>
  <dcterms:modified xsi:type="dcterms:W3CDTF">2018-05-16T03:13:23Z</dcterms:modified>
</cp:coreProperties>
</file>