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8" r:id="rId2"/>
    <p:sldId id="290" r:id="rId3"/>
    <p:sldId id="292" r:id="rId4"/>
    <p:sldId id="279" r:id="rId5"/>
    <p:sldId id="265" r:id="rId6"/>
    <p:sldId id="266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EBFC-B8BD-4969-9FF1-E7F349C69D8C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EFA31-A62E-4130-9CDD-97F2DFB350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85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0960" cy="8036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kk-KZ" altLang="ru-RU" sz="4000" dirty="0" smtClean="0">
                <a:solidFill>
                  <a:srgbClr val="FF0000"/>
                </a:solidFill>
                <a:latin typeface="Times New Roman" pitchFamily="18" charset="0"/>
              </a:rPr>
              <a:t>Жунусова Бекзат Жақсылыққызы</a:t>
            </a:r>
            <a:endParaRPr lang="ru-RU" altLang="ru-RU" sz="4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6481" y="1268760"/>
            <a:ext cx="4311360" cy="52954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kk-KZ" altLang="ru-RU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kk-KZ" altLang="ru-RU" dirty="0" smtClean="0">
                <a:solidFill>
                  <a:srgbClr val="C00000"/>
                </a:solidFill>
                <a:latin typeface="Times New Roman" pitchFamily="18" charset="0"/>
              </a:rPr>
              <a:t>   </a:t>
            </a:r>
            <a:endParaRPr lang="kk-KZ" altLang="ru-RU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Білімі: жоғары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Мамандығы:бастауыш </a:t>
            </a:r>
            <a:r>
              <a:rPr lang="kk-KZ" altLang="ru-RU" b="1" dirty="0">
                <a:solidFill>
                  <a:srgbClr val="7030A0"/>
                </a:solidFill>
                <a:latin typeface="Times New Roman" pitchFamily="18" charset="0"/>
              </a:rPr>
              <a:t>сынып </a:t>
            </a: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мұғалімі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Бітірген оқу орны: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Б.Ахметов атындағы педагогикалық колледж-2003ж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ПМПИ-2007 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Санаты: </a:t>
            </a:r>
            <a:r>
              <a:rPr lang="en-US" altLang="ru-RU" b="1" dirty="0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endParaRPr lang="ru-RU" altLang="ru-RU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Жалпы еңбек өтілімі: 15 жыл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Мамандық бойынша: 13 жыл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kk-KZ" altLang="ru-RU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  <a:defRPr/>
            </a:pPr>
            <a:endParaRPr lang="kk-KZ" altLang="ru-RU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  <a:defRPr/>
            </a:pPr>
            <a:endParaRPr lang="ru-RU" alt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2" descr="C:\Users\1\Pictures\2013-12-21 веа\веа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1413100"/>
            <a:ext cx="3200075" cy="3924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/>
          <a:lstStyle/>
          <a:p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1. «Арти мультимедия» 2011ж сертификат.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2.«Ваучер-модуль жүйесі» 2013ж сертификат.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3. «Республикалық қашықтықтан мұғалімдер олимпиадасы» 2014ж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4. «Мұғалімдер олимпиадасы» 2014ж алғыс хат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5. «Педагогикалық шеберлік» 2014 ж.сертификат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6. «І</a:t>
            </a:r>
            <a:r>
              <a:rPr lang="en-US" sz="2000" dirty="0" smtClean="0">
                <a:solidFill>
                  <a:srgbClr val="FF0000"/>
                </a:solidFill>
              </a:rPr>
              <a:t>V</a:t>
            </a:r>
            <a:r>
              <a:rPr lang="kk-KZ" sz="2000" dirty="0" smtClean="0">
                <a:solidFill>
                  <a:srgbClr val="FF0000"/>
                </a:solidFill>
              </a:rPr>
              <a:t> Ахметов оқулары» 2016ж сертификат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7. «Тамыз конференциясы» 2016ж баяндама оқыдым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8. «Инфоурок» сайтына 4 сабақ жіберіп,сертификат алдым.2016ж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9. «Ваучер-модуль жүйесі» сертификат 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10. «</a:t>
            </a:r>
            <a:r>
              <a:rPr lang="en-US" sz="2000" dirty="0" smtClean="0">
                <a:solidFill>
                  <a:srgbClr val="FF0000"/>
                </a:solidFill>
              </a:rPr>
              <a:t>bilim-al.kz </a:t>
            </a:r>
            <a:r>
              <a:rPr lang="kk-KZ" sz="2000" dirty="0" smtClean="0">
                <a:solidFill>
                  <a:srgbClr val="FF0000"/>
                </a:solidFill>
              </a:rPr>
              <a:t>танымдық порталында» баяндама жіберіп,сертификат алдым.2016ж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11. «Сарыарқа самалы» газетіне мақала жібердім.2016ж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0" y="476672"/>
            <a:ext cx="9144000" cy="936104"/>
          </a:xfrm>
          <a:prstGeom prst="ribbon2">
            <a:avLst>
              <a:gd name="adj1" fmla="val 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kk-KZ" sz="4400" b="1" dirty="0" smtClean="0">
                <a:solidFill>
                  <a:srgbClr val="7030A0"/>
                </a:solidFill>
              </a:rPr>
              <a:t>Марапаттаулар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890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624736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Марапаттау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r="30207" b="31369"/>
          <a:stretch>
            <a:fillRect/>
          </a:stretch>
        </p:blipFill>
        <p:spPr bwMode="auto">
          <a:xfrm>
            <a:off x="539552" y="1988840"/>
            <a:ext cx="187220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r="30567" b="30464"/>
          <a:stretch>
            <a:fillRect/>
          </a:stretch>
        </p:blipFill>
        <p:spPr bwMode="auto">
          <a:xfrm>
            <a:off x="5724128" y="1788329"/>
            <a:ext cx="2952328" cy="3496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4" name="Picture 2" descr="C:\Users\1\Desktop\жуну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26683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" y="148986"/>
            <a:ext cx="341812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7" y="148985"/>
            <a:ext cx="4526972" cy="347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78" y="3719296"/>
            <a:ext cx="5579918" cy="31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51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077">
            <a:off x="124870" y="1014909"/>
            <a:ext cx="4079651" cy="3127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498348" y="8251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арасындағы тілдер апталығы</a:t>
            </a:r>
            <a:endParaRPr lang="kk-KZ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966" y="1110343"/>
            <a:ext cx="3163388" cy="263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63" y="3396731"/>
            <a:ext cx="4935682" cy="32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236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25" y="3896591"/>
            <a:ext cx="5579918" cy="277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445">
            <a:off x="542105" y="1094558"/>
            <a:ext cx="260627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58">
            <a:off x="5085002" y="1115966"/>
            <a:ext cx="2524006" cy="3357550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498348" y="8251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Күз» мерекесі</a:t>
            </a:r>
          </a:p>
        </p:txBody>
      </p:sp>
    </p:spTree>
    <p:extLst>
      <p:ext uri="{BB962C8B-B14F-4D97-AF65-F5344CB8AC3E}">
        <p14:creationId xmlns:p14="http://schemas.microsoft.com/office/powerpoint/2010/main" val="1909169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608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 сұлтаны» сайысы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" y="1484784"/>
            <a:ext cx="383916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рабочи 2017\сайт\карлыгаш  1сынып\20170303_130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78307"/>
            <a:ext cx="3649960" cy="24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рабочи 2017\сайт\карлыгаш  1сынып\20170303_13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" y="4215777"/>
            <a:ext cx="3839165" cy="21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рабочи 2017\сайт\карлыгаш  1сынып\20170303_130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60191"/>
            <a:ext cx="3816424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150</Words>
  <Application>Microsoft Office PowerPoint</Application>
  <PresentationFormat>Экран (4:3)</PresentationFormat>
  <Paragraphs>28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Calibri</vt:lpstr>
      <vt:lpstr>Georgia</vt:lpstr>
      <vt:lpstr>Monotype Corsiva</vt:lpstr>
      <vt:lpstr>Times New Roman</vt:lpstr>
      <vt:lpstr>Trebuchet MS</vt:lpstr>
      <vt:lpstr>Wingdings</vt:lpstr>
      <vt:lpstr>Воздушный поток</vt:lpstr>
      <vt:lpstr>Жунусова Бекзат Жақсылыққызы</vt:lpstr>
      <vt:lpstr> </vt:lpstr>
      <vt:lpstr>Марапаттау </vt:lpstr>
      <vt:lpstr>Презентация PowerPoint</vt:lpstr>
      <vt:lpstr>Презентация PowerPoint</vt:lpstr>
      <vt:lpstr>Презентация PowerPoint</vt:lpstr>
      <vt:lpstr>«Жігіт сұлтаны» сайысы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Қ.Бекқожин атындағы №12 жалпы орта білім беру мектебі</dc:title>
  <dc:creator>Admin</dc:creator>
  <cp:lastModifiedBy>User8</cp:lastModifiedBy>
  <cp:revision>25</cp:revision>
  <dcterms:modified xsi:type="dcterms:W3CDTF">2018-05-16T03:13:23Z</dcterms:modified>
</cp:coreProperties>
</file>