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2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6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9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8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8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9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9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7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9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0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4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7D2C6-8EEF-4466-B03A-9C360B729A2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F5D98-BF2F-4555-9A7D-7DA4D1DAA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5720" y="662940"/>
            <a:ext cx="3947160" cy="1655762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ru-RU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Подготовил:</a:t>
            </a:r>
          </a:p>
          <a:p>
            <a:pPr algn="l">
              <a:lnSpc>
                <a:spcPct val="200000"/>
              </a:lnSpc>
            </a:pPr>
            <a:r>
              <a:rPr lang="ru-RU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Щукин Лев,</a:t>
            </a:r>
          </a:p>
          <a:p>
            <a:pPr algn="l">
              <a:lnSpc>
                <a:spcPct val="200000"/>
              </a:lnSpc>
            </a:pPr>
            <a:r>
              <a:rPr lang="ru-RU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1 «Г» класс.</a:t>
            </a:r>
            <a:endParaRPr lang="ru-RU" sz="3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94" y="662940"/>
            <a:ext cx="2828925" cy="377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4016" y="4536202"/>
            <a:ext cx="44500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Султанмахмут Торайгыров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1893 - 1920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7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586740"/>
            <a:ext cx="4765040" cy="35737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0360" y="4243913"/>
            <a:ext cx="350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Султанмахмут Торайгыров </a:t>
            </a:r>
            <a:r>
              <a:rPr lang="ru-RU" dirty="0" smtClean="0"/>
              <a:t>- выдающийся представитель казахской литературы ХХ века, поэт и писатель, демократ.</a:t>
            </a:r>
          </a:p>
          <a:p>
            <a:endParaRPr lang="ru-RU" dirty="0" smtClean="0"/>
          </a:p>
          <a:p>
            <a:r>
              <a:rPr lang="ru-RU" dirty="0" smtClean="0"/>
              <a:t>Родился 29 октября 1893 года, в селе Баянаул, Степного генерал-губернаторства.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59" y="1034919"/>
            <a:ext cx="4875003" cy="55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0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3127" y="2316480"/>
            <a:ext cx="454191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Вначале мальчик учился грамоте дома с помощью отца.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Затем </a:t>
            </a:r>
            <a:r>
              <a:rPr lang="ru-RU" sz="2000" dirty="0"/>
              <a:t>несколько лет (1902-1907 гг.) у аульного муллы.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1908-1910 годы Султанмахмут учится в духовной </a:t>
            </a:r>
            <a:r>
              <a:rPr lang="ru-RU" sz="2000" dirty="0" smtClean="0"/>
              <a:t>школе-медресе.</a:t>
            </a:r>
          </a:p>
          <a:p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конце 1912 года </a:t>
            </a:r>
            <a:r>
              <a:rPr lang="ru-RU" sz="2000" dirty="0" smtClean="0"/>
              <a:t>приехал </a:t>
            </a:r>
            <a:r>
              <a:rPr lang="ru-RU" sz="2000" dirty="0"/>
              <a:t>в Троицк, чтобы </a:t>
            </a:r>
            <a:r>
              <a:rPr lang="ru-RU" sz="2000" dirty="0" smtClean="0"/>
              <a:t>продолжить обучение.</a:t>
            </a:r>
            <a:endParaRPr lang="ru-RU" sz="2000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3127" y="459938"/>
            <a:ext cx="480099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Образование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С. </a:t>
            </a:r>
            <a:r>
              <a:rPr lang="ru-RU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Торайгырова</a:t>
            </a:r>
            <a:endParaRPr lang="ru-RU" sz="4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4287048"/>
            <a:ext cx="2623412" cy="1784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654873"/>
            <a:ext cx="4490831" cy="33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48" y="460144"/>
            <a:ext cx="4804064" cy="240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60" y="1129665"/>
            <a:ext cx="1905000" cy="2409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64" y="2067400"/>
            <a:ext cx="3248132" cy="3932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60" y="3695223"/>
            <a:ext cx="1990725" cy="2305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540" y="1129665"/>
            <a:ext cx="2218854" cy="2904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8230" y="6077277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Абай Кунанбаев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1535" y="610255"/>
            <a:ext cx="217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А. С. Пушкин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839421" y="606445"/>
            <a:ext cx="217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И. А. Крылов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505660" y="6156006"/>
            <a:ext cx="311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М. Ю. Лермонтов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9603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64820"/>
            <a:ext cx="4699000" cy="3524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40" y="464820"/>
            <a:ext cx="4755380" cy="14407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7640" y="1905606"/>
            <a:ext cx="4434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</a:rPr>
              <a:t>В 1913 году с</a:t>
            </a:r>
            <a:r>
              <a:rPr lang="ru-RU" b="0" i="0" dirty="0" smtClean="0">
                <a:solidFill>
                  <a:srgbClr val="000000"/>
                </a:solidFill>
                <a:effectLst/>
              </a:rPr>
              <a:t>тановится одним из ведущих сотрудников известного прогрессивного журнала «Айкап», на страницах которого Султанмахмут впервые выступил как поэт, публицист и очеркист.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0" i="0" dirty="0" smtClean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 smtClean="0">
                <a:solidFill>
                  <a:srgbClr val="000000"/>
                </a:solidFill>
                <a:effectLst/>
              </a:rPr>
              <a:t>В 1914 году Султанмахмут создает роман "Камар сұлу", одно из самых значительных произведений всей казахской литературы дореволюционного периода.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0" i="0" dirty="0" smtClean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Также в 1914 году пишет </a:t>
            </a:r>
            <a:r>
              <a:rPr lang="ru-RU" dirty="0"/>
              <a:t>роман в стихах «Кто виноват?», оконченный в 1915 </a:t>
            </a:r>
            <a:r>
              <a:rPr lang="ru-RU" dirty="0" smtClean="0"/>
              <a:t>году.</a:t>
            </a:r>
            <a:endParaRPr lang="ru-RU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4114800"/>
            <a:ext cx="1606783" cy="25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2" y="523368"/>
            <a:ext cx="4731068" cy="37697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55080" y="884761"/>
            <a:ext cx="4678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Писательское кредо</a:t>
            </a: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</a:rPr>
              <a:t>С.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Торайгырова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:</a:t>
            </a:r>
          </a:p>
          <a:p>
            <a:endParaRPr lang="ru-RU" sz="2400" b="0" i="0" dirty="0" smtClean="0">
              <a:solidFill>
                <a:srgbClr val="000000"/>
              </a:solidFill>
              <a:effectLst/>
            </a:endParaRPr>
          </a:p>
          <a:p>
            <a:r>
              <a:rPr lang="ru-RU" sz="2400" b="0" i="1" dirty="0" smtClean="0">
                <a:solidFill>
                  <a:srgbClr val="000000"/>
                </a:solidFill>
                <a:effectLst/>
              </a:rPr>
              <a:t>«Вступив на стезю поиска истины, не отступлю, перенесу все испытания, превозмогу усталость, пройду через заблуждения. Но останусь верен задуманному».</a:t>
            </a:r>
            <a:endParaRPr lang="ru-RU" sz="2400" b="0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80172" y="4506503"/>
            <a:ext cx="47310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Торайгыров вступает в контакт с алаш-ординцами, печатает статьи в их газете "Сары Арка". </a:t>
            </a:r>
          </a:p>
          <a:p>
            <a:r>
              <a:rPr lang="ru-RU" sz="2200" dirty="0" smtClean="0"/>
              <a:t>Горячо подхватывая идеи лидеров "Алаша", он восхищается ими в своих стихах.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00800" y="868680"/>
            <a:ext cx="4648200" cy="3424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6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07" y="1463045"/>
            <a:ext cx="3901434" cy="2194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9915" y="3647478"/>
            <a:ext cx="3764280" cy="2117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101" y="609606"/>
            <a:ext cx="3968420" cy="38802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00508" y="4706182"/>
            <a:ext cx="23250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i="0" dirty="0" err="1" smtClean="0">
                <a:solidFill>
                  <a:srgbClr val="000000"/>
                </a:solidFill>
                <a:effectLst/>
              </a:rPr>
              <a:t>Султанмахмуту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b="0" i="0" dirty="0" err="1" smtClean="0">
                <a:solidFill>
                  <a:srgbClr val="000000"/>
                </a:solidFill>
                <a:effectLst/>
              </a:rPr>
              <a:t>Торайгырову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 установлен памятник в Павлодаре.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25569" y="4803218"/>
            <a:ext cx="30232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i="0" dirty="0" smtClean="0">
                <a:solidFill>
                  <a:srgbClr val="000000"/>
                </a:solidFill>
                <a:effectLst/>
              </a:rPr>
              <a:t>Его именем названа Павлодарская областная универсальная научная библиотека.</a:t>
            </a:r>
            <a:endParaRPr lang="ru-RU" sz="22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29" y="609606"/>
            <a:ext cx="2001851" cy="20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439" y="1859228"/>
            <a:ext cx="5921587" cy="3330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63881"/>
            <a:ext cx="4334934" cy="2438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24600" y="3204635"/>
            <a:ext cx="47091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</a:rPr>
              <a:t>Его именем названы: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Павлодарский Государственный Университет.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Улицы в Павлодаре, 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Алма-Ате, Астане 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и других городах 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Казахстана.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Озеро и населённый 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пункт в Баянаульском 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районе Павлодарской 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области.</a:t>
            </a:r>
            <a:endParaRPr lang="ru-RU" sz="2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770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1" y="1609546"/>
            <a:ext cx="4526280" cy="2546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8440" y="1436012"/>
            <a:ext cx="4343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Monotype Corsiva" panose="03010101010201010101" pitchFamily="66" charset="0"/>
              </a:rPr>
              <a:t>«Я бы солнцем взошел над землей</a:t>
            </a:r>
          </a:p>
          <a:p>
            <a:endParaRPr lang="ru-RU" sz="2600" dirty="0" smtClean="0">
              <a:latin typeface="Monotype Corsiva" panose="03010101010201010101" pitchFamily="66" charset="0"/>
            </a:endParaRPr>
          </a:p>
          <a:p>
            <a:r>
              <a:rPr lang="ru-RU" sz="2600" dirty="0" smtClean="0">
                <a:latin typeface="Monotype Corsiva" panose="03010101010201010101" pitchFamily="66" charset="0"/>
              </a:rPr>
              <a:t>Озарив родные края!..</a:t>
            </a:r>
          </a:p>
          <a:p>
            <a:endParaRPr lang="ru-RU" sz="2600" dirty="0" smtClean="0">
              <a:latin typeface="Monotype Corsiva" panose="03010101010201010101" pitchFamily="66" charset="0"/>
            </a:endParaRPr>
          </a:p>
          <a:p>
            <a:r>
              <a:rPr lang="ru-RU" sz="2600" dirty="0" smtClean="0">
                <a:latin typeface="Monotype Corsiva" panose="03010101010201010101" pitchFamily="66" charset="0"/>
              </a:rPr>
              <a:t>Пусть сияние жарких лучей</a:t>
            </a:r>
          </a:p>
          <a:p>
            <a:endParaRPr lang="ru-RU" sz="2600" dirty="0" smtClean="0">
              <a:latin typeface="Monotype Corsiva" panose="03010101010201010101" pitchFamily="66" charset="0"/>
            </a:endParaRPr>
          </a:p>
          <a:p>
            <a:r>
              <a:rPr lang="ru-RU" sz="2600" dirty="0" smtClean="0">
                <a:latin typeface="Monotype Corsiva" panose="03010101010201010101" pitchFamily="66" charset="0"/>
              </a:rPr>
              <a:t>Обогреет сердца людей…»</a:t>
            </a:r>
            <a:endParaRPr lang="ru-RU" sz="2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56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305</Words>
  <Application>Microsoft Office PowerPoint</Application>
  <PresentationFormat>Широкоэкранный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Жанболат</cp:lastModifiedBy>
  <cp:revision>20</cp:revision>
  <dcterms:created xsi:type="dcterms:W3CDTF">2018-03-09T17:53:18Z</dcterms:created>
  <dcterms:modified xsi:type="dcterms:W3CDTF">2018-10-19T15:14:08Z</dcterms:modified>
</cp:coreProperties>
</file>