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6" autoAdjust="0"/>
    <p:restoredTop sz="94582" autoAdjust="0"/>
  </p:normalViewPr>
  <p:slideViewPr>
    <p:cSldViewPr>
      <p:cViewPr varScale="1">
        <p:scale>
          <a:sx n="70" d="100"/>
          <a:sy n="70" d="100"/>
        </p:scale>
        <p:origin x="138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0DFCC-5C95-4C4A-B3A7-D99E54F818D7}" type="datetimeFigureOut">
              <a:rPr lang="ru-RU" smtClean="0"/>
              <a:t>19.10.2018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D94-DE2B-432C-98C6-D24A168B5B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0DFCC-5C95-4C4A-B3A7-D99E54F818D7}" type="datetimeFigureOut">
              <a:rPr lang="ru-RU" smtClean="0"/>
              <a:t>19.10.2018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D94-DE2B-432C-98C6-D24A168B5B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0DFCC-5C95-4C4A-B3A7-D99E54F818D7}" type="datetimeFigureOut">
              <a:rPr lang="ru-RU" smtClean="0"/>
              <a:t>19.10.2018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D94-DE2B-432C-98C6-D24A168B5B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0DFCC-5C95-4C4A-B3A7-D99E54F818D7}" type="datetimeFigureOut">
              <a:rPr lang="ru-RU" smtClean="0"/>
              <a:t>19.10.2018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D94-DE2B-432C-98C6-D24A168B5B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0DFCC-5C95-4C4A-B3A7-D99E54F818D7}" type="datetimeFigureOut">
              <a:rPr lang="ru-RU" smtClean="0"/>
              <a:t>19.10.2018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D94-DE2B-432C-98C6-D24A168B5B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0DFCC-5C95-4C4A-B3A7-D99E54F818D7}" type="datetimeFigureOut">
              <a:rPr lang="ru-RU" smtClean="0"/>
              <a:t>19.10.2018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D94-DE2B-432C-98C6-D24A168B5B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0DFCC-5C95-4C4A-B3A7-D99E54F818D7}" type="datetimeFigureOut">
              <a:rPr lang="ru-RU" smtClean="0"/>
              <a:t>19.10.2018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D94-DE2B-432C-98C6-D24A168B5B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0DFCC-5C95-4C4A-B3A7-D99E54F818D7}" type="datetimeFigureOut">
              <a:rPr lang="ru-RU" smtClean="0"/>
              <a:t>19.10.2018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D94-DE2B-432C-98C6-D24A168B5B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0DFCC-5C95-4C4A-B3A7-D99E54F818D7}" type="datetimeFigureOut">
              <a:rPr lang="ru-RU" smtClean="0"/>
              <a:t>19.10.2018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D94-DE2B-432C-98C6-D24A168B5B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0DFCC-5C95-4C4A-B3A7-D99E54F818D7}" type="datetimeFigureOut">
              <a:rPr lang="ru-RU" smtClean="0"/>
              <a:t>19.10.2018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D94-DE2B-432C-98C6-D24A168B5B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0DFCC-5C95-4C4A-B3A7-D99E54F818D7}" type="datetimeFigureOut">
              <a:rPr lang="ru-RU" smtClean="0"/>
              <a:t>19.10.2018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AFD94-DE2B-432C-98C6-D24A168B5B9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0DFCC-5C95-4C4A-B3A7-D99E54F818D7}" type="datetimeFigureOut">
              <a:rPr lang="ru-RU" smtClean="0"/>
              <a:t>19.10.2018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AFD94-DE2B-432C-98C6-D24A168B5B9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HP\Desktop\334365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50658"/>
            <a:ext cx="7848872" cy="5886654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P\Desktop\slide_6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3541" y="332656"/>
            <a:ext cx="8304923" cy="6228692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P\Desktop\3187698_1326792_300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66137"/>
            <a:ext cx="4104456" cy="6413213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HP\Desktop\aa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88640"/>
            <a:ext cx="4464495" cy="6310241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HP\Desktop\12261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50" y="571500"/>
            <a:ext cx="8572500" cy="5715000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0</Words>
  <Application>Microsoft Office PowerPoint</Application>
  <PresentationFormat>Экран (4:3)</PresentationFormat>
  <Paragraphs>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HP</dc:creator>
  <cp:lastModifiedBy>Жанболат</cp:lastModifiedBy>
  <cp:revision>3</cp:revision>
  <dcterms:created xsi:type="dcterms:W3CDTF">2018-03-08T08:51:55Z</dcterms:created>
  <dcterms:modified xsi:type="dcterms:W3CDTF">2018-10-19T15:34:55Z</dcterms:modified>
</cp:coreProperties>
</file>