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1" r:id="rId9"/>
    <p:sldId id="281" r:id="rId10"/>
    <p:sldId id="278" r:id="rId11"/>
    <p:sldId id="262" r:id="rId12"/>
    <p:sldId id="275" r:id="rId13"/>
    <p:sldId id="276" r:id="rId14"/>
    <p:sldId id="279" r:id="rId15"/>
    <p:sldId id="284" r:id="rId16"/>
    <p:sldId id="28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 autoAdjust="0"/>
    <p:restoredTop sz="94696" autoAdjust="0"/>
  </p:normalViewPr>
  <p:slideViewPr>
    <p:cSldViewPr>
      <p:cViewPr varScale="1">
        <p:scale>
          <a:sx n="70" d="100"/>
          <a:sy n="70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97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EF00-B333-4DA5-B205-82FAD3BA23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132683"/>
      </p:ext>
    </p:extLst>
  </p:cSld>
  <p:clrMapOvr>
    <a:masterClrMapping/>
  </p:clrMapOvr>
  <p:transition spd="med" advClick="0" advTm="13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F5D25-BF9F-4FCE-8527-7BA05A6C0A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050958"/>
      </p:ext>
    </p:extLst>
  </p:cSld>
  <p:clrMapOvr>
    <a:masterClrMapping/>
  </p:clrMapOvr>
  <p:transition spd="med" advClick="0" advTm="13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11F24-B63E-4A0B-B341-BFC9ECD39D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554878"/>
      </p:ext>
    </p:extLst>
  </p:cSld>
  <p:clrMapOvr>
    <a:masterClrMapping/>
  </p:clrMapOvr>
  <p:transition spd="med" advClick="0" advTm="13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BF492-C282-4E68-9AFE-AB52D51C46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858183"/>
      </p:ext>
    </p:extLst>
  </p:cSld>
  <p:clrMapOvr>
    <a:masterClrMapping/>
  </p:clrMapOvr>
  <p:transition spd="med" advClick="0" advTm="13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7E85F-7CD7-410F-BF92-815EA5DC9E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402605"/>
      </p:ext>
    </p:extLst>
  </p:cSld>
  <p:clrMapOvr>
    <a:masterClrMapping/>
  </p:clrMapOvr>
  <p:transition spd="med" advClick="0" advTm="13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73833-D5C5-432B-BA4A-95F8FD268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557537"/>
      </p:ext>
    </p:extLst>
  </p:cSld>
  <p:clrMapOvr>
    <a:masterClrMapping/>
  </p:clrMapOvr>
  <p:transition spd="med" advClick="0" advTm="13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25132-7460-4C22-97DE-AE0DB7EEAE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925801"/>
      </p:ext>
    </p:extLst>
  </p:cSld>
  <p:clrMapOvr>
    <a:masterClrMapping/>
  </p:clrMapOvr>
  <p:transition spd="med" advClick="0" advTm="13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3EED2-84C0-4C5D-9C75-2F69107983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099439"/>
      </p:ext>
    </p:extLst>
  </p:cSld>
  <p:clrMapOvr>
    <a:masterClrMapping/>
  </p:clrMapOvr>
  <p:transition spd="med" advClick="0" advTm="13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85EA3-96E6-46FB-A31D-B6D3F14AC3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99081"/>
      </p:ext>
    </p:extLst>
  </p:cSld>
  <p:clrMapOvr>
    <a:masterClrMapping/>
  </p:clrMapOvr>
  <p:transition spd="med" advClick="0" advTm="13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057EC-3A5C-4E9E-9E65-8A20F9490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237653"/>
      </p:ext>
    </p:extLst>
  </p:cSld>
  <p:clrMapOvr>
    <a:masterClrMapping/>
  </p:clrMapOvr>
  <p:transition spd="med" advClick="0" advTm="13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A1F8D-9BC6-4804-93B7-7E9AF3D76F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476734"/>
      </p:ext>
    </p:extLst>
  </p:cSld>
  <p:clrMapOvr>
    <a:masterClrMapping/>
  </p:clrMapOvr>
  <p:transition spd="med" advClick="0" advTm="13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45F2F-DC2D-4C4E-BB98-FC9720B9D9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613729"/>
      </p:ext>
    </p:extLst>
  </p:cSld>
  <p:clrMapOvr>
    <a:masterClrMapping/>
  </p:clrMapOvr>
  <p:transition spd="med" advClick="0" advTm="13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F0CE0-70F5-45C4-8F02-BBAD7E2F44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947028"/>
      </p:ext>
    </p:extLst>
  </p:cSld>
  <p:clrMapOvr>
    <a:masterClrMapping/>
  </p:clrMapOvr>
  <p:transition spd="med" advClick="0" advTm="13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87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7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AE10C07-D908-401B-9A47-CC224D890D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med" advClick="0" advTm="13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0%BB%D0%B8%D0%BA%D0%BE%D0%BB%D1%83%D0%BA%D1%81%D0%BA%D0%B0%D1%8F_%D0%BD%D0%B0%D1%81%D1%82%D1%83%D0%BF%D0%B0%D1%82%D0%B5%D0%BB%D1%8C%D0%BD%D0%B0%D1%8F_%D0%BE%D0%BF%D0%B5%D1%80%D0%B0%D1%86%D0%B8%D1%8F" TargetMode="External"/><Relationship Id="rId2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8%D0%B6%D1%81%D0%BA%D0%B0%D1%8F_%D0%BE%D0%BF%D0%B5%D1%80%D0%B0%D1%86%D0%B8%D1%8F_(1944)" TargetMode="External"/><Relationship Id="rId5" Type="http://schemas.openxmlformats.org/officeDocument/2006/relationships/hyperlink" Target="https://ru.wikipedia.org/wiki/%D0%9C%D0%B0%D0%B4%D0%BE%D0%BD%D1%81%D0%BA%D0%B0%D1%8F_%D0%BE%D0%BF%D0%B5%D1%80%D0%B0%D1%86%D0%B8%D1%8F" TargetMode="External"/><Relationship Id="rId4" Type="http://schemas.openxmlformats.org/officeDocument/2006/relationships/hyperlink" Target="https://ru.wikipedia.org/w/index.php?title=%D0%9D%D0%B5%D0%B2%D0%B5%D0%BB%D1%8C%D1%81%D0%BA%D0%BE-%D0%93%D0%BE%D1%80%D0%BE%D0%B4%D0%BE%D0%BA%D1%81%D0%BA%D0%B0%D1%8F_%D0%BE%D0%BF%D0%B5%D1%80%D0%B0%D1%86%D0%B8%D1%8F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1;&#1077;&#1074;%20&#1051;&#1077;&#1097;&#1077;&#1085;&#1082;&#1086;%20-%20&#1044;&#1077;&#1085;&#1100;%20&#1055;&#1086;&#1073;&#1077;&#1076;&#1099;.mp3" TargetMode="Externa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74;&#1086;&#1074;\den_pobedy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ob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800000"/>
                </a:solidFill>
              </a:rPr>
              <a:t>Великая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800000"/>
                </a:solidFill>
              </a:rPr>
              <a:t>Отечественная война</a:t>
            </a:r>
          </a:p>
        </p:txBody>
      </p:sp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7772400" cy="5208588"/>
          </a:xfrm>
        </p:spPr>
        <p:txBody>
          <a:bodyPr/>
          <a:lstStyle/>
          <a:p>
            <a:pPr fontAlgn="t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 28-я стрелковая Краснознамённая дивизия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>
                <a:solidFill>
                  <a:srgbClr val="FF0000"/>
                </a:solidFill>
              </a:rPr>
              <a:t>Войска:</a:t>
            </a:r>
            <a:r>
              <a:rPr lang="ru-RU" sz="2800" dirty="0" err="1" smtClean="0"/>
              <a:t>сухопутные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Род </a:t>
            </a:r>
            <a:r>
              <a:rPr lang="ru-RU" sz="2800" dirty="0" err="1" smtClean="0">
                <a:solidFill>
                  <a:srgbClr val="FF0000"/>
                </a:solidFill>
              </a:rPr>
              <a:t>войск:</a:t>
            </a:r>
            <a:r>
              <a:rPr lang="ru-RU" sz="2800" dirty="0" err="1" smtClean="0"/>
              <a:t>пехота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Формирование:</a:t>
            </a:r>
            <a:r>
              <a:rPr lang="ru-RU" sz="2800" dirty="0" smtClean="0"/>
              <a:t>27.12.1941 года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Боевой путь </a:t>
            </a:r>
            <a:r>
              <a:rPr lang="ru-RU" sz="2800" dirty="0" smtClean="0">
                <a:hlinkClick r:id="rId2" tooltip="Великая Отечественная война"/>
              </a:rPr>
              <a:t>Великая Отечественная война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hlinkClick r:id="rId3" tooltip="Великолукская наступательная операция"/>
              </a:rPr>
              <a:t>Великолукская наступательная операция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>
                <a:hlinkClick r:id="rId4" tooltip="Невельско-Городокская операция (страница отсутствует)"/>
              </a:rPr>
              <a:t>Невельско-Городокская</a:t>
            </a:r>
            <a:r>
              <a:rPr lang="ru-RU" sz="2800" dirty="0" smtClean="0">
                <a:hlinkClick r:id="rId4" tooltip="Невельско-Городокская операция (страница отсутствует)"/>
              </a:rPr>
              <a:t> </a:t>
            </a:r>
            <a:r>
              <a:rPr lang="ru-RU" sz="2800" dirty="0" err="1" smtClean="0">
                <a:hlinkClick r:id="rId4" tooltip="Невельско-Городокская операция (страница отсутствует)"/>
              </a:rPr>
              <a:t>операция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>
                <a:hlinkClick r:id="rId5" tooltip="Мадонская операция"/>
              </a:rPr>
              <a:t>Мадонская</a:t>
            </a:r>
            <a:r>
              <a:rPr lang="ru-RU" sz="2800" dirty="0" smtClean="0">
                <a:hlinkClick r:id="rId5" tooltip="Мадонская операция"/>
              </a:rPr>
              <a:t> </a:t>
            </a:r>
            <a:r>
              <a:rPr lang="ru-RU" sz="2800" dirty="0" err="1" smtClean="0">
                <a:hlinkClick r:id="rId5" tooltip="Мадонская операция"/>
              </a:rPr>
              <a:t>операция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hlinkClick r:id="rId6" tooltip="Рижская операция (1944)"/>
              </a:rPr>
              <a:t>Рижская операция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/>
          </a:p>
        </p:txBody>
      </p:sp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304800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rgbClr val="FF0000"/>
                </a:solidFill>
              </a:rPr>
              <a:t>В 1943 ГОДУ БЫЛ РАНЕН В НОГУ</a:t>
            </a:r>
          </a:p>
          <a:p>
            <a:pPr algn="ctr" eaLnBrk="1" hangingPunct="1"/>
            <a:r>
              <a:rPr lang="ru-RU" altLang="ru-RU" sz="3200">
                <a:solidFill>
                  <a:srgbClr val="FF0000"/>
                </a:solidFill>
              </a:rPr>
              <a:t>ПОСЛЕ ГОСПИТАЛЯ</a:t>
            </a:r>
          </a:p>
          <a:p>
            <a:pPr algn="ctr" eaLnBrk="1" hangingPunct="1"/>
            <a:r>
              <a:rPr lang="ru-RU" altLang="ru-RU" sz="3200">
                <a:solidFill>
                  <a:srgbClr val="FF0000"/>
                </a:solidFill>
              </a:rPr>
              <a:t>В ДЕКАБРЕ 1943 ГОДА ВЕРНУЛСЯ ДОМОЙ</a:t>
            </a:r>
          </a:p>
        </p:txBody>
      </p:sp>
      <p:pic>
        <p:nvPicPr>
          <p:cNvPr id="10246" name="Picture 6" descr="https://i.ytimg.com/vi/7cynQp69FHU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28850"/>
            <a:ext cx="5638800" cy="422910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6" descr="https://i.ytimg.com/vi/7cynQp69FHU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5638800" cy="422910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54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4 года длилась война!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066800"/>
            <a:ext cx="403860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3600" b="1" dirty="0" smtClean="0">
                <a:solidFill>
                  <a:srgbClr val="800000"/>
                </a:solidFill>
              </a:rPr>
              <a:t>1941-1945г.г.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Сантиметр за сантиметром наши войска гнали врага.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30 апреля 1945г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над Рейхстагом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наши солдаты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800000"/>
                </a:solidFill>
              </a:rPr>
              <a:t>Егоров М.А.и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800000"/>
                </a:solidFill>
              </a:rPr>
              <a:t>  </a:t>
            </a:r>
            <a:r>
              <a:rPr lang="ru-RU" sz="2400" b="1" dirty="0" err="1" smtClean="0">
                <a:solidFill>
                  <a:srgbClr val="800000"/>
                </a:solidFill>
              </a:rPr>
              <a:t>Кантария</a:t>
            </a:r>
            <a:r>
              <a:rPr lang="ru-RU" sz="2400" b="1" dirty="0" smtClean="0">
                <a:solidFill>
                  <a:srgbClr val="800000"/>
                </a:solidFill>
              </a:rPr>
              <a:t> М.В.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водрузили Знамя Победы. </a:t>
            </a:r>
          </a:p>
        </p:txBody>
      </p:sp>
      <p:pic>
        <p:nvPicPr>
          <p:cNvPr id="24583" name="Picture 2" descr="K:\азбука войны в картинках\463AF3B60B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3048000" cy="2286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2" descr="K:\азбука войны в картинках\38046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486025" cy="32766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800000"/>
                </a:solidFill>
              </a:rPr>
              <a:t>9 мая мы празднуем День победы</a:t>
            </a:r>
          </a:p>
        </p:txBody>
      </p:sp>
      <p:pic>
        <p:nvPicPr>
          <p:cNvPr id="25604" name="Picture 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5909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phoca_thumb_l_Красная площадь в день пара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419600" cy="282892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05400" y="4800600"/>
            <a:ext cx="2682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8 мая 1945 года- первый парад в честь Дня победы</a:t>
            </a:r>
          </a:p>
        </p:txBody>
      </p:sp>
      <p:pic>
        <p:nvPicPr>
          <p:cNvPr id="25608" name="den_pobed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Лев Лещенко - 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5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audio>
            <p:audio>
              <p:cMediaNode numSld="26"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9"/>
                </p:tgtEl>
              </p:cMediaNode>
            </p:audio>
          </p:childTnLst>
        </p:cTn>
      </p:par>
    </p:tnLst>
    <p:bldLst>
      <p:bldP spid="25602" grpId="0"/>
      <p:bldP spid="256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73 года прошло со дня окончания этой страшной войны.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95400"/>
            <a:ext cx="4038600" cy="3997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 b="1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 b="1" dirty="0" smtClean="0"/>
          </a:p>
        </p:txBody>
      </p:sp>
      <p:pic>
        <p:nvPicPr>
          <p:cNvPr id="48145" name="Picture 17" descr="123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4920" t="13017" b="15017"/>
          <a:stretch>
            <a:fillRect/>
          </a:stretch>
        </p:blipFill>
        <p:spPr bwMode="auto">
          <a:xfrm rot="5400000">
            <a:off x="-1035512" y="1340311"/>
            <a:ext cx="6795423" cy="4114800"/>
          </a:xfrm>
          <a:prstGeom prst="rect">
            <a:avLst/>
          </a:prstGeom>
          <a:noFill/>
          <a:ln w="50800" cmpd="sng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3386" t="17450" r="1787" b="19050"/>
          <a:stretch>
            <a:fillRect/>
          </a:stretch>
        </p:blipFill>
        <p:spPr bwMode="auto">
          <a:xfrm rot="5400000">
            <a:off x="3314700" y="1181100"/>
            <a:ext cx="6705600" cy="4343400"/>
          </a:xfrm>
          <a:prstGeom prst="rect">
            <a:avLst/>
          </a:prstGeom>
          <a:noFill/>
          <a:ln w="50800" cmpd="sng">
            <a:noFill/>
            <a:prstDash val="solid"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9 мая  2017 год  я стал участником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парада</a:t>
            </a:r>
            <a:r>
              <a:rPr lang="ru-RU" sz="2800" b="1" dirty="0" smtClean="0"/>
              <a:t> «Бессмертного полка»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/>
          <a:stretch>
            <a:fillRect/>
          </a:stretch>
        </p:blipFill>
        <p:spPr bwMode="auto">
          <a:xfrm>
            <a:off x="4876800" y="457200"/>
            <a:ext cx="3962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E:\1 ФОТО\9 мая 2017\20170510_102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4290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9800" y="381000"/>
            <a:ext cx="4572000" cy="58539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Поклонимся великим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тем годам,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Тем славным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 командирам и бойцам,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И маршалам страны,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и рядовым,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Поклонимся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и мертвым, и живым.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Всем тем, которых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забывать нельзя,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Поклонимся, поклонимся, друзья!</a:t>
            </a:r>
          </a:p>
        </p:txBody>
      </p:sp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Воскресное утро выдалось солнечным, тихим.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Но вдруг в мирную тишину ворвался тревожный голос: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dirty="0" smtClean="0"/>
              <a:t>Германские войска без предупреждения напали на нашу страну.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dirty="0" smtClean="0"/>
              <a:t>ВОЙНА!</a:t>
            </a:r>
          </a:p>
        </p:txBody>
      </p:sp>
      <p:pic>
        <p:nvPicPr>
          <p:cNvPr id="6151" name="Picture 7" descr="p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5700" y="1600200"/>
            <a:ext cx="3402013" cy="4530725"/>
          </a:xfr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5400" dirty="0" smtClean="0">
                <a:solidFill>
                  <a:srgbClr val="800000"/>
                </a:solidFill>
              </a:rPr>
              <a:t>22 июня 1941 года</a:t>
            </a:r>
            <a:endParaRPr lang="ru-RU" sz="5400" dirty="0"/>
          </a:p>
        </p:txBody>
      </p:sp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2286000"/>
            <a:ext cx="4038600" cy="2438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 smtClean="0"/>
              <a:t>Тысячи мужчин в возрасте от 23 до 36 лет уходили на фронт.</a:t>
            </a:r>
          </a:p>
        </p:txBody>
      </p:sp>
      <p:pic>
        <p:nvPicPr>
          <p:cNvPr id="7172" name="Picture 4" descr="p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419600" cy="44196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848600" cy="11922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Начались кровопролитные бои за освобождение нашей Родины</a:t>
            </a:r>
          </a:p>
        </p:txBody>
      </p:sp>
      <p:pic>
        <p:nvPicPr>
          <p:cNvPr id="8196" name="Picture 4" descr="p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067175" cy="305435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p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267200" cy="32051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Бои шли на земле, на воде и в воздухе. </a:t>
            </a:r>
          </a:p>
        </p:txBody>
      </p:sp>
      <p:pic>
        <p:nvPicPr>
          <p:cNvPr id="9220" name="Picture 4" descr="p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191000" cy="31480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p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191000" cy="31242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7813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Но бои шли не только</a:t>
            </a:r>
            <a:br>
              <a:rPr lang="ru-RU" sz="4000" dirty="0" smtClean="0"/>
            </a:br>
            <a:r>
              <a:rPr lang="ru-RU" sz="4000" dirty="0" smtClean="0"/>
              <a:t> на фронте.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362200"/>
            <a:ext cx="4038600" cy="3276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И стар, и млад, все, кто мог держать в руках лопату, строили укрепления, копали окопы.</a:t>
            </a:r>
          </a:p>
        </p:txBody>
      </p:sp>
      <p:pic>
        <p:nvPicPr>
          <p:cNvPr id="12292" name="Picture 4" descr="p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419600" cy="33194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86400" y="1066800"/>
            <a:ext cx="3429000" cy="4454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Женщины сказали: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 smtClean="0"/>
              <a:t>Мы заменим наших мужей.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Дети сказали: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dirty="0" smtClean="0"/>
              <a:t>Мы научимся работать на станках наших отцов и старших братьев. </a:t>
            </a:r>
          </a:p>
        </p:txBody>
      </p:sp>
      <p:pic>
        <p:nvPicPr>
          <p:cNvPr id="15364" name="Picture 4" descr="сканирование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953000" cy="3429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C:\Users\User\Downloads\116808_zaschitnik-otechestva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229600" cy="38862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СОЛДАТОВ  ПАВЕЛ СЕПАНОВИЧ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>МОЙ ПРАДЕД</a:t>
            </a:r>
            <a:br>
              <a:rPr lang="ru-RU" sz="2400" b="1" dirty="0" smtClean="0"/>
            </a:br>
            <a:r>
              <a:rPr lang="ru-RU" sz="2400" b="1" dirty="0" smtClean="0"/>
              <a:t>РОДИЛСЯ 14 МАРТ 1908ГОДА</a:t>
            </a:r>
            <a:br>
              <a:rPr lang="ru-RU" sz="2400" b="1" dirty="0" smtClean="0"/>
            </a:br>
            <a:r>
              <a:rPr lang="ru-RU" sz="2400" b="1" dirty="0" smtClean="0"/>
              <a:t> В СЕЛЕ ДОЛОНЬ СЕМИПАЛАТИНСКОЙ ОБЛАСТИ</a:t>
            </a:r>
            <a:br>
              <a:rPr lang="ru-RU" sz="2400" b="1" dirty="0" smtClean="0"/>
            </a:br>
            <a:r>
              <a:rPr lang="ru-RU" sz="2400" b="1" dirty="0" smtClean="0"/>
              <a:t>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25 ИЮНЯ 1941 ГОДА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КАК ТЫСЯЧИ ДОБРОВОЛЬЦЕВ</a:t>
            </a:r>
            <a:br>
              <a:rPr lang="ru-RU" sz="2400" b="1" dirty="0" smtClean="0"/>
            </a:br>
            <a:r>
              <a:rPr lang="ru-RU" sz="2400" b="1" dirty="0" smtClean="0"/>
              <a:t>             УШЁЛ НА ФРОНТ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10244" name="Рисунок 5" descr="C:\Users\User\Downloads\149371001464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" r="17535" b="12444"/>
          <a:stretch>
            <a:fillRect/>
          </a:stretch>
        </p:blipFill>
        <p:spPr bwMode="auto">
          <a:xfrm>
            <a:off x="533400" y="2971800"/>
            <a:ext cx="2667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/>
              <a:t>СЛУЖИЛ В </a:t>
            </a:r>
            <a:r>
              <a:rPr lang="ru-RU" b="1" dirty="0" smtClean="0"/>
              <a:t>28 ГВАРДЕЙСКОЙ СТРЕЛКОВОЙ ДЕВИЗИИ</a:t>
            </a:r>
            <a:endParaRPr lang="ru-RU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16933" r="10252" b="13217"/>
          <a:stretch>
            <a:fillRect/>
          </a:stretch>
        </p:blipFill>
        <p:spPr bwMode="auto">
          <a:xfrm>
            <a:off x="685800" y="1484313"/>
            <a:ext cx="77724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pattFill prst="solidDmnd">
            <a:fgClr>
              <a:srgbClr val="000000"/>
            </a:fgClr>
            <a:bgClr>
              <a:schemeClr val="hlink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pattFill prst="solidDmnd">
            <a:fgClr>
              <a:srgbClr val="000000"/>
            </a:fgClr>
            <a:bgClr>
              <a:schemeClr val="hlink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396</TotalTime>
  <Words>240</Words>
  <Application>Microsoft Office PowerPoint</Application>
  <PresentationFormat>Экран (4:3)</PresentationFormat>
  <Paragraphs>45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Wingdings</vt:lpstr>
      <vt:lpstr>Calibri</vt:lpstr>
      <vt:lpstr>Лучи</vt:lpstr>
      <vt:lpstr>Великая Отечественная война</vt:lpstr>
      <vt:lpstr>22 июня 1941 года</vt:lpstr>
      <vt:lpstr>Презентация PowerPoint</vt:lpstr>
      <vt:lpstr>Начались кровопролитные бои за освобождение нашей Родины</vt:lpstr>
      <vt:lpstr>Бои шли на земле, на воде и в воздухе. </vt:lpstr>
      <vt:lpstr>Но бои шли не только  на фронте.</vt:lpstr>
      <vt:lpstr>Презентация PowerPoint</vt:lpstr>
      <vt:lpstr> СОЛДАТОВ  ПАВЕЛ СЕПАНОВИЧ МОЙ ПРАДЕД РОДИЛСЯ 14 МАРТ 1908ГОДА  В СЕЛЕ ДОЛОНЬ СЕМИПАЛАТИНСКОЙ ОБЛАСТИ                     25 ИЮНЯ 1941 ГОДА                                       КАК ТЫСЯЧИ ДОБРОВОЛЬЦЕВ              УШЁЛ НА ФРОНТ                                      </vt:lpstr>
      <vt:lpstr>СЛУЖИЛ В 28 ГВАРДЕЙСКОЙ СТРЕЛКОВОЙ ДЕВИЗИИ</vt:lpstr>
      <vt:lpstr> 28-я стрелковая Краснознамённая дивизия   Войска:сухопутные Род войск:пехота Формирование:27.12.1941 года Боевой путь Великая Отечественная война Великолукская наступательная операция Невельско-Городокская операция Мадонская операция Рижская операция </vt:lpstr>
      <vt:lpstr>Презентация PowerPoint</vt:lpstr>
      <vt:lpstr>4 года длилась война!</vt:lpstr>
      <vt:lpstr>9 мая мы празднуем День победы</vt:lpstr>
      <vt:lpstr>73 года прошло со дня окончания этой страшной войны.</vt:lpstr>
      <vt:lpstr>9 мая  2017 год  я стал участником  парада «Бессмертного полка»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Жанболат</dc:creator>
  <cp:lastModifiedBy>Жанболат</cp:lastModifiedBy>
  <cp:revision>38</cp:revision>
  <cp:lastPrinted>1601-01-01T00:00:00Z</cp:lastPrinted>
  <dcterms:created xsi:type="dcterms:W3CDTF">1601-01-01T00:00:00Z</dcterms:created>
  <dcterms:modified xsi:type="dcterms:W3CDTF">2018-10-19T15:49:31Z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