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4"/>
  </p:notesMasterIdLst>
  <p:sldIdLst>
    <p:sldId id="275" r:id="rId2"/>
    <p:sldId id="276" r:id="rId3"/>
    <p:sldId id="256" r:id="rId4"/>
    <p:sldId id="258" r:id="rId5"/>
    <p:sldId id="277" r:id="rId6"/>
    <p:sldId id="278" r:id="rId7"/>
    <p:sldId id="267" r:id="rId8"/>
    <p:sldId id="274" r:id="rId9"/>
    <p:sldId id="264" r:id="rId10"/>
    <p:sldId id="266" r:id="rId11"/>
    <p:sldId id="273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A48D9F-F895-409B-AD3D-2B9CC7DC61C3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590713-31AA-41AB-916D-3D02E3BB66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34960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590713-31AA-41AB-916D-3D02E3BB66B3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9174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19.10.2018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G:\&#1042;&#1054;&#1042;\&#1052;&#1072;&#1088;&#1082;%20&#1041;&#1077;&#1088;&#1085;&#1077;&#1089;%20-%20&#1046;&#1091;&#1088;&#1072;&#1074;&#1083;&#1080;%20(minus).mp3" TargetMode="Externa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12" Type="http://schemas.openxmlformats.org/officeDocument/2006/relationships/image" Target="../media/image25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G:\&#1042;&#1054;&#1042;\Ot_geroev_bylyh_vremen_ne_ostalos_poroj_imen_-_Ot_geroev_bylyh_vremen_ne_ostalos_poroj_imen.mp3" TargetMode="Externa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ound2DiagRect">
            <a:avLst>
              <a:gd name="adj1" fmla="val 16667"/>
              <a:gd name="adj2" fmla="val 0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Скругленный прямоугольник 3"/>
          <p:cNvSpPr/>
          <p:nvPr/>
        </p:nvSpPr>
        <p:spPr>
          <a:xfrm>
            <a:off x="3643306" y="3714752"/>
            <a:ext cx="4981805" cy="2376264"/>
          </a:xfrm>
          <a:prstGeom prst="roundRect">
            <a:avLst/>
          </a:prstGeo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3635896" y="4221088"/>
            <a:ext cx="453650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haroni" pitchFamily="2" charset="-79"/>
              </a:rPr>
              <a:t>Выполнили :</a:t>
            </a:r>
          </a:p>
          <a:p>
            <a:pPr algn="ctr"/>
            <a:r>
              <a:rPr lang="ru-RU" sz="3200" b="1" dirty="0">
                <a:solidFill>
                  <a:schemeClr val="bg1">
                    <a:lumMod val="95000"/>
                    <a:lumOff val="5000"/>
                  </a:schemeClr>
                </a:solidFill>
                <a:cs typeface="Aharoni" pitchFamily="2" charset="-79"/>
              </a:rPr>
              <a:t>у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haroni" pitchFamily="2" charset="-79"/>
              </a:rPr>
              <a:t>чащиеся </a:t>
            </a:r>
          </a:p>
          <a:p>
            <a:pPr algn="ctr"/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haroni" pitchFamily="2" charset="-79"/>
              </a:rPr>
              <a:t>3 класса «Д» </a:t>
            </a:r>
            <a:r>
              <a:rPr lang="ru-RU" sz="32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cs typeface="Aharoni" pitchFamily="2" charset="-79"/>
              </a:rPr>
              <a:t>сош</a:t>
            </a:r>
            <a:r>
              <a:rPr lang="ru-RU" sz="3200" b="1" dirty="0" smtClean="0">
                <a:solidFill>
                  <a:schemeClr val="bg1">
                    <a:lumMod val="95000"/>
                    <a:lumOff val="5000"/>
                  </a:schemeClr>
                </a:solidFill>
                <a:cs typeface="Aharoni" pitchFamily="2" charset="-79"/>
              </a:rPr>
              <a:t> № 29</a:t>
            </a:r>
            <a:endParaRPr lang="ru-RU" sz="3200" b="1" dirty="0">
              <a:solidFill>
                <a:schemeClr val="bg1">
                  <a:lumMod val="95000"/>
                  <a:lumOff val="5000"/>
                </a:schemeClr>
              </a:solidFill>
              <a:cs typeface="Aharoni" pitchFamily="2" charset="-79"/>
            </a:endParaRPr>
          </a:p>
        </p:txBody>
      </p:sp>
      <p:pic>
        <p:nvPicPr>
          <p:cNvPr id="6" name="Марк Бернес - Журавли (minus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8286776" y="6143620"/>
            <a:ext cx="714380" cy="714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286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38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304\Desktop\ВОВ\2018-02-27 № 4\№ 4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55" t="14921" r="15208" b="14285"/>
          <a:stretch/>
        </p:blipFill>
        <p:spPr bwMode="auto">
          <a:xfrm>
            <a:off x="251520" y="188641"/>
            <a:ext cx="3191115" cy="424847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304\Desktop\ВОВ\2018-02-27 № 5\№ 5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8" r="5703" b="51100"/>
          <a:stretch/>
        </p:blipFill>
        <p:spPr bwMode="auto">
          <a:xfrm>
            <a:off x="4211960" y="2333093"/>
            <a:ext cx="4550114" cy="316835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http://www.mail.m.bpfpgu.ru/uploads/posts/2015-05/1431102409_0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66" y="3917269"/>
            <a:ext cx="4536504" cy="2529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79912" y="33265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600" b="1" dirty="0" err="1" smtClean="0">
                <a:solidFill>
                  <a:prstClr val="black"/>
                </a:solidFill>
              </a:rPr>
              <a:t>Снитко</a:t>
            </a:r>
            <a:r>
              <a:rPr lang="ru-RU" sz="3600" b="1" dirty="0" smtClean="0">
                <a:solidFill>
                  <a:prstClr val="black"/>
                </a:solidFill>
              </a:rPr>
              <a:t> </a:t>
            </a:r>
          </a:p>
          <a:p>
            <a:pPr lvl="0" algn="ctr"/>
            <a:r>
              <a:rPr lang="ru-RU" sz="3600" b="1" dirty="0" smtClean="0">
                <a:solidFill>
                  <a:prstClr val="black"/>
                </a:solidFill>
              </a:rPr>
              <a:t>Прокоп Андреевич</a:t>
            </a:r>
            <a:endParaRPr lang="ru-RU" sz="3600" b="1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75541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2375" y="152400"/>
            <a:ext cx="8554425" cy="82832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МОЙ   ПРАДЕД- ВЕТЕРАН   ВОВ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661" y="1118230"/>
            <a:ext cx="1382764" cy="22387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718" y="1146253"/>
            <a:ext cx="1461426" cy="21440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164364"/>
            <a:ext cx="1518112" cy="2119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4029" y="3933056"/>
            <a:ext cx="1420115" cy="2090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880" y="1149729"/>
            <a:ext cx="1420999" cy="214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3" y="3933055"/>
            <a:ext cx="1366422" cy="2160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0929" y="3962184"/>
            <a:ext cx="1331257" cy="19555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6" descr="https://avatanplus.com/files/resources/original/5908776edbeba15bc9128935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19447"/>
            <a:ext cx="971864" cy="9050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5147" y="2439992"/>
            <a:ext cx="871364" cy="807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9385" y="2444344"/>
            <a:ext cx="854347" cy="792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261" y="2503054"/>
            <a:ext cx="900618" cy="724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6694" y="5290715"/>
            <a:ext cx="790745" cy="733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7431" y="5198039"/>
            <a:ext cx="869080" cy="8057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354" y="5198039"/>
            <a:ext cx="841758" cy="780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 descr="http://img-fotki.yandex.ru/get/5903/natali73123.1ac/0_4a1a9_d15db03_XL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814315">
            <a:off x="7784576" y="761775"/>
            <a:ext cx="1626463" cy="821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06234" y="3356991"/>
            <a:ext cx="20633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1"/>
                </a:solidFill>
              </a:rPr>
              <a:t>Миронов  М.Г.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262718" y="3298585"/>
            <a:ext cx="21932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Мартынов П.Л.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355976" y="3324495"/>
            <a:ext cx="196438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prstClr val="black"/>
                </a:solidFill>
              </a:rPr>
              <a:t>Усюкевич</a:t>
            </a:r>
            <a:r>
              <a:rPr lang="ru-RU" sz="2000" b="1" dirty="0" smtClean="0">
                <a:solidFill>
                  <a:prstClr val="black"/>
                </a:solidFill>
              </a:rPr>
              <a:t> А.В.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6535519" y="3290282"/>
            <a:ext cx="221579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Мельников А.И.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63127" y="6237312"/>
            <a:ext cx="211077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Скрипкин П.И.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226042" y="6237312"/>
            <a:ext cx="27339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prstClr val="black"/>
                </a:solidFill>
              </a:rPr>
              <a:t>Шияфетдинов</a:t>
            </a:r>
            <a:r>
              <a:rPr lang="ru-RU" sz="2000" b="1" dirty="0" smtClean="0">
                <a:solidFill>
                  <a:prstClr val="black"/>
                </a:solidFill>
              </a:rPr>
              <a:t> Ж.Х. 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898945" y="6120267"/>
            <a:ext cx="145956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err="1" smtClean="0">
                <a:solidFill>
                  <a:prstClr val="black"/>
                </a:solidFill>
              </a:rPr>
              <a:t>Снитко</a:t>
            </a:r>
            <a:r>
              <a:rPr lang="ru-RU" sz="2000" b="1" dirty="0" smtClean="0">
                <a:solidFill>
                  <a:prstClr val="black"/>
                </a:solidFill>
              </a:rPr>
              <a:t> П.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6537209" y="6096671"/>
            <a:ext cx="153869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prstClr val="black"/>
                </a:solidFill>
              </a:rPr>
              <a:t>Лукаш А.Е.</a:t>
            </a:r>
            <a:endParaRPr lang="ru-RU" dirty="0"/>
          </a:p>
        </p:txBody>
      </p:sp>
      <p:pic>
        <p:nvPicPr>
          <p:cNvPr id="28" name="Ot_geroev_bylyh_vremen_ne_ostalos_poroj_imen_-_Ot_geroev_bylyh_vremen_ne_ostalos_poroj_imen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13"/>
          <a:stretch>
            <a:fillRect/>
          </a:stretch>
        </p:blipFill>
        <p:spPr>
          <a:xfrm>
            <a:off x="8124820" y="5838820"/>
            <a:ext cx="1019180" cy="101918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1196" y="3837884"/>
            <a:ext cx="1515615" cy="2140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7" name="Picture 1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53126" y="5131793"/>
            <a:ext cx="847696" cy="785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100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75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75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75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75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975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97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975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975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975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75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9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9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9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9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9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9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9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9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" fill="hold"/>
                                        <p:tgtEl>
                                          <p:spTgt spid="2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audio>
              <p:cMediaNode>
                <p:cTn id="68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8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09566"/>
            <a:ext cx="8712968" cy="6408712"/>
          </a:xfrm>
          <a:prstGeom prst="rect">
            <a:avLst/>
          </a:prstGeom>
          <a:ln w="57150">
            <a:solidFill>
              <a:srgbClr val="C00000"/>
            </a:solidFill>
            <a:miter lim="800000"/>
            <a:headEnd/>
            <a:tailEnd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902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404664"/>
            <a:ext cx="8352928" cy="55394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Название проекта: </a:t>
            </a:r>
            <a:r>
              <a:rPr lang="ru-RU" sz="4000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«Я помню, я горжусь!»</a:t>
            </a:r>
          </a:p>
          <a:p>
            <a:pPr lvl="0" algn="just">
              <a:lnSpc>
                <a:spcPct val="115000"/>
              </a:lnSpc>
            </a:pPr>
            <a:endParaRPr lang="ru-RU" b="1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lvl="0" algn="just">
              <a:lnSpc>
                <a:spcPct val="115000"/>
              </a:lnSpc>
            </a:pPr>
            <a:r>
              <a:rPr lang="ru-RU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Актуальность</a:t>
            </a:r>
            <a:r>
              <a:rPr lang="ru-RU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:</a:t>
            </a:r>
            <a:r>
              <a:rPr lang="ru-RU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Мы все должны гордиться нашими предками, которые спасли мир от фашистов, отстояли независимость нашей Родины. Мы обязаны помнить, какой ценой досталась Победа, и чтить их память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750"/>
              </a:spcAft>
            </a:pPr>
            <a:r>
              <a:rPr lang="ru-RU" sz="2000" dirty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Хочется верить, что в будущем не будет войны, не будут наши мамы беспокоиться за сыновей. Пусть будет на нашей земле только мир, дружба и согласие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!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Цель:</a:t>
            </a: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выявление   и изучение биографии  прадедов, Ветеранов Великой Отечественной  войны ребят нашего класса ;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исследование</a:t>
            </a:r>
            <a:r>
              <a:rPr lang="ru-RU" sz="2000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, какими были наши герои</a:t>
            </a:r>
            <a:r>
              <a:rPr lang="ru-RU" sz="20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.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2000" dirty="0">
              <a:solidFill>
                <a:schemeClr val="bg1"/>
              </a:solidFill>
              <a:latin typeface="Times New Roman"/>
              <a:ea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600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Объект исследования:</a:t>
            </a:r>
            <a:r>
              <a:rPr lang="ru-RU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 </a:t>
            </a:r>
            <a:r>
              <a:rPr lang="ru-RU" sz="2800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Ветераны ВОВ</a:t>
            </a:r>
          </a:p>
        </p:txBody>
      </p:sp>
    </p:spTree>
    <p:extLst>
      <p:ext uri="{BB962C8B-B14F-4D97-AF65-F5344CB8AC3E}">
        <p14:creationId xmlns:p14="http://schemas.microsoft.com/office/powerpoint/2010/main" val="1953399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304\Desktop\ВОВ\2018-02-27\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8033"/>
          <a:stretch/>
        </p:blipFill>
        <p:spPr bwMode="auto">
          <a:xfrm>
            <a:off x="205745" y="260649"/>
            <a:ext cx="3150627" cy="475252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563888" y="692696"/>
            <a:ext cx="5256584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cs typeface="Aharoni" pitchFamily="2" charset="-79"/>
              </a:rPr>
              <a:t>Миронов Михаил Григорьевич</a:t>
            </a:r>
          </a:p>
          <a:p>
            <a:pPr algn="ctr"/>
            <a:r>
              <a:rPr lang="ru-RU" sz="3200" b="1" i="1" dirty="0">
                <a:solidFill>
                  <a:srgbClr val="C00000"/>
                </a:solidFill>
                <a:cs typeface="Aharoni" pitchFamily="2" charset="-79"/>
              </a:rPr>
              <a:t>с</a:t>
            </a:r>
            <a:r>
              <a:rPr lang="ru-RU" sz="3200" b="1" i="1" dirty="0" smtClean="0">
                <a:solidFill>
                  <a:srgbClr val="C00000"/>
                </a:solidFill>
                <a:cs typeface="Aharoni" pitchFamily="2" charset="-79"/>
              </a:rPr>
              <a:t>таршина-связист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cs typeface="Aharoni" pitchFamily="2" charset="-79"/>
              </a:rPr>
              <a:t>91 </a:t>
            </a:r>
            <a:r>
              <a:rPr lang="ru-RU" sz="3200" b="1" i="1" dirty="0" err="1" smtClean="0">
                <a:solidFill>
                  <a:srgbClr val="C00000"/>
                </a:solidFill>
                <a:cs typeface="Aharoni" pitchFamily="2" charset="-79"/>
              </a:rPr>
              <a:t>срелкового</a:t>
            </a:r>
            <a:r>
              <a:rPr lang="ru-RU" sz="3200" b="1" i="1" dirty="0" smtClean="0">
                <a:solidFill>
                  <a:srgbClr val="C00000"/>
                </a:solidFill>
                <a:cs typeface="Aharoni" pitchFamily="2" charset="-79"/>
              </a:rPr>
              <a:t> полка</a:t>
            </a:r>
            <a:endParaRPr lang="ru-RU" sz="3200" b="1" i="1" dirty="0">
              <a:solidFill>
                <a:srgbClr val="C00000"/>
              </a:solidFill>
              <a:cs typeface="Aharoni" pitchFamily="2" charset="-79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63888" y="3501008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   Имел  боевые и трудовые награды</a:t>
            </a:r>
          </a:p>
        </p:txBody>
      </p:sp>
      <p:pic>
        <p:nvPicPr>
          <p:cNvPr id="4" name="Picture 2" descr="http://www.mail.m.bpfpgu.ru/uploads/posts/2015-05/1431102409_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2" y="4325618"/>
            <a:ext cx="3923928" cy="218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www.mail.m.bpfpgu.ru/uploads/posts/2015-05/1431102409_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972" y="4478018"/>
            <a:ext cx="3923928" cy="218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8545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304\Desktop\ВОВ\2018-02-27 № 6\№ 6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72" r="3907" b="3143"/>
          <a:stretch/>
        </p:blipFill>
        <p:spPr bwMode="auto">
          <a:xfrm>
            <a:off x="297478" y="188641"/>
            <a:ext cx="3252324" cy="446449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139952" y="404664"/>
            <a:ext cx="4032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cs typeface="Aharoni" pitchFamily="2" charset="-79"/>
              </a:rPr>
              <a:t>Мартынов  Пётр Лаврентьевич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cs typeface="Aharoni" pitchFamily="2" charset="-79"/>
              </a:rPr>
              <a:t>красноармеец</a:t>
            </a:r>
            <a:endParaRPr lang="ru-RU" sz="3200" b="1" i="1" dirty="0">
              <a:solidFill>
                <a:srgbClr val="FF0000"/>
              </a:solidFill>
              <a:cs typeface="Aharoni" pitchFamily="2" charset="-79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923928" y="3314309"/>
            <a:ext cx="496855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Награждён :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-Орденом  ВОВ </a:t>
            </a:r>
            <a:r>
              <a:rPr lang="en-US" sz="2400" b="1" dirty="0" smtClean="0">
                <a:solidFill>
                  <a:srgbClr val="002060"/>
                </a:solidFill>
              </a:rPr>
              <a:t>II</a:t>
            </a:r>
            <a:r>
              <a:rPr lang="ru-RU" sz="2400" b="1" dirty="0" smtClean="0">
                <a:solidFill>
                  <a:srgbClr val="002060"/>
                </a:solidFill>
              </a:rPr>
              <a:t> степени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-медаль «За боевые заслуги»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002060"/>
                </a:solidFill>
              </a:rPr>
              <a:t>м</a:t>
            </a:r>
            <a:r>
              <a:rPr lang="ru-RU" sz="2400" b="1" dirty="0" smtClean="0">
                <a:solidFill>
                  <a:srgbClr val="002060"/>
                </a:solidFill>
              </a:rPr>
              <a:t>едаль «За освобождение Ленинграда»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002060"/>
                </a:solidFill>
              </a:rPr>
              <a:t>м</a:t>
            </a:r>
            <a:r>
              <a:rPr lang="ru-RU" sz="2400" b="1" dirty="0" smtClean="0">
                <a:solidFill>
                  <a:srgbClr val="002060"/>
                </a:solidFill>
              </a:rPr>
              <a:t>едаль «За взятие Берлина»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                                                   и др.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mail.m.bpfpgu.ru/uploads/posts/2015-05/1431102409_0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0" y="4293096"/>
            <a:ext cx="4343265" cy="2421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2447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304\Pictures\2018-02-28 Скрипкин Павел Иванович\Скрипкин Павел Иванович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02" r="2080" b="3856"/>
          <a:stretch/>
        </p:blipFill>
        <p:spPr bwMode="auto">
          <a:xfrm>
            <a:off x="222378" y="188640"/>
            <a:ext cx="3112918" cy="439452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67944" y="404664"/>
            <a:ext cx="46805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prstClr val="black"/>
                </a:solidFill>
              </a:rPr>
              <a:t>Скрипкин </a:t>
            </a:r>
          </a:p>
          <a:p>
            <a:pPr algn="ctr"/>
            <a:r>
              <a:rPr lang="ru-RU" sz="3600" b="1" dirty="0" smtClean="0">
                <a:solidFill>
                  <a:prstClr val="black"/>
                </a:solidFill>
              </a:rPr>
              <a:t>Павел Иванович</a:t>
            </a:r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067944" y="1581570"/>
            <a:ext cx="48965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ефрейтор-связист 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14 армии 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</a:rPr>
              <a:t>Карельского фронта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635896" y="3429000"/>
            <a:ext cx="525658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Награждён :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-</a:t>
            </a:r>
            <a:r>
              <a:rPr lang="ru-RU" sz="2400" b="1" dirty="0">
                <a:solidFill>
                  <a:srgbClr val="002060"/>
                </a:solidFill>
              </a:rPr>
              <a:t>медаль «За </a:t>
            </a:r>
            <a:r>
              <a:rPr lang="ru-RU" sz="2400" b="1" dirty="0" smtClean="0">
                <a:solidFill>
                  <a:srgbClr val="002060"/>
                </a:solidFill>
              </a:rPr>
              <a:t>оборону Советского Заполярья»</a:t>
            </a:r>
            <a:endParaRPr lang="ru-RU" sz="2400" b="1" dirty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002060"/>
                </a:solidFill>
              </a:rPr>
              <a:t>медаль «За отвагу» 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</a:rPr>
              <a:t>Медаль «За победу над Германией    »  и др.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5122" name="Picture 2" descr="http://www.mail.m.bpfpgu.ru/uploads/posts/2015-05/1431102409_0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509120"/>
            <a:ext cx="3773710" cy="210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4416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304\Pictures\2018-02-28 Мельников Андрей Иванович\Мельников Андрей Иванович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04"/>
          <a:stretch/>
        </p:blipFill>
        <p:spPr bwMode="auto">
          <a:xfrm>
            <a:off x="252534" y="260648"/>
            <a:ext cx="3079509" cy="442333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851920" y="620688"/>
            <a:ext cx="49685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prstClr val="black"/>
                </a:solidFill>
              </a:rPr>
              <a:t>Мельников </a:t>
            </a:r>
          </a:p>
          <a:p>
            <a:pPr algn="ctr"/>
            <a:r>
              <a:rPr lang="ru-RU" sz="3600" b="1" dirty="0" smtClean="0">
                <a:solidFill>
                  <a:prstClr val="black"/>
                </a:solidFill>
              </a:rPr>
              <a:t>Андрей Иванович</a:t>
            </a:r>
          </a:p>
          <a:p>
            <a:pPr algn="ctr"/>
            <a:r>
              <a:rPr lang="ru-RU" sz="3200" b="1" i="1" dirty="0">
                <a:solidFill>
                  <a:srgbClr val="FF0000"/>
                </a:solidFill>
                <a:cs typeface="Aharoni" pitchFamily="2" charset="-79"/>
              </a:rPr>
              <a:t>г</a:t>
            </a:r>
            <a:r>
              <a:rPr lang="ru-RU" sz="3200" b="1" i="1" dirty="0" smtClean="0">
                <a:solidFill>
                  <a:srgbClr val="FF0000"/>
                </a:solidFill>
                <a:cs typeface="Aharoni" pitchFamily="2" charset="-79"/>
              </a:rPr>
              <a:t>вардии сержант</a:t>
            </a:r>
            <a:endParaRPr lang="ru-RU" sz="3200" b="1" i="1" dirty="0">
              <a:solidFill>
                <a:srgbClr val="FF0000"/>
              </a:solidFill>
              <a:cs typeface="Aharoni" pitchFamily="2" charset="-79"/>
            </a:endParaRPr>
          </a:p>
          <a:p>
            <a:pPr algn="ctr"/>
            <a:endParaRPr lang="ru-RU" sz="3600" b="1" dirty="0">
              <a:solidFill>
                <a:prstClr val="black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491880" y="2708920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Награждён :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-Орденом  ВОВ 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en-US" sz="2400" b="1" dirty="0" smtClean="0">
                <a:solidFill>
                  <a:srgbClr val="002060"/>
                </a:solidFill>
              </a:rPr>
              <a:t>I</a:t>
            </a: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степени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-медаль «За боевые заслуги»</a:t>
            </a:r>
          </a:p>
          <a:p>
            <a:pPr marL="285750" indent="-285750">
              <a:buFontTx/>
              <a:buChar char="-"/>
            </a:pPr>
            <a:r>
              <a:rPr lang="ru-RU" sz="2400" b="1" dirty="0">
                <a:solidFill>
                  <a:srgbClr val="002060"/>
                </a:solidFill>
              </a:rPr>
              <a:t>медаль «За </a:t>
            </a:r>
            <a:r>
              <a:rPr lang="ru-RU" sz="2400" b="1" dirty="0" smtClean="0">
                <a:solidFill>
                  <a:srgbClr val="002060"/>
                </a:solidFill>
              </a:rPr>
              <a:t>отвагу»   и </a:t>
            </a:r>
            <a:r>
              <a:rPr lang="ru-RU" sz="2400" b="1" dirty="0">
                <a:solidFill>
                  <a:srgbClr val="002060"/>
                </a:solidFill>
              </a:rPr>
              <a:t>др.</a:t>
            </a:r>
          </a:p>
        </p:txBody>
      </p:sp>
      <p:pic>
        <p:nvPicPr>
          <p:cNvPr id="4098" name="Picture 2" descr="http://www.mail.m.bpfpgu.ru/uploads/posts/2015-05/1431102409_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707" y="4036831"/>
            <a:ext cx="4579707" cy="2553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3784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304\Pictures\2018-02-28 усюкевич\усюкевич 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332"/>
          <a:stretch/>
        </p:blipFill>
        <p:spPr bwMode="auto">
          <a:xfrm>
            <a:off x="224271" y="188640"/>
            <a:ext cx="2632803" cy="38993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59832" y="404664"/>
            <a:ext cx="547260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err="1" smtClean="0">
                <a:solidFill>
                  <a:prstClr val="black"/>
                </a:solidFill>
                <a:cs typeface="Aharoni" pitchFamily="2" charset="-79"/>
              </a:rPr>
              <a:t>Усюкевич</a:t>
            </a:r>
            <a:r>
              <a:rPr lang="ru-RU" sz="3600" b="1" dirty="0" smtClean="0">
                <a:solidFill>
                  <a:prstClr val="black"/>
                </a:solidFill>
                <a:cs typeface="Aharoni" pitchFamily="2" charset="-79"/>
              </a:rPr>
              <a:t> Александр  Вячеславович</a:t>
            </a:r>
          </a:p>
          <a:p>
            <a:pPr algn="ctr"/>
            <a:r>
              <a:rPr lang="ru-RU" sz="3200" b="1" i="1" dirty="0" smtClean="0">
                <a:solidFill>
                  <a:srgbClr val="FF0000"/>
                </a:solidFill>
                <a:cs typeface="Aharoni" pitchFamily="2" charset="-79"/>
              </a:rPr>
              <a:t>ефрейтор</a:t>
            </a:r>
            <a:endParaRPr lang="ru-RU" sz="3200" b="1" i="1" dirty="0">
              <a:solidFill>
                <a:srgbClr val="FF0000"/>
              </a:solidFill>
              <a:cs typeface="Aharoni" pitchFamily="2" charset="-79"/>
            </a:endParaRPr>
          </a:p>
          <a:p>
            <a:pPr algn="ctr"/>
            <a:endParaRPr lang="ru-RU" sz="3600" b="1" dirty="0" smtClean="0">
              <a:solidFill>
                <a:prstClr val="black"/>
              </a:solidFill>
              <a:cs typeface="Aharoni" pitchFamily="2" charset="-79"/>
            </a:endParaRPr>
          </a:p>
          <a:p>
            <a:pPr algn="ctr"/>
            <a:endParaRPr lang="ru-RU" sz="3600" b="1" dirty="0">
              <a:solidFill>
                <a:prstClr val="black"/>
              </a:solidFill>
              <a:cs typeface="Aharoni" pitchFamily="2" charset="-79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03848" y="2708920"/>
            <a:ext cx="568863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Награждён :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-</a:t>
            </a:r>
            <a:r>
              <a:rPr lang="ru-RU" sz="2400" b="1" dirty="0">
                <a:solidFill>
                  <a:srgbClr val="002060"/>
                </a:solidFill>
              </a:rPr>
              <a:t>медаль «За боевые заслуги»</a:t>
            </a:r>
          </a:p>
          <a:p>
            <a:pPr marL="285750" indent="-28575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</a:rPr>
              <a:t>медаль </a:t>
            </a:r>
            <a:r>
              <a:rPr lang="ru-RU" sz="2400" b="1" dirty="0">
                <a:solidFill>
                  <a:srgbClr val="002060"/>
                </a:solidFill>
              </a:rPr>
              <a:t>«За взятие </a:t>
            </a:r>
            <a:r>
              <a:rPr lang="ru-RU" sz="2400" b="1" dirty="0" smtClean="0">
                <a:solidFill>
                  <a:srgbClr val="002060"/>
                </a:solidFill>
              </a:rPr>
              <a:t>Кенигсберга»</a:t>
            </a:r>
            <a:endParaRPr lang="ru-RU" sz="2400" b="1" dirty="0">
              <a:solidFill>
                <a:srgbClr val="002060"/>
              </a:solidFill>
            </a:endParaRPr>
          </a:p>
          <a:p>
            <a:r>
              <a:rPr lang="ru-RU" sz="2400" b="1" dirty="0">
                <a:solidFill>
                  <a:srgbClr val="002060"/>
                </a:solidFill>
              </a:rPr>
              <a:t>                                                   и др.</a:t>
            </a:r>
          </a:p>
        </p:txBody>
      </p:sp>
      <p:pic>
        <p:nvPicPr>
          <p:cNvPr id="3074" name="Picture 2" descr="http://www.mail.m.bpfpgu.ru/uploads/posts/2015-05/1431102409_0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4042184"/>
            <a:ext cx="4464496" cy="2509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6900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304\Desktop\IMG-20180228-WA00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73391"/>
            <a:ext cx="3281667" cy="459577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104" y="4180723"/>
            <a:ext cx="4535487" cy="2530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851920" y="548680"/>
            <a:ext cx="5040560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prstClr val="black"/>
                </a:solidFill>
                <a:cs typeface="Aharoni" pitchFamily="2" charset="-79"/>
              </a:rPr>
              <a:t>Шияфетдинов Жафар Хусяинович 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cs typeface="Aharoni" pitchFamily="2" charset="-79"/>
              </a:rPr>
              <a:t>сержант </a:t>
            </a:r>
          </a:p>
          <a:p>
            <a:pPr algn="ctr"/>
            <a:r>
              <a:rPr lang="ru-RU" sz="3200" b="1" i="1" dirty="0" smtClean="0">
                <a:solidFill>
                  <a:srgbClr val="C00000"/>
                </a:solidFill>
                <a:cs typeface="Aharoni" pitchFamily="2" charset="-79"/>
              </a:rPr>
              <a:t>механик-водитель Т-34</a:t>
            </a:r>
            <a:endParaRPr lang="ru-RU" sz="3200" b="1" i="1" dirty="0">
              <a:solidFill>
                <a:srgbClr val="C00000"/>
              </a:solidFill>
              <a:cs typeface="Aharoni" pitchFamily="2" charset="-79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76801" y="3581167"/>
            <a:ext cx="45365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Награждён:  </a:t>
            </a:r>
          </a:p>
          <a:p>
            <a:r>
              <a:rPr lang="ru-RU" sz="2400" b="1" dirty="0">
                <a:solidFill>
                  <a:srgbClr val="002060"/>
                </a:solidFill>
              </a:rPr>
              <a:t>-</a:t>
            </a:r>
            <a:r>
              <a:rPr lang="ru-RU" sz="2400" b="1" dirty="0" smtClean="0">
                <a:solidFill>
                  <a:srgbClr val="002060"/>
                </a:solidFill>
              </a:rPr>
              <a:t>орден  Красной звезды</a:t>
            </a:r>
          </a:p>
          <a:p>
            <a:r>
              <a:rPr lang="ru-RU" sz="2400" b="1" dirty="0" smtClean="0">
                <a:solidFill>
                  <a:srgbClr val="002060"/>
                </a:solidFill>
              </a:rPr>
              <a:t>-медаль «За отвагу»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003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mail.m.bpfpgu.ru/uploads/posts/2015-05/1431102409_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4136436"/>
            <a:ext cx="4214665" cy="235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97018" y="248004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3600" b="1" dirty="0" smtClean="0">
                <a:solidFill>
                  <a:prstClr val="black"/>
                </a:solidFill>
              </a:rPr>
              <a:t>Андрей Елисеевич Лукаш</a:t>
            </a:r>
          </a:p>
          <a:p>
            <a:pPr lvl="0" algn="ctr"/>
            <a:r>
              <a:rPr lang="ru-RU" sz="3200" b="1" i="1" dirty="0" smtClean="0">
                <a:solidFill>
                  <a:srgbClr val="FF0000"/>
                </a:solidFill>
              </a:rPr>
              <a:t>ефрейтор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82752" y="2780928"/>
            <a:ext cx="4932040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     Награждён </a:t>
            </a:r>
            <a:r>
              <a:rPr lang="ru-RU" sz="2400" b="1" dirty="0">
                <a:solidFill>
                  <a:srgbClr val="002060"/>
                </a:solidFill>
              </a:rPr>
              <a:t>:</a:t>
            </a:r>
          </a:p>
          <a:p>
            <a:pPr lvl="0"/>
            <a:r>
              <a:rPr lang="ru-RU" sz="2400" b="1" dirty="0" smtClean="0">
                <a:solidFill>
                  <a:srgbClr val="002060"/>
                </a:solidFill>
              </a:rPr>
              <a:t>   -медаль </a:t>
            </a:r>
            <a:r>
              <a:rPr lang="ru-RU" sz="2400" b="1" dirty="0">
                <a:solidFill>
                  <a:srgbClr val="002060"/>
                </a:solidFill>
              </a:rPr>
              <a:t>«За отвагу» </a:t>
            </a:r>
          </a:p>
          <a:p>
            <a:pPr marL="285750" lvl="0" indent="-28575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</a:rPr>
              <a:t> медаль «За взятие Кенигсберга»</a:t>
            </a:r>
            <a:endParaRPr lang="ru-RU" sz="2400" b="1" dirty="0">
              <a:solidFill>
                <a:srgbClr val="002060"/>
              </a:solidFill>
            </a:endParaRPr>
          </a:p>
          <a:p>
            <a:pPr marL="285750" lvl="0" indent="-285750">
              <a:buFontTx/>
              <a:buChar char="-"/>
            </a:pPr>
            <a:r>
              <a:rPr lang="ru-RU" sz="2400" b="1" dirty="0" smtClean="0">
                <a:solidFill>
                  <a:srgbClr val="002060"/>
                </a:solidFill>
              </a:rPr>
              <a:t> </a:t>
            </a:r>
            <a:r>
              <a:rPr lang="ru-RU" sz="2400" b="1" dirty="0">
                <a:solidFill>
                  <a:srgbClr val="002060"/>
                </a:solidFill>
              </a:rPr>
              <a:t>и </a:t>
            </a:r>
            <a:r>
              <a:rPr lang="ru-RU" sz="2400" b="1" dirty="0" err="1" smtClean="0">
                <a:solidFill>
                  <a:srgbClr val="002060"/>
                </a:solidFill>
              </a:rPr>
              <a:t>др</a:t>
            </a:r>
            <a:endParaRPr lang="ru-RU" sz="2400" b="1" dirty="0" smtClean="0">
              <a:solidFill>
                <a:srgbClr val="002060"/>
              </a:solidFill>
            </a:endParaRPr>
          </a:p>
          <a:p>
            <a:pPr marL="285750" lvl="0" indent="-285750">
              <a:buFontTx/>
              <a:buChar char="-"/>
            </a:pPr>
            <a:endParaRPr lang="ru-RU" dirty="0"/>
          </a:p>
        </p:txBody>
      </p:sp>
      <p:pic>
        <p:nvPicPr>
          <p:cNvPr id="1026" name="Picture 2" descr="C:\Users\304\Pictures\2018-03-03 Лукаш\Лукаш 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1" t="2692" r="6956" b="7813"/>
          <a:stretch/>
        </p:blipFill>
        <p:spPr bwMode="auto">
          <a:xfrm>
            <a:off x="448272" y="332656"/>
            <a:ext cx="2880320" cy="4139731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://www.mail.m.bpfpgu.ru/uploads/posts/2015-05/1431102409_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591" y="3717032"/>
            <a:ext cx="4214665" cy="235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5945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6000"/>
    </mc:Choice>
    <mc:Fallback xmlns="">
      <p:transition spd="slow" advClick="0" advTm="6000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234</TotalTime>
  <Words>227</Words>
  <Application>Microsoft Office PowerPoint</Application>
  <PresentationFormat>Экран (4:3)</PresentationFormat>
  <Paragraphs>70</Paragraphs>
  <Slides>12</Slides>
  <Notes>1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Aharoni</vt:lpstr>
      <vt:lpstr>Calibri</vt:lpstr>
      <vt:lpstr>Constantia</vt:lpstr>
      <vt:lpstr>Times New Roman</vt:lpstr>
      <vt:lpstr>Wingdings 2</vt:lpstr>
      <vt:lpstr>Бумажная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МОЙ   ПРАДЕД- ВЕТЕРАН   ВОВ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304</dc:creator>
  <cp:lastModifiedBy>Жанболат</cp:lastModifiedBy>
  <cp:revision>37</cp:revision>
  <dcterms:created xsi:type="dcterms:W3CDTF">2018-02-27T06:52:13Z</dcterms:created>
  <dcterms:modified xsi:type="dcterms:W3CDTF">2018-10-19T16:15:34Z</dcterms:modified>
</cp:coreProperties>
</file>