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5" r:id="rId2"/>
    <p:sldId id="276" r:id="rId3"/>
    <p:sldId id="256" r:id="rId4"/>
    <p:sldId id="258" r:id="rId5"/>
    <p:sldId id="277" r:id="rId6"/>
    <p:sldId id="278" r:id="rId7"/>
    <p:sldId id="267" r:id="rId8"/>
    <p:sldId id="274" r:id="rId9"/>
    <p:sldId id="264" r:id="rId10"/>
    <p:sldId id="266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8D9F-F895-409B-AD3D-2B9CC7DC61C3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90713-31AA-41AB-916D-3D02E3BB6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9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0713-31AA-41AB-916D-3D02E3BB66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1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54;&#1042;\&#1052;&#1072;&#1088;&#1082;%20&#1041;&#1077;&#1088;&#1085;&#1077;&#1089;%20-%20&#1046;&#1091;&#1088;&#1072;&#1074;&#1083;&#1080;%20(minus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54;&#1042;\Ot_geroev_bylyh_vremen_ne_ostalos_poroj_imen_-_Ot_geroev_bylyh_vremen_ne_ostalos_poroj_imen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43306" y="3714752"/>
            <a:ext cx="4981805" cy="23762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422108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Выполнили :</a:t>
            </a:r>
          </a:p>
          <a:p>
            <a:pPr algn="ctr"/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у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чащиеся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3 класса «Д»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сош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haroni" pitchFamily="2" charset="-79"/>
              </a:rPr>
              <a:t> № 29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Марк Бернес - Журавли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20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4\Desktop\ВОВ\2018-02-27 № 4\№ 4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14921" r="15208" b="14285"/>
          <a:stretch/>
        </p:blipFill>
        <p:spPr bwMode="auto">
          <a:xfrm>
            <a:off x="251520" y="188641"/>
            <a:ext cx="3191115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04\Desktop\ВОВ\2018-02-27 № 5\№ 5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r="5703" b="51100"/>
          <a:stretch/>
        </p:blipFill>
        <p:spPr bwMode="auto">
          <a:xfrm>
            <a:off x="4211960" y="2333093"/>
            <a:ext cx="4550114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6" y="3917269"/>
            <a:ext cx="4536504" cy="25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prstClr val="black"/>
                </a:solidFill>
              </a:rPr>
              <a:t>Снитко</a:t>
            </a:r>
            <a:r>
              <a:rPr lang="ru-RU" sz="3600" b="1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Прокоп Андреевич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375" y="152400"/>
            <a:ext cx="8554425" cy="828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МОЙ   ПРАДЕД- ВЕТЕРАН   ВОВ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1" y="1118230"/>
            <a:ext cx="1382764" cy="223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18" y="1146253"/>
            <a:ext cx="1461426" cy="21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4364"/>
            <a:ext cx="1518112" cy="21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29" y="3933056"/>
            <a:ext cx="1420115" cy="209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80" y="1149729"/>
            <a:ext cx="1420999" cy="21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3933055"/>
            <a:ext cx="136642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29" y="3962184"/>
            <a:ext cx="1331257" cy="1955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https://avatanplus.com/files/resources/original/5908776edbeba15bc912893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9447"/>
            <a:ext cx="971864" cy="9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47" y="2439992"/>
            <a:ext cx="871364" cy="80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5" y="2444344"/>
            <a:ext cx="8543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1" y="2503054"/>
            <a:ext cx="900618" cy="7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4" y="5290715"/>
            <a:ext cx="790745" cy="7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31" y="5198039"/>
            <a:ext cx="869080" cy="8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4" y="5198039"/>
            <a:ext cx="841758" cy="7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img-fotki.yandex.ru/get/5903/natali73123.1ac/0_4a1a9_d15db03_X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4315">
            <a:off x="7784576" y="761775"/>
            <a:ext cx="1626463" cy="8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234" y="3356991"/>
            <a:ext cx="206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Миронов  М.Г.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2718" y="3298585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Мартынов П.Л.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324495"/>
            <a:ext cx="1964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</a:rPr>
              <a:t>Усюкевич</a:t>
            </a:r>
            <a:r>
              <a:rPr lang="ru-RU" sz="2000" b="1" dirty="0" smtClean="0">
                <a:solidFill>
                  <a:prstClr val="black"/>
                </a:solidFill>
              </a:rPr>
              <a:t> А.В.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5519" y="3290282"/>
            <a:ext cx="221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Мельников А.И.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3127" y="6237312"/>
            <a:ext cx="2110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Скрипкин П.И.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26042" y="6237312"/>
            <a:ext cx="2733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</a:rPr>
              <a:t>Шияфетдинов</a:t>
            </a:r>
            <a:r>
              <a:rPr lang="ru-RU" sz="2000" b="1" dirty="0" smtClean="0">
                <a:solidFill>
                  <a:prstClr val="black"/>
                </a:solidFill>
              </a:rPr>
              <a:t> Ж.Х.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98945" y="6120267"/>
            <a:ext cx="1459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</a:rPr>
              <a:t>Снитко</a:t>
            </a:r>
            <a:r>
              <a:rPr lang="ru-RU" sz="2000" b="1" dirty="0" smtClean="0">
                <a:solidFill>
                  <a:prstClr val="black"/>
                </a:solidFill>
              </a:rPr>
              <a:t> П.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37209" y="6096671"/>
            <a:ext cx="15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Лукаш А.Е.</a:t>
            </a:r>
            <a:endParaRPr lang="ru-RU" dirty="0"/>
          </a:p>
        </p:txBody>
      </p:sp>
      <p:pic>
        <p:nvPicPr>
          <p:cNvPr id="28" name="Ot_geroev_bylyh_vremen_ne_ostalos_poroj_imen_-_Ot_geroev_bylyh_vremen_ne_ostalos_poroj_im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124820" y="5838820"/>
            <a:ext cx="1019180" cy="10191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96" y="3837884"/>
            <a:ext cx="1515615" cy="21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26" y="5131793"/>
            <a:ext cx="847696" cy="78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9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66"/>
            <a:ext cx="8712968" cy="6408712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352928" cy="553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Название проекта: </a:t>
            </a:r>
            <a:r>
              <a:rPr lang="ru-RU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«Я помню, я горжусь!»</a:t>
            </a:r>
          </a:p>
          <a:p>
            <a:pPr lvl="0" algn="just">
              <a:lnSpc>
                <a:spcPct val="115000"/>
              </a:lnSpc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все должны гордиться нашими предками, которые спасли мир от фашистов, отстояли независимость нашей Родины. Мы обязаны помнить, какой ценой досталась Победа, и чтить их память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Хочется верить, что в будущем не будет войны, не будут наши мамы беспокоиться за сыновей. Пусть будет на нашей земле только мир, дружба и согласие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выявление   и изучение биографии  прадедов, Ветеранов Великой Отечественной  войны ребят нашего класса 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исследование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какими были наши герои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Объект исследования: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Ветераны ВОВ</a:t>
            </a:r>
          </a:p>
        </p:txBody>
      </p:sp>
    </p:spTree>
    <p:extLst>
      <p:ext uri="{BB962C8B-B14F-4D97-AF65-F5344CB8AC3E}">
        <p14:creationId xmlns:p14="http://schemas.microsoft.com/office/powerpoint/2010/main" val="19533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4\Desktop\ВОВ\2018-02-27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3"/>
          <a:stretch/>
        </p:blipFill>
        <p:spPr bwMode="auto">
          <a:xfrm>
            <a:off x="205745" y="260649"/>
            <a:ext cx="3150627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92696"/>
            <a:ext cx="5256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Миронов Михаил Григорьевич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cs typeface="Aharoni" pitchFamily="2" charset="-79"/>
              </a:rPr>
              <a:t>с</a:t>
            </a:r>
            <a:r>
              <a:rPr lang="ru-RU" sz="3200" b="1" i="1" dirty="0" smtClean="0">
                <a:solidFill>
                  <a:srgbClr val="C00000"/>
                </a:solidFill>
                <a:cs typeface="Aharoni" pitchFamily="2" charset="-79"/>
              </a:rPr>
              <a:t>таршина-связист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Aharoni" pitchFamily="2" charset="-79"/>
              </a:rPr>
              <a:t>91 </a:t>
            </a:r>
            <a:r>
              <a:rPr lang="ru-RU" sz="3200" b="1" i="1" dirty="0" err="1" smtClean="0">
                <a:solidFill>
                  <a:srgbClr val="C00000"/>
                </a:solidFill>
                <a:cs typeface="Aharoni" pitchFamily="2" charset="-79"/>
              </a:rPr>
              <a:t>срелкового</a:t>
            </a:r>
            <a:r>
              <a:rPr lang="ru-RU" sz="3200" b="1" i="1" dirty="0" smtClean="0">
                <a:solidFill>
                  <a:srgbClr val="C00000"/>
                </a:solidFill>
                <a:cs typeface="Aharoni" pitchFamily="2" charset="-79"/>
              </a:rPr>
              <a:t> полка</a:t>
            </a:r>
            <a:endParaRPr lang="ru-RU" sz="32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50100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Имел  боевые и трудовые награды</a:t>
            </a:r>
          </a:p>
        </p:txBody>
      </p:sp>
      <p:pic>
        <p:nvPicPr>
          <p:cNvPr id="4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" y="4325618"/>
            <a:ext cx="3923928" cy="21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2" y="4478018"/>
            <a:ext cx="3923928" cy="21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4\Desktop\ВОВ\2018-02-27 № 6\№ 6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r="3907" b="3143"/>
          <a:stretch/>
        </p:blipFill>
        <p:spPr bwMode="auto">
          <a:xfrm>
            <a:off x="297478" y="188641"/>
            <a:ext cx="3252324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40466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Мартынов  Пётр Лаврентьевич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cs typeface="Aharoni" pitchFamily="2" charset="-79"/>
              </a:rPr>
              <a:t>красноармеец</a:t>
            </a:r>
            <a:endParaRPr lang="ru-RU" sz="32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314309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Награждён 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-Орденом  ВОВ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 степени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-медаль «За боевые заслуги»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</a:rPr>
              <a:t>едаль «За освобождение Ленинграда»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</a:rPr>
              <a:t>едаль «За взятие Берлина»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и др.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" y="4293096"/>
            <a:ext cx="4343265" cy="24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4\Pictures\2018-02-28 Скрипкин Павел Иванович\Скрипкин Павел Иванович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2080" b="3856"/>
          <a:stretch/>
        </p:blipFill>
        <p:spPr bwMode="auto">
          <a:xfrm>
            <a:off x="222378" y="188640"/>
            <a:ext cx="3112918" cy="439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40466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Скрипкин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Павел Иванович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58157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ефрейтор-связист 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14 армии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Карельского фронта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42900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Награждён 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>
                <a:solidFill>
                  <a:srgbClr val="002060"/>
                </a:solidFill>
              </a:rPr>
              <a:t>медаль «За </a:t>
            </a:r>
            <a:r>
              <a:rPr lang="ru-RU" sz="2400" b="1" dirty="0" smtClean="0">
                <a:solidFill>
                  <a:srgbClr val="002060"/>
                </a:solidFill>
              </a:rPr>
              <a:t>оборону Советского Заполярья»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медаль «За отвагу»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Медаль «За победу над Германией    »  и др.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773710" cy="21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4\Pictures\2018-02-28 Мельников Андрей Иванович\Мельников Андрей Иванович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"/>
          <a:stretch/>
        </p:blipFill>
        <p:spPr bwMode="auto">
          <a:xfrm>
            <a:off x="252534" y="260648"/>
            <a:ext cx="3079509" cy="4423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20688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Мельников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Андрей Иванович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cs typeface="Aharoni" pitchFamily="2" charset="-79"/>
              </a:rPr>
              <a:t>г</a:t>
            </a:r>
            <a:r>
              <a:rPr lang="ru-RU" sz="3200" b="1" i="1" dirty="0" smtClean="0">
                <a:solidFill>
                  <a:srgbClr val="FF0000"/>
                </a:solidFill>
                <a:cs typeface="Aharoni" pitchFamily="2" charset="-79"/>
              </a:rPr>
              <a:t>вардии сержант</a:t>
            </a:r>
            <a:endParaRPr lang="ru-RU" sz="3200" b="1" i="1" dirty="0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708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Награждён 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-Орденом  ВОВ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степени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-медаль «За боевые заслуги»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медаль «За </a:t>
            </a:r>
            <a:r>
              <a:rPr lang="ru-RU" sz="2400" b="1" dirty="0" smtClean="0">
                <a:solidFill>
                  <a:srgbClr val="002060"/>
                </a:solidFill>
              </a:rPr>
              <a:t>отвагу»   и </a:t>
            </a:r>
            <a:r>
              <a:rPr lang="ru-RU" sz="2400" b="1" dirty="0">
                <a:solidFill>
                  <a:srgbClr val="002060"/>
                </a:solidFill>
              </a:rPr>
              <a:t>др.</a:t>
            </a:r>
          </a:p>
        </p:txBody>
      </p:sp>
      <p:pic>
        <p:nvPicPr>
          <p:cNvPr id="4098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7" y="4036831"/>
            <a:ext cx="4579707" cy="25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4\Pictures\2018-02-28 усюкевич\усюкевич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"/>
          <a:stretch/>
        </p:blipFill>
        <p:spPr bwMode="auto">
          <a:xfrm>
            <a:off x="224271" y="188640"/>
            <a:ext cx="2632803" cy="3899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prstClr val="black"/>
                </a:solidFill>
                <a:cs typeface="Aharoni" pitchFamily="2" charset="-79"/>
              </a:rPr>
              <a:t>Усюкевич</a:t>
            </a:r>
            <a:r>
              <a:rPr lang="ru-RU" sz="3600" b="1" dirty="0" smtClean="0">
                <a:solidFill>
                  <a:prstClr val="black"/>
                </a:solidFill>
                <a:cs typeface="Aharoni" pitchFamily="2" charset="-79"/>
              </a:rPr>
              <a:t> Александр  Вячеславович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cs typeface="Aharoni" pitchFamily="2" charset="-79"/>
              </a:rPr>
              <a:t>ефрейтор</a:t>
            </a:r>
            <a:endParaRPr lang="ru-RU" sz="3200" b="1" i="1" dirty="0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endParaRPr lang="ru-RU" sz="3600" b="1" dirty="0" smtClean="0">
              <a:solidFill>
                <a:prstClr val="black"/>
              </a:solidFill>
              <a:cs typeface="Aharoni" pitchFamily="2" charset="-79"/>
            </a:endParaRPr>
          </a:p>
          <a:p>
            <a:pPr algn="ctr"/>
            <a:endParaRPr lang="ru-RU" sz="3600" b="1" dirty="0">
              <a:solidFill>
                <a:prstClr val="black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70892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Награждён 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>
                <a:solidFill>
                  <a:srgbClr val="002060"/>
                </a:solidFill>
              </a:rPr>
              <a:t>медаль «За боевые заслуги»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медаль </a:t>
            </a:r>
            <a:r>
              <a:rPr lang="ru-RU" sz="2400" b="1" dirty="0">
                <a:solidFill>
                  <a:srgbClr val="002060"/>
                </a:solidFill>
              </a:rPr>
              <a:t>«За взятие </a:t>
            </a:r>
            <a:r>
              <a:rPr lang="ru-RU" sz="2400" b="1" dirty="0" smtClean="0">
                <a:solidFill>
                  <a:srgbClr val="002060"/>
                </a:solidFill>
              </a:rPr>
              <a:t>Кенигсберга»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                                                  и др.</a:t>
            </a:r>
          </a:p>
        </p:txBody>
      </p:sp>
      <p:pic>
        <p:nvPicPr>
          <p:cNvPr id="3074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2184"/>
            <a:ext cx="4464496" cy="25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4\Desktop\IMG-20180228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391"/>
            <a:ext cx="3281667" cy="4595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4" y="4180723"/>
            <a:ext cx="45354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48680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cs typeface="Aharoni" pitchFamily="2" charset="-79"/>
              </a:rPr>
              <a:t>Шияфетдинов Жафар Хусяинович 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Aharoni" pitchFamily="2" charset="-79"/>
              </a:rPr>
              <a:t>сержант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Aharoni" pitchFamily="2" charset="-79"/>
              </a:rPr>
              <a:t>механик-водитель Т-34</a:t>
            </a:r>
            <a:endParaRPr lang="ru-RU" sz="32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801" y="358116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Награждён: 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орден  Красной звезды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-медаль «За отвагу»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6436"/>
            <a:ext cx="4214665" cy="23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7018" y="2480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Андрей Елисеевич Лукаш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</a:rPr>
              <a:t>ефрейтор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2752" y="2780928"/>
            <a:ext cx="49320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  Награждён 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-медаль </a:t>
            </a:r>
            <a:r>
              <a:rPr lang="ru-RU" sz="2400" b="1" dirty="0">
                <a:solidFill>
                  <a:srgbClr val="002060"/>
                </a:solidFill>
              </a:rPr>
              <a:t>«За отвагу» </a:t>
            </a:r>
          </a:p>
          <a:p>
            <a:pPr marL="285750" lvl="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медаль «За взятие Кенигсберга»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err="1" smtClean="0">
                <a:solidFill>
                  <a:srgbClr val="002060"/>
                </a:solidFill>
              </a:rPr>
              <a:t>др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304\Pictures\2018-03-03 Лукаш\Лукаш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692" r="6956" b="7813"/>
          <a:stretch/>
        </p:blipFill>
        <p:spPr bwMode="auto">
          <a:xfrm>
            <a:off x="448272" y="332656"/>
            <a:ext cx="2880320" cy="413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mail.m.bpfpgu.ru/uploads/posts/2015-05/1431102409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1" y="3717032"/>
            <a:ext cx="4214665" cy="23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227</Words>
  <Application>Microsoft Office PowerPoint</Application>
  <PresentationFormat>Экран (4:3)</PresentationFormat>
  <Paragraphs>70</Paragraphs>
  <Slides>12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  ПРАДЕД- ВЕТЕРАН   ВОВ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304</dc:creator>
  <cp:lastModifiedBy>Жанболат</cp:lastModifiedBy>
  <cp:revision>37</cp:revision>
  <dcterms:created xsi:type="dcterms:W3CDTF">2018-02-27T06:52:13Z</dcterms:created>
  <dcterms:modified xsi:type="dcterms:W3CDTF">2018-10-19T16:15:34Z</dcterms:modified>
</cp:coreProperties>
</file>