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3" r:id="rId7"/>
    <p:sldId id="260" r:id="rId8"/>
    <p:sldId id="266" r:id="rId9"/>
    <p:sldId id="264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17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ED5A-C7CE-4786-8BD8-1201DABCD774}" type="datetimeFigureOut">
              <a:rPr lang="ru-RU" smtClean="0"/>
              <a:pPr/>
              <a:t>20.10.2018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94797-5358-42B8-A482-06652E665F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lga\Desktop\TsZvq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C1703"/>
                </a:solidFill>
                <a:latin typeface="Monotype Corsiva" pitchFamily="66" charset="0"/>
              </a:rPr>
              <a:t>Библиотеки нашего города</a:t>
            </a:r>
            <a:br>
              <a:rPr lang="ru-RU" sz="5400" b="1" dirty="0" smtClean="0">
                <a:solidFill>
                  <a:srgbClr val="0C1703"/>
                </a:solidFill>
                <a:latin typeface="Monotype Corsiva" pitchFamily="66" charset="0"/>
              </a:rPr>
            </a:br>
            <a:endParaRPr lang="ru-RU" sz="5400" b="1" dirty="0">
              <a:solidFill>
                <a:srgbClr val="0C1703"/>
              </a:solidFill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5085184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pPr algn="r">
              <a:buNone/>
            </a:pPr>
            <a:endParaRPr lang="ru-RU" sz="1400" b="1" dirty="0" smtClean="0">
              <a:solidFill>
                <a:srgbClr val="A50021"/>
              </a:solidFill>
              <a:cs typeface="Lucida Sans Unicode" pitchFamily="34" charset="0"/>
            </a:endParaRPr>
          </a:p>
          <a:p>
            <a:pPr algn="r">
              <a:buNone/>
            </a:pPr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16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АТЫМТАЕВА АЛИНА, </a:t>
            </a:r>
          </a:p>
          <a:p>
            <a:pPr algn="r">
              <a:buNone/>
            </a:pPr>
            <a:r>
              <a:rPr lang="ru-RU" sz="16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УЧЕНИЦА 4 «Е» КЛАССА</a:t>
            </a:r>
          </a:p>
          <a:p>
            <a:pPr algn="r">
              <a:buNone/>
            </a:pPr>
            <a:r>
              <a:rPr lang="ru-RU" sz="16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СОШ №29 г. ПАВЛОДАРА</a:t>
            </a:r>
          </a:p>
          <a:p>
            <a:pPr algn="r">
              <a:buNone/>
            </a:pPr>
            <a:r>
              <a:rPr lang="ru-RU" sz="16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РЕСПУБЛИКИ КАЗАХСТАН</a:t>
            </a:r>
          </a:p>
          <a:p>
            <a:pPr>
              <a:buNone/>
            </a:pPr>
            <a:endParaRPr lang="ru-RU" sz="1400" b="1" dirty="0">
              <a:solidFill>
                <a:srgbClr val="0C17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82047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rgbClr val="0C1703"/>
                </a:solidFill>
                <a:latin typeface="Monotype Corsiva" pitchFamily="66" charset="0"/>
              </a:rPr>
              <a:t>Люди перестают мыслить, когда перестают читать.</a:t>
            </a:r>
          </a:p>
          <a:p>
            <a:pPr lvl="8" algn="ctr">
              <a:buNone/>
            </a:pPr>
            <a:r>
              <a:rPr lang="ru-RU" sz="4400" b="1" dirty="0" smtClean="0">
                <a:solidFill>
                  <a:srgbClr val="0C1703"/>
                </a:solidFill>
                <a:latin typeface="Monotype Corsiva" pitchFamily="66" charset="0"/>
              </a:rPr>
              <a:t>Д. Дидро</a:t>
            </a:r>
            <a:endParaRPr lang="ru-RU" sz="4400" b="1" dirty="0">
              <a:solidFill>
                <a:srgbClr val="0C1703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98913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C1703"/>
                </a:solidFill>
                <a:latin typeface="Monotype Corsiva" pitchFamily="66" charset="0"/>
              </a:rPr>
              <a:t/>
            </a:r>
            <a:br>
              <a:rPr lang="ru-RU" sz="2400" b="1" dirty="0" smtClean="0">
                <a:solidFill>
                  <a:srgbClr val="0C1703"/>
                </a:solidFill>
                <a:latin typeface="Monotype Corsiva" pitchFamily="66" charset="0"/>
              </a:rPr>
            </a:br>
            <a:endParaRPr lang="ru-RU" sz="2400" dirty="0">
              <a:solidFill>
                <a:srgbClr val="0C1703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Библиотека… какие ассоциации рождает это слово? Тишина читальных залов; мир любимых героев; скромные, погруженные в себя читатели; заинтересованный взгляд библиотекаря… К сожалению, для многих это из ряда фантастики. Но все-таки, что такое «библиотека»?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0"/>
            <a:ext cx="8229600" cy="50403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0C1703"/>
                </a:solidFill>
                <a:latin typeface="Monotype Corsiva" pitchFamily="66" charset="0"/>
              </a:rPr>
              <a:t>Библиотека </a:t>
            </a:r>
            <a:r>
              <a:rPr lang="ru-RU" sz="3600" b="1" dirty="0" smtClean="0">
                <a:solidFill>
                  <a:srgbClr val="0C1703"/>
                </a:solidFill>
                <a:latin typeface="Monotype Corsiva" pitchFamily="66" charset="0"/>
              </a:rPr>
              <a:t>—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учреждение, собирающее и хранящее произведения печати и письменности для общественного пользования, а также осуществляющее справочно-библиографическую работу</a:t>
            </a:r>
            <a:r>
              <a:rPr lang="ru-RU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C170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lina\Desktop\d3d3Lm5sci5ydS9jbXNfbmxyL25ld3MvaW1nLzUzMTUuanB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573016"/>
            <a:ext cx="4464496" cy="28083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Без чего не может существовать библиотека</a:t>
            </a:r>
            <a:endParaRPr lang="ru-RU" b="1" dirty="0">
              <a:solidFill>
                <a:srgbClr val="0C1703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КНИГА</a:t>
            </a:r>
          </a:p>
          <a:p>
            <a:pPr>
              <a:buNone/>
            </a:pPr>
            <a:r>
              <a:rPr lang="ru-RU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                         БИБЛИОТЕКАРЬ</a:t>
            </a:r>
          </a:p>
          <a:p>
            <a:pPr>
              <a:buNone/>
            </a:pPr>
            <a:endParaRPr lang="ru-RU" b="1" dirty="0" smtClean="0">
              <a:solidFill>
                <a:srgbClr val="0C170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C170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ЧИТАТЕЛЬ</a:t>
            </a:r>
          </a:p>
        </p:txBody>
      </p:sp>
      <p:pic>
        <p:nvPicPr>
          <p:cNvPr id="6" name="preview-image" descr="https://go3.imgsmail.ru/imgpreview?key=496b26b967dd67d1&amp;mb=imgdb_preview_7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348880"/>
            <a:ext cx="2150110" cy="168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review-image" descr="http://static6.depositphotos.com/1001911/587/v/170/depositphotos_5875076-Boy-reading-boo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725144"/>
            <a:ext cx="216024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review-image" descr="http://static.mg.uz/images/100265_827ac1b379b55c368a466cdf6c05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2996952"/>
            <a:ext cx="2160240" cy="254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C1703"/>
                </a:solidFill>
                <a:latin typeface="Monotype Corsiva" pitchFamily="66" charset="0"/>
              </a:rPr>
              <a:t>Библиотеки нашего города</a:t>
            </a:r>
            <a:endParaRPr lang="ru-RU" b="1" dirty="0">
              <a:solidFill>
                <a:srgbClr val="0C1703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58924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Областная объединенная универсальная научная библиотека имени 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С.Торайгырова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(Академика 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Сатпаева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, 104)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Центральная городская библиотека имени П.Н.Васильева (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Торайгырова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, 44/1)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Инновационный Евразийский Университет (М.Горького, 120/2)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Республиканская научно-техническая библиотека (Лермонтова, 91)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Республиканская научно-техническая библиотека (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Камзина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, 58/2)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Отдел детской литературы (Луначарского 9/2)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Областная специализированная библиотека для незрячих и слабовидящих граждан (Амангельды, 17/1)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казахской литературы № 17 (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Каирбаева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, 72)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12 (Суворова, 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10 (Теплова, 38/2)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6 (Павлова, 28)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15 (Катаева, 42)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7 (</a:t>
            </a:r>
            <a:r>
              <a:rPr lang="ru-RU" sz="1800" b="1" dirty="0" err="1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Торайгырова</a:t>
            </a: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, 18)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8 (Катаева, 36/1; Чкалова, 20)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4 (Кутузова, 20; Сибирская, 56)</a:t>
            </a:r>
          </a:p>
          <a:p>
            <a:pPr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Детская библиотека № 3 (Кутузова, 285; Дачный микрорайон)</a:t>
            </a:r>
          </a:p>
          <a:p>
            <a:pPr>
              <a:buNone/>
            </a:pPr>
            <a:endParaRPr lang="ru-RU" sz="14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C1703"/>
                </a:solidFill>
                <a:latin typeface="Monotype Corsiva" pitchFamily="66" charset="0"/>
              </a:rPr>
              <a:t>САМАЯ  БОЛЬШАЯ  БИБЛИОТЕКА  НАШЕГО ГОРОДА</a:t>
            </a:r>
            <a:endParaRPr lang="ru-RU" sz="3200" b="1" dirty="0">
              <a:solidFill>
                <a:srgbClr val="0C1703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ОБЛАСТНАЯ ОБЪЕДИНЕННАЯ УНИВЕРСАЛЬНАЯ НАУЧНАЯ БИБЛИОТЕКА ИМ. С. ТОРАЙГЫРОВА</a:t>
            </a:r>
            <a:endParaRPr lang="en-US" sz="1600" b="1" dirty="0" smtClean="0">
              <a:solidFill>
                <a:srgbClr val="0C170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:\Users\Olga\Desktop\15621861219578373_4f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420888"/>
            <a:ext cx="5472608" cy="37386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История ОБЛАСТНОЙ ОБЪЕДИНЕННОЙ УНИВЕРСАЛЬНОЙ НАУЧНОЙ БИБЛИОТЕКИ </a:t>
            </a:r>
            <a:r>
              <a:rPr lang="ru-RU" sz="2400" b="1" dirty="0">
                <a:latin typeface="Monotype Corsiva" pitchFamily="66" charset="0"/>
              </a:rPr>
              <a:t>ИМ. С. ТОРАЙГЫРОВА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 smtClean="0">
                <a:latin typeface="Monotype Corsiva" pitchFamily="66" charset="0"/>
              </a:rPr>
              <a:t> 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>
              <a:buNone/>
            </a:pP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Павлодарская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областная научная универсальная </a:t>
            </a: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библиотека прошла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долгий путь развития.</a:t>
            </a:r>
          </a:p>
          <a:p>
            <a:pPr algn="just">
              <a:buNone/>
            </a:pP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Биография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библиотеки началась в 1892 году, когда по решению городской думы  и на пожертвования купца открылась «городская публичная библиотека. С 1896 года библиотека стала  называться  уездной. </a:t>
            </a:r>
          </a:p>
          <a:p>
            <a:pPr algn="just">
              <a:buNone/>
            </a:pP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Именно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этот год </a:t>
            </a: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можно считать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годом основания </a:t>
            </a: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библиотеки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. В 1938 году, в связи с образованием Павлодарской области, библиотека получает статус областной библиотеки. </a:t>
            </a:r>
          </a:p>
          <a:p>
            <a:pPr algn="just">
              <a:buNone/>
            </a:pP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    По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личному распоряжению </a:t>
            </a:r>
            <a:r>
              <a:rPr lang="ru-RU" sz="3800" b="1" dirty="0" err="1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акима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Павлодарской области  Д.Ахметова библиотеке было отдано здание бывшего Дома </a:t>
            </a:r>
            <a:r>
              <a:rPr lang="ru-RU" sz="38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Политпросвещения. В 2003 году решением Министерства культуры, информации </a:t>
            </a:r>
            <a:r>
              <a:rPr lang="ru-RU" sz="38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и общественного согласия  Павлодар был определен «Библиотечной столицей Казахстана – 2003г.»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В 1996 году , в год празднования столетия библиотеки, ей было присвоено имя великого казахского поэта </a:t>
            </a:r>
            <a:r>
              <a:rPr lang="ru-RU" sz="3200" b="1" dirty="0" err="1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Султанмахмута</a:t>
            </a:r>
            <a:r>
              <a:rPr lang="ru-RU" sz="3200" b="1" dirty="0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Торайгырова</a:t>
            </a:r>
            <a:r>
              <a:rPr lang="ru-RU" sz="3200" b="1" dirty="0" smtClean="0">
                <a:solidFill>
                  <a:srgbClr val="0C1703"/>
                </a:solidFill>
                <a:latin typeface="Monotype Corsiva" pitchFamily="66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0C1703"/>
              </a:solidFill>
              <a:latin typeface="Monotype Corsiva" pitchFamily="66" charset="0"/>
            </a:endParaRPr>
          </a:p>
        </p:txBody>
      </p:sp>
      <p:pic>
        <p:nvPicPr>
          <p:cNvPr id="4" name="preview-image" descr="http://allib.org/ru/system/files/img/%D0%A2%D0%BE%D1%80%D0%B0%D0%B9%D0%B3%D1%8B%D1%80%D0%BE%D0%B2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916832"/>
            <a:ext cx="46085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lga\Desktop\iHAxS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548680"/>
            <a:ext cx="8748464" cy="557748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0C1703"/>
                </a:solidFill>
              </a:rPr>
              <a:t>В </a:t>
            </a:r>
            <a:r>
              <a:rPr lang="ru-RU" sz="3300" b="1" dirty="0" smtClean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настоящее </a:t>
            </a:r>
            <a:r>
              <a:rPr lang="ru-RU" sz="33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время Павлодарская областная библиотека им. </a:t>
            </a:r>
            <a:r>
              <a:rPr lang="ru-RU" sz="3300" b="1" dirty="0" err="1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С.Торайгырова</a:t>
            </a:r>
            <a:r>
              <a:rPr lang="ru-RU" sz="3300" b="1" dirty="0">
                <a:solidFill>
                  <a:srgbClr val="0C1703"/>
                </a:solidFill>
                <a:latin typeface="Times New Roman" pitchFamily="18" charset="0"/>
                <a:cs typeface="Times New Roman" pitchFamily="18" charset="0"/>
              </a:rPr>
              <a:t> – одна из лучших библиотек Казахстана. Книжный фонд представляет собой крупнейшее в области собрание научной, учебной, краеведческой и художественной литературы. В течение года  библиотеку посещает более 32 тыс. читателей и выдается около 900 тыс. экз. книг и журналов. Сегодня в структуре библиотеки 14 отделов, работающих по различным направлениям библиотечного, информационно-библиографического обслуживания и культурно-просветительской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384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 Unicode</vt:lpstr>
      <vt:lpstr>Monotype Corsiva</vt:lpstr>
      <vt:lpstr>Times New Roman</vt:lpstr>
      <vt:lpstr>Wingdings</vt:lpstr>
      <vt:lpstr>Тема Office</vt:lpstr>
      <vt:lpstr>Библиотеки нашего города </vt:lpstr>
      <vt:lpstr> </vt:lpstr>
      <vt:lpstr>Презентация PowerPoint</vt:lpstr>
      <vt:lpstr>Без чего не может существовать библиотека</vt:lpstr>
      <vt:lpstr>Библиотеки нашего города</vt:lpstr>
      <vt:lpstr>САМАЯ  БОЛЬШАЯ  БИБЛИОТЕКА  НАШЕГО ГОРОДА</vt:lpstr>
      <vt:lpstr>История ОБЛАСТНОЙ ОБЪЕДИНЕННОЙ УНИВЕРСАЛЬНОЙ НАУЧНОЙ БИБЛИОТЕКИ ИМ. С. ТОРАЙГЫРОВА  </vt:lpstr>
      <vt:lpstr>В 1996 году , в год празднования столетия библиотеки, ей было присвоено имя великого казахского поэта Султанмахмута Торайгырова.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Жанболат</cp:lastModifiedBy>
  <cp:revision>40</cp:revision>
  <dcterms:created xsi:type="dcterms:W3CDTF">2018-02-11T06:23:23Z</dcterms:created>
  <dcterms:modified xsi:type="dcterms:W3CDTF">2018-10-20T02:30:10Z</dcterms:modified>
</cp:coreProperties>
</file>