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60" r:id="rId3"/>
    <p:sldId id="258" r:id="rId4"/>
    <p:sldId id="263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74267-301C-43F9-99DD-54D9B6BDAAD5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6A8D0-740D-4906-9922-0A8FA23DC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3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6A8D0-740D-4906-9922-0A8FA23DC9F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22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556B187-5E1E-497F-87E2-7F97D66A9287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3A14A6-AC45-4093-8F11-43CBAB4342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97152"/>
            <a:ext cx="8388423" cy="360040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1800" dirty="0" smtClean="0">
                <a:cs typeface="Aharoni" panose="02010803020104030203" pitchFamily="2" charset="-79"/>
              </a:rPr>
              <a:t>Подготовила: ученица 4 «к» класса </a:t>
            </a:r>
            <a:r>
              <a:rPr lang="ru-RU" sz="1800" dirty="0" err="1" smtClean="0">
                <a:cs typeface="Aharoni" panose="02010803020104030203" pitchFamily="2" charset="-79"/>
              </a:rPr>
              <a:t>Жанбулат</a:t>
            </a:r>
            <a:r>
              <a:rPr lang="ru-RU" sz="1800" dirty="0" smtClean="0">
                <a:cs typeface="Aharoni" panose="02010803020104030203" pitchFamily="2" charset="-79"/>
              </a:rPr>
              <a:t> </a:t>
            </a:r>
            <a:r>
              <a:rPr lang="ru-RU" sz="1800" dirty="0" err="1" smtClean="0">
                <a:cs typeface="Aharoni" panose="02010803020104030203" pitchFamily="2" charset="-79"/>
              </a:rPr>
              <a:t>Алима</a:t>
            </a:r>
            <a:endParaRPr lang="ru-RU" sz="1800" dirty="0">
              <a:cs typeface="Aharoni" panose="02010803020104030203" pitchFamily="2" charset="-79"/>
            </a:endParaRPr>
          </a:p>
        </p:txBody>
      </p:sp>
      <p:sp>
        <p:nvSpPr>
          <p:cNvPr id="4" name="AutoShape 2" descr="Картинки по запросу библиотека г павлодара им с. торайгыров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558" y="1196752"/>
            <a:ext cx="5298355" cy="411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41" y="160338"/>
            <a:ext cx="8712968" cy="792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43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597" y="620688"/>
            <a:ext cx="5212555" cy="347503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509120"/>
            <a:ext cx="6157913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94863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899030"/>
            <a:ext cx="4032448" cy="26969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691680" y="4437113"/>
            <a:ext cx="6336704" cy="12003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ru-RU" b="1" dirty="0" smtClean="0">
                <a:cs typeface="Aharoni" panose="02010803020104030203" pitchFamily="2" charset="-79"/>
              </a:rPr>
              <a:t> Ежегодно обслуживается более 5 тыс. читателей, выдается 125 тыс. экземпляров книг. Детское отделение имеет самый большой книжный фонд детской литературы.</a:t>
            </a:r>
            <a:endParaRPr lang="ru-RU" b="1" dirty="0">
              <a:cs typeface="Aharoni" panose="02010803020104030203" pitchFamily="2" charset="-79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152067"/>
            <a:ext cx="3429773" cy="230320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33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24744"/>
            <a:ext cx="3779163" cy="367240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TextBox 4"/>
          <p:cNvSpPr txBox="1"/>
          <p:nvPr/>
        </p:nvSpPr>
        <p:spPr>
          <a:xfrm>
            <a:off x="4283968" y="1844824"/>
            <a:ext cx="4860032" cy="1200329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ru-RU" b="1" dirty="0" smtClean="0"/>
              <a:t>Традиционно проводятся экскурсии,</a:t>
            </a:r>
          </a:p>
          <a:p>
            <a:r>
              <a:rPr lang="ru-RU" b="1" dirty="0"/>
              <a:t>в</a:t>
            </a:r>
            <a:r>
              <a:rPr lang="ru-RU" b="1" dirty="0" smtClean="0"/>
              <a:t>икторины, литературно-музыкальные</a:t>
            </a:r>
          </a:p>
          <a:p>
            <a:r>
              <a:rPr lang="ru-RU" b="1" dirty="0" smtClean="0"/>
              <a:t> вечера и театральные представления для детей.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0384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122" y="731838"/>
            <a:ext cx="5212555" cy="347503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827584" y="4581128"/>
            <a:ext cx="77604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Детское отделение стало первой детской библиотекой области </a:t>
            </a:r>
          </a:p>
          <a:p>
            <a:r>
              <a:rPr lang="ru-RU" b="1" dirty="0"/>
              <a:t>в</a:t>
            </a:r>
            <a:r>
              <a:rPr lang="ru-RU" b="1" dirty="0" smtClean="0"/>
              <a:t>недрившей автоматизированный режим обработки литературы и </a:t>
            </a:r>
          </a:p>
          <a:p>
            <a:r>
              <a:rPr lang="ru-RU" b="1" dirty="0" smtClean="0"/>
              <a:t>получения справочной информации. Юным пользователям</a:t>
            </a:r>
          </a:p>
          <a:p>
            <a:r>
              <a:rPr lang="ru-RU" b="1" dirty="0" smtClean="0"/>
              <a:t>предоставляется доступ  к электронной базе, Интернет.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9763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5" y="731838"/>
            <a:ext cx="5112568" cy="34750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67544" y="5049210"/>
            <a:ext cx="8208912" cy="646331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ru-RU" b="1" dirty="0" smtClean="0"/>
              <a:t>Павлодарская областная библиотека им. </a:t>
            </a:r>
            <a:r>
              <a:rPr lang="ru-RU" b="1" dirty="0" err="1" smtClean="0"/>
              <a:t>С.Торайгырова</a:t>
            </a:r>
            <a:r>
              <a:rPr lang="ru-RU" b="1" dirty="0" smtClean="0"/>
              <a:t> – одна из лучших библиотек Казахстана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496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76672"/>
            <a:ext cx="8208912" cy="596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87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123</TotalTime>
  <Words>81</Words>
  <Application>Microsoft Office PowerPoint</Application>
  <PresentationFormat>Экран (4:3)</PresentationFormat>
  <Paragraphs>11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Aharoni</vt:lpstr>
      <vt:lpstr>Calibri</vt:lpstr>
      <vt:lpstr>Georgia</vt:lpstr>
      <vt:lpstr>Trebuchet MS</vt:lpstr>
      <vt:lpstr>Воздушный поток</vt:lpstr>
      <vt:lpstr>  Подготовила: ученица 4 «к» класса Жанбулат Алима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БИБЛИОТЕКА ИМ. СУЛТАНМАХМУТА ТОРАЙГЫРОВА</dc:title>
  <dc:creator>Лаура</dc:creator>
  <cp:lastModifiedBy>Жанболат</cp:lastModifiedBy>
  <cp:revision>10</cp:revision>
  <dcterms:created xsi:type="dcterms:W3CDTF">2018-02-11T16:44:42Z</dcterms:created>
  <dcterms:modified xsi:type="dcterms:W3CDTF">2018-10-21T12:19:00Z</dcterms:modified>
</cp:coreProperties>
</file>