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9"/>
  </p:notesMasterIdLst>
  <p:sldIdLst>
    <p:sldId id="256" r:id="rId2"/>
    <p:sldId id="259" r:id="rId3"/>
    <p:sldId id="260" r:id="rId4"/>
    <p:sldId id="261" r:id="rId5"/>
    <p:sldId id="262" r:id="rId6"/>
    <p:sldId id="258" r:id="rId7"/>
    <p:sldId id="257" r:id="rId8"/>
  </p:sldIdLst>
  <p:sldSz cx="9144000" cy="6858000" type="screen4x3"/>
  <p:notesSz cx="6858000" cy="9144000"/>
  <p:custShowLst>
    <p:custShow name="Произвольный показ 1" id="0">
      <p:sldLst>
        <p:sld r:id="rId2"/>
        <p:sld r:id="rId3"/>
        <p:sld r:id="rId4"/>
        <p:sld r:id="rId5"/>
        <p:sld r:id="rId6"/>
        <p:sld r:id="rId8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custShow id="0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7469" autoAdjust="0"/>
  </p:normalViewPr>
  <p:slideViewPr>
    <p:cSldViewPr>
      <p:cViewPr>
        <p:scale>
          <a:sx n="66" d="100"/>
          <a:sy n="66" d="100"/>
        </p:scale>
        <p:origin x="150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CD409-7198-4DAD-A591-45B93E7DC728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D6D43-EECD-4213-B649-E81B947B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511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32876"/>
            <a:ext cx="8229600" cy="96441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Биография библиотеки началась в 1892году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6386" name="Picture 2" descr="C:\Users\Pavlodar\Desktop\ukkO71JtK68tAv35cw6xktu6T9EiR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76545"/>
            <a:ext cx="8358246" cy="5119013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27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Pavlodar\Desktop\14534368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285728"/>
            <a:ext cx="8358246" cy="4714908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528638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Библиотеку в год посещает более 32 тыс. человек и выдается более 900 тыс. экземпляров книг и журналов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 advTm="301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3578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7030A0"/>
                </a:solidFill>
              </a:rPr>
              <a:t>Центральная библиотека региона является главным книгохранилищем документов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482" name="Picture 2" descr="C:\Users\Pavlodar\Desktop\bibliote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9"/>
            <a:ext cx="8429684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89"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786322"/>
            <a:ext cx="8301038" cy="164306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В 1948 году было выделено помещение бывшего дома купца </a:t>
            </a:r>
            <a:r>
              <a:rPr lang="ru-RU" sz="2400" dirty="0" err="1" smtClean="0">
                <a:solidFill>
                  <a:srgbClr val="7030A0"/>
                </a:solidFill>
              </a:rPr>
              <a:t>Тумашева</a:t>
            </a:r>
            <a:r>
              <a:rPr lang="ru-RU" sz="2400" dirty="0" smtClean="0">
                <a:solidFill>
                  <a:srgbClr val="7030A0"/>
                </a:solidFill>
              </a:rPr>
              <a:t>. Сейчас </a:t>
            </a:r>
            <a:r>
              <a:rPr lang="ru-RU" sz="2400" dirty="0" smtClean="0">
                <a:solidFill>
                  <a:srgbClr val="7030A0"/>
                </a:solidFill>
              </a:rPr>
              <a:t>в этом здании находится детское отделение областной библиотеки.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21506" name="Picture 2" descr="C:\Users\Pavlodar\Desktop\get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1"/>
            <a:ext cx="8429684" cy="4429155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57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4292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Отделы библиотеки объединены в локальную </a:t>
            </a:r>
            <a:r>
              <a:rPr lang="ru-RU" dirty="0" err="1" smtClean="0">
                <a:solidFill>
                  <a:srgbClr val="7030A0"/>
                </a:solidFill>
              </a:rPr>
              <a:t>сеть,организованы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WI-FI </a:t>
            </a:r>
            <a:r>
              <a:rPr lang="ru-RU" dirty="0" smtClean="0">
                <a:solidFill>
                  <a:srgbClr val="7030A0"/>
                </a:solidFill>
              </a:rPr>
              <a:t>зоны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2530" name="Picture 2" descr="C:\Users\Pavlodar\Desktop\photo_1114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358246" cy="4071966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11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Pavlodar\Desktop\1432872053_Snimo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4786346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282" y="53578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В 1996 году библиотека отметила свой 100-летний юбилей.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 advTm="3026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Pavlodar\Desktop\acdnct2ots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528363" cy="4714908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528638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Павлодарская </a:t>
            </a:r>
            <a:r>
              <a:rPr lang="ru-RU" sz="2800" dirty="0" smtClean="0">
                <a:solidFill>
                  <a:srgbClr val="7030A0"/>
                </a:solidFill>
              </a:rPr>
              <a:t>областная </a:t>
            </a:r>
            <a:r>
              <a:rPr lang="ru-RU" sz="2800" dirty="0" smtClean="0">
                <a:solidFill>
                  <a:srgbClr val="7030A0"/>
                </a:solidFill>
              </a:rPr>
              <a:t>имени </a:t>
            </a:r>
            <a:r>
              <a:rPr lang="ru-RU" sz="2800" dirty="0" err="1" smtClean="0">
                <a:solidFill>
                  <a:srgbClr val="7030A0"/>
                </a:solidFill>
              </a:rPr>
              <a:t>С.Торайгырова</a:t>
            </a:r>
            <a:r>
              <a:rPr lang="ru-RU" sz="2800" dirty="0" smtClean="0">
                <a:solidFill>
                  <a:srgbClr val="7030A0"/>
                </a:solidFill>
              </a:rPr>
              <a:t>-одна из лучших библиотек Казахстана.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advTm="3276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48</TotalTime>
  <Words>79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  <vt:variant>
        <vt:lpstr>Произвольные показы</vt:lpstr>
      </vt:variant>
      <vt:variant>
        <vt:i4>1</vt:i4>
      </vt:variant>
    </vt:vector>
  </HeadingPairs>
  <TitlesOfParts>
    <vt:vector size="12" baseType="lpstr">
      <vt:lpstr>Calibri</vt:lpstr>
      <vt:lpstr>Verdana</vt:lpstr>
      <vt:lpstr>Wingdings 2</vt:lpstr>
      <vt:lpstr>Аспект</vt:lpstr>
      <vt:lpstr>Биография библиотеки началась в 1892году</vt:lpstr>
      <vt:lpstr>Библиотеку в год посещает более 32 тыс. человек и выдается более 900 тыс. экземпляров книг и журналов</vt:lpstr>
      <vt:lpstr>Центральная библиотека региона является главным книгохранилищем документов.</vt:lpstr>
      <vt:lpstr>В 1948 году было выделено помещение бывшего дома купца Тумашева. Сейчас в этом здании находится детское отделение областной библиотеки.</vt:lpstr>
      <vt:lpstr>Отделы библиотеки объединены в локальную сеть,организованы WI-FI зоны</vt:lpstr>
      <vt:lpstr>В 1996 году библиотека отметила свой 100-летний юбилей.</vt:lpstr>
      <vt:lpstr>Павлодарская областная имени С.Торайгырова-одна из лучших библиотек Казахстана.</vt:lpstr>
      <vt:lpstr>Произвольный показ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Pavlodar</dc:creator>
  <cp:lastModifiedBy>Жанболат</cp:lastModifiedBy>
  <cp:revision>14</cp:revision>
  <dcterms:created xsi:type="dcterms:W3CDTF">2018-02-13T14:29:28Z</dcterms:created>
  <dcterms:modified xsi:type="dcterms:W3CDTF">2018-10-21T14:32:43Z</dcterms:modified>
</cp:coreProperties>
</file>