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0" r:id="rId4"/>
    <p:sldId id="266" r:id="rId5"/>
    <p:sldId id="262" r:id="rId6"/>
    <p:sldId id="257" r:id="rId7"/>
    <p:sldId id="258" r:id="rId8"/>
    <p:sldId id="259" r:id="rId9"/>
    <p:sldId id="265" r:id="rId10"/>
    <p:sldId id="261" r:id="rId11"/>
    <p:sldId id="263" r:id="rId12"/>
    <p:sldId id="270" r:id="rId13"/>
    <p:sldId id="269" r:id="rId14"/>
    <p:sldId id="267" r:id="rId15"/>
    <p:sldId id="268" r:id="rId16"/>
  </p:sldIdLst>
  <p:sldSz cx="108013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4660"/>
  </p:normalViewPr>
  <p:slideViewPr>
    <p:cSldViewPr>
      <p:cViewPr varScale="1">
        <p:scale>
          <a:sx n="69" d="100"/>
          <a:sy n="69" d="100"/>
        </p:scale>
        <p:origin x="-1206" y="-96"/>
      </p:cViewPr>
      <p:guideLst>
        <p:guide orient="horz" pos="2160"/>
        <p:guide pos="34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103" y="2130433"/>
            <a:ext cx="91811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30981" y="274646"/>
            <a:ext cx="243030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0069" y="274646"/>
            <a:ext cx="7110889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34" y="4406908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234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0067" y="1600206"/>
            <a:ext cx="47705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90686" y="1600206"/>
            <a:ext cx="47705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71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0071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937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937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71" y="273050"/>
            <a:ext cx="355356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3031" y="273058"/>
            <a:ext cx="60382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0071" y="1435103"/>
            <a:ext cx="355356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142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7142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7142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70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70" y="1600206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0069" y="6356358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0464" y="6356358"/>
            <a:ext cx="34204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40969" y="6356358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9" y="0"/>
            <a:ext cx="1098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71" y="0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3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91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92" y="5796"/>
            <a:ext cx="540067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6"/>
            <a:ext cx="5398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08013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6" y="-20604"/>
            <a:ext cx="540067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" y="-20604"/>
            <a:ext cx="539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67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4" y="0"/>
            <a:ext cx="5400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0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9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59" y="0"/>
            <a:ext cx="72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3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34</dc:creator>
  <cp:lastModifiedBy>34</cp:lastModifiedBy>
  <cp:revision>12</cp:revision>
  <dcterms:created xsi:type="dcterms:W3CDTF">2018-12-04T06:45:25Z</dcterms:created>
  <dcterms:modified xsi:type="dcterms:W3CDTF">2018-12-20T09:26:47Z</dcterms:modified>
</cp:coreProperties>
</file>