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0" r:id="rId4"/>
    <p:sldId id="266" r:id="rId5"/>
    <p:sldId id="262" r:id="rId6"/>
    <p:sldId id="257" r:id="rId7"/>
    <p:sldId id="258" r:id="rId8"/>
    <p:sldId id="259" r:id="rId9"/>
    <p:sldId id="265" r:id="rId10"/>
    <p:sldId id="261" r:id="rId11"/>
    <p:sldId id="263" r:id="rId12"/>
    <p:sldId id="270" r:id="rId13"/>
    <p:sldId id="269" r:id="rId14"/>
    <p:sldId id="267" r:id="rId15"/>
    <p:sldId id="268" r:id="rId16"/>
  </p:sldIdLst>
  <p:sldSz cx="1080135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94660"/>
  </p:normalViewPr>
  <p:slideViewPr>
    <p:cSldViewPr>
      <p:cViewPr varScale="1">
        <p:scale>
          <a:sx n="69" d="100"/>
          <a:sy n="69" d="100"/>
        </p:scale>
        <p:origin x="-1206" y="-96"/>
      </p:cViewPr>
      <p:guideLst>
        <p:guide orient="horz" pos="2160"/>
        <p:guide pos="340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3" y="2130433"/>
            <a:ext cx="9181148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3886200"/>
            <a:ext cx="75609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30981" y="274646"/>
            <a:ext cx="243030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0069" y="274646"/>
            <a:ext cx="7110889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4" y="4406908"/>
            <a:ext cx="91811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4" y="2906713"/>
            <a:ext cx="918114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7" y="1600206"/>
            <a:ext cx="47705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600206"/>
            <a:ext cx="47705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71" y="1535113"/>
            <a:ext cx="47724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71" y="2174875"/>
            <a:ext cx="477247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535113"/>
            <a:ext cx="477434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174875"/>
            <a:ext cx="477434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1" y="273050"/>
            <a:ext cx="355356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31" y="273058"/>
            <a:ext cx="603825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1" y="1435103"/>
            <a:ext cx="355356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2" y="4800600"/>
            <a:ext cx="64808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2" y="612775"/>
            <a:ext cx="64808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2" y="5367338"/>
            <a:ext cx="64808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274638"/>
            <a:ext cx="972121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70" y="1600206"/>
            <a:ext cx="972121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6356358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4" y="6356358"/>
            <a:ext cx="3420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69" y="6356358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1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149" y="0"/>
            <a:ext cx="10981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7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371" y="0"/>
            <a:ext cx="5544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38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0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91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39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692" y="5796"/>
            <a:ext cx="540067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6"/>
            <a:ext cx="5398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5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"/>
            <a:ext cx="1080134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5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6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676" y="-20604"/>
            <a:ext cx="5400674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" y="-20604"/>
            <a:ext cx="5393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9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1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00675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674" y="0"/>
            <a:ext cx="5400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9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9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259" y="0"/>
            <a:ext cx="7200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163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0</Words>
  <Application>Microsoft Office PowerPoint</Application>
  <PresentationFormat>Произвольный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34</dc:creator>
  <cp:lastModifiedBy>34</cp:lastModifiedBy>
  <cp:revision>12</cp:revision>
  <dcterms:created xsi:type="dcterms:W3CDTF">2018-12-04T06:45:25Z</dcterms:created>
  <dcterms:modified xsi:type="dcterms:W3CDTF">2018-12-20T09:26:47Z</dcterms:modified>
</cp:coreProperties>
</file>