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562" autoAdjust="0"/>
  </p:normalViewPr>
  <p:slideViewPr>
    <p:cSldViewPr snapToGrid="0" showGuides="1">
      <p:cViewPr varScale="1">
        <p:scale>
          <a:sx n="67" d="100"/>
          <a:sy n="67" d="100"/>
        </p:scale>
        <p:origin x="-150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27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26F4-0C3F-48A7-B1BE-26E738E3958E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8BF8-A6A6-4841-9340-59E4B7666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5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A8A5-6405-414E-B4CB-16E27E842062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BF4FD-97CA-4915-8D3D-C5912FC27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0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BF4FD-97CA-4915-8D3D-C5912FC276C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554A-EFDD-468C-99B4-71C5518C9A79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48A8-08AD-4EB0-9B81-52CFF544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3410" b="78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44" b="3735"/>
          <a:stretch/>
        </p:blipFill>
        <p:spPr>
          <a:xfrm>
            <a:off x="0" y="1"/>
            <a:ext cx="9144000" cy="6885512"/>
          </a:xfrm>
        </p:spPr>
      </p:pic>
    </p:spTree>
    <p:extLst>
      <p:ext uri="{BB962C8B-B14F-4D97-AF65-F5344CB8AC3E}">
        <p14:creationId xmlns:p14="http://schemas.microsoft.com/office/powerpoint/2010/main" val="8581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-563" r="1691" b="9887"/>
          <a:stretch/>
        </p:blipFill>
        <p:spPr>
          <a:xfrm>
            <a:off x="0" y="-528638"/>
            <a:ext cx="9144000" cy="748665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203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2145" r="2189" b="1959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17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3032" r="-777" b="4919"/>
          <a:stretch/>
        </p:blipFill>
        <p:spPr>
          <a:xfrm>
            <a:off x="0" y="34702"/>
            <a:ext cx="9144000" cy="6788597"/>
          </a:xfrm>
        </p:spPr>
      </p:pic>
    </p:spTree>
    <p:extLst>
      <p:ext uri="{BB962C8B-B14F-4D97-AF65-F5344CB8AC3E}">
        <p14:creationId xmlns:p14="http://schemas.microsoft.com/office/powerpoint/2010/main" val="6202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89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</cp:lastModifiedBy>
  <cp:revision>9</cp:revision>
  <dcterms:created xsi:type="dcterms:W3CDTF">2018-11-26T13:19:10Z</dcterms:created>
  <dcterms:modified xsi:type="dcterms:W3CDTF">2018-12-13T07:05:01Z</dcterms:modified>
</cp:coreProperties>
</file>