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8" r:id="rId2"/>
    <p:sldId id="262" r:id="rId3"/>
    <p:sldId id="264" r:id="rId4"/>
    <p:sldId id="259" r:id="rId5"/>
    <p:sldId id="260" r:id="rId6"/>
    <p:sldId id="261" r:id="rId7"/>
    <p:sldId id="265" r:id="rId8"/>
    <p:sldId id="266" r:id="rId9"/>
    <p:sldId id="267" r:id="rId10"/>
    <p:sldId id="268" r:id="rId11"/>
    <p:sldId id="269" r:id="rId12"/>
    <p:sldId id="270" r:id="rId13"/>
    <p:sldId id="281" r:id="rId14"/>
    <p:sldId id="274" r:id="rId15"/>
    <p:sldId id="275" r:id="rId16"/>
    <p:sldId id="276" r:id="rId17"/>
    <p:sldId id="272" r:id="rId18"/>
    <p:sldId id="273" r:id="rId19"/>
    <p:sldId id="271" r:id="rId20"/>
    <p:sldId id="277" r:id="rId21"/>
    <p:sldId id="280" r:id="rId22"/>
    <p:sldId id="27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pcao.kz/cms/uploads/images/2017082213195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91354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mail.kz/upload/media/9eafb1cdf1aac62d51d08556d8904fe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436096" cy="3714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s://im0-tub-kz.yandex.net/i?id=47191ca2903206de72707ade133f3ea3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83" y="3701462"/>
            <a:ext cx="4572000" cy="3128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adebiportal.kz/upload/1/2018/04/25/8a02d40f23a82d0646685c07eda88f5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414" y="3714751"/>
            <a:ext cx="4644008" cy="3115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https://massaget.kz/userdata/uploads/u53822/1539688787_l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-675456"/>
            <a:ext cx="4392488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80123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E8CE~1\AppData\Local\Temp\Rar$DIa0.407\IMG-20181101-WA009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02335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E8CE~1\AppData\Local\Temp\Rar$DIa0.087\IMG-20181101-WA009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33937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Дильназ\Downloads\IMG-20181101-WA01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25863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Дильназ\Downloads\IMG-20181101-WA01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69468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Дильназ\Downloads\IMG-20181101-WA01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02881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ильназ\Downloads\IMG-20181101-WA0109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4417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Дильназ\Downloads\IMG-20181101-WA01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43620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Дильназ\Downloads\IMG-20181101-WA01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11854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Дильназ\Downloads\IMG-20181101-WA01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73949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allart.kz/wp-content/uploads/2017/05/3%D0%B4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974" y="-459432"/>
            <a:ext cx="9144000" cy="7317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52108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Дильназ\Downloads\IMG-20181101-WA0105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40376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Дильназ\Downloads\IMG-20181101-WA01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48439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Дильназ\Downloads\IMG-20181101-WA01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05945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ds04.infourok.ru/uploads/ex/0170/0010b6c7-fae35c56/640/img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2901" y="-387424"/>
            <a:ext cx="9265029" cy="7358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2301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ds04.infourok.ru/uploads/ex/078c/000ee823-9faf7ed0/2/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7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5518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ds04.infourok.ru/uploads/ex/0a52/000b6879-d6cba2ce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966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05339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zhitikara.kostanay.gov.kz/rukhani-zhan-yru/6-napravleniy-modernizatsii/%D0%A1%D0%BB%D0%B0%D0%B9%D0%B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171400"/>
            <a:ext cx="9505056" cy="720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66216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kostregion.kostanay.gov.kz/rabota-s-naseleniem/vzglyad-v-budushchee-modernizatsiya-obshchestvennogo-soznaniya-/rabochie-gruppy-po-spetsialnym-proektam-/rabochaya-gruppa-po-spetsialnomu-proektu-sovremennaya-kazakhstanskaya-kultura-v-globalnom-mire-/kakie-proizvedeniya-sovremennoy-kultury-kazakhstana-mogut-stat-chastyu-vsemirnogo-naslediya/%D1%81%D0%BE%D0%B2%20%D0%BA%D0%B0%D0%B7%20%D0%BA%D1%83%D0%BB%D1%8C%D1%8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9036496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27954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karasayinfo.kz/wp-content/uploads/2018/03/0I5A37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" y="0"/>
            <a:ext cx="9012864" cy="6829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1178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ruh.kz/storage/4c/4c94b2654a459512af4bc0b1806ef4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232642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27</TotalTime>
  <Words>0</Words>
  <Application>Microsoft Office PowerPoint</Application>
  <PresentationFormat>Экран (4:3)</PresentationFormat>
  <Paragraphs>0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Волна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Дильназ</dc:creator>
  <cp:lastModifiedBy>Дильназ</cp:lastModifiedBy>
  <cp:revision>6</cp:revision>
  <dcterms:created xsi:type="dcterms:W3CDTF">2018-11-01T12:59:52Z</dcterms:created>
  <dcterms:modified xsi:type="dcterms:W3CDTF">2018-11-01T16:54:23Z</dcterms:modified>
</cp:coreProperties>
</file>