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4" r:id="rId9"/>
    <p:sldId id="265" r:id="rId10"/>
    <p:sldId id="268" r:id="rId11"/>
    <p:sldId id="266" r:id="rId12"/>
    <p:sldId id="271" r:id="rId13"/>
    <p:sldId id="270" r:id="rId14"/>
    <p:sldId id="274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1 классы</c:v>
                </c:pt>
                <c:pt idx="1">
                  <c:v>2 классы</c:v>
                </c:pt>
                <c:pt idx="2">
                  <c:v>3 классы</c:v>
                </c:pt>
                <c:pt idx="3">
                  <c:v>4 классы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Лист1!$A$23:$A$27</c:f>
              <c:strCache>
                <c:ptCount val="5"/>
                <c:pt idx="0">
                  <c:v>город</c:v>
                </c:pt>
                <c:pt idx="1">
                  <c:v>область</c:v>
                </c:pt>
                <c:pt idx="2">
                  <c:v>республика</c:v>
                </c:pt>
                <c:pt idx="3">
                  <c:v>международный</c:v>
                </c:pt>
                <c:pt idx="4">
                  <c:v>ппубликации</c:v>
                </c:pt>
              </c:strCache>
            </c:strRef>
          </c:cat>
          <c:val>
            <c:numRef>
              <c:f>Лист1!$B$23:$B$27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invertIfNegative val="0"/>
          <c:cat>
            <c:strRef>
              <c:f>Лист1!$A$23:$A$27</c:f>
              <c:strCache>
                <c:ptCount val="5"/>
                <c:pt idx="0">
                  <c:v>город</c:v>
                </c:pt>
                <c:pt idx="1">
                  <c:v>область</c:v>
                </c:pt>
                <c:pt idx="2">
                  <c:v>республика</c:v>
                </c:pt>
                <c:pt idx="3">
                  <c:v>международный</c:v>
                </c:pt>
                <c:pt idx="4">
                  <c:v>ппубликации</c:v>
                </c:pt>
              </c:strCache>
            </c:strRef>
          </c:cat>
          <c:val>
            <c:numRef>
              <c:f>Лист1!$C$23:$C$27</c:f>
              <c:numCache>
                <c:formatCode>General</c:formatCode>
                <c:ptCount val="5"/>
                <c:pt idx="0">
                  <c:v>9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Лист1!$A$23:$A$27</c:f>
              <c:strCache>
                <c:ptCount val="5"/>
                <c:pt idx="0">
                  <c:v>город</c:v>
                </c:pt>
                <c:pt idx="1">
                  <c:v>область</c:v>
                </c:pt>
                <c:pt idx="2">
                  <c:v>республика</c:v>
                </c:pt>
                <c:pt idx="3">
                  <c:v>международный</c:v>
                </c:pt>
                <c:pt idx="4">
                  <c:v>ппубликации</c:v>
                </c:pt>
              </c:strCache>
            </c:strRef>
          </c:cat>
          <c:val>
            <c:numRef>
              <c:f>Лист1!$D$23:$D$27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15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329920"/>
        <c:axId val="161331456"/>
        <c:axId val="0"/>
      </c:bar3DChart>
      <c:catAx>
        <c:axId val="16132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1331456"/>
        <c:crosses val="autoZero"/>
        <c:auto val="1"/>
        <c:lblAlgn val="ctr"/>
        <c:lblOffset val="100"/>
        <c:noMultiLvlLbl val="0"/>
      </c:catAx>
      <c:valAx>
        <c:axId val="16133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3299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Научное общество учеников начальной школы «</a:t>
            </a:r>
            <a:r>
              <a:rPr lang="ru-RU" dirty="0" err="1" smtClean="0">
                <a:solidFill>
                  <a:schemeClr val="tx1"/>
                </a:solidFill>
              </a:rPr>
              <a:t>Знайка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3168352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0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Пресс-конференция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НОУ Знайка\Фото\Пресс конференция\SAM_3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377003" cy="32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ОУ Знайка\Фото\Пресс-конференция\SAM_3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68" y="292494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Круглый стол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F:\НОУ Знайка\Фото\НОУ МАЙ 2017\IMG_9444-26-10-17-09-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592288" cy="14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НОУ Знайка\Фото\НОУ МАЙ 2017\IMG_9446-26-10-17-09-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31044"/>
            <a:ext cx="2839878" cy="160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НОУ Знайка\Фото\НОУ МАЙ 2017\IMG_9445-26-10-17-09-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83" y="4005064"/>
            <a:ext cx="35787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НОУ Знайка\Фото\НОУ МАЙ 2017\IMG_9449-26-10-17-09-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610000" cy="20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НОУ Знайка\Фото\НОУ МАЙ 2017\IMG_9448-26-10-17-09-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3610000" cy="20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Консультация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F:\НОУ Знайка\Фото\презентация проектов\IMG_46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/>
          <a:stretch/>
        </p:blipFill>
        <p:spPr bwMode="auto">
          <a:xfrm>
            <a:off x="207969" y="1772816"/>
            <a:ext cx="404425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НОУ Знайка\Фото\презентация проектов\IMG_4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58958"/>
            <a:ext cx="4266386" cy="42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Научно-практическая конференция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F:\НОУ Знайка\Фото\Открытое заседание НОУ Знайка\IMG_2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063413" cy="2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НОУ Знайка\Фото\Открытое заседание НОУ Знайка\IMG_2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3142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НОУ Знайка\Фото\Открытое заседание НОУ Знайка\IMG_28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3"/>
          <a:stretch/>
        </p:blipFill>
        <p:spPr bwMode="auto">
          <a:xfrm>
            <a:off x="5004048" y="2132856"/>
            <a:ext cx="3527696" cy="23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НОУ Знайка\Фото\Открытое заседание НОУ Знайка\IMG_28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6380" r="-4547" b="17723"/>
          <a:stretch/>
        </p:blipFill>
        <p:spPr bwMode="auto">
          <a:xfrm>
            <a:off x="4139952" y="4581128"/>
            <a:ext cx="3577261" cy="20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4070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Праздник «День НАУКИ»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912768" cy="518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8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Участие в конкурсах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F:\НОУ Знайка\Фото\Город 2017\IMG_5815-04-04-17-09-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5443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НОУ Знайка\Фото\Зерде 2017\IMG_9145-16-10-17-10-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4"/>
          <a:stretch/>
        </p:blipFill>
        <p:spPr bwMode="auto">
          <a:xfrm>
            <a:off x="1835696" y="4149080"/>
            <a:ext cx="3924944" cy="26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НОУ Знайка\Фото\Токушева Анель 3 Г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b="2471"/>
          <a:stretch/>
        </p:blipFill>
        <p:spPr bwMode="auto">
          <a:xfrm rot="5400000">
            <a:off x="5598424" y="1970528"/>
            <a:ext cx="3642077" cy="295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68695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Анализ работы </a:t>
            </a:r>
            <a:r>
              <a:rPr lang="ru-RU" dirty="0" smtClean="0">
                <a:solidFill>
                  <a:schemeClr val="tx1"/>
                </a:solidFill>
              </a:rPr>
              <a:t>2017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/>
                </a:solidFill>
              </a:rPr>
              <a:t>2019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045728"/>
              </p:ext>
            </p:extLst>
          </p:nvPr>
        </p:nvGraphicFramePr>
        <p:xfrm>
          <a:off x="323528" y="1556792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4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132856"/>
            <a:ext cx="7101409" cy="3474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социализация </a:t>
            </a:r>
            <a:r>
              <a:rPr lang="ru-RU" sz="3600" b="1" dirty="0">
                <a:solidFill>
                  <a:schemeClr val="tx1"/>
                </a:solidFill>
              </a:rPr>
              <a:t>личности, формирование коммуникативных навыков</a:t>
            </a:r>
          </a:p>
        </p:txBody>
      </p:sp>
    </p:spTree>
    <p:extLst>
      <p:ext uri="{BB962C8B-B14F-4D97-AF65-F5344CB8AC3E}">
        <p14:creationId xmlns:p14="http://schemas.microsoft.com/office/powerpoint/2010/main" val="15626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556792"/>
            <a:ext cx="3346704" cy="347472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- развивать одаренность обучающихся через оптимальное сочетание основного, дополнительного и индивидуального образования; </a:t>
            </a:r>
          </a:p>
          <a:p>
            <a:r>
              <a:rPr lang="ru-RU" dirty="0">
                <a:solidFill>
                  <a:schemeClr val="tx1"/>
                </a:solidFill>
              </a:rPr>
              <a:t>- внедрять в образовательное пространство школы альтернативный вариант оценивания обучающихся в форме «портфолио»;</a:t>
            </a:r>
          </a:p>
          <a:p>
            <a:r>
              <a:rPr lang="ru-RU" dirty="0">
                <a:solidFill>
                  <a:schemeClr val="tx1"/>
                </a:solidFill>
              </a:rPr>
              <a:t>- стимулировать творческую деятельность педагогического коллектива и создать условия для удовлетворения потребности педагогов в продуктивном  самовыражении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1556792"/>
            <a:ext cx="3346704" cy="3474720"/>
          </a:xfrm>
        </p:spPr>
        <p:txBody>
          <a:bodyPr>
            <a:normAutofit/>
          </a:bodyPr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1500" dirty="0">
                <a:solidFill>
                  <a:schemeClr val="tx1"/>
                </a:solidFill>
              </a:rPr>
              <a:t>- совершенствовать </a:t>
            </a:r>
            <a:r>
              <a:rPr lang="ru-RU" sz="1500" dirty="0" err="1">
                <a:solidFill>
                  <a:schemeClr val="tx1"/>
                </a:solidFill>
              </a:rPr>
              <a:t>здоровьесберегающие</a:t>
            </a:r>
            <a:r>
              <a:rPr lang="ru-RU" sz="1500" dirty="0">
                <a:solidFill>
                  <a:schemeClr val="tx1"/>
                </a:solidFill>
              </a:rPr>
              <a:t> и </a:t>
            </a:r>
            <a:r>
              <a:rPr lang="ru-RU" sz="1500" dirty="0" err="1">
                <a:solidFill>
                  <a:schemeClr val="tx1"/>
                </a:solidFill>
              </a:rPr>
              <a:t>здоровьеразвивающие</a:t>
            </a:r>
            <a:r>
              <a:rPr lang="ru-RU" sz="1500" dirty="0">
                <a:solidFill>
                  <a:schemeClr val="tx1"/>
                </a:solidFill>
              </a:rPr>
              <a:t> компоненты образовательного пространства школы;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1500" dirty="0">
                <a:solidFill>
                  <a:schemeClr val="tx1"/>
                </a:solidFill>
              </a:rPr>
              <a:t>- повышать уровень и качество образования через идеи гуманной и личностно ориентированной педагогики. </a:t>
            </a:r>
          </a:p>
          <a:p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Структура: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7073394"/>
              </p:ext>
            </p:extLst>
          </p:nvPr>
        </p:nvGraphicFramePr>
        <p:xfrm>
          <a:off x="611560" y="1628800"/>
          <a:ext cx="7920880" cy="39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23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Формы работы: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484784"/>
            <a:ext cx="7344816" cy="4896544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Предварительная защита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Линейка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Мастер –класс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Обобщение опыта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Пресс-конференция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Круглый стол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Консультация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Научно-практическая конференция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Праздник «День НАУКИ»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Участие в конкурсах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68695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Предварительная защита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F:\НОУ Знайка\Фото\защита 1 в\20151219_111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64742"/>
            <a:ext cx="1872209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НОУ Знайка\Фото\защита 1 в\20151219_110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8171"/>
            <a:ext cx="1986607" cy="33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НОУ Знайка\Фото\защита 1 в\20151219_112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64743"/>
            <a:ext cx="1872208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НОУ Знайка\Фото\защита 1 в\20151219_1133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138171"/>
            <a:ext cx="1983419" cy="33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Линейка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НОУ Знайка\Фото\Линейка\IMG_01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5"/>
          <a:stretch/>
        </p:blipFill>
        <p:spPr bwMode="auto">
          <a:xfrm>
            <a:off x="1331640" y="620688"/>
            <a:ext cx="3726216" cy="24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ОУ Знайка\Фото\Линейка\IMG_01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9314"/>
          <a:stretch/>
        </p:blipFill>
        <p:spPr bwMode="auto">
          <a:xfrm>
            <a:off x="4788024" y="3212976"/>
            <a:ext cx="40342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ОУ Знайка\Фото\Линейка\IMG_01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3"/>
          <a:stretch/>
        </p:blipFill>
        <p:spPr bwMode="auto">
          <a:xfrm>
            <a:off x="467544" y="3501008"/>
            <a:ext cx="3882577" cy="24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Мастер -класс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НОУ Знайка\Фото\Мастер -классы по написанию проектов\IMG_2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918581" cy="29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У Знайка\Фото\Мастер -классы по написанию проектов\IMG_3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96" y="3429000"/>
            <a:ext cx="4089382" cy="30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Обобщение опыта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 descr="F:\НОУ Знайка\Фото\IMG_5892-14-04-17-08-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39" y="1556792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142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Научное общество учеников начальной школы «Знайка».</vt:lpstr>
      <vt:lpstr>Цель:</vt:lpstr>
      <vt:lpstr>Задачи:</vt:lpstr>
      <vt:lpstr>Структура:</vt:lpstr>
      <vt:lpstr>Формы работы:</vt:lpstr>
      <vt:lpstr>Предварительная защита</vt:lpstr>
      <vt:lpstr>Линейка</vt:lpstr>
      <vt:lpstr>Мастер -класс</vt:lpstr>
      <vt:lpstr>Обобщение опыта</vt:lpstr>
      <vt:lpstr>Пресс-конференция</vt:lpstr>
      <vt:lpstr>Круглый стол</vt:lpstr>
      <vt:lpstr>Консультация</vt:lpstr>
      <vt:lpstr>Научно-практическая конференция</vt:lpstr>
      <vt:lpstr>Праздник «День НАУКИ»</vt:lpstr>
      <vt:lpstr>Участие в конкурсах</vt:lpstr>
      <vt:lpstr>Анализ работы 2017 – 2019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Научное общество учеников начальной школы «Знайка».</dc:title>
  <dc:creator>1</dc:creator>
  <cp:lastModifiedBy>Пользователь</cp:lastModifiedBy>
  <cp:revision>9</cp:revision>
  <dcterms:created xsi:type="dcterms:W3CDTF">2017-10-28T15:19:43Z</dcterms:created>
  <dcterms:modified xsi:type="dcterms:W3CDTF">2019-01-04T07:21:12Z</dcterms:modified>
</cp:coreProperties>
</file>