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1" r:id="rId1"/>
  </p:sldMasterIdLst>
  <p:notesMasterIdLst>
    <p:notesMasterId r:id="rId17"/>
  </p:notesMasterIdLst>
  <p:handoutMasterIdLst>
    <p:handoutMasterId r:id="rId18"/>
  </p:handoutMasterIdLst>
  <p:sldIdLst>
    <p:sldId id="273" r:id="rId2"/>
    <p:sldId id="271" r:id="rId3"/>
    <p:sldId id="274" r:id="rId4"/>
    <p:sldId id="265" r:id="rId5"/>
    <p:sldId id="266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72" r:id="rId16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>
      <p:cViewPr>
        <p:scale>
          <a:sx n="77" d="100"/>
          <a:sy n="77" d="100"/>
        </p:scale>
        <p:origin x="-912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28.png"/><Relationship Id="rId4" Type="http://schemas.openxmlformats.org/officeDocument/2006/relationships/image" Target="../media/image3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CC6302-3135-4CE6-9158-9B70F686B452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3973A33-2421-4A94-A291-CDC634713A51}">
      <dgm:prSet phldrT="[Текст]"/>
      <dgm:spPr/>
      <dgm:t>
        <a:bodyPr/>
        <a:lstStyle/>
        <a:p>
          <a:r>
            <a:rPr lang="ru-RU" dirty="0" smtClean="0"/>
            <a:t>Министерство образования и науки Республики Казахстан</a:t>
          </a:r>
          <a:r>
            <a:rPr lang="ru-RU" dirty="0" smtClean="0">
              <a:solidFill>
                <a:srgbClr val="FFFF00"/>
              </a:solidFill>
            </a:rPr>
            <a:t> </a:t>
          </a:r>
          <a:r>
            <a:rPr lang="en-US" dirty="0" smtClean="0">
              <a:solidFill>
                <a:srgbClr val="FFFF00"/>
              </a:solidFill>
            </a:rPr>
            <a:t>www.edu.gov.kz</a:t>
          </a:r>
          <a:r>
            <a:rPr lang="ru-RU" dirty="0" smtClean="0">
              <a:solidFill>
                <a:srgbClr val="FFFF00"/>
              </a:solidFill>
            </a:rPr>
            <a:t> </a:t>
          </a:r>
          <a:endParaRPr lang="ru-RU" dirty="0">
            <a:solidFill>
              <a:srgbClr val="FFFF00"/>
            </a:solidFill>
          </a:endParaRPr>
        </a:p>
      </dgm:t>
    </dgm:pt>
    <dgm:pt modelId="{F95AE977-B8B2-4B62-B311-4705446D2472}" type="parTrans" cxnId="{01D80AF9-4AF9-4BB4-A49F-C7900B2C2B25}">
      <dgm:prSet/>
      <dgm:spPr/>
      <dgm:t>
        <a:bodyPr/>
        <a:lstStyle/>
        <a:p>
          <a:endParaRPr lang="ru-RU"/>
        </a:p>
      </dgm:t>
    </dgm:pt>
    <dgm:pt modelId="{2FB1DBCD-D498-4006-9A84-1014596CFBF6}" type="sibTrans" cxnId="{01D80AF9-4AF9-4BB4-A49F-C7900B2C2B25}">
      <dgm:prSet/>
      <dgm:spPr/>
      <dgm:t>
        <a:bodyPr/>
        <a:lstStyle/>
        <a:p>
          <a:endParaRPr lang="ru-RU"/>
        </a:p>
      </dgm:t>
    </dgm:pt>
    <dgm:pt modelId="{E4DB8B9C-732E-4DF5-BE13-7F82E3DB22F9}">
      <dgm:prSet phldrT="[Текст]"/>
      <dgm:spPr/>
      <dgm:t>
        <a:bodyPr/>
        <a:lstStyle/>
        <a:p>
          <a:r>
            <a:rPr lang="ru-RU" b="1" i="0" dirty="0" smtClean="0"/>
            <a:t>Комитет по контролю в сфере образования и науки</a:t>
          </a:r>
          <a:r>
            <a:rPr lang="en-US" b="1" i="0" dirty="0" smtClean="0"/>
            <a:t> </a:t>
          </a:r>
          <a:r>
            <a:rPr lang="en-US" b="1" i="0" dirty="0" smtClean="0">
              <a:solidFill>
                <a:srgbClr val="FFFF00"/>
              </a:solidFill>
            </a:rPr>
            <a:t>http://control.edu.gov.kz</a:t>
          </a:r>
          <a:endParaRPr lang="ru-RU" dirty="0">
            <a:solidFill>
              <a:srgbClr val="FFFF00"/>
            </a:solidFill>
          </a:endParaRPr>
        </a:p>
      </dgm:t>
    </dgm:pt>
    <dgm:pt modelId="{FA91885D-6124-4D2F-B7AE-01EA36056219}" type="parTrans" cxnId="{AD5037F2-FC79-442B-A796-8461C9A88854}">
      <dgm:prSet/>
      <dgm:spPr/>
      <dgm:t>
        <a:bodyPr/>
        <a:lstStyle/>
        <a:p>
          <a:endParaRPr lang="ru-RU"/>
        </a:p>
      </dgm:t>
    </dgm:pt>
    <dgm:pt modelId="{DDDE7A55-8075-4943-A1F4-DCEAA0F3CE75}" type="sibTrans" cxnId="{AD5037F2-FC79-442B-A796-8461C9A88854}">
      <dgm:prSet/>
      <dgm:spPr/>
      <dgm:t>
        <a:bodyPr/>
        <a:lstStyle/>
        <a:p>
          <a:endParaRPr lang="ru-RU"/>
        </a:p>
      </dgm:t>
    </dgm:pt>
    <dgm:pt modelId="{CD38F7CE-7062-4452-B361-0347B5BCD5AE}">
      <dgm:prSet phldrT="[Текст]"/>
      <dgm:spPr/>
      <dgm:t>
        <a:bodyPr/>
        <a:lstStyle/>
        <a:p>
          <a:r>
            <a:rPr lang="ru-RU" dirty="0" smtClean="0"/>
            <a:t>Национальный центр тестирования </a:t>
          </a:r>
          <a:r>
            <a:rPr lang="en-US" dirty="0" smtClean="0">
              <a:solidFill>
                <a:srgbClr val="FFFF00"/>
              </a:solidFill>
            </a:rPr>
            <a:t>www.testcenter.kz</a:t>
          </a:r>
          <a:endParaRPr lang="ru-RU" dirty="0">
            <a:solidFill>
              <a:srgbClr val="FFFF00"/>
            </a:solidFill>
          </a:endParaRPr>
        </a:p>
      </dgm:t>
    </dgm:pt>
    <dgm:pt modelId="{2BABE7C1-4C41-4C17-99F2-DD315DC64B4B}" type="parTrans" cxnId="{3E7EF008-0BCA-410C-8805-E4558A633095}">
      <dgm:prSet/>
      <dgm:spPr/>
      <dgm:t>
        <a:bodyPr/>
        <a:lstStyle/>
        <a:p>
          <a:endParaRPr lang="ru-RU"/>
        </a:p>
      </dgm:t>
    </dgm:pt>
    <dgm:pt modelId="{8EA337D6-9C2C-427F-B309-7E3FCEF75687}" type="sibTrans" cxnId="{3E7EF008-0BCA-410C-8805-E4558A633095}">
      <dgm:prSet/>
      <dgm:spPr/>
      <dgm:t>
        <a:bodyPr/>
        <a:lstStyle/>
        <a:p>
          <a:endParaRPr lang="ru-RU"/>
        </a:p>
      </dgm:t>
    </dgm:pt>
    <dgm:pt modelId="{73C00203-B480-4AAD-9E2A-F304B8ACAFA3}" type="pres">
      <dgm:prSet presAssocID="{8FCC6302-3135-4CE6-9158-9B70F686B45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4EB97354-62CB-499D-9CC6-E607C6B27B80}" type="pres">
      <dgm:prSet presAssocID="{8FCC6302-3135-4CE6-9158-9B70F686B452}" presName="Name1" presStyleCnt="0"/>
      <dgm:spPr/>
    </dgm:pt>
    <dgm:pt modelId="{086FF48E-C28F-48CB-9D10-E0DFB21C36E8}" type="pres">
      <dgm:prSet presAssocID="{8FCC6302-3135-4CE6-9158-9B70F686B452}" presName="cycle" presStyleCnt="0"/>
      <dgm:spPr/>
    </dgm:pt>
    <dgm:pt modelId="{F58888AA-C3A0-44DC-B62D-E45A337B7D27}" type="pres">
      <dgm:prSet presAssocID="{8FCC6302-3135-4CE6-9158-9B70F686B452}" presName="srcNode" presStyleLbl="node1" presStyleIdx="0" presStyleCnt="3"/>
      <dgm:spPr/>
    </dgm:pt>
    <dgm:pt modelId="{F2295C32-E33F-4461-9DCB-EDF07F6D8DB3}" type="pres">
      <dgm:prSet presAssocID="{8FCC6302-3135-4CE6-9158-9B70F686B452}" presName="conn" presStyleLbl="parChTrans1D2" presStyleIdx="0" presStyleCnt="1"/>
      <dgm:spPr/>
      <dgm:t>
        <a:bodyPr/>
        <a:lstStyle/>
        <a:p>
          <a:endParaRPr lang="ru-RU"/>
        </a:p>
      </dgm:t>
    </dgm:pt>
    <dgm:pt modelId="{6F1C1432-889E-47F5-B6BC-52C6B64BB40E}" type="pres">
      <dgm:prSet presAssocID="{8FCC6302-3135-4CE6-9158-9B70F686B452}" presName="extraNode" presStyleLbl="node1" presStyleIdx="0" presStyleCnt="3"/>
      <dgm:spPr/>
    </dgm:pt>
    <dgm:pt modelId="{46AE0239-B959-40BF-9574-89C4CA3A04F0}" type="pres">
      <dgm:prSet presAssocID="{8FCC6302-3135-4CE6-9158-9B70F686B452}" presName="dstNode" presStyleLbl="node1" presStyleIdx="0" presStyleCnt="3"/>
      <dgm:spPr/>
    </dgm:pt>
    <dgm:pt modelId="{2B9DED5C-3032-4C13-AFF0-7DB25D4A1BDA}" type="pres">
      <dgm:prSet presAssocID="{E3973A33-2421-4A94-A291-CDC634713A51}" presName="text_1" presStyleLbl="node1" presStyleIdx="0" presStyleCnt="3" custLinFactNeighborX="-1334" custLinFactNeighborY="27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FF2362-EC5F-4AB5-A51E-E61875E1AE6B}" type="pres">
      <dgm:prSet presAssocID="{E3973A33-2421-4A94-A291-CDC634713A51}" presName="accent_1" presStyleCnt="0"/>
      <dgm:spPr/>
    </dgm:pt>
    <dgm:pt modelId="{CB92C861-BC29-46EE-B315-2F691F3D2D4B}" type="pres">
      <dgm:prSet presAssocID="{E3973A33-2421-4A94-A291-CDC634713A51}" presName="accentRepeatNode" presStyleLbl="solidFgAcc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EA32ACD-017E-40DA-8198-0263CDE1C318}" type="pres">
      <dgm:prSet presAssocID="{E4DB8B9C-732E-4DF5-BE13-7F82E3DB22F9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BE13C6-7A1C-42DF-98E4-C2C44F43634A}" type="pres">
      <dgm:prSet presAssocID="{E4DB8B9C-732E-4DF5-BE13-7F82E3DB22F9}" presName="accent_2" presStyleCnt="0"/>
      <dgm:spPr/>
    </dgm:pt>
    <dgm:pt modelId="{8B578487-38CF-4443-9139-BBDBD276CA9B}" type="pres">
      <dgm:prSet presAssocID="{E4DB8B9C-732E-4DF5-BE13-7F82E3DB22F9}" presName="accentRepeatNode" presStyleLbl="solidFgAcc1" presStyleIdx="1" presStyleCnt="3"/>
      <dgm:spPr/>
      <dgm:t>
        <a:bodyPr/>
        <a:lstStyle/>
        <a:p>
          <a:endParaRPr lang="ru-RU"/>
        </a:p>
      </dgm:t>
    </dgm:pt>
    <dgm:pt modelId="{54E0F152-BB2B-4876-9440-7DAE6F4C3DAE}" type="pres">
      <dgm:prSet presAssocID="{CD38F7CE-7062-4452-B361-0347B5BCD5AE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3E3A34-F222-41D0-878F-CF7BF2814E54}" type="pres">
      <dgm:prSet presAssocID="{CD38F7CE-7062-4452-B361-0347B5BCD5AE}" presName="accent_3" presStyleCnt="0"/>
      <dgm:spPr/>
    </dgm:pt>
    <dgm:pt modelId="{47616E8E-EA5F-485F-A2E1-BA7416403221}" type="pres">
      <dgm:prSet presAssocID="{CD38F7CE-7062-4452-B361-0347B5BCD5AE}" presName="accentRepeatNode" presStyleLbl="solidFgAcc1" presStyleIdx="2" presStyleCnt="3" custAng="0" custScaleX="105868" custScaleY="91872" custLinFactNeighborX="-9665" custLinFactNeighborY="5273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endParaRPr lang="ru-RU"/>
        </a:p>
      </dgm:t>
    </dgm:pt>
  </dgm:ptLst>
  <dgm:cxnLst>
    <dgm:cxn modelId="{3E7EF008-0BCA-410C-8805-E4558A633095}" srcId="{8FCC6302-3135-4CE6-9158-9B70F686B452}" destId="{CD38F7CE-7062-4452-B361-0347B5BCD5AE}" srcOrd="2" destOrd="0" parTransId="{2BABE7C1-4C41-4C17-99F2-DD315DC64B4B}" sibTransId="{8EA337D6-9C2C-427F-B309-7E3FCEF75687}"/>
    <dgm:cxn modelId="{01D80AF9-4AF9-4BB4-A49F-C7900B2C2B25}" srcId="{8FCC6302-3135-4CE6-9158-9B70F686B452}" destId="{E3973A33-2421-4A94-A291-CDC634713A51}" srcOrd="0" destOrd="0" parTransId="{F95AE977-B8B2-4B62-B311-4705446D2472}" sibTransId="{2FB1DBCD-D498-4006-9A84-1014596CFBF6}"/>
    <dgm:cxn modelId="{3824833E-19BB-47A4-B986-EEC0273AC169}" type="presOf" srcId="{E3973A33-2421-4A94-A291-CDC634713A51}" destId="{2B9DED5C-3032-4C13-AFF0-7DB25D4A1BDA}" srcOrd="0" destOrd="0" presId="urn:microsoft.com/office/officeart/2008/layout/VerticalCurvedList"/>
    <dgm:cxn modelId="{AD5037F2-FC79-442B-A796-8461C9A88854}" srcId="{8FCC6302-3135-4CE6-9158-9B70F686B452}" destId="{E4DB8B9C-732E-4DF5-BE13-7F82E3DB22F9}" srcOrd="1" destOrd="0" parTransId="{FA91885D-6124-4D2F-B7AE-01EA36056219}" sibTransId="{DDDE7A55-8075-4943-A1F4-DCEAA0F3CE75}"/>
    <dgm:cxn modelId="{87C10098-1CE8-459A-A2E9-67847FF2AB97}" type="presOf" srcId="{E4DB8B9C-732E-4DF5-BE13-7F82E3DB22F9}" destId="{3EA32ACD-017E-40DA-8198-0263CDE1C318}" srcOrd="0" destOrd="0" presId="urn:microsoft.com/office/officeart/2008/layout/VerticalCurvedList"/>
    <dgm:cxn modelId="{30EB8700-C5B3-41C0-A4B1-2772307884BB}" type="presOf" srcId="{CD38F7CE-7062-4452-B361-0347B5BCD5AE}" destId="{54E0F152-BB2B-4876-9440-7DAE6F4C3DAE}" srcOrd="0" destOrd="0" presId="urn:microsoft.com/office/officeart/2008/layout/VerticalCurvedList"/>
    <dgm:cxn modelId="{F58AA50E-05EB-4168-83E3-788A1580AC92}" type="presOf" srcId="{8FCC6302-3135-4CE6-9158-9B70F686B452}" destId="{73C00203-B480-4AAD-9E2A-F304B8ACAFA3}" srcOrd="0" destOrd="0" presId="urn:microsoft.com/office/officeart/2008/layout/VerticalCurvedList"/>
    <dgm:cxn modelId="{95994A50-F2A3-41DE-91EE-B10BF47F0105}" type="presOf" srcId="{2FB1DBCD-D498-4006-9A84-1014596CFBF6}" destId="{F2295C32-E33F-4461-9DCB-EDF07F6D8DB3}" srcOrd="0" destOrd="0" presId="urn:microsoft.com/office/officeart/2008/layout/VerticalCurvedList"/>
    <dgm:cxn modelId="{1033CC2E-800E-4DC9-9B48-58BC4B40F60B}" type="presParOf" srcId="{73C00203-B480-4AAD-9E2A-F304B8ACAFA3}" destId="{4EB97354-62CB-499D-9CC6-E607C6B27B80}" srcOrd="0" destOrd="0" presId="urn:microsoft.com/office/officeart/2008/layout/VerticalCurvedList"/>
    <dgm:cxn modelId="{21C2F0CF-8C66-4B48-B59D-8E24722B7C8A}" type="presParOf" srcId="{4EB97354-62CB-499D-9CC6-E607C6B27B80}" destId="{086FF48E-C28F-48CB-9D10-E0DFB21C36E8}" srcOrd="0" destOrd="0" presId="urn:microsoft.com/office/officeart/2008/layout/VerticalCurvedList"/>
    <dgm:cxn modelId="{AEF2D97B-8AB1-4510-B45C-206E511CBFEB}" type="presParOf" srcId="{086FF48E-C28F-48CB-9D10-E0DFB21C36E8}" destId="{F58888AA-C3A0-44DC-B62D-E45A337B7D27}" srcOrd="0" destOrd="0" presId="urn:microsoft.com/office/officeart/2008/layout/VerticalCurvedList"/>
    <dgm:cxn modelId="{143F8C5D-31E6-415D-9869-ACAA23727DAD}" type="presParOf" srcId="{086FF48E-C28F-48CB-9D10-E0DFB21C36E8}" destId="{F2295C32-E33F-4461-9DCB-EDF07F6D8DB3}" srcOrd="1" destOrd="0" presId="urn:microsoft.com/office/officeart/2008/layout/VerticalCurvedList"/>
    <dgm:cxn modelId="{B1369C6D-26D9-4401-9465-1CCBF1CA9524}" type="presParOf" srcId="{086FF48E-C28F-48CB-9D10-E0DFB21C36E8}" destId="{6F1C1432-889E-47F5-B6BC-52C6B64BB40E}" srcOrd="2" destOrd="0" presId="urn:microsoft.com/office/officeart/2008/layout/VerticalCurvedList"/>
    <dgm:cxn modelId="{E45C97C6-DC54-4BDD-8E65-20920332604B}" type="presParOf" srcId="{086FF48E-C28F-48CB-9D10-E0DFB21C36E8}" destId="{46AE0239-B959-40BF-9574-89C4CA3A04F0}" srcOrd="3" destOrd="0" presId="urn:microsoft.com/office/officeart/2008/layout/VerticalCurvedList"/>
    <dgm:cxn modelId="{1D8F5B50-2303-4836-9B19-8B4993ED2AEC}" type="presParOf" srcId="{4EB97354-62CB-499D-9CC6-E607C6B27B80}" destId="{2B9DED5C-3032-4C13-AFF0-7DB25D4A1BDA}" srcOrd="1" destOrd="0" presId="urn:microsoft.com/office/officeart/2008/layout/VerticalCurvedList"/>
    <dgm:cxn modelId="{E288B27B-CF6A-42C1-8B7E-70A17865244D}" type="presParOf" srcId="{4EB97354-62CB-499D-9CC6-E607C6B27B80}" destId="{20FF2362-EC5F-4AB5-A51E-E61875E1AE6B}" srcOrd="2" destOrd="0" presId="urn:microsoft.com/office/officeart/2008/layout/VerticalCurvedList"/>
    <dgm:cxn modelId="{E19DEB6F-D486-45FB-B9C7-8FEE10FE1B6D}" type="presParOf" srcId="{20FF2362-EC5F-4AB5-A51E-E61875E1AE6B}" destId="{CB92C861-BC29-46EE-B315-2F691F3D2D4B}" srcOrd="0" destOrd="0" presId="urn:microsoft.com/office/officeart/2008/layout/VerticalCurvedList"/>
    <dgm:cxn modelId="{7DCB528C-D353-41BE-912E-CCA03003493E}" type="presParOf" srcId="{4EB97354-62CB-499D-9CC6-E607C6B27B80}" destId="{3EA32ACD-017E-40DA-8198-0263CDE1C318}" srcOrd="3" destOrd="0" presId="urn:microsoft.com/office/officeart/2008/layout/VerticalCurvedList"/>
    <dgm:cxn modelId="{F3A0301C-482F-4D57-9104-3F160AD10BC6}" type="presParOf" srcId="{4EB97354-62CB-499D-9CC6-E607C6B27B80}" destId="{C2BE13C6-7A1C-42DF-98E4-C2C44F43634A}" srcOrd="4" destOrd="0" presId="urn:microsoft.com/office/officeart/2008/layout/VerticalCurvedList"/>
    <dgm:cxn modelId="{F382E7EE-CC00-473A-9CD4-8423DD3C332C}" type="presParOf" srcId="{C2BE13C6-7A1C-42DF-98E4-C2C44F43634A}" destId="{8B578487-38CF-4443-9139-BBDBD276CA9B}" srcOrd="0" destOrd="0" presId="urn:microsoft.com/office/officeart/2008/layout/VerticalCurvedList"/>
    <dgm:cxn modelId="{5C725EE3-F8EE-42C1-94C4-D778D7C9E1E4}" type="presParOf" srcId="{4EB97354-62CB-499D-9CC6-E607C6B27B80}" destId="{54E0F152-BB2B-4876-9440-7DAE6F4C3DAE}" srcOrd="5" destOrd="0" presId="urn:microsoft.com/office/officeart/2008/layout/VerticalCurvedList"/>
    <dgm:cxn modelId="{E6ADD4B5-E124-4939-9AA7-C6D5C53F2062}" type="presParOf" srcId="{4EB97354-62CB-499D-9CC6-E607C6B27B80}" destId="{883E3A34-F222-41D0-878F-CF7BF2814E54}" srcOrd="6" destOrd="0" presId="urn:microsoft.com/office/officeart/2008/layout/VerticalCurvedList"/>
    <dgm:cxn modelId="{B8FB66B6-8A82-4D2C-976C-4EC10160EB4F}" type="presParOf" srcId="{883E3A34-F222-41D0-878F-CF7BF2814E54}" destId="{47616E8E-EA5F-485F-A2E1-BA741640322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E527B34-10F3-47CF-8C90-1822FECDB3AA}" type="doc">
      <dgm:prSet loTypeId="urn:microsoft.com/office/officeart/2005/8/layout/pList1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061021D-D9D3-49B1-BBF6-3B82B830A086}">
      <dgm:prSet phldrT="[Текст]" custT="1"/>
      <dgm:spPr/>
      <dgm:t>
        <a:bodyPr/>
        <a:lstStyle/>
        <a:p>
          <a:r>
            <a:rPr lang="en-US" sz="1200" b="1" dirty="0" smtClean="0"/>
            <a:t>https://vk.com/testcenterkz</a:t>
          </a:r>
          <a:endParaRPr lang="ru-RU" sz="1200" b="1" dirty="0"/>
        </a:p>
      </dgm:t>
    </dgm:pt>
    <dgm:pt modelId="{E9E5590D-E65F-4E30-BE67-D98D0F34E746}" type="parTrans" cxnId="{6DCAF9E8-E8A1-41A3-8356-6B58EC58C6F4}">
      <dgm:prSet/>
      <dgm:spPr/>
      <dgm:t>
        <a:bodyPr/>
        <a:lstStyle/>
        <a:p>
          <a:endParaRPr lang="ru-RU"/>
        </a:p>
      </dgm:t>
    </dgm:pt>
    <dgm:pt modelId="{BBE0D702-E9F1-4A7B-8368-1B8E308546E6}" type="sibTrans" cxnId="{6DCAF9E8-E8A1-41A3-8356-6B58EC58C6F4}">
      <dgm:prSet/>
      <dgm:spPr/>
      <dgm:t>
        <a:bodyPr/>
        <a:lstStyle/>
        <a:p>
          <a:endParaRPr lang="ru-RU"/>
        </a:p>
      </dgm:t>
    </dgm:pt>
    <dgm:pt modelId="{CC0EADD5-DB5F-41B1-987A-A12F24066482}">
      <dgm:prSet phldrT="[Текст]" custT="1"/>
      <dgm:spPr/>
      <dgm:t>
        <a:bodyPr/>
        <a:lstStyle/>
        <a:p>
          <a:r>
            <a:rPr lang="en-US" sz="1200" b="1" dirty="0" smtClean="0"/>
            <a:t>https://www.youtube.com/channel/UCzmZObVJTezesGyIEKw6h-Q</a:t>
          </a:r>
          <a:endParaRPr lang="ru-RU" sz="1200" b="1" dirty="0"/>
        </a:p>
      </dgm:t>
    </dgm:pt>
    <dgm:pt modelId="{BF30DC0C-6899-4CE0-B1C4-EED7B22BBEBF}" type="parTrans" cxnId="{5EE6C493-73AB-457A-B713-81944731E141}">
      <dgm:prSet/>
      <dgm:spPr/>
      <dgm:t>
        <a:bodyPr/>
        <a:lstStyle/>
        <a:p>
          <a:endParaRPr lang="ru-RU"/>
        </a:p>
      </dgm:t>
    </dgm:pt>
    <dgm:pt modelId="{6F661F76-84DD-40BE-9466-860B061B4C1B}" type="sibTrans" cxnId="{5EE6C493-73AB-457A-B713-81944731E141}">
      <dgm:prSet/>
      <dgm:spPr/>
      <dgm:t>
        <a:bodyPr/>
        <a:lstStyle/>
        <a:p>
          <a:endParaRPr lang="ru-RU"/>
        </a:p>
      </dgm:t>
    </dgm:pt>
    <dgm:pt modelId="{EB943743-2582-4DE8-BC4F-37924C393DE2}">
      <dgm:prSet phldrT="[Текст]" custT="1"/>
      <dgm:spPr/>
      <dgm:t>
        <a:bodyPr/>
        <a:lstStyle/>
        <a:p>
          <a:r>
            <a:rPr lang="en-US" sz="1200" b="1" dirty="0" smtClean="0"/>
            <a:t>https://www.facebook.com/testcenterkz</a:t>
          </a:r>
          <a:endParaRPr lang="ru-RU" sz="1200" b="1" dirty="0"/>
        </a:p>
      </dgm:t>
    </dgm:pt>
    <dgm:pt modelId="{03C5BD19-BBB3-40EA-A965-BE4CF0DAE237}" type="parTrans" cxnId="{FB5A3883-F969-492A-96BC-A6EF078A6378}">
      <dgm:prSet/>
      <dgm:spPr/>
      <dgm:t>
        <a:bodyPr/>
        <a:lstStyle/>
        <a:p>
          <a:endParaRPr lang="ru-RU"/>
        </a:p>
      </dgm:t>
    </dgm:pt>
    <dgm:pt modelId="{BBCDB168-68D6-47E4-BD9C-A7EFA53B90ED}" type="sibTrans" cxnId="{FB5A3883-F969-492A-96BC-A6EF078A6378}">
      <dgm:prSet/>
      <dgm:spPr/>
      <dgm:t>
        <a:bodyPr/>
        <a:lstStyle/>
        <a:p>
          <a:endParaRPr lang="ru-RU"/>
        </a:p>
      </dgm:t>
    </dgm:pt>
    <dgm:pt modelId="{EBE445D8-E75A-4137-B532-98D2A0FC3AB0}">
      <dgm:prSet phldrT="[Текст]" custT="1"/>
      <dgm:spPr/>
      <dgm:t>
        <a:bodyPr/>
        <a:lstStyle/>
        <a:p>
          <a:r>
            <a:rPr lang="en-US" sz="1200" b="1" dirty="0" smtClean="0"/>
            <a:t>/https://instagram.com/testcenterkz</a:t>
          </a:r>
          <a:endParaRPr lang="ru-RU" sz="1200" b="1" dirty="0"/>
        </a:p>
      </dgm:t>
    </dgm:pt>
    <dgm:pt modelId="{BD3C4DEE-3CCC-4351-B5CD-20259082C7C2}" type="parTrans" cxnId="{CFBDB73D-2BF3-41EB-855D-7FEE1A057855}">
      <dgm:prSet/>
      <dgm:spPr/>
      <dgm:t>
        <a:bodyPr/>
        <a:lstStyle/>
        <a:p>
          <a:endParaRPr lang="ru-RU"/>
        </a:p>
      </dgm:t>
    </dgm:pt>
    <dgm:pt modelId="{A55C7981-9239-46AC-A261-5C2804C0BE05}" type="sibTrans" cxnId="{CFBDB73D-2BF3-41EB-855D-7FEE1A057855}">
      <dgm:prSet/>
      <dgm:spPr/>
      <dgm:t>
        <a:bodyPr/>
        <a:lstStyle/>
        <a:p>
          <a:endParaRPr lang="ru-RU"/>
        </a:p>
      </dgm:t>
    </dgm:pt>
    <dgm:pt modelId="{AB539A84-2E69-4970-BC42-4033BCA40F78}" type="pres">
      <dgm:prSet presAssocID="{3E527B34-10F3-47CF-8C90-1822FECDB3A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8B99A63-2237-4B8C-B7FB-61C2E3D75AD2}" type="pres">
      <dgm:prSet presAssocID="{E061021D-D9D3-49B1-BBF6-3B82B830A086}" presName="compNode" presStyleCnt="0"/>
      <dgm:spPr/>
    </dgm:pt>
    <dgm:pt modelId="{347A9FB5-B669-45E2-B0AC-995E290E7431}" type="pres">
      <dgm:prSet presAssocID="{E061021D-D9D3-49B1-BBF6-3B82B830A086}" presName="pictRect" presStyleLbl="node1" presStyleIdx="0" presStyleCnt="4" custScaleX="79792" custScaleY="110448" custLinFactNeighborX="-20749" custLinFactNeighborY="-618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0DC3F1AA-288A-4076-9F6F-B8D0AFD3EAC8}" type="pres">
      <dgm:prSet presAssocID="{E061021D-D9D3-49B1-BBF6-3B82B830A086}" presName="textRect" presStyleLbl="revTx" presStyleIdx="0" presStyleCnt="4" custScaleX="1727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44F5FA-A214-4D69-BD2E-296A619D80D0}" type="pres">
      <dgm:prSet presAssocID="{BBE0D702-E9F1-4A7B-8368-1B8E308546E6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2B246E2-B2A5-4B72-8684-BB1AFFEB3155}" type="pres">
      <dgm:prSet presAssocID="{CC0EADD5-DB5F-41B1-987A-A12F24066482}" presName="compNode" presStyleCnt="0"/>
      <dgm:spPr/>
    </dgm:pt>
    <dgm:pt modelId="{58EE4375-82F2-48E3-8A56-8EAFE9363A0E}" type="pres">
      <dgm:prSet presAssocID="{CC0EADD5-DB5F-41B1-987A-A12F24066482}" presName="pictRect" presStyleLbl="node1" presStyleIdx="1" presStyleCnt="4" custScaleX="82538" custScaleY="112262" custLinFactX="-100000" custLinFactY="72998" custLinFactNeighborX="-117351" custLinFactNeighborY="100000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31E1D1FF-3168-4E52-9D38-5BC5C36BC553}" type="pres">
      <dgm:prSet presAssocID="{CC0EADD5-DB5F-41B1-987A-A12F24066482}" presName="textRect" presStyleLbl="revTx" presStyleIdx="1" presStyleCnt="4" custScaleX="207576" custScaleY="1306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7D350E-6144-4023-9190-1C5535130A80}" type="pres">
      <dgm:prSet presAssocID="{6F661F76-84DD-40BE-9466-860B061B4C1B}" presName="sibTrans" presStyleLbl="sibTrans2D1" presStyleIdx="0" presStyleCnt="0"/>
      <dgm:spPr/>
      <dgm:t>
        <a:bodyPr/>
        <a:lstStyle/>
        <a:p>
          <a:endParaRPr lang="ru-RU"/>
        </a:p>
      </dgm:t>
    </dgm:pt>
    <dgm:pt modelId="{3224AA3A-0736-49E3-A36C-78F44843844E}" type="pres">
      <dgm:prSet presAssocID="{EB943743-2582-4DE8-BC4F-37924C393DE2}" presName="compNode" presStyleCnt="0"/>
      <dgm:spPr/>
    </dgm:pt>
    <dgm:pt modelId="{31C44C52-2F94-41D0-A7D7-A59DE144B483}" type="pres">
      <dgm:prSet presAssocID="{EB943743-2582-4DE8-BC4F-37924C393DE2}" presName="pictRect" presStyleLbl="node1" presStyleIdx="2" presStyleCnt="4" custScaleX="77269" custScaleY="107950" custLinFactX="82167" custLinFactY="-84408" custLinFactNeighborX="100000" custLinFactNeighborY="-100000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11974E53-646F-4817-8917-37EF49BE2D55}" type="pres">
      <dgm:prSet presAssocID="{EB943743-2582-4DE8-BC4F-37924C393DE2}" presName="textRect" presStyleLbl="revTx" presStyleIdx="2" presStyleCnt="4" custScaleX="172794" custLinFactNeighborX="-47586" custLinFactNeighborY="7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81D881-B529-4590-8762-5F995AA815B3}" type="pres">
      <dgm:prSet presAssocID="{BBCDB168-68D6-47E4-BD9C-A7EFA53B90ED}" presName="sibTrans" presStyleLbl="sibTrans2D1" presStyleIdx="0" presStyleCnt="0"/>
      <dgm:spPr/>
      <dgm:t>
        <a:bodyPr/>
        <a:lstStyle/>
        <a:p>
          <a:endParaRPr lang="ru-RU"/>
        </a:p>
      </dgm:t>
    </dgm:pt>
    <dgm:pt modelId="{F2495DFB-68CA-4A27-BAF3-6064BEF303A4}" type="pres">
      <dgm:prSet presAssocID="{EBE445D8-E75A-4137-B532-98D2A0FC3AB0}" presName="compNode" presStyleCnt="0"/>
      <dgm:spPr/>
    </dgm:pt>
    <dgm:pt modelId="{4F46B714-825A-4A10-A2AE-DEBCB6F8E2FE}" type="pres">
      <dgm:prSet presAssocID="{EBE445D8-E75A-4137-B532-98D2A0FC3AB0}" presName="pictRect" presStyleLbl="node1" presStyleIdx="3" presStyleCnt="4" custScaleX="69494" custScaleY="108173" custLinFactNeighborX="1999" custLinFactNeighborY="-4646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F075B156-A7CE-4506-9444-7045546E7822}" type="pres">
      <dgm:prSet presAssocID="{EBE445D8-E75A-4137-B532-98D2A0FC3AB0}" presName="textRect" presStyleLbl="revTx" presStyleIdx="3" presStyleCnt="4" custScaleX="172794" custLinFactNeighborX="-11519" custLinFactNeighborY="7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EE6C493-73AB-457A-B713-81944731E141}" srcId="{3E527B34-10F3-47CF-8C90-1822FECDB3AA}" destId="{CC0EADD5-DB5F-41B1-987A-A12F24066482}" srcOrd="1" destOrd="0" parTransId="{BF30DC0C-6899-4CE0-B1C4-EED7B22BBEBF}" sibTransId="{6F661F76-84DD-40BE-9466-860B061B4C1B}"/>
    <dgm:cxn modelId="{FB5A3883-F969-492A-96BC-A6EF078A6378}" srcId="{3E527B34-10F3-47CF-8C90-1822FECDB3AA}" destId="{EB943743-2582-4DE8-BC4F-37924C393DE2}" srcOrd="2" destOrd="0" parTransId="{03C5BD19-BBB3-40EA-A965-BE4CF0DAE237}" sibTransId="{BBCDB168-68D6-47E4-BD9C-A7EFA53B90ED}"/>
    <dgm:cxn modelId="{58EED67B-7BFE-4A46-B70F-CAD2D90188FD}" type="presOf" srcId="{6F661F76-84DD-40BE-9466-860B061B4C1B}" destId="{417D350E-6144-4023-9190-1C5535130A80}" srcOrd="0" destOrd="0" presId="urn:microsoft.com/office/officeart/2005/8/layout/pList1#1"/>
    <dgm:cxn modelId="{30395008-0367-49C2-BD70-C3370104B43E}" type="presOf" srcId="{CC0EADD5-DB5F-41B1-987A-A12F24066482}" destId="{31E1D1FF-3168-4E52-9D38-5BC5C36BC553}" srcOrd="0" destOrd="0" presId="urn:microsoft.com/office/officeart/2005/8/layout/pList1#1"/>
    <dgm:cxn modelId="{64803302-4E4F-4A06-A748-019045BC8583}" type="presOf" srcId="{3E527B34-10F3-47CF-8C90-1822FECDB3AA}" destId="{AB539A84-2E69-4970-BC42-4033BCA40F78}" srcOrd="0" destOrd="0" presId="urn:microsoft.com/office/officeart/2005/8/layout/pList1#1"/>
    <dgm:cxn modelId="{6DCAF9E8-E8A1-41A3-8356-6B58EC58C6F4}" srcId="{3E527B34-10F3-47CF-8C90-1822FECDB3AA}" destId="{E061021D-D9D3-49B1-BBF6-3B82B830A086}" srcOrd="0" destOrd="0" parTransId="{E9E5590D-E65F-4E30-BE67-D98D0F34E746}" sibTransId="{BBE0D702-E9F1-4A7B-8368-1B8E308546E6}"/>
    <dgm:cxn modelId="{51F5F352-531E-43A4-94BE-481FB43B90EF}" type="presOf" srcId="{EB943743-2582-4DE8-BC4F-37924C393DE2}" destId="{11974E53-646F-4817-8917-37EF49BE2D55}" srcOrd="0" destOrd="0" presId="urn:microsoft.com/office/officeart/2005/8/layout/pList1#1"/>
    <dgm:cxn modelId="{0FD5B785-9BE7-4290-BD7E-2219C420B909}" type="presOf" srcId="{BBCDB168-68D6-47E4-BD9C-A7EFA53B90ED}" destId="{1A81D881-B529-4590-8762-5F995AA815B3}" srcOrd="0" destOrd="0" presId="urn:microsoft.com/office/officeart/2005/8/layout/pList1#1"/>
    <dgm:cxn modelId="{48490967-4A0B-4C90-ACDD-87C3A4A2814A}" type="presOf" srcId="{BBE0D702-E9F1-4A7B-8368-1B8E308546E6}" destId="{F844F5FA-A214-4D69-BD2E-296A619D80D0}" srcOrd="0" destOrd="0" presId="urn:microsoft.com/office/officeart/2005/8/layout/pList1#1"/>
    <dgm:cxn modelId="{CFBDB73D-2BF3-41EB-855D-7FEE1A057855}" srcId="{3E527B34-10F3-47CF-8C90-1822FECDB3AA}" destId="{EBE445D8-E75A-4137-B532-98D2A0FC3AB0}" srcOrd="3" destOrd="0" parTransId="{BD3C4DEE-3CCC-4351-B5CD-20259082C7C2}" sibTransId="{A55C7981-9239-46AC-A261-5C2804C0BE05}"/>
    <dgm:cxn modelId="{F3976A14-9172-4CA6-A02C-3890CDA94680}" type="presOf" srcId="{E061021D-D9D3-49B1-BBF6-3B82B830A086}" destId="{0DC3F1AA-288A-4076-9F6F-B8D0AFD3EAC8}" srcOrd="0" destOrd="0" presId="urn:microsoft.com/office/officeart/2005/8/layout/pList1#1"/>
    <dgm:cxn modelId="{35FC585D-92CC-4210-AF9D-BBD4546B668C}" type="presOf" srcId="{EBE445D8-E75A-4137-B532-98D2A0FC3AB0}" destId="{F075B156-A7CE-4506-9444-7045546E7822}" srcOrd="0" destOrd="0" presId="urn:microsoft.com/office/officeart/2005/8/layout/pList1#1"/>
    <dgm:cxn modelId="{4A867F4C-78C7-4916-96DF-CE2B523F08AB}" type="presParOf" srcId="{AB539A84-2E69-4970-BC42-4033BCA40F78}" destId="{D8B99A63-2237-4B8C-B7FB-61C2E3D75AD2}" srcOrd="0" destOrd="0" presId="urn:microsoft.com/office/officeart/2005/8/layout/pList1#1"/>
    <dgm:cxn modelId="{565E0418-B498-474A-B96D-37442D44E495}" type="presParOf" srcId="{D8B99A63-2237-4B8C-B7FB-61C2E3D75AD2}" destId="{347A9FB5-B669-45E2-B0AC-995E290E7431}" srcOrd="0" destOrd="0" presId="urn:microsoft.com/office/officeart/2005/8/layout/pList1#1"/>
    <dgm:cxn modelId="{9023D6B4-6D75-49DD-B416-E087E83B16DB}" type="presParOf" srcId="{D8B99A63-2237-4B8C-B7FB-61C2E3D75AD2}" destId="{0DC3F1AA-288A-4076-9F6F-B8D0AFD3EAC8}" srcOrd="1" destOrd="0" presId="urn:microsoft.com/office/officeart/2005/8/layout/pList1#1"/>
    <dgm:cxn modelId="{65FC04CD-90BC-4546-8472-24BEA8FEDEF4}" type="presParOf" srcId="{AB539A84-2E69-4970-BC42-4033BCA40F78}" destId="{F844F5FA-A214-4D69-BD2E-296A619D80D0}" srcOrd="1" destOrd="0" presId="urn:microsoft.com/office/officeart/2005/8/layout/pList1#1"/>
    <dgm:cxn modelId="{2762885E-F3BA-4B5B-87EA-8C2D79022F26}" type="presParOf" srcId="{AB539A84-2E69-4970-BC42-4033BCA40F78}" destId="{A2B246E2-B2A5-4B72-8684-BB1AFFEB3155}" srcOrd="2" destOrd="0" presId="urn:microsoft.com/office/officeart/2005/8/layout/pList1#1"/>
    <dgm:cxn modelId="{33DA67DE-3A53-41F4-8747-030DE4C4E732}" type="presParOf" srcId="{A2B246E2-B2A5-4B72-8684-BB1AFFEB3155}" destId="{58EE4375-82F2-48E3-8A56-8EAFE9363A0E}" srcOrd="0" destOrd="0" presId="urn:microsoft.com/office/officeart/2005/8/layout/pList1#1"/>
    <dgm:cxn modelId="{FF132B1C-97B5-4E0C-813D-5F60D17A85C0}" type="presParOf" srcId="{A2B246E2-B2A5-4B72-8684-BB1AFFEB3155}" destId="{31E1D1FF-3168-4E52-9D38-5BC5C36BC553}" srcOrd="1" destOrd="0" presId="urn:microsoft.com/office/officeart/2005/8/layout/pList1#1"/>
    <dgm:cxn modelId="{16203A71-8677-4DD7-9D78-698F9C1EB81C}" type="presParOf" srcId="{AB539A84-2E69-4970-BC42-4033BCA40F78}" destId="{417D350E-6144-4023-9190-1C5535130A80}" srcOrd="3" destOrd="0" presId="urn:microsoft.com/office/officeart/2005/8/layout/pList1#1"/>
    <dgm:cxn modelId="{54BA0FE8-BAF8-47DF-85C3-CDDBB044AFD3}" type="presParOf" srcId="{AB539A84-2E69-4970-BC42-4033BCA40F78}" destId="{3224AA3A-0736-49E3-A36C-78F44843844E}" srcOrd="4" destOrd="0" presId="urn:microsoft.com/office/officeart/2005/8/layout/pList1#1"/>
    <dgm:cxn modelId="{1C2C71A6-EA10-4013-9118-C22034B763C3}" type="presParOf" srcId="{3224AA3A-0736-49E3-A36C-78F44843844E}" destId="{31C44C52-2F94-41D0-A7D7-A59DE144B483}" srcOrd="0" destOrd="0" presId="urn:microsoft.com/office/officeart/2005/8/layout/pList1#1"/>
    <dgm:cxn modelId="{CD677D83-48EF-4110-AD79-47FD640FA4A6}" type="presParOf" srcId="{3224AA3A-0736-49E3-A36C-78F44843844E}" destId="{11974E53-646F-4817-8917-37EF49BE2D55}" srcOrd="1" destOrd="0" presId="urn:microsoft.com/office/officeart/2005/8/layout/pList1#1"/>
    <dgm:cxn modelId="{86557A09-F894-4FF5-806A-B0EDF4DCD272}" type="presParOf" srcId="{AB539A84-2E69-4970-BC42-4033BCA40F78}" destId="{1A81D881-B529-4590-8762-5F995AA815B3}" srcOrd="5" destOrd="0" presId="urn:microsoft.com/office/officeart/2005/8/layout/pList1#1"/>
    <dgm:cxn modelId="{9C1D2612-F460-44D3-A66C-682E1F38CB4E}" type="presParOf" srcId="{AB539A84-2E69-4970-BC42-4033BCA40F78}" destId="{F2495DFB-68CA-4A27-BAF3-6064BEF303A4}" srcOrd="6" destOrd="0" presId="urn:microsoft.com/office/officeart/2005/8/layout/pList1#1"/>
    <dgm:cxn modelId="{C1F939C0-F7DB-4D4D-8112-733FEA314FC7}" type="presParOf" srcId="{F2495DFB-68CA-4A27-BAF3-6064BEF303A4}" destId="{4F46B714-825A-4A10-A2AE-DEBCB6F8E2FE}" srcOrd="0" destOrd="0" presId="urn:microsoft.com/office/officeart/2005/8/layout/pList1#1"/>
    <dgm:cxn modelId="{172801F3-2F35-47D7-95D2-30420411A720}" type="presParOf" srcId="{F2495DFB-68CA-4A27-BAF3-6064BEF303A4}" destId="{F075B156-A7CE-4506-9444-7045546E7822}" srcOrd="1" destOrd="0" presId="urn:microsoft.com/office/officeart/2005/8/layout/pList1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1#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74" cy="49760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9010" y="0"/>
            <a:ext cx="2930574" cy="49760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CAB58B-C418-4E33-B9C2-4FDFBCAFD4AF}" type="datetimeFigureOut">
              <a:rPr lang="ru-RU" smtClean="0"/>
              <a:t>14.02.2018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3321"/>
            <a:ext cx="2930574" cy="49760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9010" y="9443321"/>
            <a:ext cx="2930574" cy="49760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BE205F-24FC-4A2C-959B-DE980BBDF1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56872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74" cy="49760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010" y="0"/>
            <a:ext cx="2930574" cy="49760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2EBC5B-C855-47D1-A7AE-AEF5282546F7}" type="datetimeFigureOut">
              <a:rPr lang="ru-RU" smtClean="0"/>
              <a:pPr/>
              <a:t>14.02.2018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5801" y="4723251"/>
            <a:ext cx="5409562" cy="44736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321"/>
            <a:ext cx="2930574" cy="49760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010" y="9443321"/>
            <a:ext cx="2930574" cy="49760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521665-3E37-431C-80BF-30AC168ECB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2607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521665-3E37-431C-80BF-30AC168ECB65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5209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B4C71EC6-210F-42DE-9C53-41977AD35B3D}" type="datetimeFigureOut">
              <a:rPr lang="ru-RU" smtClean="0"/>
              <a:pPr/>
              <a:t>14.02.2018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670213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2044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403748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929614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9737739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41784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818153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107100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139499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26131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1822027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14.02.2018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285424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5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microsoft.com/office/2007/relationships/hdphoto" Target="../media/hdphoto2.wdp"/><Relationship Id="rId7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7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           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928670"/>
            <a:ext cx="8229600" cy="5228290"/>
          </a:xfrm>
        </p:spPr>
        <p:txBody>
          <a:bodyPr/>
          <a:lstStyle/>
          <a:p>
            <a:pPr algn="ctr"/>
            <a:endParaRPr lang="ru-RU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endParaRPr lang="ru-RU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Организация и проведение внешней оценки учебных достижений в организациях общего среднего образования</a:t>
            </a:r>
          </a:p>
          <a:p>
            <a:pPr algn="ctr">
              <a:buNone/>
            </a:pPr>
            <a:endParaRPr lang="kk-KZ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22" y="0"/>
            <a:ext cx="1500198" cy="797119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508085" y="163701"/>
            <a:ext cx="7414544" cy="785818"/>
          </a:xfrm>
          <a:prstGeom prst="rect">
            <a:avLst/>
          </a:prstGeom>
        </p:spPr>
        <p:txBody>
          <a:bodyPr vert="horz" anchor="b" anchorCtr="0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500" b="1" i="1" dirty="0" smtClean="0">
                <a:solidFill>
                  <a:schemeClr val="tx2"/>
                </a:solidFill>
                <a:ea typeface="+mj-ea"/>
                <a:cs typeface="+mj-cs"/>
              </a:rPr>
              <a:t>Материалы для организации информационно-разъяснительной работы по подготовке к проведению внешней оценки учебных достижений в организациях общего среднего образования в РК 2018 году</a:t>
            </a:r>
          </a:p>
        </p:txBody>
      </p:sp>
      <p:sp>
        <p:nvSpPr>
          <p:cNvPr id="6" name="Прямоугольник 8"/>
          <p:cNvSpPr>
            <a:spLocks noChangeArrowheads="1"/>
          </p:cNvSpPr>
          <p:nvPr/>
        </p:nvSpPr>
        <p:spPr bwMode="auto">
          <a:xfrm>
            <a:off x="3357554" y="5357826"/>
            <a:ext cx="2160588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 eaLnBrk="1" hangingPunct="1">
              <a:lnSpc>
                <a:spcPct val="90000"/>
              </a:lnSpc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Астана - 2018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k-KZ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Материалы по подготовке ВОУД СО</a:t>
            </a:r>
            <a:br>
              <a:rPr lang="kk-KZ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ru-RU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71472" y="2714620"/>
            <a:ext cx="4714908" cy="150019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kk-KZ" sz="1600" b="1" dirty="0" smtClean="0"/>
              <a:t>Национальным центром тестирования выпускаются книжки для</a:t>
            </a:r>
          </a:p>
          <a:p>
            <a:pPr algn="ctr">
              <a:spcBef>
                <a:spcPct val="0"/>
              </a:spcBef>
            </a:pPr>
            <a:r>
              <a:rPr lang="kk-KZ" sz="1600" b="1" dirty="0" smtClean="0"/>
              <a:t>пробного тестирования</a:t>
            </a:r>
            <a:endParaRPr lang="ru-RU" sz="1600" b="1" dirty="0" smtClean="0"/>
          </a:p>
          <a:p>
            <a:pPr algn="ctr"/>
            <a:endParaRPr lang="ru-RU" dirty="0"/>
          </a:p>
        </p:txBody>
      </p:sp>
      <p:pic>
        <p:nvPicPr>
          <p:cNvPr id="12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6" y="2428868"/>
            <a:ext cx="3143272" cy="324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571472" y="1214422"/>
            <a:ext cx="8072494" cy="70008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  <a:defRPr/>
            </a:pPr>
            <a:r>
              <a:rPr lang="kk-KZ" sz="1600" b="1" dirty="0" smtClean="0"/>
              <a:t>На сайте НЦТ размещены примерные варианты тестовых заданий </a:t>
            </a:r>
            <a:endParaRPr lang="ru-RU" sz="1600" b="1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329642" cy="990600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normAutofit fontScale="90000"/>
          </a:bodyPr>
          <a:lstStyle/>
          <a:p>
            <a:pPr algn="ctr"/>
            <a:r>
              <a:rPr lang="kk-KZ" sz="2800" dirty="0" smtClean="0">
                <a:solidFill>
                  <a:srgbClr val="FFFF00"/>
                </a:solidFill>
              </a:rPr>
              <a:t/>
            </a:r>
            <a:br>
              <a:rPr lang="kk-KZ" sz="2800" dirty="0" smtClean="0">
                <a:solidFill>
                  <a:srgbClr val="FFFF00"/>
                </a:solidFill>
              </a:rPr>
            </a:br>
            <a:r>
              <a:rPr lang="ru-RU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Пробное </a:t>
            </a:r>
            <a:r>
              <a:rPr lang="kk-KZ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</a:t>
            </a:r>
            <a:r>
              <a:rPr lang="ru-RU" sz="27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онлайн</a:t>
            </a:r>
            <a:r>
              <a:rPr lang="ru-RU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пробное тестирование</a:t>
            </a:r>
            <a:r>
              <a:rPr lang="ru-RU" sz="27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ВОУД СО</a:t>
            </a:r>
            <a:r>
              <a:rPr lang="ru-RU" sz="27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7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7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11560" y="1285860"/>
            <a:ext cx="4460506" cy="164307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ru-RU" sz="1600" b="1" dirty="0" smtClean="0"/>
              <a:t>Пробное тестирование – процедура, проводимая в целях оказания методической помощи, информирования  о технологии тестирования, правильного закрашивания листа ответа, в целом подготовки учащихся к тестированию</a:t>
            </a:r>
            <a:endParaRPr lang="ru-RU" sz="1600" b="1" dirty="0"/>
          </a:p>
        </p:txBody>
      </p:sp>
      <p:pic>
        <p:nvPicPr>
          <p:cNvPr id="10" name="Рисунок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6" y="1216148"/>
            <a:ext cx="3714776" cy="1852812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13" name="Скругленный прямоугольник 12"/>
          <p:cNvSpPr/>
          <p:nvPr/>
        </p:nvSpPr>
        <p:spPr>
          <a:xfrm>
            <a:off x="4572000" y="3286124"/>
            <a:ext cx="4286312" cy="214314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ru-RU" sz="1600" b="1" dirty="0" smtClean="0"/>
              <a:t>● Пробное тестирование в режиме               </a:t>
            </a:r>
            <a:r>
              <a:rPr lang="ru-RU" sz="1600" b="1" dirty="0" err="1" smtClean="0"/>
              <a:t>on-line</a:t>
            </a:r>
            <a:r>
              <a:rPr lang="ru-RU" sz="1600" b="1" dirty="0" smtClean="0"/>
              <a:t> проводиться  для учащихся                  9 классов в организаций среднего образования</a:t>
            </a:r>
          </a:p>
          <a:p>
            <a:pPr algn="ctr">
              <a:spcBef>
                <a:spcPct val="0"/>
              </a:spcBef>
            </a:pPr>
            <a:r>
              <a:rPr lang="ru-RU" sz="1600" b="1" dirty="0" smtClean="0"/>
              <a:t>● Учащийся с помощью </a:t>
            </a:r>
            <a:r>
              <a:rPr lang="ru-RU" sz="1600" b="1" dirty="0" err="1" smtClean="0"/>
              <a:t>онлайн</a:t>
            </a:r>
            <a:r>
              <a:rPr lang="ru-RU" sz="1600" b="1" dirty="0" smtClean="0"/>
              <a:t> тестирования знакомится с интерфейсом программы компьютерного тестирования и формирует навык работы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00034" y="5857892"/>
            <a:ext cx="82868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1600" b="1" dirty="0" smtClean="0">
                <a:solidFill>
                  <a:srgbClr val="FF0000"/>
                </a:solidFill>
              </a:rPr>
              <a:t>Более подробную информацию можете получить на сайте </a:t>
            </a:r>
            <a:r>
              <a:rPr lang="en-US" sz="1600" b="1" dirty="0" smtClean="0">
                <a:solidFill>
                  <a:srgbClr val="FF0000"/>
                </a:solidFill>
              </a:rPr>
              <a:t>http://www.testcenter.kz</a:t>
            </a:r>
            <a:r>
              <a:rPr lang="ru-RU" sz="1600" b="1" dirty="0" smtClean="0">
                <a:solidFill>
                  <a:srgbClr val="FF0000"/>
                </a:solidFill>
              </a:rPr>
              <a:t> </a:t>
            </a:r>
            <a:endParaRPr lang="ru-RU" sz="1600" b="1" dirty="0">
              <a:solidFill>
                <a:srgbClr val="FF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212976"/>
            <a:ext cx="4032448" cy="23042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Правила поведения учащихся в ходе тестирования</a:t>
            </a:r>
            <a:r>
              <a:rPr lang="ru-RU" sz="2000" b="1" dirty="0" smtClean="0"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cs typeface="Times New Roman" panose="02020603050405020304" pitchFamily="18" charset="0"/>
              </a:rPr>
            </a:br>
            <a:endParaRPr lang="ru-RU" sz="2000" b="1" dirty="0" smtClean="0"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24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Тестируемым не разрешается:</a:t>
            </a:r>
            <a:endParaRPr lang="ru-RU" sz="2400" b="1" dirty="0" smtClean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928802"/>
            <a:ext cx="8643998" cy="32070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14287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15000"/>
              </a:lnSpc>
              <a:buFont typeface="Wingdings" panose="05000000000000000000" pitchFamily="2" charset="2"/>
              <a:buChar char="ü"/>
              <a:defRPr/>
            </a:pPr>
            <a:r>
              <a:rPr lang="ru-RU" sz="1600" dirty="0" smtClean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пересаживаться с места на место;</a:t>
            </a:r>
            <a:endParaRPr lang="ru-RU" sz="1600" dirty="0" smtClean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15000"/>
              </a:lnSpc>
              <a:buFont typeface="Wingdings" panose="05000000000000000000" pitchFamily="2" charset="2"/>
              <a:buChar char="ü"/>
              <a:defRPr/>
            </a:pPr>
            <a:r>
              <a:rPr lang="ru-RU" sz="1600" dirty="0" smtClean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открывать без разрешения </a:t>
            </a:r>
            <a:r>
              <a:rPr lang="ru-RU" sz="1600" dirty="0" err="1">
                <a:latin typeface="+mn-lt"/>
                <a:cs typeface="Times New Roman" panose="02020603050405020304" pitchFamily="18" charset="0"/>
              </a:rPr>
              <a:t>уполномоченн</a:t>
            </a:r>
            <a:r>
              <a:rPr lang="kk-KZ" sz="1600" dirty="0">
                <a:latin typeface="+mn-lt"/>
                <a:cs typeface="Times New Roman" panose="02020603050405020304" pitchFamily="18" charset="0"/>
              </a:rPr>
              <a:t>ого </a:t>
            </a:r>
            <a:r>
              <a:rPr lang="ru-RU" sz="1600" dirty="0">
                <a:latin typeface="+mn-lt"/>
                <a:cs typeface="Times New Roman" panose="02020603050405020304" pitchFamily="18" charset="0"/>
              </a:rPr>
              <a:t>представителя Министерства</a:t>
            </a:r>
            <a:r>
              <a:rPr lang="ru-RU" sz="16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и </a:t>
            </a:r>
            <a:r>
              <a:rPr lang="kk-KZ" sz="1600" dirty="0" smtClean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представителя </a:t>
            </a:r>
            <a:r>
              <a:rPr lang="ru-RU" sz="1600" dirty="0" smtClean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ДКСО</a:t>
            </a:r>
            <a:r>
              <a:rPr lang="ru-RU" sz="16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материалы тестирования;</a:t>
            </a:r>
            <a:endParaRPr lang="ru-RU" sz="1600" dirty="0" smtClean="0">
              <a:latin typeface="+mn-lt"/>
            </a:endParaRPr>
          </a:p>
          <a:p>
            <a:pPr algn="just" eaLnBrk="1" hangingPunct="1">
              <a:lnSpc>
                <a:spcPct val="115000"/>
              </a:lnSpc>
              <a:buFont typeface="Wingdings" panose="05000000000000000000" pitchFamily="2" charset="2"/>
              <a:buChar char="ü"/>
              <a:defRPr/>
            </a:pPr>
            <a:r>
              <a:rPr lang="ru-RU" sz="1600" dirty="0" smtClean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производить обмен  материалами тестирования с другими </a:t>
            </a:r>
            <a:r>
              <a:rPr lang="ru-RU" sz="1600" dirty="0" smtClean="0">
                <a:latin typeface="+mn-lt"/>
              </a:rPr>
              <a:t>обучающимися</a:t>
            </a:r>
            <a:r>
              <a:rPr lang="ru-RU" sz="1600" dirty="0" smtClean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;</a:t>
            </a:r>
            <a:endParaRPr lang="ru-RU" sz="1600" dirty="0" smtClean="0">
              <a:latin typeface="+mn-lt"/>
            </a:endParaRPr>
          </a:p>
          <a:p>
            <a:pPr algn="just" eaLnBrk="1" hangingPunct="1">
              <a:lnSpc>
                <a:spcPct val="115000"/>
              </a:lnSpc>
              <a:buFont typeface="Wingdings" panose="05000000000000000000" pitchFamily="2" charset="2"/>
              <a:buChar char="ü"/>
              <a:defRPr/>
            </a:pPr>
            <a:r>
              <a:rPr lang="ru-RU" sz="1600" dirty="0" smtClean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пользоваться калькулятором, справочной литературой (кроме таблицы Менделеева и таблицы растворимости солей), электронными записными книжками, корректирующими жидкостями и средствами мобильной связи;</a:t>
            </a:r>
            <a:endParaRPr lang="ru-RU" sz="1600" dirty="0" smtClean="0">
              <a:latin typeface="+mn-lt"/>
            </a:endParaRPr>
          </a:p>
          <a:p>
            <a:pPr algn="just" eaLnBrk="1" hangingPunct="1">
              <a:lnSpc>
                <a:spcPct val="115000"/>
              </a:lnSpc>
              <a:buFont typeface="Wingdings" panose="05000000000000000000" pitchFamily="2" charset="2"/>
              <a:buChar char="ü"/>
              <a:defRPr/>
            </a:pPr>
            <a:r>
              <a:rPr lang="ru-RU" sz="1600" dirty="0" smtClean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переговариваться и списывать у других </a:t>
            </a:r>
            <a:r>
              <a:rPr lang="ru-RU" sz="1600" dirty="0" smtClean="0">
                <a:latin typeface="+mn-lt"/>
              </a:rPr>
              <a:t>обучающихся</a:t>
            </a:r>
            <a:r>
              <a:rPr lang="ru-RU" sz="1600" dirty="0" smtClean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, пользоваться шпаргалкой и другими справочными материалами; </a:t>
            </a:r>
            <a:endParaRPr lang="ru-RU" sz="1600" dirty="0" smtClean="0">
              <a:latin typeface="+mn-lt"/>
            </a:endParaRPr>
          </a:p>
          <a:p>
            <a:pPr algn="just" eaLnBrk="1" hangingPunct="1">
              <a:lnSpc>
                <a:spcPct val="115000"/>
              </a:lnSpc>
              <a:buFont typeface="Wingdings" panose="05000000000000000000" pitchFamily="2" charset="2"/>
              <a:buChar char="ü"/>
              <a:defRPr/>
            </a:pPr>
            <a:r>
              <a:rPr lang="ru-RU" sz="1600" dirty="0" smtClean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выходить из аудитории без разрешения </a:t>
            </a:r>
            <a:r>
              <a:rPr lang="ru-RU" sz="1600" dirty="0" err="1">
                <a:latin typeface="+mn-lt"/>
                <a:cs typeface="Times New Roman" panose="02020603050405020304" pitchFamily="18" charset="0"/>
              </a:rPr>
              <a:t>уполномоченн</a:t>
            </a:r>
            <a:r>
              <a:rPr lang="kk-KZ" sz="1600" dirty="0">
                <a:latin typeface="+mn-lt"/>
                <a:cs typeface="Times New Roman" panose="02020603050405020304" pitchFamily="18" charset="0"/>
              </a:rPr>
              <a:t>ого</a:t>
            </a:r>
            <a:r>
              <a:rPr lang="kk-KZ" sz="16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представителя </a:t>
            </a:r>
            <a:r>
              <a:rPr lang="ru-RU" sz="1600" dirty="0" smtClean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Министерства и </a:t>
            </a:r>
            <a:r>
              <a:rPr lang="ru-RU" sz="1600" dirty="0" smtClean="0">
                <a:latin typeface="+mn-lt"/>
              </a:rPr>
              <a:t>ДКСО</a:t>
            </a:r>
            <a:r>
              <a:rPr lang="ru-RU" sz="1600" dirty="0" smtClean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.</a:t>
            </a:r>
            <a:endParaRPr lang="ru-RU" sz="1600" dirty="0" smtClean="0">
              <a:latin typeface="+mn-l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Интернет-ресурсы и размещенные информации для участников ВОУД </a:t>
            </a:r>
          </a:p>
        </p:txBody>
      </p:sp>
      <p:grpSp>
        <p:nvGrpSpPr>
          <p:cNvPr id="4" name="Группа 19"/>
          <p:cNvGrpSpPr>
            <a:grpSpLocks noGrp="1"/>
          </p:cNvGrpSpPr>
          <p:nvPr/>
        </p:nvGrpSpPr>
        <p:grpSpPr bwMode="auto">
          <a:xfrm>
            <a:off x="428596" y="2500306"/>
            <a:ext cx="1928826" cy="1857388"/>
            <a:chOff x="323528" y="1684033"/>
            <a:chExt cx="2664296" cy="2255869"/>
          </a:xfrm>
        </p:grpSpPr>
        <p:pic>
          <p:nvPicPr>
            <p:cNvPr id="5" name="Рисунок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1684033"/>
              <a:ext cx="2664296" cy="22558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Рисунок 12" descr="Картинки по запросу картинки по теме интернет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823" y="1779662"/>
              <a:ext cx="2407705" cy="20664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7" name="Схема 6"/>
          <p:cNvGraphicFramePr/>
          <p:nvPr/>
        </p:nvGraphicFramePr>
        <p:xfrm>
          <a:off x="2357422" y="1571612"/>
          <a:ext cx="4000528" cy="38437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8" name="Группа 8"/>
          <p:cNvGrpSpPr>
            <a:grpSpLocks/>
          </p:cNvGrpSpPr>
          <p:nvPr/>
        </p:nvGrpSpPr>
        <p:grpSpPr bwMode="auto">
          <a:xfrm>
            <a:off x="6429388" y="2143116"/>
            <a:ext cx="2590800" cy="471488"/>
            <a:chOff x="4452782" y="931543"/>
            <a:chExt cx="2591037" cy="471805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4452782" y="931543"/>
              <a:ext cx="2591037" cy="471805"/>
            </a:xfrm>
            <a:prstGeom prst="roundRect">
              <a:avLst/>
            </a:prstGeom>
            <a:solidFill>
              <a:schemeClr val="tx2">
                <a:lumMod val="60000"/>
                <a:lumOff val="40000"/>
                <a:alpha val="90000"/>
              </a:scheme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Скругленный прямоугольник 6"/>
            <p:cNvSpPr/>
            <p:nvPr/>
          </p:nvSpPr>
          <p:spPr>
            <a:xfrm>
              <a:off x="4476597" y="953783"/>
              <a:ext cx="2543408" cy="42732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0960" tIns="60960" rIns="60960" bIns="60960" spcCol="1270" anchor="ctr"/>
            <a:lstStyle/>
            <a:p>
              <a:pPr algn="ctr" defTabSz="7112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>Нормативные правовые </a:t>
              </a:r>
              <a:r>
                <a:rPr lang="ru-RU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+mj-ea"/>
                  <a:cs typeface="+mj-cs"/>
                </a:rPr>
                <a:t>документы</a:t>
              </a:r>
            </a:p>
          </p:txBody>
        </p:sp>
      </p:grpSp>
      <p:grpSp>
        <p:nvGrpSpPr>
          <p:cNvPr id="11" name="Группа 9"/>
          <p:cNvGrpSpPr>
            <a:grpSpLocks/>
          </p:cNvGrpSpPr>
          <p:nvPr/>
        </p:nvGrpSpPr>
        <p:grpSpPr bwMode="auto">
          <a:xfrm>
            <a:off x="6429388" y="2714620"/>
            <a:ext cx="2590800" cy="471488"/>
            <a:chOff x="4452782" y="1462324"/>
            <a:chExt cx="2591037" cy="471805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4452782" y="1462324"/>
              <a:ext cx="2591037" cy="471805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Скругленный прямоугольник 8"/>
            <p:cNvSpPr/>
            <p:nvPr/>
          </p:nvSpPr>
          <p:spPr>
            <a:xfrm>
              <a:off x="4476597" y="1484564"/>
              <a:ext cx="2543408" cy="427325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60960" tIns="60960" rIns="60960" bIns="60960" spcCol="1270" anchor="ctr"/>
            <a:lstStyle/>
            <a:p>
              <a:pPr algn="ctr" defTabSz="7112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+mj-ea"/>
                  <a:cs typeface="+mj-cs"/>
                </a:rPr>
                <a:t>Правила проведения ВОУД</a:t>
              </a:r>
            </a:p>
          </p:txBody>
        </p:sp>
      </p:grpSp>
      <p:grpSp>
        <p:nvGrpSpPr>
          <p:cNvPr id="14" name="Группа 10"/>
          <p:cNvGrpSpPr>
            <a:grpSpLocks/>
          </p:cNvGrpSpPr>
          <p:nvPr/>
        </p:nvGrpSpPr>
        <p:grpSpPr bwMode="auto">
          <a:xfrm>
            <a:off x="6429388" y="3286124"/>
            <a:ext cx="2590800" cy="471487"/>
            <a:chOff x="4471619" y="1971286"/>
            <a:chExt cx="2591037" cy="471805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4471619" y="1971286"/>
              <a:ext cx="2591037" cy="471805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Скругленный прямоугольник 10"/>
            <p:cNvSpPr/>
            <p:nvPr/>
          </p:nvSpPr>
          <p:spPr>
            <a:xfrm>
              <a:off x="4495434" y="1993526"/>
              <a:ext cx="2543408" cy="4273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60960" tIns="60960" rIns="60960" bIns="60960" spcCol="1270" anchor="ctr"/>
            <a:lstStyle/>
            <a:p>
              <a:pPr algn="ctr" defTabSz="7112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+mj-ea"/>
                  <a:cs typeface="+mj-cs"/>
                </a:rPr>
                <a:t>Спецификация теста </a:t>
              </a:r>
            </a:p>
          </p:txBody>
        </p:sp>
      </p:grpSp>
      <p:grpSp>
        <p:nvGrpSpPr>
          <p:cNvPr id="17" name="Группа 13"/>
          <p:cNvGrpSpPr>
            <a:grpSpLocks/>
          </p:cNvGrpSpPr>
          <p:nvPr/>
        </p:nvGrpSpPr>
        <p:grpSpPr bwMode="auto">
          <a:xfrm>
            <a:off x="6429388" y="3857628"/>
            <a:ext cx="2590800" cy="471487"/>
            <a:chOff x="4452782" y="2523886"/>
            <a:chExt cx="2591037" cy="471805"/>
          </a:xfrm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4452782" y="2523886"/>
              <a:ext cx="2591037" cy="471805"/>
            </a:xfrm>
            <a:prstGeom prst="roundRect">
              <a:avLst/>
            </a:prstGeom>
            <a:solidFill>
              <a:schemeClr val="tx2">
                <a:lumMod val="60000"/>
                <a:lumOff val="40000"/>
                <a:alpha val="90000"/>
              </a:scheme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Скругленный прямоугольник 12"/>
            <p:cNvSpPr/>
            <p:nvPr/>
          </p:nvSpPr>
          <p:spPr>
            <a:xfrm>
              <a:off x="4476597" y="2546126"/>
              <a:ext cx="2543408" cy="427325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60960" tIns="60960" rIns="60960" bIns="60960" spcCol="1270" anchor="ctr"/>
            <a:lstStyle/>
            <a:p>
              <a:pPr algn="ctr" defTabSz="7112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+mj-ea"/>
                  <a:cs typeface="+mj-cs"/>
                </a:rPr>
                <a:t>Примерные варианты тестовых заданий ВОУД</a:t>
              </a:r>
            </a:p>
          </p:txBody>
        </p:sp>
      </p:grpSp>
      <p:grpSp>
        <p:nvGrpSpPr>
          <p:cNvPr id="20" name="Группа 14"/>
          <p:cNvGrpSpPr>
            <a:grpSpLocks/>
          </p:cNvGrpSpPr>
          <p:nvPr/>
        </p:nvGrpSpPr>
        <p:grpSpPr bwMode="auto">
          <a:xfrm>
            <a:off x="6429388" y="4429132"/>
            <a:ext cx="2590800" cy="471487"/>
            <a:chOff x="4452782" y="3054667"/>
            <a:chExt cx="2591037" cy="471805"/>
          </a:xfrm>
        </p:grpSpPr>
        <p:sp>
          <p:nvSpPr>
            <p:cNvPr id="21" name="Скругленный прямоугольник 20"/>
            <p:cNvSpPr/>
            <p:nvPr/>
          </p:nvSpPr>
          <p:spPr>
            <a:xfrm>
              <a:off x="4452782" y="3054667"/>
              <a:ext cx="2591037" cy="471805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Скругленный прямоугольник 14"/>
            <p:cNvSpPr/>
            <p:nvPr/>
          </p:nvSpPr>
          <p:spPr>
            <a:xfrm>
              <a:off x="4476597" y="3076907"/>
              <a:ext cx="2543408" cy="427325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60960" tIns="60960" rIns="60960" bIns="60960" spcCol="1270" anchor="ctr"/>
            <a:lstStyle/>
            <a:p>
              <a:pPr algn="ctr" defTabSz="7112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+mj-ea"/>
                  <a:cs typeface="+mj-cs"/>
                </a:rPr>
                <a:t>Новости ВОУД</a:t>
              </a: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431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+mn-lt"/>
                <a:cs typeface="Times New Roman" panose="02020603050405020304" pitchFamily="18" charset="0"/>
              </a:rPr>
              <a:t>В социальных сетях Национального центра тестирования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42367635"/>
              </p:ext>
            </p:extLst>
          </p:nvPr>
        </p:nvGraphicFramePr>
        <p:xfrm>
          <a:off x="323528" y="1916833"/>
          <a:ext cx="4248472" cy="27980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4572000" y="2060848"/>
            <a:ext cx="4392612" cy="259228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285750" indent="-285750" algn="just" eaLnBrk="1" hangingPunct="1">
              <a:buFont typeface="Wingdings" panose="05000000000000000000" pitchFamily="2" charset="2"/>
              <a:buChar char="Ø"/>
              <a:defRPr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Читатели могут найти ответы на все вопросы по организации и проведению ВОУД СО.</a:t>
            </a:r>
          </a:p>
          <a:p>
            <a:pPr eaLnBrk="1" hangingPunct="1">
              <a:defRPr/>
            </a:pPr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 algn="just" eaLnBrk="1" hangingPunct="1">
              <a:buFont typeface="Wingdings" panose="05000000000000000000" pitchFamily="2" charset="2"/>
              <a:buChar char="Ø"/>
              <a:defRPr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Данные источники информации будут предоставлять информацию об учебных материалах и способах подготовки к тестированию.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5715016"/>
            <a:ext cx="82868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Переход на социальную сеть можно легко осуществить нажатием кнопок на сайте </a:t>
            </a:r>
            <a:r>
              <a:rPr 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www.testcenter.kz</a:t>
            </a:r>
            <a:endParaRPr lang="ru-RU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2276872"/>
            <a:ext cx="8229600" cy="6256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kk-KZ" sz="2800" dirty="0" smtClean="0"/>
              <a:t>Спасибо за внимание!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53939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00034" y="214290"/>
            <a:ext cx="82867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Внешняя оценка учебных достижений (ВОУД) 2018 год</a:t>
            </a:r>
            <a:endParaRPr lang="ru-RU" altLang="ru-RU" sz="2400" b="1" dirty="0"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571480"/>
            <a:ext cx="842968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1500" i="1" dirty="0"/>
              <a:t>проводится в соответствии со статьей 55 Закона Республики Казахстан   </a:t>
            </a:r>
            <a:r>
              <a:rPr lang="ru-RU" sz="1500" i="1" dirty="0" smtClean="0"/>
              <a:t>«</a:t>
            </a:r>
            <a:r>
              <a:rPr lang="ru-RU" sz="1500" i="1" dirty="0"/>
              <a:t>Об образовании» </a:t>
            </a:r>
            <a:r>
              <a:rPr lang="en-US" sz="1500" i="1" dirty="0" smtClean="0"/>
              <a:t>   </a:t>
            </a:r>
            <a:r>
              <a:rPr lang="ru-RU" sz="1500" i="1" dirty="0" smtClean="0"/>
              <a:t>от </a:t>
            </a:r>
            <a:r>
              <a:rPr lang="ru-RU" sz="1500" i="1" dirty="0"/>
              <a:t>27 июля 2007 года № 319-III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5251645"/>
              </p:ext>
            </p:extLst>
          </p:nvPr>
        </p:nvGraphicFramePr>
        <p:xfrm>
          <a:off x="500034" y="1500174"/>
          <a:ext cx="8305717" cy="49531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44821"/>
                <a:gridCol w="1953632"/>
                <a:gridCol w="2049777"/>
                <a:gridCol w="1857487"/>
              </a:tblGrid>
              <a:tr h="44973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Основная цель:</a:t>
                      </a:r>
                    </a:p>
                  </a:txBody>
                  <a:tcPr marL="91445" marR="91445" marT="34286" marB="34286" anchor="ctr"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2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ВОУД проводится:</a:t>
                      </a:r>
                      <a:endParaRPr lang="ru-RU" sz="200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45" marR="91445" marT="34286" marB="34286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100" b="1" dirty="0">
                        <a:effectLst/>
                        <a:latin typeface="Palatino Linotype" pitchFamily="18" charset="0"/>
                      </a:endParaRPr>
                    </a:p>
                  </a:txBody>
                  <a:tcPr marL="91445" marR="91445" marT="34286" marB="34286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100" b="1" dirty="0">
                        <a:effectLst/>
                        <a:latin typeface="Palatino Linotype" pitchFamily="18" charset="0"/>
                      </a:endParaRPr>
                    </a:p>
                  </a:txBody>
                  <a:tcPr marL="91445" marR="91445" marT="34286" marB="34286" anchor="ctr"/>
                </a:tc>
              </a:tr>
              <a:tr h="374474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оценить качества образовательных услуг и определить уровень освоения обучающимися общеобразовательных учебных программ начального, основного среднего, общего среднего и высшего образования, предусмотренных государственными общеобязательными стандартами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k-KZ" sz="1500" kern="120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500" kern="120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just">
                        <a:lnSpc>
                          <a:spcPct val="115000"/>
                        </a:lnSpc>
                      </a:pPr>
                      <a:endParaRPr lang="ru-RU" sz="1500" dirty="0">
                        <a:effectLst/>
                        <a:latin typeface="+mn-lt"/>
                      </a:endParaRPr>
                    </a:p>
                  </a:txBody>
                  <a:tcPr marL="91445" marR="91445" marT="34286" marB="34286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 начальной школе - выборочно с целью мониторинга учебных достижений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k-KZ" sz="15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5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k-KZ" sz="15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k-KZ" sz="15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5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k-KZ" sz="15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k-KZ" sz="15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k-KZ" sz="15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k-KZ" sz="15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k-KZ" sz="15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k-KZ" sz="15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5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5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500" dirty="0">
                        <a:latin typeface="+mn-lt"/>
                      </a:endParaRPr>
                    </a:p>
                  </a:txBody>
                  <a:tcPr marL="91445" marR="91445" marT="34286" marB="34286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 основной школе – выборочно с целью мониторинга учебных достижений и оценки эффективности организации учебного процесса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k-KZ" sz="15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k-KZ" sz="15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5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k-KZ" sz="15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k-KZ" sz="15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k-KZ" sz="15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5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500" dirty="0">
                        <a:latin typeface="+mn-lt"/>
                      </a:endParaRPr>
                    </a:p>
                  </a:txBody>
                  <a:tcPr marL="91445" marR="91445" marT="34286" marB="34286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 общей средней школе – с целью оценивания уровня учебных достижений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5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k-KZ" sz="15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k-KZ" sz="15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5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k-KZ" sz="15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k-KZ" sz="15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k-KZ" sz="15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k-KZ" sz="15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k-KZ" sz="15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k-KZ" sz="15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5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500" dirty="0">
                        <a:latin typeface="+mn-lt"/>
                      </a:endParaRPr>
                    </a:p>
                  </a:txBody>
                  <a:tcPr marL="91445" marR="91445" marT="34286" marB="34286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774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ru-RU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Организация ВОУД СО</a:t>
            </a:r>
            <a:r>
              <a:rPr lang="ru-RU" sz="27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ru-RU" sz="2700" dirty="0" smtClean="0">
                <a:solidFill>
                  <a:schemeClr val="tx1"/>
                </a:solidFill>
                <a:latin typeface="+mn-lt"/>
              </a:rPr>
            </a:br>
            <a:endParaRPr lang="ru-RU" sz="2700" b="1" dirty="0">
              <a:latin typeface="+mn-lt"/>
            </a:endParaRPr>
          </a:p>
        </p:txBody>
      </p:sp>
      <p:pic>
        <p:nvPicPr>
          <p:cNvPr id="4" name="Picture 8" descr="Образования, Школы, Университет, Стационарный, Пакет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02" t="8095" r="4677" b="74319"/>
          <a:stretch/>
        </p:blipFill>
        <p:spPr bwMode="auto">
          <a:xfrm>
            <a:off x="3379129" y="1311088"/>
            <a:ext cx="835681" cy="50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1" descr="Картинки по запросу галочка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1428736"/>
            <a:ext cx="301978" cy="32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857224" y="1357298"/>
            <a:ext cx="2857520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700" dirty="0" smtClean="0">
                <a:cs typeface="Arial" panose="020B0604020202020204" pitchFamily="34" charset="0"/>
              </a:rPr>
              <a:t>Где проводит</a:t>
            </a:r>
            <a:r>
              <a:rPr lang="kk-KZ" sz="1700" dirty="0">
                <a:cs typeface="Arial" panose="020B0604020202020204" pitchFamily="34" charset="0"/>
              </a:rPr>
              <a:t>ь</a:t>
            </a:r>
            <a:r>
              <a:rPr lang="ru-RU" sz="1700" dirty="0" err="1" smtClean="0">
                <a:cs typeface="Arial" panose="020B0604020202020204" pitchFamily="34" charset="0"/>
              </a:rPr>
              <a:t>ся</a:t>
            </a:r>
            <a:r>
              <a:rPr lang="ru-RU" sz="1700" dirty="0" smtClean="0">
                <a:cs typeface="Arial" panose="020B0604020202020204" pitchFamily="34" charset="0"/>
              </a:rPr>
              <a:t> ВОУД </a:t>
            </a:r>
            <a:r>
              <a:rPr lang="ru-RU" sz="1700" dirty="0" smtClean="0"/>
              <a:t>СО?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66722" y="1823956"/>
            <a:ext cx="8169773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1700" dirty="0" smtClean="0">
                <a:cs typeface="Arial" panose="020B0604020202020204" pitchFamily="34" charset="0"/>
              </a:rPr>
              <a:t>ВОУД СО проводится на базе организации </a:t>
            </a:r>
            <a:r>
              <a:rPr lang="kk-KZ" sz="1700" dirty="0" smtClean="0">
                <a:cs typeface="Arial" panose="020B0604020202020204" pitchFamily="34" charset="0"/>
              </a:rPr>
              <a:t>образования</a:t>
            </a:r>
            <a:r>
              <a:rPr lang="kk-KZ" sz="1700" dirty="0" smtClean="0">
                <a:cs typeface="Arial" panose="020B0604020202020204" pitchFamily="34" charset="0"/>
              </a:rPr>
              <a:t>,</a:t>
            </a:r>
            <a:r>
              <a:rPr lang="en-US" sz="1700" dirty="0" smtClean="0">
                <a:cs typeface="Arial" panose="020B0604020202020204" pitchFamily="34" charset="0"/>
              </a:rPr>
              <a:t> </a:t>
            </a:r>
            <a:r>
              <a:rPr lang="kk-KZ" sz="1700" dirty="0" smtClean="0">
                <a:cs typeface="Arial" panose="020B0604020202020204" pitchFamily="34" charset="0"/>
              </a:rPr>
              <a:t>в которых  обучаются тестируемые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66722" y="2780793"/>
            <a:ext cx="5093073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dirty="0">
                <a:cs typeface="Arial" panose="020B0604020202020204" pitchFamily="34" charset="0"/>
              </a:rPr>
              <a:t>Как определяются организации образования?</a:t>
            </a:r>
            <a:endParaRPr lang="ru-RU" sz="1700" dirty="0" err="1"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57224" y="3232033"/>
            <a:ext cx="7354391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700" dirty="0">
                <a:cs typeface="Arial" panose="020B0604020202020204" pitchFamily="34" charset="0"/>
              </a:rPr>
              <a:t>Ежегодно определяются уполномоченным органом в области образования </a:t>
            </a:r>
          </a:p>
        </p:txBody>
      </p:sp>
      <p:pic>
        <p:nvPicPr>
          <p:cNvPr id="11" name="Picture 8" descr="Образования, Школы, Университет, Стационарный, Пакет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5620" b="92149" l="28438" r="36979">
                        <a14:foregroundMark x1="31563" y1="81612" x2="31563" y2="81612"/>
                        <a14:foregroundMark x1="30938" y1="88017" x2="30938" y2="88017"/>
                        <a14:foregroundMark x1="31250" y1="80579" x2="31250" y2="80579"/>
                        <a14:foregroundMark x1="30938" y1="85950" x2="30938" y2="85950"/>
                        <a14:foregroundMark x1="32708" y1="87397" x2="32708" y2="87397"/>
                        <a14:foregroundMark x1="30729" y1="82231" x2="30729" y2="82231"/>
                        <a14:foregroundMark x1="31250" y1="84504" x2="31250" y2="84504"/>
                        <a14:foregroundMark x1="31563" y1="84504" x2="31563" y2="84504"/>
                        <a14:foregroundMark x1="31667" y1="79959" x2="31667" y2="79959"/>
                        <a14:foregroundMark x1="32500" y1="79959" x2="32500" y2="799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380" t="73907" r="61899" b="8507"/>
          <a:stretch/>
        </p:blipFill>
        <p:spPr bwMode="auto">
          <a:xfrm>
            <a:off x="5076056" y="2647136"/>
            <a:ext cx="1236063" cy="621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866722" y="3898206"/>
            <a:ext cx="7929618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dirty="0">
                <a:cs typeface="Arial" panose="020B0604020202020204" pitchFamily="34" charset="0"/>
              </a:rPr>
              <a:t>Параметр отбора школ  для </a:t>
            </a:r>
            <a:r>
              <a:rPr lang="ru-RU" sz="1700" dirty="0" smtClean="0">
                <a:cs typeface="Arial" panose="020B0604020202020204" pitchFamily="34" charset="0"/>
              </a:rPr>
              <a:t>проведения </a:t>
            </a:r>
            <a:r>
              <a:rPr lang="ru-RU" sz="1700" dirty="0">
                <a:cs typeface="Arial" panose="020B0604020202020204" pitchFamily="34" charset="0"/>
              </a:rPr>
              <a:t>тестирования</a:t>
            </a:r>
          </a:p>
        </p:txBody>
      </p:sp>
      <p:pic>
        <p:nvPicPr>
          <p:cNvPr id="15" name="Picture 11" descr="Картинки по запросу галочка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911607"/>
            <a:ext cx="301978" cy="32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1" descr="Картинки по запросу галочка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33743"/>
            <a:ext cx="301978" cy="32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867823" y="4267335"/>
            <a:ext cx="4208233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700" dirty="0">
                <a:cs typeface="Arial" panose="020B0604020202020204" pitchFamily="34" charset="0"/>
              </a:rPr>
              <a:t>Утверждается уполномоченным органом</a:t>
            </a:r>
          </a:p>
        </p:txBody>
      </p:sp>
      <p:pic>
        <p:nvPicPr>
          <p:cNvPr id="19" name="Picture 11" descr="Картинки по запросу галочка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832" y="4975495"/>
            <a:ext cx="301978" cy="32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866723" y="4948695"/>
            <a:ext cx="1524072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kk-KZ" sz="1700" dirty="0">
                <a:cs typeface="Arial" panose="020B0604020202020204" pitchFamily="34" charset="0"/>
              </a:rPr>
              <a:t>Выборка школ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866722" y="5302638"/>
            <a:ext cx="6585597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700" dirty="0">
                <a:cs typeface="Arial" panose="020B0604020202020204" pitchFamily="34" charset="0"/>
              </a:rPr>
              <a:t>Метод: Простая случайная выборка (</a:t>
            </a:r>
            <a:r>
              <a:rPr lang="kk-KZ" sz="1700" dirty="0">
                <a:cs typeface="Arial" panose="020B0604020202020204" pitchFamily="34" charset="0"/>
              </a:rPr>
              <a:t>Simple Random Sampling </a:t>
            </a:r>
            <a:r>
              <a:rPr lang="en-US" sz="1700" dirty="0">
                <a:cs typeface="Arial" panose="020B0604020202020204" pitchFamily="34" charset="0"/>
              </a:rPr>
              <a:t>-</a:t>
            </a:r>
            <a:r>
              <a:rPr lang="kk-KZ" sz="1700" dirty="0">
                <a:cs typeface="Arial" panose="020B0604020202020204" pitchFamily="34" charset="0"/>
              </a:rPr>
              <a:t> SRS</a:t>
            </a:r>
            <a:r>
              <a:rPr lang="ru-RU" sz="1700" dirty="0">
                <a:cs typeface="Arial" panose="020B0604020202020204" pitchFamily="34" charset="0"/>
              </a:rPr>
              <a:t>)</a:t>
            </a:r>
          </a:p>
        </p:txBody>
      </p:sp>
      <p:pic>
        <p:nvPicPr>
          <p:cNvPr id="22" name="Picture 8" descr="Образования, Школы, Университет, Стационарный, Пакет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5620" b="92149" l="28438" r="36979">
                        <a14:foregroundMark x1="31563" y1="81612" x2="31563" y2="81612"/>
                        <a14:foregroundMark x1="30938" y1="88017" x2="30938" y2="88017"/>
                        <a14:foregroundMark x1="31250" y1="80579" x2="31250" y2="80579"/>
                        <a14:foregroundMark x1="30938" y1="85950" x2="30938" y2="85950"/>
                        <a14:foregroundMark x1="32708" y1="87397" x2="32708" y2="87397"/>
                        <a14:foregroundMark x1="30729" y1="82231" x2="30729" y2="82231"/>
                        <a14:foregroundMark x1="31250" y1="84504" x2="31250" y2="84504"/>
                        <a14:foregroundMark x1="31563" y1="84504" x2="31563" y2="84504"/>
                        <a14:foregroundMark x1="31667" y1="79959" x2="31667" y2="79959"/>
                        <a14:foregroundMark x1="32500" y1="79959" x2="32500" y2="799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380" t="73907" r="61899" b="8507"/>
          <a:stretch/>
        </p:blipFill>
        <p:spPr bwMode="auto">
          <a:xfrm>
            <a:off x="2390795" y="4624723"/>
            <a:ext cx="1270938" cy="822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 descr="Образования, Школы, Университет, Стационарный, Пакет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02" t="8095" r="4677" b="74319"/>
          <a:stretch/>
        </p:blipFill>
        <p:spPr bwMode="auto">
          <a:xfrm>
            <a:off x="5894278" y="4090670"/>
            <a:ext cx="835681" cy="50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8" descr="Образования, Школы, Университет, Стационарный, Пакет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5620" b="92149" l="28438" r="36979">
                        <a14:foregroundMark x1="31563" y1="81612" x2="31563" y2="81612"/>
                        <a14:foregroundMark x1="30938" y1="88017" x2="30938" y2="88017"/>
                        <a14:foregroundMark x1="31250" y1="80579" x2="31250" y2="80579"/>
                        <a14:foregroundMark x1="30938" y1="85950" x2="30938" y2="85950"/>
                        <a14:foregroundMark x1="32708" y1="87397" x2="32708" y2="87397"/>
                        <a14:foregroundMark x1="30729" y1="82231" x2="30729" y2="82231"/>
                        <a14:foregroundMark x1="31250" y1="84504" x2="31250" y2="84504"/>
                        <a14:foregroundMark x1="31563" y1="84504" x2="31563" y2="84504"/>
                        <a14:foregroundMark x1="31667" y1="79959" x2="31667" y2="79959"/>
                        <a14:foregroundMark x1="32500" y1="79959" x2="32500" y2="799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380" t="73907" r="61899" b="8507"/>
          <a:stretch/>
        </p:blipFill>
        <p:spPr bwMode="auto">
          <a:xfrm>
            <a:off x="187566" y="1241111"/>
            <a:ext cx="598220" cy="535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Образования, Школы, Университет, Стационарный, Пакет"/>
          <p:cNvPicPr>
            <a:picLocks noChangeAspect="1" noChangeArrowheads="1"/>
          </p:cNvPicPr>
          <p:nvPr/>
        </p:nvPicPr>
        <p:blipFill rotWithShape="1"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6198" b="71901" l="85208" r="93854">
                        <a14:foregroundMark x1="89167" y1="66322" x2="89167" y2="66322"/>
                        <a14:foregroundMark x1="89479" y1="61570" x2="89479" y2="61570"/>
                        <a14:foregroundMark x1="87604" y1="60331" x2="87604" y2="60331"/>
                        <a14:foregroundMark x1="90938" y1="63843" x2="90938" y2="63843"/>
                        <a14:foregroundMark x1="91146" y1="60950" x2="91146" y2="60950"/>
                        <a14:foregroundMark x1="88021" y1="62810" x2="88021" y2="62810"/>
                        <a14:foregroundMark x1="88021" y1="62810" x2="88021" y2="62810"/>
                        <a14:foregroundMark x1="88854" y1="66322" x2="88854" y2="66322"/>
                        <a14:foregroundMark x1="88854" y1="64050" x2="88854" y2="64050"/>
                        <a14:foregroundMark x1="90938" y1="66116" x2="90938" y2="66116"/>
                        <a14:foregroundMark x1="90104" y1="66736" x2="90104" y2="66736"/>
                        <a14:foregroundMark x1="89792" y1="59091" x2="89792" y2="59091"/>
                        <a14:foregroundMark x1="88646" y1="58678" x2="88646" y2="58678"/>
                        <a14:foregroundMark x1="89479" y1="63223" x2="89479" y2="63223"/>
                        <a14:foregroundMark x1="90417" y1="62810" x2="90417" y2="62810"/>
                        <a14:foregroundMark x1="89375" y1="64463" x2="89375" y2="64463"/>
                        <a14:foregroundMark x1="87917" y1="64463" x2="87917" y2="64463"/>
                        <a14:foregroundMark x1="86771" y1="64463" x2="86771" y2="64463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4226" t="56101" r="5053" b="26313"/>
          <a:stretch/>
        </p:blipFill>
        <p:spPr bwMode="auto">
          <a:xfrm>
            <a:off x="209037" y="2006570"/>
            <a:ext cx="598220" cy="535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714348" y="2004978"/>
            <a:ext cx="5429288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890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500" dirty="0" smtClean="0">
                <a:cs typeface="Arial" panose="020B0604020202020204" pitchFamily="34" charset="0"/>
              </a:rPr>
              <a:t>Общее время тестирования - 70 минут </a:t>
            </a:r>
            <a:r>
              <a:rPr lang="en-US" sz="1500" dirty="0" smtClean="0">
                <a:cs typeface="Arial" panose="020B0604020202020204" pitchFamily="34" charset="0"/>
              </a:rPr>
              <a:t> </a:t>
            </a:r>
            <a:r>
              <a:rPr lang="ru-RU" sz="1500" dirty="0" smtClean="0">
                <a:cs typeface="Arial" panose="020B0604020202020204" pitchFamily="34" charset="0"/>
              </a:rPr>
              <a:t>(1 час 10 минут</a:t>
            </a:r>
            <a:r>
              <a:rPr lang="ru-RU" sz="1600" dirty="0" smtClean="0">
                <a:cs typeface="Arial" panose="020B0604020202020204" pitchFamily="34" charset="0"/>
              </a:rPr>
              <a:t>)</a:t>
            </a:r>
          </a:p>
        </p:txBody>
      </p:sp>
      <p:pic>
        <p:nvPicPr>
          <p:cNvPr id="29" name="Picture 11" descr="Картинки по запросу галочка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2764775"/>
            <a:ext cx="301978" cy="32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Прямоугольник 33"/>
          <p:cNvSpPr/>
          <p:nvPr/>
        </p:nvSpPr>
        <p:spPr>
          <a:xfrm>
            <a:off x="728608" y="1310844"/>
            <a:ext cx="7947847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00050">
              <a:lnSpc>
                <a:spcPct val="90000"/>
              </a:lnSpc>
              <a:defRPr/>
            </a:pPr>
            <a:r>
              <a:rPr lang="ru-RU" sz="1500" dirty="0" smtClean="0">
                <a:cs typeface="Arial" panose="020B0604020202020204" pitchFamily="34" charset="0"/>
              </a:rPr>
              <a:t>ВОУД в 4 классах проводится по двум предметам, ежегодно определяемым уполномоченным органом</a:t>
            </a:r>
            <a:endParaRPr lang="ru-RU" sz="1500" dirty="0">
              <a:cs typeface="Arial" panose="020B0604020202020204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539552" y="5877272"/>
            <a:ext cx="79928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FF0000"/>
                </a:solidFill>
                <a:cs typeface="Arial" pitchFamily="34" charset="0"/>
              </a:rPr>
              <a:t> Максимальный балл по двум предметам – 30 баллов </a:t>
            </a:r>
          </a:p>
          <a:p>
            <a:pPr marL="285750" indent="-285750" algn="just">
              <a:buFont typeface="Wingdings" pitchFamily="2" charset="2"/>
              <a:buChar char="Ø"/>
            </a:pPr>
            <a:endParaRPr lang="ru-RU" sz="1400" dirty="0">
              <a:solidFill>
                <a:srgbClr val="FF0000"/>
              </a:solidFill>
              <a:latin typeface="Palatino Linotype" pitchFamily="18" charset="0"/>
              <a:cs typeface="Arial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1285852" y="214290"/>
            <a:ext cx="66437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Формат ВОУД  для </a:t>
            </a:r>
            <a:r>
              <a:rPr lang="kk-K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класса</a:t>
            </a:r>
            <a:endParaRPr lang="ru-RU" sz="2400" b="1" dirty="0">
              <a:latin typeface="Palatino Linotype" pitchFamily="18" charset="0"/>
              <a:cs typeface="Arial" pitchFamily="34" charset="0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359247" y="685960"/>
            <a:ext cx="849694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k-KZ" sz="1500" dirty="0" smtClean="0"/>
              <a:t>В тест включены учебные</a:t>
            </a:r>
            <a:r>
              <a:rPr lang="en-US" sz="1500" dirty="0" smtClean="0"/>
              <a:t> </a:t>
            </a:r>
            <a:r>
              <a:rPr lang="kk-KZ" sz="1500" dirty="0" smtClean="0"/>
              <a:t>материалы в соответствии с учебной программой начального образования</a:t>
            </a:r>
          </a:p>
        </p:txBody>
      </p:sp>
      <p:pic>
        <p:nvPicPr>
          <p:cNvPr id="77" name="Picture 11" descr="Картинки по запросу галочка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45" y="3587288"/>
            <a:ext cx="301978" cy="32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" name="Прямоугольник 77"/>
          <p:cNvSpPr/>
          <p:nvPr/>
        </p:nvSpPr>
        <p:spPr>
          <a:xfrm>
            <a:off x="712909" y="2719150"/>
            <a:ext cx="1785950" cy="5886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890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500" dirty="0" smtClean="0">
                <a:cs typeface="Arial" panose="020B0604020202020204" pitchFamily="34" charset="0"/>
              </a:rPr>
              <a:t>2 предмета</a:t>
            </a:r>
          </a:p>
          <a:p>
            <a:pPr defTabSz="8890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500" dirty="0" smtClean="0">
                <a:cs typeface="Arial" panose="020B0604020202020204" pitchFamily="34" charset="0"/>
              </a:rPr>
              <a:t>Всего заданий - 30</a:t>
            </a:r>
          </a:p>
        </p:txBody>
      </p:sp>
      <p:sp>
        <p:nvSpPr>
          <p:cNvPr id="79" name="Прямоугольник 78"/>
          <p:cNvSpPr/>
          <p:nvPr/>
        </p:nvSpPr>
        <p:spPr>
          <a:xfrm>
            <a:off x="704743" y="3556986"/>
            <a:ext cx="585791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k-KZ" sz="1500" dirty="0" smtClean="0">
                <a:cs typeface="Arial" panose="020B0604020202020204" pitchFamily="34" charset="0"/>
              </a:rPr>
              <a:t>Количество  тестовых  заданий  по каждому предмету - 15</a:t>
            </a:r>
          </a:p>
        </p:txBody>
      </p:sp>
      <p:pic>
        <p:nvPicPr>
          <p:cNvPr id="80" name="Picture 11" descr="Картинки по запросу галочка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4180350"/>
            <a:ext cx="301978" cy="32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админ\Desktop\Слайд для ИИРна 2018 г\raskraska-shkolnie-prinadlezhnosti32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71737" y="2536386"/>
            <a:ext cx="1784240" cy="1011672"/>
          </a:xfrm>
          <a:prstGeom prst="rect">
            <a:avLst/>
          </a:prstGeom>
          <a:noFill/>
        </p:spPr>
      </p:pic>
      <p:sp>
        <p:nvSpPr>
          <p:cNvPr id="81" name="Прямоугольник 80"/>
          <p:cNvSpPr/>
          <p:nvPr/>
        </p:nvSpPr>
        <p:spPr>
          <a:xfrm>
            <a:off x="695271" y="4126947"/>
            <a:ext cx="728667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k-KZ" sz="1500" dirty="0">
                <a:cs typeface="Arial" panose="020B0604020202020204" pitchFamily="34" charset="0"/>
              </a:rPr>
              <a:t>С</a:t>
            </a:r>
            <a:r>
              <a:rPr lang="en-US" sz="1500" dirty="0">
                <a:cs typeface="Arial" panose="020B0604020202020204" pitchFamily="34" charset="0"/>
              </a:rPr>
              <a:t> </a:t>
            </a:r>
            <a:r>
              <a:rPr lang="ru-RU" sz="1500" dirty="0">
                <a:cs typeface="Arial" panose="020B0604020202020204" pitchFamily="34" charset="0"/>
              </a:rPr>
              <a:t>выбор</a:t>
            </a:r>
            <a:r>
              <a:rPr lang="kk-KZ" sz="1500" dirty="0">
                <a:cs typeface="Arial" panose="020B0604020202020204" pitchFamily="34" charset="0"/>
              </a:rPr>
              <a:t>ом</a:t>
            </a:r>
            <a:r>
              <a:rPr lang="ru-RU" sz="1500" dirty="0">
                <a:cs typeface="Arial" panose="020B0604020202020204" pitchFamily="34" charset="0"/>
              </a:rPr>
              <a:t> одного </a:t>
            </a:r>
            <a:r>
              <a:rPr lang="kk-KZ" sz="1500" dirty="0">
                <a:cs typeface="Arial" panose="020B0604020202020204" pitchFamily="34" charset="0"/>
              </a:rPr>
              <a:t>правильного </a:t>
            </a:r>
            <a:r>
              <a:rPr lang="ru-RU" sz="1500" dirty="0">
                <a:cs typeface="Arial" panose="020B0604020202020204" pitchFamily="34" charset="0"/>
              </a:rPr>
              <a:t>ответа из 4-х предложенных</a:t>
            </a:r>
          </a:p>
        </p:txBody>
      </p:sp>
      <p:pic>
        <p:nvPicPr>
          <p:cNvPr id="82" name="Рисунок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249" y="3664460"/>
            <a:ext cx="1910337" cy="958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" name="Picture 11" descr="Картинки по запросу галочка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5399809"/>
            <a:ext cx="301978" cy="32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" name="Прямоугольник 84"/>
          <p:cNvSpPr/>
          <p:nvPr/>
        </p:nvSpPr>
        <p:spPr>
          <a:xfrm>
            <a:off x="684334" y="4703001"/>
            <a:ext cx="785818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>
              <a:lnSpc>
                <a:spcPct val="90000"/>
              </a:lnSpc>
            </a:pPr>
            <a:r>
              <a:rPr lang="kk-KZ" sz="1500" dirty="0">
                <a:cs typeface="Arial" panose="020B0604020202020204" pitchFamily="34" charset="0"/>
              </a:rPr>
              <a:t>За верное выполнение тестового задания с одним правильным ответом - 1 балл, за неправильно выполненное задание - 0 баллов;</a:t>
            </a:r>
            <a:endParaRPr lang="ru-RU" sz="1500" dirty="0">
              <a:cs typeface="Arial" panose="020B0604020202020204" pitchFamily="34" charset="0"/>
            </a:endParaRPr>
          </a:p>
        </p:txBody>
      </p:sp>
      <p:pic>
        <p:nvPicPr>
          <p:cNvPr id="22" name="Picture 11" descr="Картинки по запросу галочка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45" y="4733369"/>
            <a:ext cx="301978" cy="32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4334" y="5327829"/>
            <a:ext cx="4572000" cy="3231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500" dirty="0">
                <a:cs typeface="Arial" panose="020B0604020202020204" pitchFamily="34" charset="0"/>
              </a:rPr>
              <a:t>Максимальный балл по </a:t>
            </a:r>
            <a:r>
              <a:rPr lang="ru-RU" sz="1500" dirty="0" smtClean="0">
                <a:cs typeface="Arial" panose="020B0604020202020204" pitchFamily="34" charset="0"/>
              </a:rPr>
              <a:t>каждому предмету - 15</a:t>
            </a:r>
            <a:endParaRPr lang="ru-RU" sz="15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71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8" descr="Образования, Школы, Университет, Стационарный, Пакет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6198" b="71901" l="85208" r="93854">
                        <a14:foregroundMark x1="89167" y1="66322" x2="89167" y2="66322"/>
                        <a14:foregroundMark x1="89479" y1="61570" x2="89479" y2="61570"/>
                        <a14:foregroundMark x1="87604" y1="60331" x2="87604" y2="60331"/>
                        <a14:foregroundMark x1="90938" y1="63843" x2="90938" y2="63843"/>
                        <a14:foregroundMark x1="91146" y1="60950" x2="91146" y2="60950"/>
                        <a14:foregroundMark x1="88021" y1="62810" x2="88021" y2="62810"/>
                        <a14:foregroundMark x1="88021" y1="62810" x2="88021" y2="62810"/>
                        <a14:foregroundMark x1="88854" y1="66322" x2="88854" y2="66322"/>
                        <a14:foregroundMark x1="88854" y1="64050" x2="88854" y2="64050"/>
                        <a14:foregroundMark x1="90938" y1="66116" x2="90938" y2="66116"/>
                        <a14:foregroundMark x1="90104" y1="66736" x2="90104" y2="66736"/>
                        <a14:foregroundMark x1="89792" y1="59091" x2="89792" y2="59091"/>
                        <a14:foregroundMark x1="88646" y1="58678" x2="88646" y2="58678"/>
                        <a14:foregroundMark x1="89479" y1="63223" x2="89479" y2="63223"/>
                        <a14:foregroundMark x1="90417" y1="62810" x2="90417" y2="62810"/>
                        <a14:foregroundMark x1="89375" y1="64463" x2="89375" y2="64463"/>
                        <a14:foregroundMark x1="87917" y1="64463" x2="87917" y2="64463"/>
                        <a14:foregroundMark x1="86771" y1="64463" x2="86771" y2="64463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4226" t="56101" r="5053" b="26313"/>
          <a:stretch/>
        </p:blipFill>
        <p:spPr bwMode="auto">
          <a:xfrm>
            <a:off x="142844" y="1714488"/>
            <a:ext cx="598220" cy="535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142976" y="214290"/>
            <a:ext cx="70567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Формат ВОУД  для </a:t>
            </a:r>
            <a:r>
              <a:rPr lang="kk-K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 класса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9" name="Picture 11" descr="Картинки по запросу галочка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2786058"/>
            <a:ext cx="301978" cy="32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TextBox 80"/>
          <p:cNvSpPr txBox="1"/>
          <p:nvPr/>
        </p:nvSpPr>
        <p:spPr>
          <a:xfrm>
            <a:off x="571472" y="2714620"/>
            <a:ext cx="1643074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400" b="1" i="1" u="sng" dirty="0" smtClean="0">
                <a:cs typeface="Arial" panose="020B0604020202020204" pitchFamily="34" charset="0"/>
              </a:rPr>
              <a:t>Казахский язы</a:t>
            </a:r>
            <a:r>
              <a:rPr lang="ru-RU" sz="1600" b="1" i="1" u="sng" dirty="0" smtClean="0">
                <a:cs typeface="Arial" panose="020B0604020202020204" pitchFamily="34" charset="0"/>
              </a:rPr>
              <a:t>к</a:t>
            </a:r>
          </a:p>
        </p:txBody>
      </p:sp>
      <p:pic>
        <p:nvPicPr>
          <p:cNvPr id="53" name="Picture 8" descr="Образования, Школы, Университет, Стационарный, Пакет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5620" b="92149" l="28438" r="36979">
                        <a14:foregroundMark x1="31563" y1="81612" x2="31563" y2="81612"/>
                        <a14:foregroundMark x1="30938" y1="88017" x2="30938" y2="88017"/>
                        <a14:foregroundMark x1="31250" y1="80579" x2="31250" y2="80579"/>
                        <a14:foregroundMark x1="30938" y1="85950" x2="30938" y2="85950"/>
                        <a14:foregroundMark x1="32708" y1="87397" x2="32708" y2="87397"/>
                        <a14:foregroundMark x1="30729" y1="82231" x2="30729" y2="82231"/>
                        <a14:foregroundMark x1="31250" y1="84504" x2="31250" y2="84504"/>
                        <a14:foregroundMark x1="31563" y1="84504" x2="31563" y2="84504"/>
                        <a14:foregroundMark x1="31667" y1="79959" x2="31667" y2="79959"/>
                        <a14:foregroundMark x1="32500" y1="79959" x2="32500" y2="799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380" t="73907" r="61899" b="8507"/>
          <a:stretch/>
        </p:blipFill>
        <p:spPr bwMode="auto">
          <a:xfrm>
            <a:off x="142844" y="1142984"/>
            <a:ext cx="598220" cy="535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Прямоугольник 53"/>
          <p:cNvSpPr/>
          <p:nvPr/>
        </p:nvSpPr>
        <p:spPr>
          <a:xfrm>
            <a:off x="357158" y="642919"/>
            <a:ext cx="850112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k-KZ" sz="1500" dirty="0"/>
              <a:t>В тест включены учебные материалы в соответствии с учебными программами для общеобразовательной школы</a:t>
            </a:r>
            <a:endParaRPr lang="ru-RU" sz="1500" dirty="0"/>
          </a:p>
        </p:txBody>
      </p:sp>
      <p:pic>
        <p:nvPicPr>
          <p:cNvPr id="56" name="Picture 11" descr="Картинки по запросу галочка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07" y="2274880"/>
            <a:ext cx="301978" cy="32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11" descr="Картинки по запросу галочка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4214818"/>
            <a:ext cx="301978" cy="32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Прямоугольник 59"/>
          <p:cNvSpPr/>
          <p:nvPr/>
        </p:nvSpPr>
        <p:spPr>
          <a:xfrm>
            <a:off x="714348" y="4214818"/>
            <a:ext cx="1584088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400" b="1" i="1" u="sng" dirty="0" smtClean="0">
                <a:cs typeface="Arial" panose="020B0604020202020204" pitchFamily="34" charset="0"/>
              </a:rPr>
              <a:t>Второй предмет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785786" y="4429132"/>
            <a:ext cx="8215370" cy="1869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-22860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kk-KZ" sz="1405" dirty="0" smtClean="0">
                <a:cs typeface="Arial" panose="020B0604020202020204" pitchFamily="34" charset="0"/>
              </a:rPr>
              <a:t>Количество тестовых заданий - 40;</a:t>
            </a:r>
          </a:p>
          <a:p>
            <a:pPr marL="0" lvl="1" indent="-228600" algn="just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kk-KZ" sz="1405" dirty="0" smtClean="0">
                <a:cs typeface="Arial" panose="020B0604020202020204" pitchFamily="34" charset="0"/>
              </a:rPr>
              <a:t>Тест состоит из 25 заданий (с </a:t>
            </a:r>
            <a:r>
              <a:rPr lang="ru-RU" sz="1405" dirty="0" smtClean="0">
                <a:cs typeface="Arial" panose="020B0604020202020204" pitchFamily="34" charset="0"/>
              </a:rPr>
              <a:t>выбор</a:t>
            </a:r>
            <a:r>
              <a:rPr lang="kk-KZ" sz="1405" dirty="0" smtClean="0">
                <a:cs typeface="Arial" panose="020B0604020202020204" pitchFamily="34" charset="0"/>
              </a:rPr>
              <a:t>ом</a:t>
            </a:r>
            <a:r>
              <a:rPr lang="ru-RU" sz="1405" dirty="0" smtClean="0">
                <a:cs typeface="Arial" panose="020B0604020202020204" pitchFamily="34" charset="0"/>
              </a:rPr>
              <a:t> одного </a:t>
            </a:r>
            <a:r>
              <a:rPr lang="kk-KZ" sz="1405" dirty="0" smtClean="0">
                <a:cs typeface="Arial" panose="020B0604020202020204" pitchFamily="34" charset="0"/>
              </a:rPr>
              <a:t>правильного </a:t>
            </a:r>
            <a:r>
              <a:rPr lang="ru-RU" sz="1405" dirty="0" smtClean="0">
                <a:cs typeface="Arial" panose="020B0604020202020204" pitchFamily="34" charset="0"/>
              </a:rPr>
              <a:t>ответа из 5   </a:t>
            </a:r>
            <a:r>
              <a:rPr lang="kk-KZ" sz="1405" dirty="0" smtClean="0">
                <a:cs typeface="Arial" panose="020B0604020202020204" pitchFamily="34" charset="0"/>
              </a:rPr>
              <a:t>предложенных</a:t>
            </a:r>
            <a:r>
              <a:rPr lang="ru-RU" sz="1405" dirty="0" smtClean="0">
                <a:cs typeface="Arial" panose="020B0604020202020204" pitchFamily="34" charset="0"/>
              </a:rPr>
              <a:t>) и 15 заданий </a:t>
            </a:r>
          </a:p>
          <a:p>
            <a:pPr marL="0" lvl="1" indent="-228600" algn="just">
              <a:lnSpc>
                <a:spcPct val="90000"/>
              </a:lnSpc>
              <a:spcAft>
                <a:spcPct val="15000"/>
              </a:spcAft>
              <a:defRPr/>
            </a:pPr>
            <a:r>
              <a:rPr lang="ru-RU" sz="1405" dirty="0" smtClean="0">
                <a:cs typeface="Arial" panose="020B0604020202020204" pitchFamily="34" charset="0"/>
              </a:rPr>
              <a:t>      (с выбором одного или нескольких правильных ответов  из множества предложенных);</a:t>
            </a:r>
          </a:p>
          <a:p>
            <a:pPr marL="0" lvl="1" indent="-22860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ru-RU" sz="1405" dirty="0" smtClean="0">
                <a:cs typeface="Arial" panose="020B0604020202020204" pitchFamily="34" charset="0"/>
              </a:rPr>
              <a:t>Задания с одним правильным ответом учащийся получает 1 балл, за неправильно </a:t>
            </a:r>
          </a:p>
          <a:p>
            <a:pPr marL="0" lvl="1" indent="-228600">
              <a:lnSpc>
                <a:spcPct val="90000"/>
              </a:lnSpc>
              <a:spcAft>
                <a:spcPct val="15000"/>
              </a:spcAft>
              <a:defRPr/>
            </a:pPr>
            <a:r>
              <a:rPr lang="ru-RU" sz="1405" dirty="0" smtClean="0">
                <a:cs typeface="Arial" panose="020B0604020202020204" pitchFamily="34" charset="0"/>
              </a:rPr>
              <a:t>      выполненное задание   - 0 баллов;</a:t>
            </a:r>
          </a:p>
          <a:p>
            <a:pPr marL="0" lvl="1" indent="-22860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ru-RU" sz="1405" dirty="0" smtClean="0">
                <a:cs typeface="Arial" panose="020B0604020202020204" pitchFamily="34" charset="0"/>
              </a:rPr>
              <a:t>За верное выполнение задания с одним или несколькими правильными ответами </a:t>
            </a:r>
          </a:p>
          <a:p>
            <a:pPr marL="0" lvl="1" indent="-228600">
              <a:lnSpc>
                <a:spcPct val="90000"/>
              </a:lnSpc>
              <a:spcAft>
                <a:spcPct val="15000"/>
              </a:spcAft>
              <a:defRPr/>
            </a:pPr>
            <a:r>
              <a:rPr lang="ru-RU" sz="1405" dirty="0" smtClean="0">
                <a:cs typeface="Arial" panose="020B0604020202020204" pitchFamily="34" charset="0"/>
              </a:rPr>
              <a:t>      учащийся получает 2 балла</a:t>
            </a:r>
            <a:r>
              <a:rPr lang="kk-KZ" sz="1405" dirty="0" smtClean="0">
                <a:cs typeface="Arial" panose="020B0604020202020204" pitchFamily="34" charset="0"/>
              </a:rPr>
              <a:t>;</a:t>
            </a:r>
          </a:p>
          <a:p>
            <a:pPr marL="0" lvl="1" indent="-22860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kk-KZ" sz="1405" dirty="0" smtClean="0">
                <a:cs typeface="Arial" panose="020B0604020202020204" pitchFamily="34" charset="0"/>
              </a:rPr>
              <a:t>Максимальный балл  - 55</a:t>
            </a:r>
            <a:endParaRPr lang="ru-RU" sz="1405" dirty="0" smtClean="0">
              <a:cs typeface="Arial" panose="020B0604020202020204" pitchFamily="34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357158" y="6357958"/>
            <a:ext cx="82153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ru-RU" dirty="0" smtClean="0">
                <a:solidFill>
                  <a:srgbClr val="FF0000"/>
                </a:solidFill>
                <a:latin typeface="Palatino Linotype" pitchFamily="18" charset="0"/>
                <a:cs typeface="Arial" pitchFamily="34" charset="0"/>
              </a:rPr>
              <a:t> </a:t>
            </a:r>
            <a:r>
              <a:rPr lang="ru-RU" sz="1600" dirty="0" smtClean="0">
                <a:solidFill>
                  <a:srgbClr val="FF0000"/>
                </a:solidFill>
                <a:latin typeface="Palatino Linotype" pitchFamily="18" charset="0"/>
                <a:cs typeface="Arial" pitchFamily="34" charset="0"/>
              </a:rPr>
              <a:t>Максимальный </a:t>
            </a:r>
            <a:r>
              <a:rPr lang="ru-RU" sz="1600" dirty="0" smtClean="0">
                <a:solidFill>
                  <a:srgbClr val="FF0000"/>
                </a:solidFill>
                <a:cs typeface="Arial" pitchFamily="34" charset="0"/>
              </a:rPr>
              <a:t>балл</a:t>
            </a:r>
            <a:r>
              <a:rPr lang="ru-RU" sz="1600" dirty="0" smtClean="0">
                <a:solidFill>
                  <a:srgbClr val="FF0000"/>
                </a:solidFill>
                <a:latin typeface="Palatino Linotype" pitchFamily="18" charset="0"/>
                <a:cs typeface="Arial" pitchFamily="34" charset="0"/>
              </a:rPr>
              <a:t> по двум предметам – 75 баллов </a:t>
            </a:r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714348" y="1199053"/>
            <a:ext cx="8143932" cy="500066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90000"/>
              </a:lnSpc>
              <a:defRPr/>
            </a:pPr>
            <a:r>
              <a:rPr lang="ru-RU" sz="1405" dirty="0" smtClean="0">
                <a:solidFill>
                  <a:schemeClr val="tx1"/>
                </a:solidFill>
                <a:cs typeface="Arial" panose="020B0604020202020204" pitchFamily="34" charset="0"/>
              </a:rPr>
              <a:t>ВОУД в 9 классах проводится по казахскому языку и общеобразовательным предметам, перечень и количество которых ежегодно определяются уполномоченным органом</a:t>
            </a:r>
          </a:p>
        </p:txBody>
      </p:sp>
      <p:sp>
        <p:nvSpPr>
          <p:cNvPr id="67" name="Скругленный прямоугольник 66"/>
          <p:cNvSpPr/>
          <p:nvPr/>
        </p:nvSpPr>
        <p:spPr>
          <a:xfrm>
            <a:off x="741064" y="2301132"/>
            <a:ext cx="5441828" cy="42862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defTabSz="889000">
              <a:spcAft>
                <a:spcPct val="35000"/>
              </a:spcAft>
              <a:defRPr/>
            </a:pPr>
            <a:r>
              <a:rPr lang="ru-RU" sz="1400" dirty="0" smtClean="0">
                <a:solidFill>
                  <a:schemeClr val="tx1"/>
                </a:solidFill>
                <a:cs typeface="Arial" panose="020B0604020202020204" pitchFamily="34" charset="0"/>
              </a:rPr>
              <a:t>Всего заданий – 60</a:t>
            </a:r>
          </a:p>
        </p:txBody>
      </p:sp>
      <p:sp>
        <p:nvSpPr>
          <p:cNvPr id="68" name="Скругленный прямоугольник 67"/>
          <p:cNvSpPr/>
          <p:nvPr/>
        </p:nvSpPr>
        <p:spPr>
          <a:xfrm>
            <a:off x="714348" y="1761358"/>
            <a:ext cx="7000924" cy="42862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5" dirty="0">
                <a:solidFill>
                  <a:schemeClr val="tx1"/>
                </a:solidFill>
                <a:cs typeface="Arial" panose="020B0604020202020204" pitchFamily="34" charset="0"/>
              </a:rPr>
              <a:t>Общее время тестирования – 130 минут </a:t>
            </a:r>
            <a:r>
              <a:rPr lang="en-US" sz="1405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ru-RU" sz="1405" dirty="0">
                <a:solidFill>
                  <a:schemeClr val="tx1"/>
                </a:solidFill>
                <a:cs typeface="Arial" panose="020B0604020202020204" pitchFamily="34" charset="0"/>
              </a:rPr>
              <a:t>(2 часа 10 минут)</a:t>
            </a:r>
          </a:p>
        </p:txBody>
      </p:sp>
      <p:sp>
        <p:nvSpPr>
          <p:cNvPr id="70" name="Прямоугольник 69"/>
          <p:cNvSpPr/>
          <p:nvPr/>
        </p:nvSpPr>
        <p:spPr>
          <a:xfrm>
            <a:off x="714348" y="3000372"/>
            <a:ext cx="8143932" cy="119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-22860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kk-KZ" sz="1400" dirty="0" smtClean="0">
                <a:cs typeface="Arial" panose="020B0604020202020204" pitchFamily="34" charset="0"/>
              </a:rPr>
              <a:t>Количество тестовых заданий - 20;</a:t>
            </a:r>
          </a:p>
          <a:p>
            <a:pPr marL="0" lvl="1" indent="-228600" algn="just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kk-KZ" sz="1400" dirty="0" smtClean="0">
                <a:cs typeface="Arial" panose="020B0604020202020204" pitchFamily="34" charset="0"/>
              </a:rPr>
              <a:t>С </a:t>
            </a:r>
            <a:r>
              <a:rPr lang="ru-RU" sz="1400" dirty="0" smtClean="0">
                <a:cs typeface="Arial" panose="020B0604020202020204" pitchFamily="34" charset="0"/>
              </a:rPr>
              <a:t>выбор</a:t>
            </a:r>
            <a:r>
              <a:rPr lang="kk-KZ" sz="1400" dirty="0" smtClean="0">
                <a:cs typeface="Arial" panose="020B0604020202020204" pitchFamily="34" charset="0"/>
              </a:rPr>
              <a:t>ом</a:t>
            </a:r>
            <a:r>
              <a:rPr lang="ru-RU" sz="1400" dirty="0" smtClean="0">
                <a:cs typeface="Arial" panose="020B0604020202020204" pitchFamily="34" charset="0"/>
              </a:rPr>
              <a:t> одного </a:t>
            </a:r>
            <a:r>
              <a:rPr lang="kk-KZ" sz="1400" dirty="0" smtClean="0">
                <a:cs typeface="Arial" panose="020B0604020202020204" pitchFamily="34" charset="0"/>
              </a:rPr>
              <a:t>правильного </a:t>
            </a:r>
            <a:r>
              <a:rPr lang="ru-RU" sz="1400" dirty="0" smtClean="0">
                <a:cs typeface="Arial" panose="020B0604020202020204" pitchFamily="34" charset="0"/>
              </a:rPr>
              <a:t>ответа из 5 предложенных;</a:t>
            </a:r>
          </a:p>
          <a:p>
            <a:pPr marL="0" lvl="1" indent="-22860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kk-KZ" sz="1400" dirty="0" smtClean="0">
                <a:cs typeface="Arial" panose="020B0604020202020204" pitchFamily="34" charset="0"/>
              </a:rPr>
              <a:t>За верное выполнение тестового задания с одним правильным ответом - 1 балл, за неправильно  </a:t>
            </a:r>
          </a:p>
          <a:p>
            <a:pPr marL="0" lvl="1">
              <a:lnSpc>
                <a:spcPct val="90000"/>
              </a:lnSpc>
              <a:spcAft>
                <a:spcPct val="15000"/>
              </a:spcAft>
              <a:defRPr/>
            </a:pPr>
            <a:r>
              <a:rPr lang="kk-KZ" sz="1400" dirty="0">
                <a:cs typeface="Arial" panose="020B0604020202020204" pitchFamily="34" charset="0"/>
              </a:rPr>
              <a:t> </a:t>
            </a:r>
            <a:r>
              <a:rPr lang="kk-KZ" sz="1400" dirty="0" smtClean="0">
                <a:cs typeface="Arial" panose="020B0604020202020204" pitchFamily="34" charset="0"/>
              </a:rPr>
              <a:t>     выполненное задание - 0 баллов;</a:t>
            </a:r>
            <a:endParaRPr lang="ru-RU" sz="1400" dirty="0" smtClean="0">
              <a:cs typeface="Arial" panose="020B0604020202020204" pitchFamily="34" charset="0"/>
            </a:endParaRPr>
          </a:p>
          <a:p>
            <a:pPr marL="0" lvl="1" indent="-228600" algn="just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kk-KZ" sz="1400" dirty="0" smtClean="0">
                <a:cs typeface="Arial" panose="020B0604020202020204" pitchFamily="34" charset="0"/>
              </a:rPr>
              <a:t>Максимальный балл - 20</a:t>
            </a:r>
          </a:p>
        </p:txBody>
      </p:sp>
    </p:spTree>
    <p:extLst>
      <p:ext uri="{BB962C8B-B14F-4D97-AF65-F5344CB8AC3E}">
        <p14:creationId xmlns:p14="http://schemas.microsoft.com/office/powerpoint/2010/main" val="402457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8" descr="Образования, Школы, Университет, Стационарный, Пакет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6198" b="71901" l="85208" r="93854">
                        <a14:foregroundMark x1="89167" y1="66322" x2="89167" y2="66322"/>
                        <a14:foregroundMark x1="89479" y1="61570" x2="89479" y2="61570"/>
                        <a14:foregroundMark x1="87604" y1="60331" x2="87604" y2="60331"/>
                        <a14:foregroundMark x1="90938" y1="63843" x2="90938" y2="63843"/>
                        <a14:foregroundMark x1="91146" y1="60950" x2="91146" y2="60950"/>
                        <a14:foregroundMark x1="88021" y1="62810" x2="88021" y2="62810"/>
                        <a14:foregroundMark x1="88021" y1="62810" x2="88021" y2="62810"/>
                        <a14:foregroundMark x1="88854" y1="66322" x2="88854" y2="66322"/>
                        <a14:foregroundMark x1="88854" y1="64050" x2="88854" y2="64050"/>
                        <a14:foregroundMark x1="90938" y1="66116" x2="90938" y2="66116"/>
                        <a14:foregroundMark x1="90104" y1="66736" x2="90104" y2="66736"/>
                        <a14:foregroundMark x1="89792" y1="59091" x2="89792" y2="59091"/>
                        <a14:foregroundMark x1="88646" y1="58678" x2="88646" y2="58678"/>
                        <a14:foregroundMark x1="89479" y1="63223" x2="89479" y2="63223"/>
                        <a14:foregroundMark x1="90417" y1="62810" x2="90417" y2="62810"/>
                        <a14:foregroundMark x1="89375" y1="64463" x2="89375" y2="64463"/>
                        <a14:foregroundMark x1="87917" y1="64463" x2="87917" y2="64463"/>
                        <a14:foregroundMark x1="86771" y1="64463" x2="86771" y2="64463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4226" t="56101" r="5053" b="26313"/>
          <a:stretch/>
        </p:blipFill>
        <p:spPr bwMode="auto">
          <a:xfrm>
            <a:off x="142844" y="1714488"/>
            <a:ext cx="598220" cy="535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115616" y="214997"/>
            <a:ext cx="70567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Формат ВОУД  для </a:t>
            </a:r>
            <a:r>
              <a:rPr lang="kk-K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 класса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9" name="Picture 11" descr="Картинки по запросу галочка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2285992"/>
            <a:ext cx="301978" cy="32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8" descr="Образования, Школы, Университет, Стационарный, Пакет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5620" b="92149" l="28438" r="36979">
                        <a14:foregroundMark x1="31563" y1="81612" x2="31563" y2="81612"/>
                        <a14:foregroundMark x1="30938" y1="88017" x2="30938" y2="88017"/>
                        <a14:foregroundMark x1="31250" y1="80579" x2="31250" y2="80579"/>
                        <a14:foregroundMark x1="30938" y1="85950" x2="30938" y2="85950"/>
                        <a14:foregroundMark x1="32708" y1="87397" x2="32708" y2="87397"/>
                        <a14:foregroundMark x1="30729" y1="82231" x2="30729" y2="82231"/>
                        <a14:foregroundMark x1="31250" y1="84504" x2="31250" y2="84504"/>
                        <a14:foregroundMark x1="31563" y1="84504" x2="31563" y2="84504"/>
                        <a14:foregroundMark x1="31667" y1="79959" x2="31667" y2="79959"/>
                        <a14:foregroundMark x1="32500" y1="79959" x2="32500" y2="799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380" t="73907" r="61899" b="8507"/>
          <a:stretch/>
        </p:blipFill>
        <p:spPr bwMode="auto">
          <a:xfrm>
            <a:off x="142844" y="1142984"/>
            <a:ext cx="598220" cy="535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Прямоугольник 53"/>
          <p:cNvSpPr/>
          <p:nvPr/>
        </p:nvSpPr>
        <p:spPr>
          <a:xfrm>
            <a:off x="357158" y="642919"/>
            <a:ext cx="828680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k-KZ" sz="1500" dirty="0"/>
              <a:t>В тест включены учебные материалы в соответствии с учебными программами для общеобразовательной школы</a:t>
            </a:r>
            <a:endParaRPr lang="ru-RU" sz="1500" dirty="0"/>
          </a:p>
        </p:txBody>
      </p:sp>
      <p:pic>
        <p:nvPicPr>
          <p:cNvPr id="59" name="Picture 11" descr="Картинки по запросу галочка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2857496"/>
            <a:ext cx="301978" cy="32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Прямоугольник 61"/>
          <p:cNvSpPr/>
          <p:nvPr/>
        </p:nvSpPr>
        <p:spPr>
          <a:xfrm>
            <a:off x="357158" y="6357958"/>
            <a:ext cx="82153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ru-RU" dirty="0" smtClean="0">
                <a:solidFill>
                  <a:srgbClr val="FF0000"/>
                </a:solidFill>
                <a:latin typeface="Palatino Linotype" pitchFamily="18" charset="0"/>
                <a:cs typeface="Arial" pitchFamily="34" charset="0"/>
              </a:rPr>
              <a:t> </a:t>
            </a:r>
            <a:r>
              <a:rPr lang="ru-RU" sz="1600" dirty="0">
                <a:solidFill>
                  <a:srgbClr val="FF0000"/>
                </a:solidFill>
                <a:cs typeface="Arial" pitchFamily="34" charset="0"/>
              </a:rPr>
              <a:t>Максимальный балл по трем предметам – 100 </a:t>
            </a:r>
            <a:r>
              <a:rPr lang="en-US" sz="1600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ru-RU" sz="1600" dirty="0">
                <a:solidFill>
                  <a:srgbClr val="FF0000"/>
                </a:solidFill>
                <a:cs typeface="Arial" pitchFamily="34" charset="0"/>
              </a:rPr>
              <a:t>баллов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14348" y="1214422"/>
            <a:ext cx="8286808" cy="481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0005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405" dirty="0" smtClean="0">
                <a:cs typeface="Arial" panose="020B0604020202020204" pitchFamily="34" charset="0"/>
              </a:rPr>
              <a:t>ВОУД в 11 классах проводится по трем предметам, ежегодно определяемым </a:t>
            </a:r>
            <a:r>
              <a:rPr lang="ru-RU" sz="1405" dirty="0">
                <a:cs typeface="Arial" panose="020B0604020202020204" pitchFamily="34" charset="0"/>
              </a:rPr>
              <a:t>уполномоченным                               органом</a:t>
            </a:r>
            <a:endParaRPr lang="ru-RU" sz="1405" dirty="0" smtClean="0"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14348" y="1785926"/>
            <a:ext cx="5357834" cy="286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0005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405" dirty="0">
                <a:cs typeface="Arial" panose="020B0604020202020204" pitchFamily="34" charset="0"/>
              </a:rPr>
              <a:t>Общее время тестирования - 140 минут </a:t>
            </a:r>
            <a:r>
              <a:rPr lang="en-US" sz="1405" dirty="0">
                <a:cs typeface="Arial" panose="020B0604020202020204" pitchFamily="34" charset="0"/>
              </a:rPr>
              <a:t> </a:t>
            </a:r>
            <a:r>
              <a:rPr lang="ru-RU" sz="1405" dirty="0">
                <a:cs typeface="Arial" panose="020B0604020202020204" pitchFamily="34" charset="0"/>
              </a:rPr>
              <a:t>(2 часа 20 минут)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714348" y="2285992"/>
            <a:ext cx="1601336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0005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405" dirty="0">
                <a:cs typeface="Arial" panose="020B0604020202020204" pitchFamily="34" charset="0"/>
              </a:rPr>
              <a:t>Всего заданий - 80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714348" y="2786058"/>
            <a:ext cx="1568058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400" b="1" i="1" u="sng" dirty="0" smtClean="0">
                <a:cs typeface="Arial" panose="020B0604020202020204" pitchFamily="34" charset="0"/>
              </a:rPr>
              <a:t>Первый предмет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3286116" y="2786058"/>
            <a:ext cx="5715040" cy="119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-228600" algn="just" defTabSz="40005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kk-KZ" sz="1400" dirty="0" smtClean="0">
                <a:cs typeface="Arial" panose="020B0604020202020204" pitchFamily="34" charset="0"/>
              </a:rPr>
              <a:t>Количество тестовых заданий - 20;</a:t>
            </a:r>
          </a:p>
          <a:p>
            <a:pPr marL="0" lvl="1" indent="-228600" algn="just" defTabSz="40005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kk-KZ" sz="1400" dirty="0" smtClean="0">
                <a:cs typeface="Arial" panose="020B0604020202020204" pitchFamily="34" charset="0"/>
              </a:rPr>
              <a:t>С выбором одного правильного ответа из  5 предложенных; </a:t>
            </a:r>
          </a:p>
          <a:p>
            <a:pPr marL="0" lvl="1" indent="-228600" algn="just" defTabSz="40005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kk-KZ" sz="1400" dirty="0" smtClean="0">
                <a:cs typeface="Arial" panose="020B0604020202020204" pitchFamily="34" charset="0"/>
              </a:rPr>
              <a:t>За верное выполнение тестового задания с одним правильным </a:t>
            </a:r>
          </a:p>
          <a:p>
            <a:pPr marL="0" lvl="1" indent="-228600" algn="just" defTabSz="400050">
              <a:lnSpc>
                <a:spcPct val="90000"/>
              </a:lnSpc>
              <a:spcAft>
                <a:spcPct val="15000"/>
              </a:spcAft>
              <a:defRPr/>
            </a:pPr>
            <a:r>
              <a:rPr lang="kk-KZ" sz="1400" dirty="0" smtClean="0">
                <a:cs typeface="Arial" panose="020B0604020202020204" pitchFamily="34" charset="0"/>
              </a:rPr>
              <a:t>      ответом</a:t>
            </a:r>
            <a:r>
              <a:rPr lang="en-US" sz="1400" dirty="0" smtClean="0">
                <a:cs typeface="Arial" panose="020B0604020202020204" pitchFamily="34" charset="0"/>
              </a:rPr>
              <a:t> </a:t>
            </a:r>
            <a:r>
              <a:rPr lang="kk-KZ" sz="1400" dirty="0" smtClean="0">
                <a:cs typeface="Arial" panose="020B0604020202020204" pitchFamily="34" charset="0"/>
              </a:rPr>
              <a:t>- 1 балл, за неправильно выполненное задание - 0 баллов;</a:t>
            </a:r>
            <a:endParaRPr lang="ru-RU" sz="1400" dirty="0" smtClean="0">
              <a:cs typeface="Arial" panose="020B0604020202020204" pitchFamily="34" charset="0"/>
            </a:endParaRPr>
          </a:p>
          <a:p>
            <a:pPr marL="0" lvl="1" indent="-228600" algn="just" defTabSz="40005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kk-KZ" sz="1400" dirty="0" smtClean="0">
                <a:cs typeface="Arial" panose="020B0604020202020204" pitchFamily="34" charset="0"/>
              </a:rPr>
              <a:t>Максимальный балл -20</a:t>
            </a:r>
            <a:endParaRPr lang="ru-RU" sz="1400" dirty="0" smtClean="0">
              <a:cs typeface="Arial" panose="020B0604020202020204" pitchFamily="34" charset="0"/>
            </a:endParaRPr>
          </a:p>
        </p:txBody>
      </p:sp>
      <p:pic>
        <p:nvPicPr>
          <p:cNvPr id="28" name="Picture 11" descr="Картинки по запросу галочка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4071942"/>
            <a:ext cx="301978" cy="32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642910" y="4071942"/>
            <a:ext cx="1683474" cy="5555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400" b="1" i="1" u="sng" dirty="0" smtClean="0">
                <a:cs typeface="Arial" panose="020B0604020202020204" pitchFamily="34" charset="0"/>
              </a:rPr>
              <a:t>Второй и третий </a:t>
            </a:r>
          </a:p>
          <a:p>
            <a:pPr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400" b="1" i="1" u="sng" dirty="0" smtClean="0">
                <a:cs typeface="Arial" panose="020B0604020202020204" pitchFamily="34" charset="0"/>
              </a:rPr>
              <a:t>предметы 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3286116" y="4143380"/>
            <a:ext cx="5429288" cy="20959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-228600" algn="just" defTabSz="40005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kk-KZ" sz="1400" dirty="0" smtClean="0">
                <a:cs typeface="Arial" panose="020B0604020202020204" pitchFamily="34" charset="0"/>
              </a:rPr>
              <a:t>Количество тестовых заданий по каждому предмету - 30;</a:t>
            </a:r>
          </a:p>
          <a:p>
            <a:pPr marL="0" lvl="1" indent="-228600" algn="just" defTabSz="40005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kk-KZ" sz="1400" dirty="0" smtClean="0">
                <a:cs typeface="Arial" panose="020B0604020202020204" pitchFamily="34" charset="0"/>
              </a:rPr>
              <a:t>Из них 20 заданий (с выбором одного правильного ответа из    </a:t>
            </a:r>
            <a:r>
              <a:rPr lang="en-US" sz="1400" dirty="0" smtClean="0">
                <a:cs typeface="Arial" panose="020B0604020202020204" pitchFamily="34" charset="0"/>
              </a:rPr>
              <a:t>5 </a:t>
            </a:r>
            <a:r>
              <a:rPr lang="kk-KZ" sz="1400" dirty="0" smtClean="0">
                <a:cs typeface="Arial" panose="020B0604020202020204" pitchFamily="34" charset="0"/>
              </a:rPr>
              <a:t> </a:t>
            </a:r>
          </a:p>
          <a:p>
            <a:pPr marL="0" lvl="1" indent="-228600" algn="just" defTabSz="400050">
              <a:lnSpc>
                <a:spcPct val="90000"/>
              </a:lnSpc>
              <a:spcAft>
                <a:spcPct val="15000"/>
              </a:spcAft>
              <a:defRPr/>
            </a:pPr>
            <a:r>
              <a:rPr lang="kk-KZ" sz="1400" dirty="0" smtClean="0">
                <a:cs typeface="Arial" panose="020B0604020202020204" pitchFamily="34" charset="0"/>
              </a:rPr>
              <a:t>      предложенных) и 10 заданий (с выбором одного или нескольких  </a:t>
            </a:r>
          </a:p>
          <a:p>
            <a:pPr marL="0" lvl="1" indent="-228600" algn="just" defTabSz="400050">
              <a:lnSpc>
                <a:spcPct val="90000"/>
              </a:lnSpc>
              <a:spcAft>
                <a:spcPct val="15000"/>
              </a:spcAft>
              <a:defRPr/>
            </a:pPr>
            <a:r>
              <a:rPr lang="kk-KZ" sz="1400" dirty="0" smtClean="0">
                <a:cs typeface="Arial" panose="020B0604020202020204" pitchFamily="34" charset="0"/>
              </a:rPr>
              <a:t>      правильных ответов из </a:t>
            </a:r>
            <a:r>
              <a:rPr lang="ru-RU" sz="1400" dirty="0" smtClean="0">
                <a:cs typeface="Arial" panose="020B0604020202020204" pitchFamily="34" charset="0"/>
              </a:rPr>
              <a:t>множества предложенных</a:t>
            </a:r>
            <a:r>
              <a:rPr lang="kk-KZ" sz="1400" dirty="0" smtClean="0">
                <a:cs typeface="Arial" panose="020B0604020202020204" pitchFamily="34" charset="0"/>
              </a:rPr>
              <a:t>);</a:t>
            </a:r>
          </a:p>
          <a:p>
            <a:pPr marL="0" lvl="1" indent="-228600" algn="just" defTabSz="40005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ru-RU" sz="1400" dirty="0" smtClean="0">
                <a:cs typeface="Arial" panose="020B0604020202020204" pitchFamily="34" charset="0"/>
              </a:rPr>
              <a:t>Задания с одним правильным ответом учащийся получает 1  </a:t>
            </a:r>
          </a:p>
          <a:p>
            <a:pPr marL="0" lvl="1" indent="-228600" algn="just" defTabSz="400050">
              <a:lnSpc>
                <a:spcPct val="90000"/>
              </a:lnSpc>
              <a:spcAft>
                <a:spcPct val="15000"/>
              </a:spcAft>
              <a:defRPr/>
            </a:pPr>
            <a:r>
              <a:rPr lang="ru-RU" sz="1400" dirty="0" smtClean="0">
                <a:cs typeface="Arial" panose="020B0604020202020204" pitchFamily="34" charset="0"/>
              </a:rPr>
              <a:t>      балл, за неправильно выполненное задание - 0 баллов;</a:t>
            </a:r>
          </a:p>
          <a:p>
            <a:pPr marL="0" lvl="1" indent="-228600" algn="just" defTabSz="40005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ru-RU" sz="1400" dirty="0" smtClean="0">
                <a:cs typeface="Arial" panose="020B0604020202020204" pitchFamily="34" charset="0"/>
              </a:rPr>
              <a:t>За верное выполнение задания с одним или несколькими </a:t>
            </a:r>
          </a:p>
          <a:p>
            <a:pPr marL="0" lvl="1" indent="-228600" algn="just" defTabSz="400050">
              <a:lnSpc>
                <a:spcPct val="90000"/>
              </a:lnSpc>
              <a:spcAft>
                <a:spcPct val="15000"/>
              </a:spcAft>
              <a:defRPr/>
            </a:pPr>
            <a:r>
              <a:rPr lang="ru-RU" sz="1400" dirty="0" smtClean="0">
                <a:cs typeface="Arial" panose="020B0604020202020204" pitchFamily="34" charset="0"/>
              </a:rPr>
              <a:t>      правильными ответами учащийся получает 2 балла;</a:t>
            </a:r>
          </a:p>
          <a:p>
            <a:pPr marL="0" lvl="1" indent="-228600" algn="just" defTabSz="40005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kk-KZ" sz="1400" dirty="0" smtClean="0">
                <a:cs typeface="Arial" panose="020B0604020202020204" pitchFamily="34" charset="0"/>
              </a:rPr>
              <a:t>Максимальный балл по каждому предмету - 40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762" y="2841683"/>
            <a:ext cx="1284946" cy="84579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939" y="4137679"/>
            <a:ext cx="1284946" cy="845791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319" y="4430613"/>
            <a:ext cx="1284946" cy="845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57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7095" y="130064"/>
            <a:ext cx="7988345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700" b="1" dirty="0" smtClean="0">
                <a:cs typeface="Times New Roman" panose="02020603050405020304" pitchFamily="18" charset="0"/>
              </a:rPr>
              <a:t/>
            </a:r>
            <a:br>
              <a:rPr lang="en-US" sz="2700" b="1" dirty="0" smtClean="0">
                <a:cs typeface="Times New Roman" panose="02020603050405020304" pitchFamily="18" charset="0"/>
              </a:rPr>
            </a:br>
            <a:r>
              <a:rPr lang="en-US" sz="2700" b="1" dirty="0">
                <a:cs typeface="Times New Roman" panose="02020603050405020304" pitchFamily="18" charset="0"/>
              </a:rPr>
              <a:t/>
            </a:r>
            <a:br>
              <a:rPr lang="en-US" sz="2700" b="1" dirty="0">
                <a:cs typeface="Times New Roman" panose="02020603050405020304" pitchFamily="18" charset="0"/>
              </a:rPr>
            </a:br>
            <a:r>
              <a:rPr lang="en-US" sz="2700" b="1" dirty="0" smtClean="0">
                <a:cs typeface="Times New Roman" panose="02020603050405020304" pitchFamily="18" charset="0"/>
              </a:rPr>
              <a:t/>
            </a:r>
            <a:br>
              <a:rPr lang="en-US" sz="2700" b="1" dirty="0" smtClean="0">
                <a:cs typeface="Times New Roman" panose="02020603050405020304" pitchFamily="18" charset="0"/>
              </a:rPr>
            </a:br>
            <a:r>
              <a:rPr lang="en-US" sz="2700" b="1" dirty="0">
                <a:cs typeface="Times New Roman" panose="02020603050405020304" pitchFamily="18" charset="0"/>
              </a:rPr>
              <a:t/>
            </a:r>
            <a:br>
              <a:rPr lang="en-US" sz="2700" b="1" dirty="0">
                <a:cs typeface="Times New Roman" panose="02020603050405020304" pitchFamily="18" charset="0"/>
              </a:rPr>
            </a:br>
            <a:r>
              <a:rPr lang="en-US" sz="2700" b="1" dirty="0" smtClean="0">
                <a:cs typeface="Times New Roman" panose="02020603050405020304" pitchFamily="18" charset="0"/>
              </a:rPr>
              <a:t/>
            </a:r>
            <a:br>
              <a:rPr lang="en-US" sz="2700" b="1" dirty="0" smtClean="0">
                <a:cs typeface="Times New Roman" panose="02020603050405020304" pitchFamily="18" charset="0"/>
              </a:rPr>
            </a:br>
            <a:r>
              <a:rPr lang="en-US" sz="2700" b="1" dirty="0">
                <a:cs typeface="Times New Roman" panose="02020603050405020304" pitchFamily="18" charset="0"/>
              </a:rPr>
              <a:t/>
            </a:r>
            <a:br>
              <a:rPr lang="en-US" sz="2700" b="1" dirty="0">
                <a:cs typeface="Times New Roman" panose="02020603050405020304" pitchFamily="18" charset="0"/>
              </a:rPr>
            </a:br>
            <a:r>
              <a:rPr lang="en-US" sz="2700" b="1" dirty="0" smtClean="0">
                <a:cs typeface="Times New Roman" panose="02020603050405020304" pitchFamily="18" charset="0"/>
              </a:rPr>
              <a:t/>
            </a:r>
            <a:br>
              <a:rPr lang="en-US" sz="2700" b="1" dirty="0" smtClean="0">
                <a:cs typeface="Times New Roman" panose="02020603050405020304" pitchFamily="18" charset="0"/>
              </a:rPr>
            </a:br>
            <a:r>
              <a:rPr lang="en-US" sz="2700" b="1" dirty="0">
                <a:cs typeface="Times New Roman" panose="02020603050405020304" pitchFamily="18" charset="0"/>
              </a:rPr>
              <a:t/>
            </a:r>
            <a:br>
              <a:rPr lang="en-US" sz="2700" b="1" dirty="0">
                <a:cs typeface="Times New Roman" panose="02020603050405020304" pitchFamily="18" charset="0"/>
              </a:rPr>
            </a:br>
            <a:r>
              <a:rPr lang="en-US" sz="2700" b="1" dirty="0" smtClean="0">
                <a:cs typeface="Times New Roman" panose="02020603050405020304" pitchFamily="18" charset="0"/>
              </a:rPr>
              <a:t/>
            </a:r>
            <a:br>
              <a:rPr lang="en-US" sz="2700" b="1" dirty="0" smtClean="0">
                <a:cs typeface="Times New Roman" panose="02020603050405020304" pitchFamily="18" charset="0"/>
              </a:rPr>
            </a:br>
            <a:r>
              <a:rPr lang="en-US" sz="2700" b="1" dirty="0">
                <a:cs typeface="Times New Roman" panose="02020603050405020304" pitchFamily="18" charset="0"/>
              </a:rPr>
              <a:t/>
            </a:r>
            <a:br>
              <a:rPr lang="en-US" sz="2700" b="1" dirty="0">
                <a:cs typeface="Times New Roman" panose="02020603050405020304" pitchFamily="18" charset="0"/>
              </a:rPr>
            </a:br>
            <a:r>
              <a:rPr lang="en-US" sz="2700" b="1" dirty="0" smtClean="0">
                <a:cs typeface="Times New Roman" panose="02020603050405020304" pitchFamily="18" charset="0"/>
              </a:rPr>
              <a:t/>
            </a:r>
            <a:br>
              <a:rPr lang="en-US" sz="2700" b="1" dirty="0" smtClean="0">
                <a:cs typeface="Times New Roman" panose="02020603050405020304" pitchFamily="18" charset="0"/>
              </a:rPr>
            </a:br>
            <a:r>
              <a:rPr lang="en-US" sz="2700" b="1" dirty="0">
                <a:cs typeface="Times New Roman" panose="02020603050405020304" pitchFamily="18" charset="0"/>
              </a:rPr>
              <a:t/>
            </a:r>
            <a:br>
              <a:rPr lang="en-US" sz="2700" b="1" dirty="0">
                <a:cs typeface="Times New Roman" panose="02020603050405020304" pitchFamily="18" charset="0"/>
              </a:rPr>
            </a:br>
            <a:r>
              <a:rPr lang="en-US" sz="2700" b="1" dirty="0" smtClean="0">
                <a:cs typeface="Times New Roman" panose="02020603050405020304" pitchFamily="18" charset="0"/>
              </a:rPr>
              <a:t/>
            </a:r>
            <a:br>
              <a:rPr lang="en-US" sz="2700" b="1" dirty="0" smtClean="0">
                <a:cs typeface="Times New Roman" panose="02020603050405020304" pitchFamily="18" charset="0"/>
              </a:rPr>
            </a:br>
            <a:r>
              <a:rPr lang="en-US" sz="2700" b="1" dirty="0">
                <a:cs typeface="Times New Roman" panose="02020603050405020304" pitchFamily="18" charset="0"/>
              </a:rPr>
              <a:t/>
            </a:r>
            <a:br>
              <a:rPr lang="en-US" sz="2700" b="1" dirty="0">
                <a:cs typeface="Times New Roman" panose="02020603050405020304" pitchFamily="18" charset="0"/>
              </a:rPr>
            </a:br>
            <a:r>
              <a:rPr lang="en-US" sz="2700" b="1" dirty="0" smtClean="0">
                <a:cs typeface="Times New Roman" panose="02020603050405020304" pitchFamily="18" charset="0"/>
              </a:rPr>
              <a:t/>
            </a:r>
            <a:br>
              <a:rPr lang="en-US" sz="2700" b="1" dirty="0" smtClean="0">
                <a:cs typeface="Times New Roman" panose="02020603050405020304" pitchFamily="18" charset="0"/>
              </a:rPr>
            </a:br>
            <a:r>
              <a:rPr lang="en-US" sz="2700" b="1" dirty="0">
                <a:cs typeface="Times New Roman" panose="02020603050405020304" pitchFamily="18" charset="0"/>
              </a:rPr>
              <a:t/>
            </a:r>
            <a:br>
              <a:rPr lang="en-US" sz="2700" b="1" dirty="0">
                <a:cs typeface="Times New Roman" panose="02020603050405020304" pitchFamily="18" charset="0"/>
              </a:rPr>
            </a:br>
            <a:r>
              <a:rPr lang="en-US" sz="2700" b="1" dirty="0" smtClean="0">
                <a:cs typeface="Times New Roman" panose="02020603050405020304" pitchFamily="18" charset="0"/>
              </a:rPr>
              <a:t/>
            </a:r>
            <a:br>
              <a:rPr lang="en-US" sz="2700" b="1" dirty="0" smtClean="0">
                <a:cs typeface="Times New Roman" panose="02020603050405020304" pitchFamily="18" charset="0"/>
              </a:rPr>
            </a:br>
            <a:r>
              <a:rPr lang="en-US" sz="2700" b="1" dirty="0">
                <a:cs typeface="Times New Roman" panose="02020603050405020304" pitchFamily="18" charset="0"/>
              </a:rPr>
              <a:t/>
            </a:r>
            <a:br>
              <a:rPr lang="en-US" sz="2700" b="1" dirty="0">
                <a:cs typeface="Times New Roman" panose="02020603050405020304" pitchFamily="18" charset="0"/>
              </a:rPr>
            </a:br>
            <a:r>
              <a:rPr lang="en-US" sz="2700" b="1" dirty="0" smtClean="0">
                <a:cs typeface="Times New Roman" panose="02020603050405020304" pitchFamily="18" charset="0"/>
              </a:rPr>
              <a:t/>
            </a:r>
            <a:br>
              <a:rPr lang="en-US" sz="2700" b="1" dirty="0" smtClean="0">
                <a:cs typeface="Times New Roman" panose="02020603050405020304" pitchFamily="18" charset="0"/>
              </a:rPr>
            </a:br>
            <a:r>
              <a:rPr lang="en-US" sz="2700" b="1" dirty="0">
                <a:cs typeface="Times New Roman" panose="02020603050405020304" pitchFamily="18" charset="0"/>
              </a:rPr>
              <a:t/>
            </a:r>
            <a:br>
              <a:rPr lang="en-US" sz="2700" b="1" dirty="0">
                <a:cs typeface="Times New Roman" panose="02020603050405020304" pitchFamily="18" charset="0"/>
              </a:rPr>
            </a:br>
            <a:r>
              <a:rPr lang="en-US" sz="2700" b="1" dirty="0" smtClean="0">
                <a:cs typeface="Times New Roman" panose="02020603050405020304" pitchFamily="18" charset="0"/>
              </a:rPr>
              <a:t/>
            </a:r>
            <a:br>
              <a:rPr lang="en-US" sz="2700" b="1" dirty="0" smtClean="0">
                <a:cs typeface="Times New Roman" panose="02020603050405020304" pitchFamily="18" charset="0"/>
              </a:rPr>
            </a:br>
            <a:r>
              <a:rPr lang="en-US" sz="2700" b="1" dirty="0">
                <a:cs typeface="Times New Roman" panose="02020603050405020304" pitchFamily="18" charset="0"/>
              </a:rPr>
              <a:t/>
            </a:r>
            <a:br>
              <a:rPr lang="en-US" sz="2700" b="1" dirty="0">
                <a:cs typeface="Times New Roman" panose="02020603050405020304" pitchFamily="18" charset="0"/>
              </a:rPr>
            </a:br>
            <a:r>
              <a:rPr lang="en-US" sz="2700" b="1" dirty="0" smtClean="0">
                <a:cs typeface="Times New Roman" panose="02020603050405020304" pitchFamily="18" charset="0"/>
              </a:rPr>
              <a:t/>
            </a:r>
            <a:br>
              <a:rPr lang="en-US" sz="2700" b="1" dirty="0" smtClean="0">
                <a:cs typeface="Times New Roman" panose="02020603050405020304" pitchFamily="18" charset="0"/>
              </a:rPr>
            </a:br>
            <a:r>
              <a:rPr lang="en-US" sz="2700" b="1" dirty="0">
                <a:cs typeface="Times New Roman" panose="02020603050405020304" pitchFamily="18" charset="0"/>
              </a:rPr>
              <a:t/>
            </a:r>
            <a:br>
              <a:rPr lang="en-US" sz="2700" b="1" dirty="0">
                <a:cs typeface="Times New Roman" panose="02020603050405020304" pitchFamily="18" charset="0"/>
              </a:rPr>
            </a:br>
            <a:r>
              <a:rPr lang="en-US" sz="2700" b="1" dirty="0" smtClean="0">
                <a:cs typeface="Times New Roman" panose="02020603050405020304" pitchFamily="18" charset="0"/>
              </a:rPr>
              <a:t/>
            </a:r>
            <a:br>
              <a:rPr lang="en-US" sz="2700" b="1" dirty="0" smtClean="0">
                <a:cs typeface="Times New Roman" panose="02020603050405020304" pitchFamily="18" charset="0"/>
              </a:rPr>
            </a:br>
            <a:r>
              <a:rPr lang="en-US" sz="2700" b="1" dirty="0">
                <a:cs typeface="Times New Roman" panose="02020603050405020304" pitchFamily="18" charset="0"/>
              </a:rPr>
              <a:t/>
            </a:r>
            <a:br>
              <a:rPr lang="en-US" sz="2700" b="1" dirty="0">
                <a:cs typeface="Times New Roman" panose="02020603050405020304" pitchFamily="18" charset="0"/>
              </a:rPr>
            </a:br>
            <a:r>
              <a:rPr lang="en-US" sz="2700" b="1" dirty="0" smtClean="0">
                <a:cs typeface="Times New Roman" panose="02020603050405020304" pitchFamily="18" charset="0"/>
              </a:rPr>
              <a:t/>
            </a:r>
            <a:br>
              <a:rPr lang="en-US" sz="2700" b="1" dirty="0" smtClean="0">
                <a:cs typeface="Times New Roman" panose="02020603050405020304" pitchFamily="18" charset="0"/>
              </a:rPr>
            </a:br>
            <a:r>
              <a:rPr lang="en-US" sz="2700" b="1" dirty="0">
                <a:cs typeface="Times New Roman" panose="02020603050405020304" pitchFamily="18" charset="0"/>
              </a:rPr>
              <a:t/>
            </a:r>
            <a:br>
              <a:rPr lang="en-US" sz="2700" b="1" dirty="0">
                <a:cs typeface="Times New Roman" panose="02020603050405020304" pitchFamily="18" charset="0"/>
              </a:rPr>
            </a:br>
            <a:r>
              <a:rPr lang="en-US" sz="2700" b="1" dirty="0" smtClean="0">
                <a:cs typeface="Times New Roman" panose="02020603050405020304" pitchFamily="18" charset="0"/>
              </a:rPr>
              <a:t/>
            </a:r>
            <a:br>
              <a:rPr lang="en-US" sz="2700" b="1" dirty="0" smtClean="0">
                <a:cs typeface="Times New Roman" panose="02020603050405020304" pitchFamily="18" charset="0"/>
              </a:rPr>
            </a:br>
            <a:r>
              <a:rPr lang="en-US" sz="2700" b="1" dirty="0">
                <a:cs typeface="Times New Roman" panose="02020603050405020304" pitchFamily="18" charset="0"/>
              </a:rPr>
              <a:t/>
            </a:r>
            <a:br>
              <a:rPr lang="en-US" sz="2700" b="1" dirty="0">
                <a:cs typeface="Times New Roman" panose="02020603050405020304" pitchFamily="18" charset="0"/>
              </a:rPr>
            </a:br>
            <a:r>
              <a:rPr lang="en-US" sz="2700" b="1" dirty="0" smtClean="0">
                <a:cs typeface="Times New Roman" panose="02020603050405020304" pitchFamily="18" charset="0"/>
              </a:rPr>
              <a:t/>
            </a:r>
            <a:br>
              <a:rPr lang="en-US" sz="2700" b="1" dirty="0" smtClean="0">
                <a:cs typeface="Times New Roman" panose="02020603050405020304" pitchFamily="18" charset="0"/>
              </a:rPr>
            </a:br>
            <a:r>
              <a:rPr lang="en-US" sz="2700" b="1" dirty="0">
                <a:cs typeface="Times New Roman" panose="02020603050405020304" pitchFamily="18" charset="0"/>
              </a:rPr>
              <a:t/>
            </a:r>
            <a:br>
              <a:rPr lang="en-US" sz="2700" b="1" dirty="0">
                <a:cs typeface="Times New Roman" panose="02020603050405020304" pitchFamily="18" charset="0"/>
              </a:rPr>
            </a:br>
            <a:r>
              <a:rPr lang="en-US" sz="2700" b="1" dirty="0" smtClean="0">
                <a:cs typeface="Times New Roman" panose="02020603050405020304" pitchFamily="18" charset="0"/>
              </a:rPr>
              <a:t/>
            </a:r>
            <a:br>
              <a:rPr lang="en-US" sz="2700" b="1" dirty="0" smtClean="0">
                <a:cs typeface="Times New Roman" panose="02020603050405020304" pitchFamily="18" charset="0"/>
              </a:rPr>
            </a:br>
            <a:r>
              <a:rPr lang="en-US" sz="2700" b="1" dirty="0">
                <a:cs typeface="Times New Roman" panose="02020603050405020304" pitchFamily="18" charset="0"/>
              </a:rPr>
              <a:t/>
            </a:r>
            <a:br>
              <a:rPr lang="en-US" sz="2700" b="1" dirty="0">
                <a:cs typeface="Times New Roman" panose="02020603050405020304" pitchFamily="18" charset="0"/>
              </a:rPr>
            </a:br>
            <a:r>
              <a:rPr lang="en-US" sz="2700" b="1" dirty="0" smtClean="0">
                <a:cs typeface="Times New Roman" panose="02020603050405020304" pitchFamily="18" charset="0"/>
              </a:rPr>
              <a:t/>
            </a:r>
            <a:br>
              <a:rPr lang="en-US" sz="2700" b="1" dirty="0" smtClean="0">
                <a:cs typeface="Times New Roman" panose="02020603050405020304" pitchFamily="18" charset="0"/>
              </a:rPr>
            </a:br>
            <a:r>
              <a:rPr lang="en-US" sz="2700" b="1" dirty="0">
                <a:cs typeface="Times New Roman" panose="02020603050405020304" pitchFamily="18" charset="0"/>
              </a:rPr>
              <a:t/>
            </a:r>
            <a:br>
              <a:rPr lang="en-US" sz="2700" b="1" dirty="0">
                <a:cs typeface="Times New Roman" panose="02020603050405020304" pitchFamily="18" charset="0"/>
              </a:rPr>
            </a:br>
            <a:r>
              <a:rPr lang="en-US" sz="2700" b="1" dirty="0" smtClean="0">
                <a:cs typeface="Times New Roman" panose="02020603050405020304" pitchFamily="18" charset="0"/>
              </a:rPr>
              <a:t/>
            </a:r>
            <a:br>
              <a:rPr lang="en-US" sz="2700" b="1" dirty="0" smtClean="0">
                <a:cs typeface="Times New Roman" panose="02020603050405020304" pitchFamily="18" charset="0"/>
              </a:rPr>
            </a:br>
            <a:r>
              <a:rPr lang="en-US" sz="2700" b="1" dirty="0">
                <a:cs typeface="Times New Roman" panose="02020603050405020304" pitchFamily="18" charset="0"/>
              </a:rPr>
              <a:t/>
            </a:r>
            <a:br>
              <a:rPr lang="en-US" sz="2700" b="1" dirty="0">
                <a:cs typeface="Times New Roman" panose="02020603050405020304" pitchFamily="18" charset="0"/>
              </a:rPr>
            </a:br>
            <a:r>
              <a:rPr lang="en-US" sz="2700" b="1" dirty="0" smtClean="0">
                <a:cs typeface="Times New Roman" panose="02020603050405020304" pitchFamily="18" charset="0"/>
              </a:rPr>
              <a:t/>
            </a:r>
            <a:br>
              <a:rPr lang="en-US" sz="2700" b="1" dirty="0" smtClean="0">
                <a:cs typeface="Times New Roman" panose="02020603050405020304" pitchFamily="18" charset="0"/>
              </a:rPr>
            </a:br>
            <a:r>
              <a:rPr lang="en-US" sz="2700" b="1" dirty="0">
                <a:cs typeface="Times New Roman" panose="02020603050405020304" pitchFamily="18" charset="0"/>
              </a:rPr>
              <a:t/>
            </a:r>
            <a:br>
              <a:rPr lang="en-US" sz="2700" b="1" dirty="0">
                <a:cs typeface="Times New Roman" panose="02020603050405020304" pitchFamily="18" charset="0"/>
              </a:rPr>
            </a:br>
            <a:r>
              <a:rPr lang="en-US" sz="2700" b="1" dirty="0" smtClean="0">
                <a:cs typeface="Times New Roman" panose="02020603050405020304" pitchFamily="18" charset="0"/>
              </a:rPr>
              <a:t/>
            </a:r>
            <a:br>
              <a:rPr lang="en-US" sz="2700" b="1" dirty="0" smtClean="0">
                <a:cs typeface="Times New Roman" panose="02020603050405020304" pitchFamily="18" charset="0"/>
              </a:rPr>
            </a:br>
            <a:r>
              <a:rPr lang="en-US" sz="2700" b="1" dirty="0">
                <a:cs typeface="Times New Roman" panose="02020603050405020304" pitchFamily="18" charset="0"/>
              </a:rPr>
              <a:t/>
            </a:r>
            <a:br>
              <a:rPr lang="en-US" sz="2700" b="1" dirty="0">
                <a:cs typeface="Times New Roman" panose="02020603050405020304" pitchFamily="18" charset="0"/>
              </a:rPr>
            </a:br>
            <a:r>
              <a:rPr lang="en-US" sz="2700" b="1" dirty="0" smtClean="0">
                <a:cs typeface="Times New Roman" panose="02020603050405020304" pitchFamily="18" charset="0"/>
              </a:rPr>
              <a:t/>
            </a:r>
            <a:br>
              <a:rPr lang="en-US" sz="2700" b="1" dirty="0" smtClean="0">
                <a:cs typeface="Times New Roman" panose="02020603050405020304" pitchFamily="18" charset="0"/>
              </a:rPr>
            </a:br>
            <a:r>
              <a:rPr lang="en-US" sz="2700" b="1" dirty="0">
                <a:cs typeface="Times New Roman" panose="02020603050405020304" pitchFamily="18" charset="0"/>
              </a:rPr>
              <a:t/>
            </a:r>
            <a:br>
              <a:rPr lang="en-US" sz="2700" b="1" dirty="0">
                <a:cs typeface="Times New Roman" panose="02020603050405020304" pitchFamily="18" charset="0"/>
              </a:rPr>
            </a:br>
            <a:r>
              <a:rPr lang="en-US" sz="2700" b="1" dirty="0" smtClean="0">
                <a:cs typeface="Times New Roman" panose="02020603050405020304" pitchFamily="18" charset="0"/>
              </a:rPr>
              <a:t/>
            </a:r>
            <a:br>
              <a:rPr lang="en-US" sz="2700" b="1" dirty="0" smtClean="0">
                <a:cs typeface="Times New Roman" panose="02020603050405020304" pitchFamily="18" charset="0"/>
              </a:rPr>
            </a:br>
            <a:r>
              <a:rPr lang="en-US" sz="2700" b="1" dirty="0">
                <a:cs typeface="Times New Roman" panose="02020603050405020304" pitchFamily="18" charset="0"/>
              </a:rPr>
              <a:t/>
            </a:r>
            <a:br>
              <a:rPr lang="en-US" sz="2700" b="1" dirty="0">
                <a:cs typeface="Times New Roman" panose="02020603050405020304" pitchFamily="18" charset="0"/>
              </a:rPr>
            </a:br>
            <a:r>
              <a:rPr lang="en-US" sz="2700" b="1" dirty="0" smtClean="0">
                <a:cs typeface="Times New Roman" panose="02020603050405020304" pitchFamily="18" charset="0"/>
              </a:rPr>
              <a:t/>
            </a:r>
            <a:br>
              <a:rPr lang="en-US" sz="2700" b="1" dirty="0" smtClean="0">
                <a:cs typeface="Times New Roman" panose="02020603050405020304" pitchFamily="18" charset="0"/>
              </a:rPr>
            </a:br>
            <a:r>
              <a:rPr lang="en-US" sz="2700" b="1" dirty="0">
                <a:cs typeface="Times New Roman" panose="02020603050405020304" pitchFamily="18" charset="0"/>
              </a:rPr>
              <a:t/>
            </a:r>
            <a:br>
              <a:rPr lang="en-US" sz="2700" b="1" dirty="0">
                <a:cs typeface="Times New Roman" panose="02020603050405020304" pitchFamily="18" charset="0"/>
              </a:rPr>
            </a:br>
            <a:r>
              <a:rPr lang="en-US" sz="2700" b="1" dirty="0" smtClean="0">
                <a:cs typeface="Times New Roman" panose="02020603050405020304" pitchFamily="18" charset="0"/>
              </a:rPr>
              <a:t/>
            </a:r>
            <a:br>
              <a:rPr lang="en-US" sz="2700" b="1" dirty="0" smtClean="0">
                <a:cs typeface="Times New Roman" panose="02020603050405020304" pitchFamily="18" charset="0"/>
              </a:rPr>
            </a:br>
            <a:r>
              <a:rPr lang="en-US" sz="2700" b="1" dirty="0">
                <a:cs typeface="Times New Roman" panose="02020603050405020304" pitchFamily="18" charset="0"/>
              </a:rPr>
              <a:t/>
            </a:r>
            <a:br>
              <a:rPr lang="en-US" sz="2700" b="1" dirty="0">
                <a:cs typeface="Times New Roman" panose="02020603050405020304" pitchFamily="18" charset="0"/>
              </a:rPr>
            </a:br>
            <a:r>
              <a:rPr lang="en-US" sz="2700" b="1" dirty="0" smtClean="0">
                <a:cs typeface="Times New Roman" panose="02020603050405020304" pitchFamily="18" charset="0"/>
              </a:rPr>
              <a:t/>
            </a:r>
            <a:br>
              <a:rPr lang="en-US" sz="2700" b="1" dirty="0" smtClean="0">
                <a:cs typeface="Times New Roman" panose="02020603050405020304" pitchFamily="18" charset="0"/>
              </a:rPr>
            </a:br>
            <a:r>
              <a:rPr lang="en-US" sz="2700" b="1" dirty="0">
                <a:cs typeface="Times New Roman" panose="02020603050405020304" pitchFamily="18" charset="0"/>
              </a:rPr>
              <a:t/>
            </a:r>
            <a:br>
              <a:rPr lang="en-US" sz="2700" b="1" dirty="0">
                <a:cs typeface="Times New Roman" panose="02020603050405020304" pitchFamily="18" charset="0"/>
              </a:rPr>
            </a:br>
            <a:r>
              <a:rPr lang="en-US" sz="2700" b="1" dirty="0" smtClean="0">
                <a:cs typeface="Times New Roman" panose="02020603050405020304" pitchFamily="18" charset="0"/>
              </a:rPr>
              <a:t/>
            </a:r>
            <a:br>
              <a:rPr lang="en-US" sz="2700" b="1" dirty="0" smtClean="0">
                <a:cs typeface="Times New Roman" panose="02020603050405020304" pitchFamily="18" charset="0"/>
              </a:rPr>
            </a:br>
            <a:r>
              <a:rPr lang="en-US" sz="2700" b="1" dirty="0">
                <a:cs typeface="Times New Roman" panose="02020603050405020304" pitchFamily="18" charset="0"/>
              </a:rPr>
              <a:t/>
            </a:r>
            <a:br>
              <a:rPr lang="en-US" sz="2700" b="1" dirty="0">
                <a:cs typeface="Times New Roman" panose="02020603050405020304" pitchFamily="18" charset="0"/>
              </a:rPr>
            </a:br>
            <a:r>
              <a:rPr lang="en-US" sz="2700" b="1" dirty="0" smtClean="0">
                <a:cs typeface="Times New Roman" panose="02020603050405020304" pitchFamily="18" charset="0"/>
              </a:rPr>
              <a:t/>
            </a:r>
            <a:br>
              <a:rPr lang="en-US" sz="2700" b="1" dirty="0" smtClean="0">
                <a:cs typeface="Times New Roman" panose="02020603050405020304" pitchFamily="18" charset="0"/>
              </a:rPr>
            </a:br>
            <a:r>
              <a:rPr lang="en-US" sz="2700" b="1" dirty="0">
                <a:cs typeface="Times New Roman" panose="02020603050405020304" pitchFamily="18" charset="0"/>
              </a:rPr>
              <a:t/>
            </a:r>
            <a:br>
              <a:rPr lang="en-US" sz="2700" b="1" dirty="0">
                <a:cs typeface="Times New Roman" panose="02020603050405020304" pitchFamily="18" charset="0"/>
              </a:rPr>
            </a:br>
            <a:r>
              <a:rPr lang="en-US" sz="2700" b="1" dirty="0" smtClean="0">
                <a:cs typeface="Times New Roman" panose="02020603050405020304" pitchFamily="18" charset="0"/>
              </a:rPr>
              <a:t/>
            </a:r>
            <a:br>
              <a:rPr lang="en-US" sz="2700" b="1" dirty="0" smtClean="0">
                <a:cs typeface="Times New Roman" panose="02020603050405020304" pitchFamily="18" charset="0"/>
              </a:rPr>
            </a:br>
            <a:r>
              <a:rPr lang="en-US" sz="2700" b="1" dirty="0">
                <a:cs typeface="Times New Roman" panose="02020603050405020304" pitchFamily="18" charset="0"/>
              </a:rPr>
              <a:t/>
            </a:r>
            <a:br>
              <a:rPr lang="en-US" sz="2700" b="1" dirty="0">
                <a:cs typeface="Times New Roman" panose="02020603050405020304" pitchFamily="18" charset="0"/>
              </a:rPr>
            </a:br>
            <a:r>
              <a:rPr lang="en-US" sz="2700" b="1" dirty="0" smtClean="0">
                <a:cs typeface="Times New Roman" panose="02020603050405020304" pitchFamily="18" charset="0"/>
              </a:rPr>
              <a:t/>
            </a:r>
            <a:br>
              <a:rPr lang="en-US" sz="2700" b="1" dirty="0" smtClean="0">
                <a:cs typeface="Times New Roman" panose="02020603050405020304" pitchFamily="18" charset="0"/>
              </a:rPr>
            </a:br>
            <a:r>
              <a:rPr lang="en-US" sz="2700" b="1" dirty="0">
                <a:cs typeface="Times New Roman" panose="02020603050405020304" pitchFamily="18" charset="0"/>
              </a:rPr>
              <a:t/>
            </a:r>
            <a:br>
              <a:rPr lang="en-US" sz="2700" b="1" dirty="0">
                <a:cs typeface="Times New Roman" panose="02020603050405020304" pitchFamily="18" charset="0"/>
              </a:rPr>
            </a:br>
            <a:r>
              <a:rPr lang="en-US" sz="2700" b="1" dirty="0" smtClean="0">
                <a:cs typeface="Times New Roman" panose="02020603050405020304" pitchFamily="18" charset="0"/>
              </a:rPr>
              <a:t/>
            </a:r>
            <a:br>
              <a:rPr lang="en-US" sz="2700" b="1" dirty="0" smtClean="0">
                <a:cs typeface="Times New Roman" panose="02020603050405020304" pitchFamily="18" charset="0"/>
              </a:rPr>
            </a:br>
            <a:r>
              <a:rPr lang="en-US" sz="2700" b="1" dirty="0">
                <a:cs typeface="Times New Roman" panose="02020603050405020304" pitchFamily="18" charset="0"/>
              </a:rPr>
              <a:t/>
            </a:r>
            <a:br>
              <a:rPr lang="en-US" sz="2700" b="1" dirty="0">
                <a:cs typeface="Times New Roman" panose="02020603050405020304" pitchFamily="18" charset="0"/>
              </a:rPr>
            </a:br>
            <a:r>
              <a:rPr lang="en-US" sz="2700" b="1" dirty="0" smtClean="0">
                <a:cs typeface="Times New Roman" panose="02020603050405020304" pitchFamily="18" charset="0"/>
              </a:rPr>
              <a:t/>
            </a:r>
            <a:br>
              <a:rPr lang="en-US" sz="2700" b="1" dirty="0" smtClean="0">
                <a:cs typeface="Times New Roman" panose="02020603050405020304" pitchFamily="18" charset="0"/>
              </a:rPr>
            </a:br>
            <a:r>
              <a:rPr lang="en-US" sz="2700" b="1" dirty="0">
                <a:cs typeface="Times New Roman" panose="02020603050405020304" pitchFamily="18" charset="0"/>
              </a:rPr>
              <a:t/>
            </a:r>
            <a:br>
              <a:rPr lang="en-US" sz="2700" b="1" dirty="0">
                <a:cs typeface="Times New Roman" panose="02020603050405020304" pitchFamily="18" charset="0"/>
              </a:rPr>
            </a:br>
            <a:r>
              <a:rPr lang="en-US" sz="2700" b="1" dirty="0" smtClean="0">
                <a:cs typeface="Times New Roman" panose="02020603050405020304" pitchFamily="18" charset="0"/>
              </a:rPr>
              <a:t/>
            </a:r>
            <a:br>
              <a:rPr lang="en-US" sz="2700" b="1" dirty="0" smtClean="0">
                <a:cs typeface="Times New Roman" panose="02020603050405020304" pitchFamily="18" charset="0"/>
              </a:rPr>
            </a:br>
            <a:r>
              <a:rPr lang="en-US" sz="2700" b="1" dirty="0">
                <a:cs typeface="Times New Roman" panose="02020603050405020304" pitchFamily="18" charset="0"/>
              </a:rPr>
              <a:t/>
            </a:r>
            <a:br>
              <a:rPr lang="en-US" sz="2700" b="1" dirty="0">
                <a:cs typeface="Times New Roman" panose="02020603050405020304" pitchFamily="18" charset="0"/>
              </a:rPr>
            </a:br>
            <a:r>
              <a:rPr lang="en-US" sz="2700" b="1" dirty="0" smtClean="0">
                <a:cs typeface="Times New Roman" panose="02020603050405020304" pitchFamily="18" charset="0"/>
              </a:rPr>
              <a:t/>
            </a:r>
            <a:br>
              <a:rPr lang="en-US" sz="2700" b="1" dirty="0" smtClean="0">
                <a:cs typeface="Times New Roman" panose="02020603050405020304" pitchFamily="18" charset="0"/>
              </a:rPr>
            </a:br>
            <a:r>
              <a:rPr lang="en-US" sz="2700" b="1" dirty="0">
                <a:cs typeface="Times New Roman" panose="02020603050405020304" pitchFamily="18" charset="0"/>
              </a:rPr>
              <a:t/>
            </a:r>
            <a:br>
              <a:rPr lang="en-US" sz="2700" b="1" dirty="0">
                <a:cs typeface="Times New Roman" panose="02020603050405020304" pitchFamily="18" charset="0"/>
              </a:rPr>
            </a:br>
            <a:r>
              <a:rPr lang="en-US" sz="2700" b="1" dirty="0" smtClean="0">
                <a:cs typeface="Times New Roman" panose="02020603050405020304" pitchFamily="18" charset="0"/>
              </a:rPr>
              <a:t/>
            </a:r>
            <a:br>
              <a:rPr lang="en-US" sz="2700" b="1" dirty="0" smtClean="0">
                <a:cs typeface="Times New Roman" panose="02020603050405020304" pitchFamily="18" charset="0"/>
              </a:rPr>
            </a:br>
            <a:r>
              <a:rPr lang="en-US" sz="2700" b="1" dirty="0">
                <a:cs typeface="Times New Roman" panose="02020603050405020304" pitchFamily="18" charset="0"/>
              </a:rPr>
              <a:t/>
            </a:r>
            <a:br>
              <a:rPr lang="en-US" sz="2700" b="1" dirty="0">
                <a:cs typeface="Times New Roman" panose="02020603050405020304" pitchFamily="18" charset="0"/>
              </a:rPr>
            </a:br>
            <a:r>
              <a:rPr lang="en-US" sz="2700" b="1" dirty="0" smtClean="0">
                <a:cs typeface="Times New Roman" panose="02020603050405020304" pitchFamily="18" charset="0"/>
              </a:rPr>
              <a:t/>
            </a:r>
            <a:br>
              <a:rPr lang="en-US" sz="2700" b="1" dirty="0" smtClean="0">
                <a:cs typeface="Times New Roman" panose="02020603050405020304" pitchFamily="18" charset="0"/>
              </a:rPr>
            </a:br>
            <a:r>
              <a:rPr lang="en-US" sz="2700" b="1" dirty="0">
                <a:cs typeface="Times New Roman" panose="02020603050405020304" pitchFamily="18" charset="0"/>
              </a:rPr>
              <a:t/>
            </a:r>
            <a:br>
              <a:rPr lang="en-US" sz="2700" b="1" dirty="0">
                <a:cs typeface="Times New Roman" panose="02020603050405020304" pitchFamily="18" charset="0"/>
              </a:rPr>
            </a:br>
            <a:r>
              <a:rPr lang="en-US" sz="2700" b="1" dirty="0" smtClean="0">
                <a:cs typeface="Times New Roman" panose="02020603050405020304" pitchFamily="18" charset="0"/>
              </a:rPr>
              <a:t/>
            </a:r>
            <a:br>
              <a:rPr lang="en-US" sz="2700" b="1" dirty="0" smtClean="0">
                <a:cs typeface="Times New Roman" panose="02020603050405020304" pitchFamily="18" charset="0"/>
              </a:rPr>
            </a:br>
            <a:r>
              <a:rPr lang="en-US" sz="2700" b="1" dirty="0">
                <a:cs typeface="Times New Roman" panose="02020603050405020304" pitchFamily="18" charset="0"/>
              </a:rPr>
              <a:t/>
            </a:r>
            <a:br>
              <a:rPr lang="en-US" sz="2700" b="1" dirty="0">
                <a:cs typeface="Times New Roman" panose="02020603050405020304" pitchFamily="18" charset="0"/>
              </a:rPr>
            </a:br>
            <a:r>
              <a:rPr lang="en-US" sz="2700" b="1" dirty="0" smtClean="0">
                <a:cs typeface="Times New Roman" panose="02020603050405020304" pitchFamily="18" charset="0"/>
              </a:rPr>
              <a:t/>
            </a:r>
            <a:br>
              <a:rPr lang="en-US" sz="2700" b="1" dirty="0" smtClean="0">
                <a:cs typeface="Times New Roman" panose="02020603050405020304" pitchFamily="18" charset="0"/>
              </a:rPr>
            </a:br>
            <a:r>
              <a:rPr lang="en-US" sz="2700" b="1" dirty="0">
                <a:cs typeface="Times New Roman" panose="02020603050405020304" pitchFamily="18" charset="0"/>
              </a:rPr>
              <a:t/>
            </a:r>
            <a:br>
              <a:rPr lang="en-US" sz="2700" b="1" dirty="0">
                <a:cs typeface="Times New Roman" panose="02020603050405020304" pitchFamily="18" charset="0"/>
              </a:rPr>
            </a:br>
            <a:r>
              <a:rPr lang="en-US" sz="2700" b="1" dirty="0" smtClean="0">
                <a:cs typeface="Times New Roman" panose="02020603050405020304" pitchFamily="18" charset="0"/>
              </a:rPr>
              <a:t/>
            </a:r>
            <a:br>
              <a:rPr lang="en-US" sz="2700" b="1" dirty="0" smtClean="0">
                <a:cs typeface="Times New Roman" panose="02020603050405020304" pitchFamily="18" charset="0"/>
              </a:rPr>
            </a:br>
            <a:r>
              <a:rPr lang="en-US" sz="2700" b="1" dirty="0">
                <a:cs typeface="Times New Roman" panose="02020603050405020304" pitchFamily="18" charset="0"/>
              </a:rPr>
              <a:t/>
            </a:r>
            <a:br>
              <a:rPr lang="en-US" sz="2700" b="1" dirty="0">
                <a:cs typeface="Times New Roman" panose="02020603050405020304" pitchFamily="18" charset="0"/>
              </a:rPr>
            </a:br>
            <a:r>
              <a:rPr lang="en-US" sz="2700" b="1" dirty="0" smtClean="0">
                <a:cs typeface="Times New Roman" panose="02020603050405020304" pitchFamily="18" charset="0"/>
              </a:rPr>
              <a:t/>
            </a:r>
            <a:br>
              <a:rPr lang="en-US" sz="2700" b="1" dirty="0" smtClean="0">
                <a:cs typeface="Times New Roman" panose="02020603050405020304" pitchFamily="18" charset="0"/>
              </a:rPr>
            </a:br>
            <a:r>
              <a:rPr lang="en-US" sz="2700" b="1" dirty="0">
                <a:cs typeface="Times New Roman" panose="02020603050405020304" pitchFamily="18" charset="0"/>
              </a:rPr>
              <a:t/>
            </a:r>
            <a:br>
              <a:rPr lang="en-US" sz="2700" b="1" dirty="0">
                <a:cs typeface="Times New Roman" panose="02020603050405020304" pitchFamily="18" charset="0"/>
              </a:rPr>
            </a:br>
            <a:r>
              <a:rPr lang="en-US" sz="2700" b="1" dirty="0" smtClean="0">
                <a:cs typeface="Times New Roman" panose="02020603050405020304" pitchFamily="18" charset="0"/>
              </a:rPr>
              <a:t/>
            </a:r>
            <a:br>
              <a:rPr lang="en-US" sz="2700" b="1" dirty="0" smtClean="0">
                <a:cs typeface="Times New Roman" panose="02020603050405020304" pitchFamily="18" charset="0"/>
              </a:rPr>
            </a:br>
            <a:r>
              <a:rPr lang="en-US" sz="2700" b="1" dirty="0">
                <a:cs typeface="Times New Roman" panose="02020603050405020304" pitchFamily="18" charset="0"/>
              </a:rPr>
              <a:t/>
            </a:r>
            <a:br>
              <a:rPr lang="en-US" sz="2700" b="1" dirty="0">
                <a:cs typeface="Times New Roman" panose="02020603050405020304" pitchFamily="18" charset="0"/>
              </a:rPr>
            </a:br>
            <a:r>
              <a:rPr lang="en-US" sz="2700" b="1" dirty="0" smtClean="0">
                <a:cs typeface="Times New Roman" panose="02020603050405020304" pitchFamily="18" charset="0"/>
              </a:rPr>
              <a:t/>
            </a:r>
            <a:br>
              <a:rPr lang="en-US" sz="2700" b="1" dirty="0" smtClean="0">
                <a:cs typeface="Times New Roman" panose="02020603050405020304" pitchFamily="18" charset="0"/>
              </a:rPr>
            </a:br>
            <a:r>
              <a:rPr lang="en-US" sz="2700" b="1" dirty="0">
                <a:cs typeface="Times New Roman" panose="02020603050405020304" pitchFamily="18" charset="0"/>
              </a:rPr>
              <a:t/>
            </a:r>
            <a:br>
              <a:rPr lang="en-US" sz="2700" b="1" dirty="0">
                <a:cs typeface="Times New Roman" panose="02020603050405020304" pitchFamily="18" charset="0"/>
              </a:rPr>
            </a:br>
            <a:r>
              <a:rPr lang="en-US" sz="2700" b="1" dirty="0" smtClean="0">
                <a:cs typeface="Times New Roman" panose="02020603050405020304" pitchFamily="18" charset="0"/>
              </a:rPr>
              <a:t/>
            </a:r>
            <a:br>
              <a:rPr lang="en-US" sz="2700" b="1" dirty="0" smtClean="0">
                <a:cs typeface="Times New Roman" panose="02020603050405020304" pitchFamily="18" charset="0"/>
              </a:rPr>
            </a:br>
            <a:r>
              <a:rPr lang="en-US" sz="2700" b="1" dirty="0">
                <a:cs typeface="Times New Roman" panose="02020603050405020304" pitchFamily="18" charset="0"/>
              </a:rPr>
              <a:t/>
            </a:r>
            <a:br>
              <a:rPr lang="en-US" sz="2700" b="1" dirty="0">
                <a:cs typeface="Times New Roman" panose="02020603050405020304" pitchFamily="18" charset="0"/>
              </a:rPr>
            </a:br>
            <a:r>
              <a:rPr lang="en-US" sz="2700" b="1" dirty="0" smtClean="0">
                <a:cs typeface="Times New Roman" panose="02020603050405020304" pitchFamily="18" charset="0"/>
              </a:rPr>
              <a:t/>
            </a:r>
            <a:br>
              <a:rPr lang="en-US" sz="2700" b="1" dirty="0" smtClean="0">
                <a:cs typeface="Times New Roman" panose="02020603050405020304" pitchFamily="18" charset="0"/>
              </a:rPr>
            </a:br>
            <a:r>
              <a:rPr lang="en-US" sz="2700" b="1" dirty="0">
                <a:cs typeface="Times New Roman" panose="02020603050405020304" pitchFamily="18" charset="0"/>
              </a:rPr>
              <a:t/>
            </a:r>
            <a:br>
              <a:rPr lang="en-US" sz="2700" b="1" dirty="0">
                <a:cs typeface="Times New Roman" panose="02020603050405020304" pitchFamily="18" charset="0"/>
              </a:rPr>
            </a:br>
            <a:r>
              <a:rPr lang="en-US" sz="2700" b="1" dirty="0" smtClean="0">
                <a:cs typeface="Times New Roman" panose="02020603050405020304" pitchFamily="18" charset="0"/>
              </a:rPr>
              <a:t/>
            </a:r>
            <a:br>
              <a:rPr lang="en-US" sz="2700" b="1" dirty="0" smtClean="0">
                <a:cs typeface="Times New Roman" panose="02020603050405020304" pitchFamily="18" charset="0"/>
              </a:rPr>
            </a:br>
            <a:r>
              <a:rPr lang="en-US" sz="2700" b="1" dirty="0">
                <a:cs typeface="Times New Roman" panose="02020603050405020304" pitchFamily="18" charset="0"/>
              </a:rPr>
              <a:t/>
            </a:r>
            <a:br>
              <a:rPr lang="en-US" sz="2700" b="1" dirty="0">
                <a:cs typeface="Times New Roman" panose="02020603050405020304" pitchFamily="18" charset="0"/>
              </a:rPr>
            </a:br>
            <a:r>
              <a:rPr lang="en-US" sz="2700" b="1" dirty="0" smtClean="0">
                <a:cs typeface="Times New Roman" panose="02020603050405020304" pitchFamily="18" charset="0"/>
              </a:rPr>
              <a:t/>
            </a:r>
            <a:br>
              <a:rPr lang="en-US" sz="2700" b="1" dirty="0" smtClean="0">
                <a:cs typeface="Times New Roman" panose="02020603050405020304" pitchFamily="18" charset="0"/>
              </a:rPr>
            </a:br>
            <a:r>
              <a:rPr lang="en-US" sz="2700" b="1" dirty="0">
                <a:cs typeface="Times New Roman" panose="02020603050405020304" pitchFamily="18" charset="0"/>
              </a:rPr>
              <a:t/>
            </a:r>
            <a:br>
              <a:rPr lang="en-US" sz="2700" b="1" dirty="0">
                <a:cs typeface="Times New Roman" panose="02020603050405020304" pitchFamily="18" charset="0"/>
              </a:rPr>
            </a:br>
            <a:r>
              <a:rPr lang="en-US" sz="2700" b="1" dirty="0" smtClean="0">
                <a:cs typeface="Times New Roman" panose="02020603050405020304" pitchFamily="18" charset="0"/>
              </a:rPr>
              <a:t/>
            </a:r>
            <a:br>
              <a:rPr lang="en-US" sz="2700" b="1" dirty="0" smtClean="0">
                <a:cs typeface="Times New Roman" panose="02020603050405020304" pitchFamily="18" charset="0"/>
              </a:rPr>
            </a:br>
            <a:r>
              <a:rPr lang="en-US" sz="2700" b="1" dirty="0">
                <a:cs typeface="Times New Roman" panose="02020603050405020304" pitchFamily="18" charset="0"/>
              </a:rPr>
              <a:t/>
            </a:r>
            <a:br>
              <a:rPr lang="en-US" sz="2700" b="1" dirty="0">
                <a:cs typeface="Times New Roman" panose="02020603050405020304" pitchFamily="18" charset="0"/>
              </a:rPr>
            </a:br>
            <a:r>
              <a:rPr lang="en-US" sz="2700" b="1" dirty="0" smtClean="0">
                <a:cs typeface="Times New Roman" panose="02020603050405020304" pitchFamily="18" charset="0"/>
              </a:rPr>
              <a:t/>
            </a:r>
            <a:br>
              <a:rPr lang="en-US" sz="2700" b="1" dirty="0" smtClean="0">
                <a:cs typeface="Times New Roman" panose="02020603050405020304" pitchFamily="18" charset="0"/>
              </a:rPr>
            </a:br>
            <a:r>
              <a:rPr lang="en-US" sz="2700" b="1" dirty="0">
                <a:cs typeface="Times New Roman" panose="02020603050405020304" pitchFamily="18" charset="0"/>
              </a:rPr>
              <a:t/>
            </a:r>
            <a:br>
              <a:rPr lang="en-US" sz="2700" b="1" dirty="0">
                <a:cs typeface="Times New Roman" panose="02020603050405020304" pitchFamily="18" charset="0"/>
              </a:rPr>
            </a:br>
            <a:r>
              <a:rPr lang="en-US" sz="2700" b="1" dirty="0" smtClean="0">
                <a:cs typeface="Times New Roman" panose="02020603050405020304" pitchFamily="18" charset="0"/>
              </a:rPr>
              <a:t/>
            </a:r>
            <a:br>
              <a:rPr lang="en-US" sz="2700" b="1" dirty="0" smtClean="0">
                <a:cs typeface="Times New Roman" panose="02020603050405020304" pitchFamily="18" charset="0"/>
              </a:rPr>
            </a:br>
            <a:r>
              <a:rPr lang="en-US" sz="2700" b="1" dirty="0">
                <a:cs typeface="Times New Roman" panose="02020603050405020304" pitchFamily="18" charset="0"/>
              </a:rPr>
              <a:t/>
            </a:r>
            <a:br>
              <a:rPr lang="en-US" sz="2700" b="1" dirty="0">
                <a:cs typeface="Times New Roman" panose="02020603050405020304" pitchFamily="18" charset="0"/>
              </a:rPr>
            </a:br>
            <a:r>
              <a:rPr lang="en-US" sz="2700" b="1" dirty="0" smtClean="0">
                <a:cs typeface="Times New Roman" panose="02020603050405020304" pitchFamily="18" charset="0"/>
              </a:rPr>
              <a:t/>
            </a:r>
            <a:br>
              <a:rPr lang="en-US" sz="2700" b="1" dirty="0" smtClean="0">
                <a:cs typeface="Times New Roman" panose="02020603050405020304" pitchFamily="18" charset="0"/>
              </a:rPr>
            </a:br>
            <a:r>
              <a:rPr lang="en-US" sz="2700" b="1" dirty="0">
                <a:cs typeface="Times New Roman" panose="02020603050405020304" pitchFamily="18" charset="0"/>
              </a:rPr>
              <a:t/>
            </a:r>
            <a:br>
              <a:rPr lang="en-US" sz="2700" b="1" dirty="0">
                <a:cs typeface="Times New Roman" panose="02020603050405020304" pitchFamily="18" charset="0"/>
              </a:rPr>
            </a:br>
            <a:r>
              <a:rPr lang="en-US" sz="2700" b="1" dirty="0" smtClean="0">
                <a:cs typeface="Times New Roman" panose="02020603050405020304" pitchFamily="18" charset="0"/>
              </a:rPr>
              <a:t/>
            </a:r>
            <a:br>
              <a:rPr lang="en-US" sz="2700" b="1" dirty="0" smtClean="0">
                <a:cs typeface="Times New Roman" panose="02020603050405020304" pitchFamily="18" charset="0"/>
              </a:rPr>
            </a:br>
            <a:r>
              <a:rPr lang="en-US" sz="2700" b="1" dirty="0">
                <a:cs typeface="Times New Roman" panose="02020603050405020304" pitchFamily="18" charset="0"/>
              </a:rPr>
              <a:t/>
            </a:r>
            <a:br>
              <a:rPr lang="en-US" sz="2700" b="1" dirty="0">
                <a:cs typeface="Times New Roman" panose="02020603050405020304" pitchFamily="18" charset="0"/>
              </a:rPr>
            </a:br>
            <a:r>
              <a:rPr lang="en-US" sz="2700" b="1" dirty="0" smtClean="0">
                <a:cs typeface="Times New Roman" panose="02020603050405020304" pitchFamily="18" charset="0"/>
              </a:rPr>
              <a:t/>
            </a:r>
            <a:br>
              <a:rPr lang="en-US" sz="2700" b="1" dirty="0" smtClean="0">
                <a:cs typeface="Times New Roman" panose="02020603050405020304" pitchFamily="18" charset="0"/>
              </a:rPr>
            </a:br>
            <a:r>
              <a:rPr lang="en-US" sz="2700" b="1" dirty="0">
                <a:cs typeface="Times New Roman" panose="02020603050405020304" pitchFamily="18" charset="0"/>
              </a:rPr>
              <a:t/>
            </a:r>
            <a:br>
              <a:rPr lang="en-US" sz="2700" b="1" dirty="0">
                <a:cs typeface="Times New Roman" panose="02020603050405020304" pitchFamily="18" charset="0"/>
              </a:rPr>
            </a:br>
            <a:r>
              <a:rPr lang="en-US" sz="2700" b="1" dirty="0" smtClean="0">
                <a:cs typeface="Times New Roman" panose="02020603050405020304" pitchFamily="18" charset="0"/>
              </a:rPr>
              <a:t/>
            </a:r>
            <a:br>
              <a:rPr lang="en-US" sz="2700" b="1" dirty="0" smtClean="0">
                <a:cs typeface="Times New Roman" panose="02020603050405020304" pitchFamily="18" charset="0"/>
              </a:rPr>
            </a:br>
            <a:r>
              <a:rPr lang="en-US" sz="2700" b="1" dirty="0">
                <a:cs typeface="Times New Roman" panose="02020603050405020304" pitchFamily="18" charset="0"/>
              </a:rPr>
              <a:t/>
            </a:r>
            <a:br>
              <a:rPr lang="en-US" sz="2700" b="1" dirty="0">
                <a:cs typeface="Times New Roman" panose="02020603050405020304" pitchFamily="18" charset="0"/>
              </a:rPr>
            </a:br>
            <a:r>
              <a:rPr lang="en-US" sz="2700" b="1" dirty="0" smtClean="0">
                <a:cs typeface="Times New Roman" panose="02020603050405020304" pitchFamily="18" charset="0"/>
              </a:rPr>
              <a:t/>
            </a:r>
            <a:br>
              <a:rPr lang="en-US" sz="2700" b="1" dirty="0" smtClean="0">
                <a:cs typeface="Times New Roman" panose="02020603050405020304" pitchFamily="18" charset="0"/>
              </a:rPr>
            </a:br>
            <a:r>
              <a:rPr lang="en-US" sz="2700" b="1" dirty="0">
                <a:cs typeface="Times New Roman" panose="02020603050405020304" pitchFamily="18" charset="0"/>
              </a:rPr>
              <a:t/>
            </a:r>
            <a:br>
              <a:rPr lang="en-US" sz="2700" b="1" dirty="0">
                <a:cs typeface="Times New Roman" panose="02020603050405020304" pitchFamily="18" charset="0"/>
              </a:rPr>
            </a:br>
            <a:r>
              <a:rPr lang="en-US" sz="2700" b="1" dirty="0" smtClean="0">
                <a:cs typeface="Times New Roman" panose="02020603050405020304" pitchFamily="18" charset="0"/>
              </a:rPr>
              <a:t/>
            </a:r>
            <a:br>
              <a:rPr lang="en-US" sz="2700" b="1" dirty="0" smtClean="0">
                <a:cs typeface="Times New Roman" panose="02020603050405020304" pitchFamily="18" charset="0"/>
              </a:rPr>
            </a:br>
            <a:r>
              <a:rPr lang="en-US" sz="2700" b="1" dirty="0">
                <a:cs typeface="Times New Roman" panose="02020603050405020304" pitchFamily="18" charset="0"/>
              </a:rPr>
              <a:t/>
            </a:r>
            <a:br>
              <a:rPr lang="en-US" sz="2700" b="1" dirty="0">
                <a:cs typeface="Times New Roman" panose="02020603050405020304" pitchFamily="18" charset="0"/>
              </a:rPr>
            </a:br>
            <a:r>
              <a:rPr lang="en-US" sz="2700" b="1" dirty="0" smtClean="0">
                <a:cs typeface="Times New Roman" panose="02020603050405020304" pitchFamily="18" charset="0"/>
              </a:rPr>
              <a:t/>
            </a:r>
            <a:br>
              <a:rPr lang="en-US" sz="2700" b="1" dirty="0" smtClean="0">
                <a:cs typeface="Times New Roman" panose="02020603050405020304" pitchFamily="18" charset="0"/>
              </a:rPr>
            </a:br>
            <a:r>
              <a:rPr lang="en-US" sz="2700" b="1" dirty="0">
                <a:cs typeface="Times New Roman" panose="02020603050405020304" pitchFamily="18" charset="0"/>
              </a:rPr>
              <a:t/>
            </a:r>
            <a:br>
              <a:rPr lang="en-US" sz="2700" b="1" dirty="0">
                <a:cs typeface="Times New Roman" panose="02020603050405020304" pitchFamily="18" charset="0"/>
              </a:rPr>
            </a:br>
            <a:r>
              <a:rPr lang="en-US" sz="2700" b="1" dirty="0" smtClean="0">
                <a:cs typeface="Times New Roman" panose="02020603050405020304" pitchFamily="18" charset="0"/>
              </a:rPr>
              <a:t/>
            </a:r>
            <a:br>
              <a:rPr lang="en-US" sz="2700" b="1" dirty="0" smtClean="0">
                <a:cs typeface="Times New Roman" panose="02020603050405020304" pitchFamily="18" charset="0"/>
              </a:rPr>
            </a:br>
            <a:r>
              <a:rPr lang="en-US" sz="2700" b="1" dirty="0">
                <a:cs typeface="Times New Roman" panose="02020603050405020304" pitchFamily="18" charset="0"/>
              </a:rPr>
              <a:t/>
            </a:r>
            <a:br>
              <a:rPr lang="en-US" sz="2700" b="1" dirty="0">
                <a:cs typeface="Times New Roman" panose="02020603050405020304" pitchFamily="18" charset="0"/>
              </a:rPr>
            </a:br>
            <a:r>
              <a:rPr lang="en-US" sz="2700" b="1" dirty="0" smtClean="0">
                <a:cs typeface="Times New Roman" panose="02020603050405020304" pitchFamily="18" charset="0"/>
              </a:rPr>
              <a:t/>
            </a:r>
            <a:br>
              <a:rPr lang="en-US" sz="2700" b="1" dirty="0" smtClean="0">
                <a:cs typeface="Times New Roman" panose="02020603050405020304" pitchFamily="18" charset="0"/>
              </a:rPr>
            </a:br>
            <a:r>
              <a:rPr lang="en-US" sz="2700" b="1" dirty="0">
                <a:cs typeface="Times New Roman" panose="02020603050405020304" pitchFamily="18" charset="0"/>
              </a:rPr>
              <a:t/>
            </a:r>
            <a:br>
              <a:rPr lang="en-US" sz="2700" b="1" dirty="0">
                <a:cs typeface="Times New Roman" panose="02020603050405020304" pitchFamily="18" charset="0"/>
              </a:rPr>
            </a:br>
            <a:r>
              <a:rPr lang="en-US" sz="2700" b="1" dirty="0" smtClean="0">
                <a:cs typeface="Times New Roman" panose="02020603050405020304" pitchFamily="18" charset="0"/>
              </a:rPr>
              <a:t/>
            </a:r>
            <a:br>
              <a:rPr lang="en-US" sz="2700" b="1" dirty="0" smtClean="0">
                <a:cs typeface="Times New Roman" panose="02020603050405020304" pitchFamily="18" charset="0"/>
              </a:rPr>
            </a:br>
            <a:r>
              <a:rPr lang="en-US" sz="2700" b="1" dirty="0">
                <a:cs typeface="Times New Roman" panose="02020603050405020304" pitchFamily="18" charset="0"/>
              </a:rPr>
              <a:t/>
            </a:r>
            <a:br>
              <a:rPr lang="en-US" sz="2700" b="1" dirty="0">
                <a:cs typeface="Times New Roman" panose="02020603050405020304" pitchFamily="18" charset="0"/>
              </a:rPr>
            </a:br>
            <a:r>
              <a:rPr lang="en-US" sz="2700" b="1" dirty="0" smtClean="0">
                <a:cs typeface="Times New Roman" panose="02020603050405020304" pitchFamily="18" charset="0"/>
              </a:rPr>
              <a:t/>
            </a:r>
            <a:br>
              <a:rPr lang="en-US" sz="2700" b="1" dirty="0" smtClean="0">
                <a:cs typeface="Times New Roman" panose="02020603050405020304" pitchFamily="18" charset="0"/>
              </a:rPr>
            </a:br>
            <a:r>
              <a:rPr lang="en-US" sz="2700" b="1" dirty="0" smtClean="0">
                <a:cs typeface="Times New Roman" panose="02020603050405020304" pitchFamily="18" charset="0"/>
              </a:rPr>
              <a:t/>
            </a:r>
            <a:br>
              <a:rPr lang="en-US" sz="2700" b="1" dirty="0" smtClean="0">
                <a:cs typeface="Times New Roman" panose="02020603050405020304" pitchFamily="18" charset="0"/>
              </a:rPr>
            </a:br>
            <a:r>
              <a:rPr lang="en-US" sz="2700" b="1" dirty="0">
                <a:cs typeface="Times New Roman" panose="02020603050405020304" pitchFamily="18" charset="0"/>
              </a:rPr>
              <a:t> </a:t>
            </a:r>
            <a:r>
              <a:rPr lang="en-US" sz="2700" b="1" dirty="0" smtClean="0">
                <a:cs typeface="Times New Roman" panose="02020603050405020304" pitchFamily="18" charset="0"/>
              </a:rPr>
              <a:t>                                                                                         </a:t>
            </a:r>
            <a:br>
              <a:rPr lang="en-US" sz="2700" b="1" dirty="0" smtClean="0">
                <a:cs typeface="Times New Roman" panose="02020603050405020304" pitchFamily="18" charset="0"/>
              </a:rPr>
            </a:br>
            <a:r>
              <a:rPr lang="en-US" sz="2700" b="1" dirty="0">
                <a:cs typeface="Times New Roman" panose="02020603050405020304" pitchFamily="18" charset="0"/>
              </a:rPr>
              <a:t> </a:t>
            </a:r>
            <a:r>
              <a:rPr lang="en-US" sz="2700" b="1" dirty="0" smtClean="0">
                <a:cs typeface="Times New Roman" panose="02020603050405020304" pitchFamily="18" charset="0"/>
              </a:rPr>
              <a:t>                                                                                                    </a:t>
            </a:r>
            <a:br>
              <a:rPr lang="en-US" sz="2700" b="1" dirty="0" smtClean="0">
                <a:cs typeface="Times New Roman" panose="02020603050405020304" pitchFamily="18" charset="0"/>
              </a:rPr>
            </a:br>
            <a:r>
              <a:rPr lang="en-US" sz="2700" b="1" dirty="0">
                <a:cs typeface="Times New Roman" panose="02020603050405020304" pitchFamily="18" charset="0"/>
              </a:rPr>
              <a:t/>
            </a:r>
            <a:br>
              <a:rPr lang="en-US" sz="2700" b="1" dirty="0">
                <a:cs typeface="Times New Roman" panose="02020603050405020304" pitchFamily="18" charset="0"/>
              </a:rPr>
            </a:br>
            <a:r>
              <a:rPr lang="en-US" sz="2700" b="1" dirty="0" smtClean="0">
                <a:cs typeface="Times New Roman" panose="02020603050405020304" pitchFamily="18" charset="0"/>
              </a:rPr>
              <a:t/>
            </a:r>
            <a:br>
              <a:rPr lang="en-US" sz="2700" b="1" dirty="0" smtClean="0">
                <a:cs typeface="Times New Roman" panose="02020603050405020304" pitchFamily="18" charset="0"/>
              </a:rPr>
            </a:br>
            <a:endParaRPr lang="ru-RU" sz="2000" dirty="0"/>
          </a:p>
        </p:txBody>
      </p:sp>
      <p:pic>
        <p:nvPicPr>
          <p:cNvPr id="7" name="Picture 2" descr="C:\Users\a.khaidarova\Desktop\Новый точечный рисунок (2)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491" y="2987126"/>
            <a:ext cx="4786346" cy="57150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8" name="Скругленный прямоугольник 7"/>
          <p:cNvSpPr/>
          <p:nvPr/>
        </p:nvSpPr>
        <p:spPr>
          <a:xfrm>
            <a:off x="567095" y="2190674"/>
            <a:ext cx="8315325" cy="56356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kk-KZ" sz="1600" dirty="0" smtClean="0">
                <a:solidFill>
                  <a:schemeClr val="tx1"/>
                </a:solidFill>
                <a:cs typeface="Times New Roman" pitchFamily="18" charset="0"/>
              </a:rPr>
              <a:t>                                                                             </a:t>
            </a:r>
            <a:endParaRPr lang="kk-KZ" sz="1600" dirty="0">
              <a:solidFill>
                <a:schemeClr val="tx1"/>
              </a:solidFill>
              <a:cs typeface="Times New Roman" pitchFamily="18" charset="0"/>
            </a:endParaRPr>
          </a:p>
          <a:p>
            <a:pPr algn="ctr">
              <a:defRPr/>
            </a:pPr>
            <a:r>
              <a:rPr lang="kk-KZ" sz="1600" dirty="0" smtClean="0">
                <a:solidFill>
                  <a:schemeClr val="tx1"/>
                </a:solidFill>
                <a:cs typeface="Times New Roman" pitchFamily="18" charset="0"/>
              </a:rPr>
              <a:t>                                                                       </a:t>
            </a:r>
            <a:r>
              <a:rPr lang="kk-KZ" sz="1600" b="1" dirty="0" smtClean="0">
                <a:solidFill>
                  <a:schemeClr val="tx1"/>
                </a:solidFill>
                <a:cs typeface="Times New Roman" pitchFamily="18" charset="0"/>
              </a:rPr>
              <a:t>  </a:t>
            </a:r>
          </a:p>
          <a:p>
            <a:pPr algn="ctr">
              <a:defRPr/>
            </a:pPr>
            <a:endParaRPr lang="ru-RU" sz="1600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cs typeface="Times New Roman" pitchFamily="18" charset="0"/>
              </a:rPr>
              <a:t>Если </a:t>
            </a:r>
            <a:r>
              <a:rPr lang="ru-RU" sz="1400" dirty="0">
                <a:solidFill>
                  <a:schemeClr val="tx1"/>
                </a:solidFill>
                <a:cs typeface="Times New Roman" pitchFamily="18" charset="0"/>
              </a:rPr>
              <a:t>в тестовом задании </a:t>
            </a:r>
            <a:r>
              <a:rPr lang="ru-RU" sz="1400" dirty="0" smtClean="0">
                <a:solidFill>
                  <a:schemeClr val="tx1"/>
                </a:solidFill>
                <a:cs typeface="Times New Roman" pitchFamily="18" charset="0"/>
              </a:rPr>
              <a:t>один правильный ответ и </a:t>
            </a:r>
            <a:r>
              <a:rPr lang="ru-RU" sz="1400" dirty="0">
                <a:solidFill>
                  <a:schemeClr val="tx1"/>
                </a:solidFill>
                <a:cs typeface="Times New Roman" pitchFamily="18" charset="0"/>
              </a:rPr>
              <a:t>тестируемый выбрал </a:t>
            </a:r>
            <a:r>
              <a:rPr lang="ru-RU" sz="1400" b="1" dirty="0" smtClean="0">
                <a:solidFill>
                  <a:schemeClr val="tx1"/>
                </a:solidFill>
                <a:cs typeface="Times New Roman" pitchFamily="18" charset="0"/>
              </a:rPr>
              <a:t>его верно</a:t>
            </a:r>
            <a:r>
              <a:rPr lang="ru-RU" sz="1400" dirty="0">
                <a:solidFill>
                  <a:schemeClr val="tx1"/>
                </a:solidFill>
                <a:cs typeface="Times New Roman" pitchFamily="18" charset="0"/>
              </a:rPr>
              <a:t>, то за это задание присуждается </a:t>
            </a:r>
            <a:r>
              <a:rPr lang="ru-RU" sz="1400" b="1" dirty="0">
                <a:solidFill>
                  <a:schemeClr val="tx1"/>
                </a:solidFill>
                <a:cs typeface="Times New Roman" pitchFamily="18" charset="0"/>
              </a:rPr>
              <a:t>два балла</a:t>
            </a:r>
            <a:r>
              <a:rPr lang="kk-KZ" sz="1400" dirty="0">
                <a:solidFill>
                  <a:schemeClr val="tx1"/>
                </a:solidFill>
                <a:cs typeface="Times New Roman" pitchFamily="18" charset="0"/>
              </a:rPr>
              <a:t>.</a:t>
            </a:r>
            <a:endParaRPr lang="ru-RU" sz="1400" dirty="0">
              <a:solidFill>
                <a:schemeClr val="tx1"/>
              </a:solidFill>
              <a:cs typeface="Times New Roman" pitchFamily="18" charset="0"/>
            </a:endParaRPr>
          </a:p>
          <a:p>
            <a:pPr algn="ctr">
              <a:defRPr/>
            </a:pPr>
            <a:endParaRPr lang="kk-KZ" sz="1600" dirty="0">
              <a:solidFill>
                <a:schemeClr val="tx1"/>
              </a:solidFill>
              <a:cs typeface="Times New Roman" pitchFamily="18" charset="0"/>
            </a:endParaRPr>
          </a:p>
          <a:p>
            <a:pPr algn="ctr">
              <a:defRPr/>
            </a:pPr>
            <a:endParaRPr lang="kk-KZ" sz="1600" dirty="0">
              <a:solidFill>
                <a:schemeClr val="tx1"/>
              </a:solidFill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67095" y="3771879"/>
            <a:ext cx="8315325" cy="58737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cs typeface="Times New Roman" pitchFamily="18" charset="0"/>
              </a:rPr>
              <a:t>Если в тестовом задании один правильный ответ и тестируемый выбрал </a:t>
            </a:r>
            <a:r>
              <a:rPr lang="ru-RU" sz="1400" dirty="0" smtClean="0">
                <a:solidFill>
                  <a:schemeClr val="tx1"/>
                </a:solidFill>
                <a:cs typeface="Times New Roman" pitchFamily="18" charset="0"/>
              </a:rPr>
              <a:t>его верно</a:t>
            </a:r>
            <a:r>
              <a:rPr lang="ru-RU" sz="1400" dirty="0">
                <a:solidFill>
                  <a:schemeClr val="tx1"/>
                </a:solidFill>
                <a:cs typeface="Times New Roman" pitchFamily="18" charset="0"/>
              </a:rPr>
              <a:t>, </a:t>
            </a:r>
            <a:r>
              <a:rPr lang="ru-RU" sz="1400" dirty="0" smtClean="0">
                <a:solidFill>
                  <a:schemeClr val="tx1"/>
                </a:solidFill>
                <a:cs typeface="Times New Roman" pitchFamily="18" charset="0"/>
              </a:rPr>
              <a:t>но закрасил еще один неправильный ответ, то за это задание присуждается </a:t>
            </a:r>
            <a:r>
              <a:rPr lang="ru-RU" sz="1400" b="1" dirty="0" smtClean="0">
                <a:solidFill>
                  <a:schemeClr val="tx1"/>
                </a:solidFill>
                <a:cs typeface="Times New Roman" pitchFamily="18" charset="0"/>
              </a:rPr>
              <a:t>один</a:t>
            </a:r>
            <a:r>
              <a:rPr lang="ru-RU" sz="1400" dirty="0" smtClean="0">
                <a:solidFill>
                  <a:schemeClr val="tx1"/>
                </a:solidFill>
                <a:cs typeface="Times New Roman" pitchFamily="18" charset="0"/>
              </a:rPr>
              <a:t> балл.</a:t>
            </a:r>
            <a:endParaRPr lang="ru-RU" sz="1400" dirty="0">
              <a:solidFill>
                <a:schemeClr val="tx1"/>
              </a:solidFill>
              <a:cs typeface="Times New Roman" pitchFamily="18" charset="0"/>
            </a:endParaRPr>
          </a:p>
        </p:txBody>
      </p:sp>
      <p:pic>
        <p:nvPicPr>
          <p:cNvPr id="10" name="Picture 3" descr="C:\Users\a.khaidarova\Desktop\рп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292" y="4415937"/>
            <a:ext cx="4879247" cy="66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565507" y="5517232"/>
            <a:ext cx="8316913" cy="41565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cs typeface="Times New Roman" pitchFamily="18" charset="0"/>
              </a:rPr>
              <a:t>В остальных случаях – </a:t>
            </a:r>
            <a:r>
              <a:rPr lang="ru-RU" sz="1400" b="1" dirty="0" smtClean="0">
                <a:solidFill>
                  <a:schemeClr val="tx1"/>
                </a:solidFill>
                <a:cs typeface="Times New Roman" pitchFamily="18" charset="0"/>
              </a:rPr>
              <a:t>ноль баллов</a:t>
            </a:r>
            <a:endParaRPr lang="ru-RU" sz="14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3" y="41468"/>
            <a:ext cx="83153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Оценивание тестовых заданий </a:t>
            </a:r>
            <a:r>
              <a:rPr lang="kk-KZ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с </a:t>
            </a:r>
            <a:r>
              <a:rPr lang="kk-K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одним или несколькими </a:t>
            </a:r>
            <a:endParaRPr lang="kk-KZ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algn="ctr"/>
            <a:r>
              <a:rPr lang="kk-KZ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правильными </a:t>
            </a:r>
            <a:r>
              <a:rPr lang="kk-K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ответами </a:t>
            </a:r>
            <a:r>
              <a:rPr lang="kk-KZ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 </a:t>
            </a:r>
          </a:p>
          <a:p>
            <a:pPr algn="ctr"/>
            <a:r>
              <a:rPr lang="kk-KZ" sz="1600" b="1" i="1" dirty="0" smtClean="0">
                <a:cs typeface="Times New Roman" panose="02020603050405020304" pitchFamily="18" charset="0"/>
              </a:rPr>
              <a:t>(</a:t>
            </a:r>
            <a:r>
              <a:rPr lang="kk-KZ" sz="1600" b="1" i="1" dirty="0">
                <a:cs typeface="Times New Roman" panose="02020603050405020304" pitchFamily="18" charset="0"/>
              </a:rPr>
              <a:t>для  </a:t>
            </a:r>
            <a:r>
              <a:rPr lang="kk-KZ" sz="1600" b="1" i="1" dirty="0" smtClean="0">
                <a:cs typeface="Times New Roman" panose="02020603050405020304" pitchFamily="18" charset="0"/>
              </a:rPr>
              <a:t>9х классов по второму предмету,</a:t>
            </a:r>
          </a:p>
          <a:p>
            <a:pPr algn="ctr"/>
            <a:r>
              <a:rPr lang="kk-KZ" sz="1600" b="1" i="1" dirty="0" smtClean="0">
                <a:cs typeface="Times New Roman" panose="02020603050405020304" pitchFamily="18" charset="0"/>
              </a:rPr>
              <a:t>для 11х классов по второму и третьему предмету)</a:t>
            </a:r>
            <a:r>
              <a:rPr lang="ru-RU" sz="2200" dirty="0"/>
              <a:t/>
            </a:r>
            <a:br>
              <a:rPr lang="ru-RU" sz="2200" dirty="0"/>
            </a:br>
            <a:endParaRPr lang="ru-RU" sz="2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565742" y="1463806"/>
            <a:ext cx="8275638" cy="50006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rmAutofit fontScale="25000" lnSpcReduction="20000"/>
          </a:bodyPr>
          <a:lstStyle/>
          <a:p>
            <a:pPr algn="ctr">
              <a:defRPr/>
            </a:pPr>
            <a:r>
              <a:rPr lang="kk-KZ" sz="14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kk-KZ" sz="1400" dirty="0" smtClean="0">
                <a:solidFill>
                  <a:schemeClr val="tx1"/>
                </a:solidFill>
                <a:cs typeface="Times New Roman" pitchFamily="18" charset="0"/>
              </a:rPr>
              <a:t>                                                                            </a:t>
            </a:r>
            <a:endParaRPr lang="kk-KZ" sz="1400" dirty="0">
              <a:solidFill>
                <a:schemeClr val="tx1"/>
              </a:solidFill>
              <a:cs typeface="Times New Roman" pitchFamily="18" charset="0"/>
            </a:endParaRPr>
          </a:p>
          <a:p>
            <a:pPr algn="ctr">
              <a:defRPr/>
            </a:pPr>
            <a:r>
              <a:rPr lang="kk-KZ" sz="1400" dirty="0">
                <a:solidFill>
                  <a:schemeClr val="tx1"/>
                </a:solidFill>
                <a:cs typeface="Times New Roman" pitchFamily="18" charset="0"/>
              </a:rPr>
              <a:t>                                                                       </a:t>
            </a:r>
            <a:r>
              <a:rPr lang="kk-KZ" sz="1400" b="1" dirty="0" smtClean="0">
                <a:solidFill>
                  <a:schemeClr val="tx1"/>
                </a:solidFill>
                <a:cs typeface="Times New Roman" pitchFamily="18" charset="0"/>
              </a:rPr>
              <a:t>  </a:t>
            </a:r>
            <a:endParaRPr lang="kk-KZ" sz="1400" b="1" dirty="0">
              <a:solidFill>
                <a:schemeClr val="tx1"/>
              </a:solidFill>
              <a:cs typeface="Times New Roman" pitchFamily="18" charset="0"/>
            </a:endParaRPr>
          </a:p>
          <a:p>
            <a:pPr marL="0" algn="ctr">
              <a:defRPr/>
            </a:pPr>
            <a:endParaRPr lang="ru-RU" sz="6400" dirty="0">
              <a:solidFill>
                <a:schemeClr val="tx1"/>
              </a:solidFill>
              <a:cs typeface="Times New Roman" pitchFamily="18" charset="0"/>
            </a:endParaRPr>
          </a:p>
          <a:p>
            <a:pPr marL="0" algn="ctr">
              <a:buNone/>
              <a:defRPr/>
            </a:pPr>
            <a:r>
              <a:rPr lang="ru-RU" sz="5600" dirty="0">
                <a:solidFill>
                  <a:schemeClr val="tx1"/>
                </a:solidFill>
                <a:cs typeface="Times New Roman" pitchFamily="18" charset="0"/>
              </a:rPr>
              <a:t>Если в тестовом задании </a:t>
            </a:r>
            <a:r>
              <a:rPr lang="ru-RU" sz="5600" dirty="0" smtClean="0">
                <a:solidFill>
                  <a:schemeClr val="tx1"/>
                </a:solidFill>
                <a:cs typeface="Times New Roman" pitchFamily="18" charset="0"/>
              </a:rPr>
              <a:t>два </a:t>
            </a:r>
            <a:r>
              <a:rPr lang="ru-RU" sz="5600" dirty="0">
                <a:solidFill>
                  <a:schemeClr val="tx1"/>
                </a:solidFill>
                <a:cs typeface="Times New Roman" pitchFamily="18" charset="0"/>
              </a:rPr>
              <a:t>правильных ответа и тестируемый выбрал все </a:t>
            </a:r>
            <a:r>
              <a:rPr lang="ru-RU" sz="5600" dirty="0" smtClean="0">
                <a:solidFill>
                  <a:schemeClr val="tx1"/>
                </a:solidFill>
                <a:cs typeface="Times New Roman" pitchFamily="18" charset="0"/>
              </a:rPr>
              <a:t>2 </a:t>
            </a:r>
            <a:r>
              <a:rPr lang="ru-RU" sz="5600" dirty="0">
                <a:solidFill>
                  <a:schemeClr val="tx1"/>
                </a:solidFill>
                <a:cs typeface="Times New Roman" pitchFamily="18" charset="0"/>
              </a:rPr>
              <a:t>ответа верно, то за это задание присуждается </a:t>
            </a:r>
            <a:r>
              <a:rPr lang="ru-RU" sz="5600" b="1" dirty="0">
                <a:solidFill>
                  <a:schemeClr val="tx1"/>
                </a:solidFill>
                <a:cs typeface="Times New Roman" pitchFamily="18" charset="0"/>
              </a:rPr>
              <a:t>два балла</a:t>
            </a:r>
            <a:r>
              <a:rPr lang="kk-KZ" sz="5600" dirty="0">
                <a:solidFill>
                  <a:schemeClr val="tx1"/>
                </a:solidFill>
                <a:cs typeface="Times New Roman" pitchFamily="18" charset="0"/>
              </a:rPr>
              <a:t>.</a:t>
            </a:r>
            <a:endParaRPr lang="ru-RU" sz="5600" dirty="0">
              <a:solidFill>
                <a:schemeClr val="tx1"/>
              </a:solidFill>
              <a:cs typeface="Times New Roman" pitchFamily="18" charset="0"/>
            </a:endParaRPr>
          </a:p>
          <a:p>
            <a:pPr algn="ctr">
              <a:defRPr/>
            </a:pPr>
            <a:endParaRPr lang="kk-KZ" sz="1400" dirty="0">
              <a:solidFill>
                <a:schemeClr val="tx1"/>
              </a:solidFill>
              <a:cs typeface="Times New Roman" pitchFamily="18" charset="0"/>
            </a:endParaRPr>
          </a:p>
          <a:p>
            <a:pPr algn="ctr">
              <a:defRPr/>
            </a:pPr>
            <a:endParaRPr lang="kk-KZ" sz="1400" dirty="0">
              <a:solidFill>
                <a:schemeClr val="tx1"/>
              </a:solidFill>
              <a:cs typeface="Times New Roman" pitchFamily="18" charset="0"/>
            </a:endParaRPr>
          </a:p>
          <a:p>
            <a:pPr>
              <a:defRPr/>
            </a:pPr>
            <a:endParaRPr lang="ru-RU" sz="1400" dirty="0">
              <a:solidFill>
                <a:schemeClr val="tx1"/>
              </a:solidFill>
              <a:cs typeface="Times New Roman" pitchFamily="18" charset="0"/>
            </a:endParaRPr>
          </a:p>
        </p:txBody>
      </p:sp>
      <p:pic>
        <p:nvPicPr>
          <p:cNvPr id="5" name="Picture 2" descr="C:\Users\a.khaidarova\Desktop\прапр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758" y="2028074"/>
            <a:ext cx="3535626" cy="446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565742" y="2671016"/>
            <a:ext cx="8275638" cy="68267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cs typeface="Times New Roman" pitchFamily="18" charset="0"/>
              </a:rPr>
              <a:t>Если в тестовом задании два правильных ответа и тестируемый </a:t>
            </a:r>
            <a:r>
              <a:rPr lang="ru-RU" sz="1400" dirty="0" smtClean="0">
                <a:solidFill>
                  <a:schemeClr val="tx1"/>
                </a:solidFill>
                <a:cs typeface="Times New Roman" pitchFamily="18" charset="0"/>
              </a:rPr>
              <a:t>выбрал только 1 ответ верно/закрасил 1 ответ верно и 1 ответ неверно или закрасил все 2 ответа верно и закрасил один неправильный ответ,</a:t>
            </a:r>
            <a:r>
              <a:rPr lang="ru-RU" sz="1400" b="1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cs typeface="Times New Roman" pitchFamily="18" charset="0"/>
              </a:rPr>
              <a:t>то получает </a:t>
            </a:r>
            <a:r>
              <a:rPr lang="ru-RU" sz="1400" b="1" dirty="0">
                <a:solidFill>
                  <a:schemeClr val="tx1"/>
                </a:solidFill>
                <a:cs typeface="Times New Roman" pitchFamily="18" charset="0"/>
              </a:rPr>
              <a:t>один </a:t>
            </a:r>
            <a:r>
              <a:rPr lang="ru-RU" sz="1400" b="1" dirty="0" smtClean="0">
                <a:solidFill>
                  <a:schemeClr val="tx1"/>
                </a:solidFill>
                <a:cs typeface="Times New Roman" pitchFamily="18" charset="0"/>
              </a:rPr>
              <a:t>балл</a:t>
            </a:r>
            <a:r>
              <a:rPr lang="ru-RU" sz="1600" b="1" dirty="0" smtClean="0">
                <a:solidFill>
                  <a:schemeClr val="tx1"/>
                </a:solidFill>
                <a:cs typeface="Times New Roman" pitchFamily="18" charset="0"/>
              </a:rPr>
              <a:t>.</a:t>
            </a:r>
            <a:endParaRPr lang="ru-RU" sz="1600" dirty="0">
              <a:solidFill>
                <a:schemeClr val="tx1"/>
              </a:solidFill>
              <a:cs typeface="Times New Roman" pitchFamily="18" charset="0"/>
            </a:endParaRPr>
          </a:p>
        </p:txBody>
      </p:sp>
      <p:pic>
        <p:nvPicPr>
          <p:cNvPr id="7" name="Picture 3" descr="C:\Users\a.khaidarova\Desktop\аррапр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494" y="3456834"/>
            <a:ext cx="3546554" cy="451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.khaidarova\Desktop\пвар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774" y="3456834"/>
            <a:ext cx="3397572" cy="426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Users\a.khaidarova\Desktop\првапр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634" y="3956900"/>
            <a:ext cx="3456384" cy="463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565742" y="4510679"/>
            <a:ext cx="8275638" cy="47217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cs typeface="Times New Roman" pitchFamily="18" charset="0"/>
              </a:rPr>
              <a:t>Если в тестовом задании два правильных ответа и тестируемый </a:t>
            </a:r>
            <a:r>
              <a:rPr lang="ru-RU" sz="1400" dirty="0" smtClean="0">
                <a:solidFill>
                  <a:schemeClr val="tx1"/>
                </a:solidFill>
                <a:cs typeface="Times New Roman" pitchFamily="18" charset="0"/>
              </a:rPr>
              <a:t>выбрал только 1 ответ верно и закрасил два неправильных ответа,</a:t>
            </a:r>
            <a:r>
              <a:rPr lang="ru-RU" sz="1400" b="1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cs typeface="Times New Roman" pitchFamily="18" charset="0"/>
              </a:rPr>
              <a:t>то получает </a:t>
            </a:r>
            <a:r>
              <a:rPr lang="kk-KZ" sz="1400" b="1" dirty="0" smtClean="0">
                <a:solidFill>
                  <a:schemeClr val="tx1"/>
                </a:solidFill>
                <a:cs typeface="Times New Roman" pitchFamily="18" charset="0"/>
              </a:rPr>
              <a:t>ноль</a:t>
            </a:r>
            <a:r>
              <a:rPr lang="ru-RU" sz="1400" b="1" dirty="0" smtClean="0">
                <a:solidFill>
                  <a:schemeClr val="tx1"/>
                </a:solidFill>
                <a:cs typeface="Times New Roman" pitchFamily="18" charset="0"/>
              </a:rPr>
              <a:t> баллов.</a:t>
            </a:r>
            <a:endParaRPr lang="ru-RU" sz="1400" dirty="0">
              <a:solidFill>
                <a:schemeClr val="tx1"/>
              </a:solidFill>
              <a:cs typeface="Times New Roman" pitchFamily="18" charset="0"/>
            </a:endParaRPr>
          </a:p>
        </p:txBody>
      </p:sp>
      <p:pic>
        <p:nvPicPr>
          <p:cNvPr id="11" name="Picture 2" descr="C:\Users\a.khaidarova\Desktop\нонво.bmp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033" y="5065365"/>
            <a:ext cx="3357586" cy="409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571473" y="5857892"/>
            <a:ext cx="8269908" cy="30686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cs typeface="Times New Roman" pitchFamily="18" charset="0"/>
              </a:rPr>
              <a:t>В остальных случаях – </a:t>
            </a:r>
            <a:r>
              <a:rPr lang="ru-RU" sz="1400" b="1" dirty="0" smtClean="0">
                <a:solidFill>
                  <a:schemeClr val="tx1"/>
                </a:solidFill>
                <a:cs typeface="Times New Roman" pitchFamily="18" charset="0"/>
              </a:rPr>
              <a:t>ноль баллов</a:t>
            </a:r>
            <a:r>
              <a:rPr lang="ru-RU" sz="1400" dirty="0" smtClean="0">
                <a:solidFill>
                  <a:schemeClr val="tx1"/>
                </a:solidFill>
                <a:cs typeface="Times New Roman" pitchFamily="18" charset="0"/>
              </a:rPr>
              <a:t>.</a:t>
            </a:r>
            <a:endParaRPr lang="ru-RU" sz="14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28593" y="41468"/>
            <a:ext cx="8315324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Оценивание тестовых заданий </a:t>
            </a:r>
            <a:r>
              <a:rPr lang="kk-KZ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с </a:t>
            </a:r>
            <a:r>
              <a:rPr lang="kk-K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одним или несколькими </a:t>
            </a:r>
            <a:endParaRPr lang="kk-KZ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algn="ctr"/>
            <a:r>
              <a:rPr lang="kk-KZ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правильными </a:t>
            </a:r>
            <a:r>
              <a:rPr lang="kk-K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ответами </a:t>
            </a:r>
            <a:r>
              <a:rPr lang="kk-KZ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 </a:t>
            </a:r>
          </a:p>
          <a:p>
            <a:pPr algn="ctr"/>
            <a:r>
              <a:rPr lang="kk-KZ" sz="1600" b="1" i="1" dirty="0" smtClean="0">
                <a:cs typeface="Times New Roman" panose="02020603050405020304" pitchFamily="18" charset="0"/>
              </a:rPr>
              <a:t>(</a:t>
            </a:r>
            <a:r>
              <a:rPr lang="kk-KZ" sz="1600" b="1" i="1" dirty="0">
                <a:cs typeface="Times New Roman" panose="02020603050405020304" pitchFamily="18" charset="0"/>
              </a:rPr>
              <a:t>для  </a:t>
            </a:r>
            <a:r>
              <a:rPr lang="kk-KZ" sz="1600" b="1" i="1" dirty="0" smtClean="0">
                <a:cs typeface="Times New Roman" panose="02020603050405020304" pitchFamily="18" charset="0"/>
              </a:rPr>
              <a:t>9х классов по второму предмету,</a:t>
            </a:r>
          </a:p>
          <a:p>
            <a:pPr algn="ctr"/>
            <a:r>
              <a:rPr lang="kk-KZ" sz="1600" b="1" i="1" dirty="0" smtClean="0">
                <a:cs typeface="Times New Roman" panose="02020603050405020304" pitchFamily="18" charset="0"/>
              </a:rPr>
              <a:t>для 11х классов по второму и третьему предмету)</a:t>
            </a:r>
            <a:r>
              <a:rPr lang="ru-RU" sz="2200" dirty="0"/>
              <a:t/>
            </a:r>
            <a:br>
              <a:rPr lang="ru-RU" sz="2200" dirty="0"/>
            </a:br>
            <a:endParaRPr lang="ru-RU" sz="2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500033" y="1315259"/>
            <a:ext cx="8381841" cy="57150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rmAutofit fontScale="25000" lnSpcReduction="20000"/>
          </a:bodyPr>
          <a:lstStyle/>
          <a:p>
            <a:pPr algn="ctr">
              <a:defRPr/>
            </a:pPr>
            <a:r>
              <a:rPr lang="kk-KZ" sz="1400" dirty="0" smtClean="0">
                <a:solidFill>
                  <a:schemeClr val="tx1"/>
                </a:solidFill>
                <a:cs typeface="Times New Roman" pitchFamily="18" charset="0"/>
              </a:rPr>
              <a:t>                                                                             </a:t>
            </a:r>
          </a:p>
          <a:p>
            <a:pPr algn="ctr">
              <a:defRPr/>
            </a:pPr>
            <a:r>
              <a:rPr lang="kk-KZ" sz="1400" dirty="0" smtClean="0">
                <a:solidFill>
                  <a:schemeClr val="tx1"/>
                </a:solidFill>
                <a:cs typeface="Times New Roman" pitchFamily="18" charset="0"/>
              </a:rPr>
              <a:t>                                                                       </a:t>
            </a:r>
            <a:r>
              <a:rPr lang="kk-KZ" sz="1400" b="1" dirty="0" smtClean="0">
                <a:solidFill>
                  <a:schemeClr val="tx1"/>
                </a:solidFill>
                <a:cs typeface="Times New Roman" pitchFamily="18" charset="0"/>
              </a:rPr>
              <a:t>  </a:t>
            </a:r>
          </a:p>
          <a:p>
            <a:pPr algn="ctr">
              <a:defRPr/>
            </a:pPr>
            <a:endParaRPr lang="ru-RU" sz="1400" dirty="0">
              <a:solidFill>
                <a:schemeClr val="tx1"/>
              </a:solidFill>
              <a:cs typeface="Times New Roman" pitchFamily="18" charset="0"/>
            </a:endParaRPr>
          </a:p>
          <a:p>
            <a:pPr marL="0" algn="ctr">
              <a:buNone/>
              <a:defRPr/>
            </a:pPr>
            <a:r>
              <a:rPr lang="ru-RU" sz="5600" dirty="0">
                <a:solidFill>
                  <a:schemeClr val="tx1"/>
                </a:solidFill>
                <a:cs typeface="Times New Roman" pitchFamily="18" charset="0"/>
              </a:rPr>
              <a:t>Если в тестовом задании </a:t>
            </a:r>
            <a:r>
              <a:rPr lang="ru-RU" sz="5600" dirty="0" smtClean="0">
                <a:solidFill>
                  <a:schemeClr val="tx1"/>
                </a:solidFill>
                <a:cs typeface="Times New Roman" pitchFamily="18" charset="0"/>
              </a:rPr>
              <a:t>три </a:t>
            </a:r>
            <a:r>
              <a:rPr lang="ru-RU" sz="5600" dirty="0">
                <a:solidFill>
                  <a:schemeClr val="tx1"/>
                </a:solidFill>
                <a:cs typeface="Times New Roman" pitchFamily="18" charset="0"/>
              </a:rPr>
              <a:t>правильных ответа и тестируемый выбрал все </a:t>
            </a:r>
            <a:r>
              <a:rPr lang="ru-RU" sz="5600" dirty="0" smtClean="0">
                <a:solidFill>
                  <a:schemeClr val="tx1"/>
                </a:solidFill>
                <a:cs typeface="Times New Roman" pitchFamily="18" charset="0"/>
              </a:rPr>
              <a:t>3 </a:t>
            </a:r>
            <a:r>
              <a:rPr lang="ru-RU" sz="5600" dirty="0">
                <a:solidFill>
                  <a:schemeClr val="tx1"/>
                </a:solidFill>
                <a:cs typeface="Times New Roman" pitchFamily="18" charset="0"/>
              </a:rPr>
              <a:t>ответа верно, то за это задание присуждается </a:t>
            </a:r>
            <a:r>
              <a:rPr lang="ru-RU" sz="5600" b="1" dirty="0">
                <a:solidFill>
                  <a:schemeClr val="tx1"/>
                </a:solidFill>
                <a:cs typeface="Times New Roman" pitchFamily="18" charset="0"/>
              </a:rPr>
              <a:t>два балла</a:t>
            </a:r>
            <a:r>
              <a:rPr lang="kk-KZ" sz="5600" dirty="0">
                <a:solidFill>
                  <a:schemeClr val="tx1"/>
                </a:solidFill>
                <a:cs typeface="Times New Roman" pitchFamily="18" charset="0"/>
              </a:rPr>
              <a:t>.</a:t>
            </a:r>
            <a:endParaRPr lang="ru-RU" sz="5600" dirty="0">
              <a:solidFill>
                <a:schemeClr val="tx1"/>
              </a:solidFill>
              <a:cs typeface="Times New Roman" pitchFamily="18" charset="0"/>
            </a:endParaRPr>
          </a:p>
          <a:p>
            <a:pPr algn="ctr">
              <a:defRPr/>
            </a:pPr>
            <a:endParaRPr lang="kk-KZ" sz="1400" dirty="0">
              <a:solidFill>
                <a:schemeClr val="tx1"/>
              </a:solidFill>
              <a:cs typeface="Times New Roman" pitchFamily="18" charset="0"/>
            </a:endParaRPr>
          </a:p>
          <a:p>
            <a:pPr algn="ctr">
              <a:defRPr/>
            </a:pPr>
            <a:endParaRPr lang="kk-KZ" sz="1400" dirty="0">
              <a:solidFill>
                <a:schemeClr val="tx1"/>
              </a:solidFill>
              <a:cs typeface="Times New Roman" pitchFamily="18" charset="0"/>
            </a:endParaRPr>
          </a:p>
          <a:p>
            <a:pPr>
              <a:defRPr/>
            </a:pPr>
            <a:endParaRPr lang="ru-RU" sz="1400" dirty="0">
              <a:solidFill>
                <a:schemeClr val="tx1"/>
              </a:solidFill>
              <a:cs typeface="Times New Roman" pitchFamily="18" charset="0"/>
            </a:endParaRPr>
          </a:p>
        </p:txBody>
      </p:sp>
      <p:pic>
        <p:nvPicPr>
          <p:cNvPr id="6" name="Picture 2" descr="C:\Users\a.khaidarova\Desktop\апавяп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487" y="1900749"/>
            <a:ext cx="3624681" cy="451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500034" y="2497746"/>
            <a:ext cx="8381843" cy="80352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cs typeface="Times New Roman" pitchFamily="18" charset="0"/>
              </a:rPr>
              <a:t>Если в тестовом задании </a:t>
            </a:r>
            <a:r>
              <a:rPr lang="ru-RU" sz="1400" dirty="0" smtClean="0">
                <a:solidFill>
                  <a:schemeClr val="tx1"/>
                </a:solidFill>
                <a:cs typeface="Times New Roman" pitchFamily="18" charset="0"/>
              </a:rPr>
              <a:t>три </a:t>
            </a:r>
            <a:r>
              <a:rPr lang="ru-RU" sz="1400" dirty="0">
                <a:solidFill>
                  <a:schemeClr val="tx1"/>
                </a:solidFill>
                <a:cs typeface="Times New Roman" pitchFamily="18" charset="0"/>
              </a:rPr>
              <a:t>правильных ответа и тестируемый </a:t>
            </a:r>
            <a:r>
              <a:rPr lang="ru-RU" sz="1400" dirty="0" smtClean="0">
                <a:solidFill>
                  <a:schemeClr val="tx1"/>
                </a:solidFill>
                <a:cs typeface="Times New Roman" pitchFamily="18" charset="0"/>
              </a:rPr>
              <a:t>выбрал только 2 ответа верно или закрасил 2 ответа верно и закрасил один неправильный ответ,</a:t>
            </a:r>
            <a:r>
              <a:rPr lang="ru-RU" sz="1400" b="1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cs typeface="Times New Roman" pitchFamily="18" charset="0"/>
              </a:rPr>
              <a:t>то получает </a:t>
            </a:r>
            <a:r>
              <a:rPr lang="ru-RU" sz="1400" b="1" dirty="0">
                <a:solidFill>
                  <a:schemeClr val="tx1"/>
                </a:solidFill>
                <a:cs typeface="Times New Roman" pitchFamily="18" charset="0"/>
              </a:rPr>
              <a:t>один </a:t>
            </a:r>
            <a:r>
              <a:rPr lang="ru-RU" sz="1400" b="1" dirty="0" smtClean="0">
                <a:solidFill>
                  <a:schemeClr val="tx1"/>
                </a:solidFill>
                <a:cs typeface="Times New Roman" pitchFamily="18" charset="0"/>
              </a:rPr>
              <a:t>балл. </a:t>
            </a:r>
            <a:r>
              <a:rPr lang="ru-RU" sz="1400" dirty="0" smtClean="0">
                <a:solidFill>
                  <a:schemeClr val="tx1"/>
                </a:solidFill>
                <a:cs typeface="Times New Roman" pitchFamily="18" charset="0"/>
              </a:rPr>
              <a:t>Если </a:t>
            </a:r>
            <a:r>
              <a:rPr lang="ru-RU" sz="1400" dirty="0">
                <a:solidFill>
                  <a:schemeClr val="tx1"/>
                </a:solidFill>
                <a:cs typeface="Times New Roman" pitchFamily="18" charset="0"/>
              </a:rPr>
              <a:t>закрасил все </a:t>
            </a:r>
            <a:r>
              <a:rPr lang="ru-RU" sz="1400" dirty="0" smtClean="0">
                <a:solidFill>
                  <a:schemeClr val="tx1"/>
                </a:solidFill>
                <a:cs typeface="Times New Roman" pitchFamily="18" charset="0"/>
              </a:rPr>
              <a:t>  3 </a:t>
            </a:r>
            <a:r>
              <a:rPr lang="ru-RU" sz="1400" dirty="0">
                <a:solidFill>
                  <a:schemeClr val="tx1"/>
                </a:solidFill>
                <a:cs typeface="Times New Roman" pitchFamily="18" charset="0"/>
              </a:rPr>
              <a:t>ответа верно и закрасил один неправильный ответ,</a:t>
            </a:r>
            <a:r>
              <a:rPr lang="ru-RU" sz="1400" b="1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cs typeface="Times New Roman" pitchFamily="18" charset="0"/>
              </a:rPr>
              <a:t>то получает </a:t>
            </a:r>
            <a:r>
              <a:rPr lang="ru-RU" sz="1400" b="1" dirty="0">
                <a:solidFill>
                  <a:schemeClr val="tx1"/>
                </a:solidFill>
                <a:cs typeface="Times New Roman" pitchFamily="18" charset="0"/>
              </a:rPr>
              <a:t>один </a:t>
            </a:r>
            <a:r>
              <a:rPr lang="ru-RU" sz="1400" b="1" dirty="0" smtClean="0">
                <a:solidFill>
                  <a:schemeClr val="tx1"/>
                </a:solidFill>
                <a:cs typeface="Times New Roman" pitchFamily="18" charset="0"/>
              </a:rPr>
              <a:t>балл.</a:t>
            </a:r>
            <a:r>
              <a:rPr lang="ru-RU" sz="140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endParaRPr lang="ru-RU" sz="1400" dirty="0">
              <a:solidFill>
                <a:schemeClr val="tx1"/>
              </a:solidFill>
              <a:cs typeface="Times New Roman" pitchFamily="18" charset="0"/>
            </a:endParaRPr>
          </a:p>
        </p:txBody>
      </p:sp>
      <p:pic>
        <p:nvPicPr>
          <p:cNvPr id="8" name="Picture 3" descr="C:\Users\a.khaidarova\Desktop\епы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499" y="3345267"/>
            <a:ext cx="3179995" cy="41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Users\a.khaidarova\Desktop\прчапр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720" y="3344655"/>
            <a:ext cx="3200897" cy="405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a.khaidarova\Desktop\апрвапр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487" y="3821023"/>
            <a:ext cx="3254371" cy="419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500033" y="4483887"/>
            <a:ext cx="8381843" cy="70406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 sz="1400" dirty="0">
              <a:cs typeface="Times New Roman" pitchFamily="18" charset="0"/>
            </a:endParaRPr>
          </a:p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cs typeface="Times New Roman" pitchFamily="18" charset="0"/>
              </a:rPr>
              <a:t>Если в тестовом задании три правильных ответа и тестируемый выбрал только </a:t>
            </a:r>
            <a:r>
              <a:rPr lang="ru-RU" sz="1400" dirty="0" smtClean="0">
                <a:solidFill>
                  <a:schemeClr val="tx1"/>
                </a:solidFill>
                <a:cs typeface="Times New Roman" pitchFamily="18" charset="0"/>
              </a:rPr>
              <a:t>1 ответ верно или отметил </a:t>
            </a:r>
            <a:r>
              <a:rPr lang="ru-RU" sz="1400" dirty="0">
                <a:solidFill>
                  <a:schemeClr val="tx1"/>
                </a:solidFill>
                <a:cs typeface="Times New Roman" pitchFamily="18" charset="0"/>
              </a:rPr>
              <a:t>все 3</a:t>
            </a:r>
            <a:r>
              <a:rPr lang="ru-RU" sz="1400" b="1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cs typeface="Times New Roman" pitchFamily="18" charset="0"/>
              </a:rPr>
              <a:t>ответа верно и отметил еще два неправильных ответа, то тестируемый получает </a:t>
            </a:r>
            <a:r>
              <a:rPr lang="ru-RU" sz="1400" b="1" dirty="0">
                <a:solidFill>
                  <a:schemeClr val="tx1"/>
                </a:solidFill>
                <a:cs typeface="Times New Roman" pitchFamily="18" charset="0"/>
              </a:rPr>
              <a:t>ноль </a:t>
            </a:r>
            <a:r>
              <a:rPr lang="ru-RU" sz="1400" b="1" dirty="0" smtClean="0">
                <a:solidFill>
                  <a:schemeClr val="tx1"/>
                </a:solidFill>
                <a:cs typeface="Times New Roman" pitchFamily="18" charset="0"/>
              </a:rPr>
              <a:t>баллов</a:t>
            </a:r>
            <a:r>
              <a:rPr lang="ru-RU" sz="1400" dirty="0" smtClean="0">
                <a:solidFill>
                  <a:schemeClr val="tx1"/>
                </a:solidFill>
                <a:cs typeface="Times New Roman" pitchFamily="18" charset="0"/>
              </a:rPr>
              <a:t>.</a:t>
            </a:r>
            <a:endParaRPr lang="ru-RU" sz="1400" dirty="0">
              <a:solidFill>
                <a:schemeClr val="tx1"/>
              </a:solidFill>
              <a:cs typeface="Times New Roman" pitchFamily="18" charset="0"/>
            </a:endParaRPr>
          </a:p>
          <a:p>
            <a:pPr>
              <a:defRPr/>
            </a:pPr>
            <a:endParaRPr lang="ru-RU" sz="1400" dirty="0">
              <a:cs typeface="Times New Roman" pitchFamily="18" charset="0"/>
            </a:endParaRPr>
          </a:p>
        </p:txBody>
      </p:sp>
      <p:pic>
        <p:nvPicPr>
          <p:cNvPr id="12" name="Picture 2" descr="C:\Users\a.khaidarova\Desktop\Новый точечный рисунок (2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305" y="5220182"/>
            <a:ext cx="3279189" cy="419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C:\Users\a.khaidarova\Desktop\явпявпа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5227271"/>
            <a:ext cx="3407097" cy="417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Скругленный прямоугольник 13"/>
          <p:cNvSpPr/>
          <p:nvPr/>
        </p:nvSpPr>
        <p:spPr>
          <a:xfrm>
            <a:off x="500032" y="5887282"/>
            <a:ext cx="8381843" cy="31367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cs typeface="Times New Roman" pitchFamily="18" charset="0"/>
              </a:rPr>
              <a:t>В остальных случаях – </a:t>
            </a:r>
            <a:r>
              <a:rPr lang="ru-RU" sz="1400" b="1" dirty="0" smtClean="0">
                <a:solidFill>
                  <a:schemeClr val="tx1"/>
                </a:solidFill>
                <a:cs typeface="Times New Roman" pitchFamily="18" charset="0"/>
              </a:rPr>
              <a:t>ноль баллов</a:t>
            </a:r>
            <a:r>
              <a:rPr lang="ru-RU" sz="1400" dirty="0" smtClean="0">
                <a:solidFill>
                  <a:schemeClr val="tx1"/>
                </a:solidFill>
                <a:cs typeface="Times New Roman" pitchFamily="18" charset="0"/>
              </a:rPr>
              <a:t>.</a:t>
            </a:r>
            <a:endParaRPr lang="ru-RU" sz="14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28593" y="41468"/>
            <a:ext cx="8315324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Оценивание тестовых заданий </a:t>
            </a:r>
            <a:r>
              <a:rPr lang="kk-KZ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с </a:t>
            </a:r>
            <a:r>
              <a:rPr lang="kk-K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одним или несколькими </a:t>
            </a:r>
            <a:endParaRPr lang="kk-KZ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algn="ctr"/>
            <a:r>
              <a:rPr lang="kk-KZ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правильными </a:t>
            </a:r>
            <a:r>
              <a:rPr lang="kk-K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ответами </a:t>
            </a:r>
            <a:r>
              <a:rPr lang="kk-KZ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 </a:t>
            </a:r>
          </a:p>
          <a:p>
            <a:pPr algn="ctr"/>
            <a:r>
              <a:rPr lang="kk-KZ" sz="1600" b="1" i="1" dirty="0" smtClean="0">
                <a:cs typeface="Times New Roman" panose="02020603050405020304" pitchFamily="18" charset="0"/>
              </a:rPr>
              <a:t>(</a:t>
            </a:r>
            <a:r>
              <a:rPr lang="kk-KZ" sz="1600" b="1" i="1" dirty="0">
                <a:cs typeface="Times New Roman" panose="02020603050405020304" pitchFamily="18" charset="0"/>
              </a:rPr>
              <a:t>для  </a:t>
            </a:r>
            <a:r>
              <a:rPr lang="kk-KZ" sz="1600" b="1" i="1" dirty="0" smtClean="0">
                <a:cs typeface="Times New Roman" panose="02020603050405020304" pitchFamily="18" charset="0"/>
              </a:rPr>
              <a:t>9х классов по второму предмету,</a:t>
            </a:r>
          </a:p>
          <a:p>
            <a:pPr algn="ctr"/>
            <a:r>
              <a:rPr lang="kk-KZ" sz="1600" b="1" i="1" dirty="0" smtClean="0">
                <a:cs typeface="Times New Roman" panose="02020603050405020304" pitchFamily="18" charset="0"/>
              </a:rPr>
              <a:t>для 11х классов по второму и третьему предмету)</a:t>
            </a:r>
            <a:r>
              <a:rPr lang="ru-RU" sz="2200" dirty="0"/>
              <a:t/>
            </a:r>
            <a:br>
              <a:rPr lang="ru-RU" sz="2200" dirty="0"/>
            </a:br>
            <a:endParaRPr lang="ru-RU" sz="22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1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Тема1" id="{9DAE1C96-3A08-4516-A843-8BD989235C19}" vid="{B1E18AC7-DFDF-4FB3-AE5D-D35BDB975F49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1681</TotalTime>
  <Words>1231</Words>
  <Application>Microsoft Office PowerPoint</Application>
  <PresentationFormat>Экран (4:3)</PresentationFormat>
  <Paragraphs>182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Тема1</vt:lpstr>
      <vt:lpstr>             </vt:lpstr>
      <vt:lpstr>Презентация PowerPoint</vt:lpstr>
      <vt:lpstr>   Организация ВОУД СО </vt:lpstr>
      <vt:lpstr>Презентация PowerPoint</vt:lpstr>
      <vt:lpstr>Презентация PowerPoint</vt:lpstr>
      <vt:lpstr>Презентация PowerPoint</vt:lpstr>
      <vt:lpstr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vt:lpstr>
      <vt:lpstr>Презентация PowerPoint</vt:lpstr>
      <vt:lpstr>Презентация PowerPoint</vt:lpstr>
      <vt:lpstr>Материалы по подготовке ВОУД СО </vt:lpstr>
      <vt:lpstr> Пробное  и онлайн пробное тестирование ВОУД СО </vt:lpstr>
      <vt:lpstr>Правила поведения учащихся в ходе тестирования </vt:lpstr>
      <vt:lpstr>Интернет-ресурсы и размещенные информации для участников ВОУД </vt:lpstr>
      <vt:lpstr>В социальных сетях Национального центра тестирования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ходе подготовки к  Единому национальному тестированию</dc:title>
  <dc:creator>Акжан Хайдарова</dc:creator>
  <cp:lastModifiedBy>Жумаханова Гульнур</cp:lastModifiedBy>
  <cp:revision>178</cp:revision>
  <cp:lastPrinted>2018-02-14T05:33:52Z</cp:lastPrinted>
  <dcterms:created xsi:type="dcterms:W3CDTF">2018-01-16T05:32:12Z</dcterms:created>
  <dcterms:modified xsi:type="dcterms:W3CDTF">2018-02-14T09:01:09Z</dcterms:modified>
</cp:coreProperties>
</file>