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8" r:id="rId3"/>
    <p:sldId id="258" r:id="rId4"/>
    <p:sldId id="260" r:id="rId5"/>
    <p:sldId id="262" r:id="rId6"/>
    <p:sldId id="263" r:id="rId7"/>
    <p:sldId id="265" r:id="rId8"/>
    <p:sldId id="264" r:id="rId9"/>
    <p:sldId id="267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5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89E7A-F25A-4F6C-9BCB-AB8A3E7442E2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BBAC5-4181-4479-88B1-4646BA3170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3665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89E7A-F25A-4F6C-9BCB-AB8A3E7442E2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BBAC5-4181-4479-88B1-4646BA3170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33231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89E7A-F25A-4F6C-9BCB-AB8A3E7442E2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BBAC5-4181-4479-88B1-4646BA3170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601053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A833-808E-448A-B4C9-4A7A0E3DBB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C977-F3DA-491A-A830-C7856268C0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36130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A833-808E-448A-B4C9-4A7A0E3DBB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C977-F3DA-491A-A830-C7856268C0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62338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A833-808E-448A-B4C9-4A7A0E3DBB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C977-F3DA-491A-A830-C7856268C0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35974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A833-808E-448A-B4C9-4A7A0E3DBB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C977-F3DA-491A-A830-C7856268C0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16261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A833-808E-448A-B4C9-4A7A0E3DBB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C977-F3DA-491A-A830-C7856268C0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07019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A833-808E-448A-B4C9-4A7A0E3DBB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C977-F3DA-491A-A830-C7856268C0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92270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A833-808E-448A-B4C9-4A7A0E3DBB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C977-F3DA-491A-A830-C7856268C0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00457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A833-808E-448A-B4C9-4A7A0E3DBB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C977-F3DA-491A-A830-C7856268C0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2457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89E7A-F25A-4F6C-9BCB-AB8A3E7442E2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BBAC5-4181-4479-88B1-4646BA3170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30778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A833-808E-448A-B4C9-4A7A0E3DBB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C977-F3DA-491A-A830-C7856268C0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6229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A833-808E-448A-B4C9-4A7A0E3DBB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C977-F3DA-491A-A830-C7856268C0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89858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A833-808E-448A-B4C9-4A7A0E3DBB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C977-F3DA-491A-A830-C7856268C0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0798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89E7A-F25A-4F6C-9BCB-AB8A3E7442E2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BBAC5-4181-4479-88B1-4646BA3170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5059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89E7A-F25A-4F6C-9BCB-AB8A3E7442E2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BBAC5-4181-4479-88B1-4646BA3170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22674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89E7A-F25A-4F6C-9BCB-AB8A3E7442E2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BBAC5-4181-4479-88B1-4646BA3170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08477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89E7A-F25A-4F6C-9BCB-AB8A3E7442E2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BBAC5-4181-4479-88B1-4646BA3170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91491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89E7A-F25A-4F6C-9BCB-AB8A3E7442E2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BBAC5-4181-4479-88B1-4646BA3170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03272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89E7A-F25A-4F6C-9BCB-AB8A3E7442E2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BBAC5-4181-4479-88B1-4646BA3170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60161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89E7A-F25A-4F6C-9BCB-AB8A3E7442E2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BBAC5-4181-4479-88B1-4646BA3170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48471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289E7A-F25A-4F6C-9BCB-AB8A3E7442E2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1BBAC5-4181-4479-88B1-4646BA3170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73845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A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CA833-808E-448A-B4C9-4A7A0E3DBB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3C977-F3DA-491A-A830-C7856268C0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9985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1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6000" y="5408133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000" b="1" dirty="0">
              <a:solidFill>
                <a:srgbClr val="C0504D">
                  <a:lumMod val="5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219550"/>
            <a:ext cx="903649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Притча</a:t>
            </a:r>
            <a:br>
              <a:rPr lang="ru-RU" sz="54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«Ненужный груз»</a:t>
            </a:r>
            <a:endParaRPr lang="ru-RU" sz="5400" b="1" cap="none" spc="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1973876"/>
            <a:ext cx="3204517" cy="3208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3966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373216"/>
            <a:ext cx="9144000" cy="1341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/>
                <a:ea typeface="Times New Roman"/>
                <a:cs typeface="Times New Roman"/>
              </a:rPr>
              <a:t>Один человек пришел к старцу и увидев его крайнее незлобие попросил: - Ты такой мудрый. Ты всегда в хорошем настроении, никогда не злишься. Помоги и мне быть таким.</a:t>
            </a:r>
            <a:endParaRPr lang="ru-RU" sz="2400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139" y="116632"/>
            <a:ext cx="6741721" cy="5056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9962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692696"/>
            <a:ext cx="5951481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531" y="5661248"/>
            <a:ext cx="9144000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/>
                <a:ea typeface="Times New Roman"/>
                <a:cs typeface="Times New Roman"/>
              </a:rPr>
              <a:t>Старец согласился и попросил человека принести картофель и прозрачный пакет.</a:t>
            </a:r>
            <a:endParaRPr lang="ru-RU" sz="2400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271" y="957908"/>
            <a:ext cx="3983260" cy="3983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41010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73216"/>
            <a:ext cx="9144000" cy="1341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/>
                <a:ea typeface="Times New Roman"/>
                <a:cs typeface="Times New Roman"/>
              </a:rPr>
              <a:t>- Если ты на кого-нибудь разозлишься и затаишь обиду, – сказал учитель, – то возьми картофель. Напиши на нем имя человека, с которым произошёл конфликт, и положи этот картофель в пакет.</a:t>
            </a:r>
            <a:endParaRPr lang="ru-RU" sz="2400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300" y="895028"/>
            <a:ext cx="4262164" cy="4262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78527"/>
            <a:ext cx="3816424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 rot="17469522">
            <a:off x="6350425" y="2902073"/>
            <a:ext cx="747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Раиса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 rot="911382">
            <a:off x="5180454" y="3758529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Кирилл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2033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980728"/>
            <a:ext cx="3851920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/>
                <a:ea typeface="Times New Roman"/>
                <a:cs typeface="Times New Roman"/>
              </a:rPr>
              <a:t>- И это всё? – недоумённо спросил человек.</a:t>
            </a:r>
            <a:endParaRPr lang="ru-RU" sz="2400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/>
                <a:ea typeface="Times New Roman"/>
                <a:cs typeface="Times New Roman"/>
              </a:rPr>
              <a:t>- Нет, – ответил старец. – Ты должен всегда этот пакет носить с собой. И каждый раз, когда на кого-нибудь обидишься, добавлять в него картофель.</a:t>
            </a:r>
            <a:endParaRPr lang="ru-RU" sz="2400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517"/>
          <a:stretch/>
        </p:blipFill>
        <p:spPr bwMode="auto">
          <a:xfrm>
            <a:off x="4253067" y="0"/>
            <a:ext cx="4880768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0767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733256"/>
            <a:ext cx="9143999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/>
                <a:ea typeface="Times New Roman"/>
                <a:cs typeface="Times New Roman"/>
              </a:rPr>
              <a:t>Человек согласился. Прошло какое-то время. Его пакет пополнился многими картофелинами и стал достаточно тяжёлым. </a:t>
            </a:r>
            <a:endParaRPr lang="ru-RU" sz="2400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88640"/>
            <a:ext cx="7114869" cy="5328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1328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3714" y="4797152"/>
            <a:ext cx="9144000" cy="1762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Его очень неудобно было всегда носить с собой. К тому же тот картофель, что он положил в самом начале, стал портиться. Он покрылся скользким гадким налётом, некоторый пророс, некоторый зацвёл и стал издавать резкий неприятный запах.</a:t>
            </a:r>
            <a:endParaRPr lang="ru-RU" sz="2400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15144"/>
            <a:ext cx="6261999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1457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796" y="5378364"/>
            <a:ext cx="9144000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/>
                <a:ea typeface="Times New Roman"/>
                <a:cs typeface="Times New Roman"/>
              </a:rPr>
              <a:t>Тогда человек пришёл к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effectLst/>
                <a:ea typeface="Times New Roman"/>
                <a:cs typeface="Times New Roman"/>
              </a:rPr>
              <a:t>страцу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/>
                <a:ea typeface="Times New Roman"/>
                <a:cs typeface="Times New Roman"/>
              </a:rPr>
              <a:t> и сказал: – Это уже невозможно носить с собой. Во-первых пакет слишком тяжёлый, а во-вторых картофель испортился. Предложи что-нибудь другое.</a:t>
            </a:r>
            <a:endParaRPr lang="ru-RU" sz="2400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" y="284543"/>
            <a:ext cx="6742113" cy="505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234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96136" y="0"/>
            <a:ext cx="336921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/>
                <a:ea typeface="Times New Roman"/>
              </a:rPr>
              <a:t>Но старец ответил: – То же самое происходит и у людей в душе. Просто мы это сразу не замечаем. Поступки превращаются в привычки, привычки – в характер, который рождает зловонные пороки. Я дал тебе возможность понаблюдать весь этот процесс со стороны. Каждый раз, когда ты решишь обидеться или, наоборот, обидеть кого-то, подумай, нужен ли тебе этот груз.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D0C4AA"/>
              </a:clrFrom>
              <a:clrTo>
                <a:srgbClr val="D0C4AA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08104" cy="6863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Выноска-облако 2"/>
          <p:cNvSpPr/>
          <p:nvPr/>
        </p:nvSpPr>
        <p:spPr>
          <a:xfrm rot="13183066">
            <a:off x="293194" y="5153858"/>
            <a:ext cx="1968654" cy="1728650"/>
          </a:xfrm>
          <a:prstGeom prst="cloudCallou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93192">
            <a:off x="902720" y="5586987"/>
            <a:ext cx="1086737" cy="958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3527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285</Words>
  <Application>Microsoft Office PowerPoint</Application>
  <PresentationFormat>Экран (4:3)</PresentationFormat>
  <Paragraphs>12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HP</cp:lastModifiedBy>
  <cp:revision>12</cp:revision>
  <dcterms:created xsi:type="dcterms:W3CDTF">2014-07-16T13:41:12Z</dcterms:created>
  <dcterms:modified xsi:type="dcterms:W3CDTF">2019-02-03T04:26:16Z</dcterms:modified>
</cp:coreProperties>
</file>