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00" r:id="rId3"/>
    <p:sldId id="299" r:id="rId4"/>
    <p:sldId id="303" r:id="rId5"/>
    <p:sldId id="304" r:id="rId6"/>
    <p:sldId id="305" r:id="rId7"/>
    <p:sldId id="302" r:id="rId8"/>
    <p:sldId id="311" r:id="rId9"/>
    <p:sldId id="297" r:id="rId10"/>
    <p:sldId id="306" r:id="rId11"/>
    <p:sldId id="307" r:id="rId12"/>
    <p:sldId id="264" r:id="rId13"/>
    <p:sldId id="310" r:id="rId14"/>
    <p:sldId id="261" r:id="rId15"/>
    <p:sldId id="268" r:id="rId16"/>
    <p:sldId id="260" r:id="rId17"/>
    <p:sldId id="288" r:id="rId18"/>
    <p:sldId id="263" r:id="rId19"/>
    <p:sldId id="289" r:id="rId20"/>
    <p:sldId id="308" r:id="rId21"/>
    <p:sldId id="30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D2F552CC-FA7F-44ED-B1E9-87CA09DFEC8A}">
          <p14:sldIdLst>
            <p14:sldId id="256"/>
            <p14:sldId id="300"/>
            <p14:sldId id="296"/>
            <p14:sldId id="299"/>
            <p14:sldId id="303"/>
            <p14:sldId id="304"/>
            <p14:sldId id="305"/>
            <p14:sldId id="302"/>
            <p14:sldId id="311"/>
            <p14:sldId id="297"/>
            <p14:sldId id="306"/>
            <p14:sldId id="307"/>
            <p14:sldId id="264"/>
            <p14:sldId id="310"/>
            <p14:sldId id="261"/>
            <p14:sldId id="268"/>
            <p14:sldId id="260"/>
            <p14:sldId id="288"/>
            <p14:sldId id="263"/>
            <p14:sldId id="289"/>
            <p14:sldId id="308"/>
            <p14:sldId id="309"/>
            <p14:sldId id="273"/>
            <p14:sldId id="290"/>
          </p14:sldIdLst>
        </p14:section>
        <p14:section name="Раздел без заголовка" id="{0357DFE5-3258-40EF-9CAA-9C7C5317CE21}">
          <p14:sldIdLst/>
        </p14:section>
        <p14:section name="Раздел без заголовка" id="{00BE3D50-6964-47BC-B706-0CA56BA50326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B40A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1524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2176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27059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01945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93369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3597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15073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16873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9864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88093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43119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39102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D38F8780-CBF5-4140-B405-FF4304426B01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64334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4.jpeg"/><Relationship Id="rId7" Type="http://schemas.openxmlformats.org/officeDocument/2006/relationships/image" Target="../media/image36.jpeg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5" Type="http://schemas.openxmlformats.org/officeDocument/2006/relationships/image" Target="../media/image35.jpeg"/><Relationship Id="rId4" Type="http://schemas.openxmlformats.org/officeDocument/2006/relationships/slide" Target="slide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0297" y="2499564"/>
            <a:ext cx="6218583" cy="3697355"/>
          </a:xfrm>
        </p:spPr>
        <p:txBody>
          <a:bodyPr/>
          <a:lstStyle/>
          <a:p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Камал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Макпалеев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атындағы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№4 </a:t>
            </a: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жалпы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орта </a:t>
            </a: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білім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беру </a:t>
            </a: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мектебі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C:\Users\Администратор\Desktop\IMG_20180216_1110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1509" y="410307"/>
            <a:ext cx="5591906" cy="2625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2880360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948" y="420412"/>
            <a:ext cx="8229600" cy="1143000"/>
          </a:xfrm>
        </p:spPr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Шахмат үйірмесінің кабинеті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098" name="Picture 2" descr="C:\Users\Администратор\Desktop\для балабакшы\IMG-20180210-WA0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58635"/>
            <a:ext cx="2930236" cy="403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дминистратор\Desktop\для балабакшы\IMG-20180210-WA0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6852" y="1558636"/>
            <a:ext cx="2743203" cy="403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6566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948" y="420412"/>
            <a:ext cx="8229600" cy="1143000"/>
          </a:xfrm>
        </p:spPr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Робототехника үйірмесінің кабинеті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9217" name="Picture 1" descr="C:\Users\Администратор\Desktop\для балабакшы\IMG_20180212_1328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408" y="1176587"/>
            <a:ext cx="3460174" cy="297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Администратор\Desktop\для балабакшы\IMG_20180212_1328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2417" y="1269381"/>
            <a:ext cx="3836421" cy="287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Администратор\Desktop\для балабакшы\IMG_20180212_1329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00559" y="4411304"/>
            <a:ext cx="2783716" cy="208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0869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38721" y="686129"/>
            <a:ext cx="8353425" cy="892444"/>
          </a:xfrm>
          <a:prstGeom prst="bevel">
            <a:avLst>
              <a:gd name="adj" fmla="val 12500"/>
            </a:avLst>
          </a:prstGeom>
          <a:solidFill>
            <a:srgbClr val="A5644E"/>
          </a:solidFill>
          <a:ln w="12700" cap="sq">
            <a:solidFill>
              <a:sysClr val="window" lastClr="FFFF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altLang="ru-RU" sz="3200" b="1" kern="0" dirty="0" err="1" smtClean="0">
                <a:solidFill>
                  <a:schemeClr val="accent2">
                    <a:lumMod val="75000"/>
                  </a:schemeClr>
                </a:solidFill>
              </a:rPr>
              <a:t>Мектепшілік</a:t>
            </a:r>
            <a:r>
              <a:rPr kumimoji="1" lang="ru-RU" altLang="ru-RU" sz="3200" b="1" kern="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kumimoji="1" lang="ru-RU" altLang="ru-RU" sz="3200" b="1" kern="0" dirty="0" err="1" smtClean="0">
                <a:solidFill>
                  <a:schemeClr val="accent2">
                    <a:lumMod val="75000"/>
                  </a:schemeClr>
                </a:solidFill>
              </a:rPr>
              <a:t>үйірмелер</a:t>
            </a:r>
            <a:r>
              <a:rPr kumimoji="1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530171" y="2092214"/>
            <a:ext cx="3985261" cy="1584176"/>
          </a:xfrm>
          <a:prstGeom prst="bevel">
            <a:avLst>
              <a:gd name="adj" fmla="val 12500"/>
            </a:avLst>
          </a:prstGeom>
          <a:solidFill>
            <a:srgbClr val="A5644E"/>
          </a:solidFill>
          <a:ln w="12700" cap="sq">
            <a:solidFill>
              <a:sysClr val="window" lastClr="FFFF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sz="1600" b="1" kern="0" dirty="0" smtClean="0">
                <a:solidFill>
                  <a:prstClr val="black"/>
                </a:solidFill>
              </a:rPr>
              <a:t>Шахмат </a:t>
            </a:r>
            <a:r>
              <a:rPr kumimoji="1" lang="kk-KZ" altLang="ru-RU" sz="1600" b="1" kern="0" dirty="0" smtClean="0">
                <a:solidFill>
                  <a:prstClr val="black"/>
                </a:solidFill>
              </a:rPr>
              <a:t>үйірмесінің</a:t>
            </a:r>
            <a:endParaRPr kumimoji="1" lang="kk-KZ" altLang="ru-RU" sz="1600" b="1" kern="0" dirty="0" smtClean="0">
              <a:solidFill>
                <a:prstClr val="black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sz="1600" b="1" kern="0" dirty="0" smtClean="0">
                <a:solidFill>
                  <a:prstClr val="black"/>
                </a:solidFill>
              </a:rPr>
              <a:t>ж</a:t>
            </a:r>
            <a:r>
              <a:rPr kumimoji="1" lang="kk-KZ" altLang="ru-RU" sz="1600" b="1" kern="0" dirty="0" smtClean="0">
                <a:solidFill>
                  <a:prstClr val="black"/>
                </a:solidFill>
              </a:rPr>
              <a:t>етекшісі</a:t>
            </a:r>
            <a:r>
              <a:rPr kumimoji="1" lang="kk-KZ" alt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</a:t>
            </a:r>
            <a:r>
              <a:rPr kumimoji="1" lang="kk-KZ" altLang="ru-RU" sz="16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sz="16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Дүйсенбаев Қайролла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sz="16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Ғалымжанұлы</a:t>
            </a:r>
            <a:endParaRPr kumimoji="1" lang="ru-RU" altLang="ru-RU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779818" y="2092214"/>
            <a:ext cx="3854991" cy="1584176"/>
          </a:xfrm>
          <a:prstGeom prst="bevel">
            <a:avLst>
              <a:gd name="adj" fmla="val 12500"/>
            </a:avLst>
          </a:prstGeom>
          <a:solidFill>
            <a:srgbClr val="A5644E"/>
          </a:solidFill>
          <a:ln w="12700" cap="sq">
            <a:solidFill>
              <a:sysClr val="window" lastClr="FFFF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sz="1600" b="1" kern="0" dirty="0" smtClean="0">
                <a:solidFill>
                  <a:prstClr val="black"/>
                </a:solidFill>
              </a:rPr>
              <a:t>Әртүрлі бағыттағы </a:t>
            </a:r>
            <a:r>
              <a:rPr kumimoji="1" lang="kk-KZ" altLang="ru-RU" sz="1600" b="1" kern="0" dirty="0" smtClean="0">
                <a:solidFill>
                  <a:prstClr val="black"/>
                </a:solidFill>
              </a:rPr>
              <a:t>би үйірмесінің</a:t>
            </a:r>
            <a:endParaRPr kumimoji="1" lang="kk-KZ" altLang="ru-RU" sz="1600" b="1" kern="0" dirty="0" smtClean="0">
              <a:solidFill>
                <a:prstClr val="black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sz="1600" b="1" kern="0" dirty="0" smtClean="0">
                <a:solidFill>
                  <a:prstClr val="black"/>
                </a:solidFill>
              </a:rPr>
              <a:t>ж</a:t>
            </a:r>
            <a:r>
              <a:rPr kumimoji="1" lang="kk-KZ" altLang="ru-RU" sz="1600" b="1" kern="0" dirty="0" smtClean="0">
                <a:solidFill>
                  <a:prstClr val="black"/>
                </a:solidFill>
              </a:rPr>
              <a:t>етекшісі</a:t>
            </a:r>
            <a:r>
              <a:rPr kumimoji="1" lang="kk-KZ" altLang="ru-RU" sz="1600" b="1" kern="0" dirty="0" smtClean="0">
                <a:solidFill>
                  <a:prstClr val="black"/>
                </a:solidFill>
              </a:rPr>
              <a:t>: </a:t>
            </a:r>
            <a:r>
              <a:rPr kumimoji="1" lang="kk-KZ" altLang="ru-RU" sz="1600" b="1" kern="0" dirty="0" smtClean="0">
                <a:solidFill>
                  <a:prstClr val="black"/>
                </a:solidFill>
              </a:rPr>
              <a:t>Егорова Анастасия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sz="1600" b="1" kern="0" dirty="0" smtClean="0">
                <a:solidFill>
                  <a:prstClr val="black"/>
                </a:solidFill>
              </a:rPr>
              <a:t>Алексеевна</a:t>
            </a:r>
            <a:endParaRPr kumimoji="1" lang="ru-RU" altLang="ru-RU" sz="1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ru-RU" alt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itchFamily="66" charset="0"/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2787969" y="4190362"/>
            <a:ext cx="3600400" cy="1584176"/>
          </a:xfrm>
          <a:prstGeom prst="bevel">
            <a:avLst>
              <a:gd name="adj" fmla="val 12500"/>
            </a:avLst>
          </a:prstGeom>
          <a:solidFill>
            <a:srgbClr val="A5644E"/>
          </a:solidFill>
          <a:ln w="12700" cap="sq">
            <a:solidFill>
              <a:sysClr val="window" lastClr="FFFF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alt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Робототехниканың</a:t>
            </a:r>
            <a:endParaRPr kumimoji="1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b="1" kern="0" dirty="0" smtClean="0">
                <a:solidFill>
                  <a:prstClr val="black"/>
                </a:solidFill>
              </a:rPr>
              <a:t>ж</a:t>
            </a:r>
            <a:r>
              <a:rPr kumimoji="1" lang="kk-KZ" altLang="ru-RU" b="1" kern="0" dirty="0" smtClean="0">
                <a:solidFill>
                  <a:prstClr val="black"/>
                </a:solidFill>
              </a:rPr>
              <a:t>етекшісі</a:t>
            </a:r>
            <a:r>
              <a:rPr kumimoji="1" lang="kk-KZ" altLang="ru-RU" b="1" kern="0" dirty="0" smtClean="0">
                <a:solidFill>
                  <a:prstClr val="black"/>
                </a:solidFill>
              </a:rPr>
              <a:t>: Ладин Роман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b="1" kern="0" dirty="0" smtClean="0">
                <a:solidFill>
                  <a:prstClr val="black"/>
                </a:solidFill>
              </a:rPr>
              <a:t>Владимирович</a:t>
            </a:r>
            <a:endParaRPr kumimoji="1" lang="ru-RU" altLang="ru-RU" sz="1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ru-RU" altLang="ru-RU" sz="12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4343741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Камал_2\Downloads\PIT_4155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5516" y="1477107"/>
            <a:ext cx="1503048" cy="22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Haker Pro\Рабочий стол\баян фота2016\DSCN4171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2979" y="4044462"/>
            <a:ext cx="1435667" cy="19694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дминистратор\Desktop\IMG_20160124_233123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813539" y="4044462"/>
            <a:ext cx="1586783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Управляющая кнопка: в конец 6">
            <a:hlinkClick r:id="" action="ppaction://hlinkshowjump?jump=lastslide" highlightClick="1"/>
          </p:cNvPr>
          <p:cNvSpPr/>
          <p:nvPr/>
        </p:nvSpPr>
        <p:spPr>
          <a:xfrm>
            <a:off x="7877908" y="6189785"/>
            <a:ext cx="691661" cy="328246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43260" y="388259"/>
            <a:ext cx="57967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Біздің мұғалімдер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9" name="Picture 5" descr="C:\Documents and Settings\Админ\Мои документы\Мои рисунки\сотка ЖАЖ\сотка ЖАЖ 16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55187" y="1384041"/>
            <a:ext cx="1716658" cy="229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2379"/>
            <a:ext cx="8229600" cy="927308"/>
          </a:xfrm>
        </p:spPr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Бастауыш</a:t>
            </a:r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 сынып мұғалімі</a:t>
            </a:r>
            <a:b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</a:br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Жалпакбасова Анаргүл Жеңісқызы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39687"/>
            <a:ext cx="8229600" cy="5367129"/>
          </a:xfrm>
        </p:spPr>
        <p:txBody>
          <a:bodyPr/>
          <a:lstStyle/>
          <a:p>
            <a:endParaRPr lang="ru-RU" sz="2000" b="1" i="1" dirty="0" smtClean="0">
              <a:latin typeface="Bookman Old Style" panose="02050604050505020204" pitchFamily="18" charset="0"/>
            </a:endParaRPr>
          </a:p>
          <a:p>
            <a:endParaRPr lang="ru-RU" sz="2000" i="1" dirty="0" smtClean="0">
              <a:latin typeface="Bookman Old Style" panose="02050604050505020204" pitchFamily="18" charset="0"/>
            </a:endParaRPr>
          </a:p>
          <a:p>
            <a:endParaRPr lang="ru-RU" sz="2000" i="1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5964" y="1374453"/>
            <a:ext cx="57877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2000" b="1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Туған жылы</a:t>
            </a:r>
            <a:r>
              <a:rPr lang="ru-RU" sz="2000" b="1" kern="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000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ru-RU" sz="2000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.12.1972 </a:t>
            </a:r>
            <a:r>
              <a:rPr lang="ru-RU" sz="20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ж.</a:t>
            </a: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2000" b="1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000" b="1" kern="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700" b="1" kern="0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9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2000" b="1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Мамандығы:</a:t>
            </a:r>
            <a:r>
              <a:rPr lang="ru-RU" sz="2000" b="1" kern="0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мұғалімі</a:t>
            </a:r>
            <a:endParaRPr lang="ru-RU" b="1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2000" b="1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Санаты</a:t>
            </a:r>
            <a:r>
              <a:rPr lang="ru-RU" sz="2000" b="1" kern="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kern="0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жоғары</a:t>
            </a:r>
            <a:endParaRPr lang="ru-RU" b="1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2000" b="1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Педагогикалық өтілімі: </a:t>
            </a:r>
            <a:r>
              <a:rPr lang="ru-RU" sz="2000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ru-RU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b="1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2000" b="1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2000" b="1" kern="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2000" b="1" kern="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мұғалімі:</a:t>
            </a:r>
            <a:r>
              <a:rPr lang="ru-RU" sz="1900" b="1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ru-RU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b="1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C:\Documents and Settings\Админ\Мои документы\Мои рисунки\сотка ЖАЖ\сотка ЖАЖ 1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380" y="1586647"/>
            <a:ext cx="2214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457640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Жалпакбасова </a:t>
            </a:r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Анаргүл Жеңісқызы </a:t>
            </a:r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жетістіктері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07641103"/>
              </p:ext>
            </p:extLst>
          </p:nvPr>
        </p:nvGraphicFramePr>
        <p:xfrm>
          <a:off x="296141" y="1346789"/>
          <a:ext cx="8501063" cy="3803904"/>
        </p:xfrm>
        <a:graphic>
          <a:graphicData uri="http://schemas.openxmlformats.org/drawingml/2006/table">
            <a:tbl>
              <a:tblPr/>
              <a:tblGrid>
                <a:gridCol w="7827951"/>
                <a:gridCol w="673112"/>
              </a:tblGrid>
              <a:tr h="26328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k-KZ" sz="1400" dirty="0" smtClean="0">
                          <a:solidFill>
                            <a:srgbClr val="000000"/>
                          </a:solidFill>
                        </a:rPr>
                        <a:t>-2018 </a:t>
                      </a:r>
                      <a:r>
                        <a:rPr lang="kk-KZ" sz="1400" dirty="0" smtClean="0">
                          <a:solidFill>
                            <a:srgbClr val="000000"/>
                          </a:solidFill>
                        </a:rPr>
                        <a:t>жыл – Республикалық қашықтықтан өткізілген байқауларға шәкірттерін белсенді қатыстырып, шығармашыл ұрпақ тәрбиелеуге қосқан үлесі үшін алғыс хат.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k-KZ" sz="1400" dirty="0" smtClean="0">
                          <a:solidFill>
                            <a:srgbClr val="000000"/>
                          </a:solidFill>
                        </a:rPr>
                        <a:t>-2016 </a:t>
                      </a:r>
                      <a:r>
                        <a:rPr lang="kk-KZ" sz="1400" dirty="0" smtClean="0">
                          <a:solidFill>
                            <a:srgbClr val="000000"/>
                          </a:solidFill>
                        </a:rPr>
                        <a:t>жыл – “Кәсіби іс-тәжірибеден өту барысында студенттерге мұғалімдік қыр-сырын терең түсіндіріп, жаңашыл әдіс-тәсілдерді ұтымды пайдаланып, ізденімпаздық танытқаны, болашақ мамандарды даярлау ісінде әріптестік қарым-қатынас көрсеткені үшін”  Е. А. Бөкетов атындағы ҚарМУ алғыс хат.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k-KZ" sz="1400" dirty="0" smtClean="0">
                          <a:solidFill>
                            <a:srgbClr val="000000"/>
                          </a:solidFill>
                        </a:rPr>
                        <a:t>-2017 жыл – 1-7 сынып оқушыларының зерттеу жұмыстары мен шығармашылық жобаларының “ЗЕРДЕ” республикалық конкурсының облыстық кезеңіне оқушыны жоғары деңгейде дайындағаны үшін алғыс хат. “Сарыарқа дарыны” аймақтық ғылыми-практикалық орталығы.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k-KZ" sz="1400" dirty="0" smtClean="0">
                          <a:solidFill>
                            <a:srgbClr val="000000"/>
                          </a:solidFill>
                        </a:rPr>
                        <a:t>-2018 жыл – І дәрежелі диплом ҰИО бастауыш сынып мұғалімдері арасында ұйымдастырылған қашықтық олимпиадасы /Республикалық/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k-KZ" sz="1400" dirty="0" smtClean="0">
                          <a:solidFill>
                            <a:srgbClr val="000000"/>
                          </a:solidFill>
                        </a:rPr>
                        <a:t>-2018 жыл – І дәрежелі диплом “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Ustaz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tilegi</a:t>
                      </a:r>
                      <a:r>
                        <a:rPr lang="kk-KZ" sz="1400" dirty="0" smtClean="0">
                          <a:solidFill>
                            <a:srgbClr val="000000"/>
                          </a:solidFill>
                        </a:rPr>
                        <a:t>”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</a:rPr>
                        <a:t>Блиц-турнир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</a:rPr>
                        <a:t>/Республикалық/</a:t>
                      </a:r>
                      <a:endParaRPr lang="ru-RU" sz="1400" dirty="0" smtClean="0">
                        <a:solidFill>
                          <a:srgbClr val="000000"/>
                        </a:solidFill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k-KZ" sz="1400" dirty="0" smtClean="0">
                          <a:solidFill>
                            <a:srgbClr val="000000"/>
                          </a:solidFill>
                        </a:rPr>
                        <a:t>-2018 жыл – Республикалық қашықтықтан өткізілген байқауларға шәкірттерін белсенді қатыстырып, шығармашыл ұрпақ тәрбиелеуге қосқан үлесі үшін алғыс хат.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79548024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Жомартова</a:t>
            </a:r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 Камал Сатыбалдықызы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720445" cy="4525963"/>
          </a:xfrm>
        </p:spPr>
        <p:txBody>
          <a:bodyPr/>
          <a:lstStyle/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15.06.1973 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ж.</a:t>
            </a: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7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9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Мамандығы:</a:t>
            </a:r>
            <a:r>
              <a:rPr lang="ru-RU" sz="2000" b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Санаты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жоғары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өтілімі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</p:txBody>
      </p:sp>
      <p:sp>
        <p:nvSpPr>
          <p:cNvPr id="4" name="AutoShape 2" descr="https://cloclo14.cloud.mail.ru/thumb/xw1/%D0%9D%D0%BE%D0%B2%D0%B0%D1%8F%20%D0%BF%D0%B0%D0%BF%D0%BA%D0%B0%20%281%29/IMG-20151213-WA0008-1.jpg?x-email=kamal1506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Камал_2\Downloads\PIT_41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5147" y="1774554"/>
            <a:ext cx="2137533" cy="318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5812574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Жомартова Камал Сатыбалдықызының жетістіктері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74704923"/>
              </p:ext>
            </p:extLst>
          </p:nvPr>
        </p:nvGraphicFramePr>
        <p:xfrm>
          <a:off x="914400" y="1464020"/>
          <a:ext cx="7807569" cy="5116297"/>
        </p:xfrm>
        <a:graphic>
          <a:graphicData uri="http://schemas.openxmlformats.org/drawingml/2006/table">
            <a:tbl>
              <a:tblPr/>
              <a:tblGrid>
                <a:gridCol w="6346645"/>
                <a:gridCol w="1460924"/>
              </a:tblGrid>
              <a:tr h="7117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Астана қаласы, «Ұлттық тестілеу орталығы»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Мектептерді мемлекеттік аттестаттау, ОЖСБ тест тапсырмаларының құрастырушысы, сарапшысы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 Math" pitchFamily="18" charset="0"/>
                          <a:cs typeface="Cambria Math" pitchFamily="18" charset="0"/>
                        </a:rPr>
                        <a:t>2010-2018 ж.ж.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117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Халықаралық ғылыми-практикалық конференция шеңберінде өткізілген ҚР Тәуелсіздігінің 25-жылдығына арналған «Мәңгілік ел»: Қазақстан Республикасының орта білім беру жүйесінде ұлттық патриоттық идеяны жүзеге асырудың көкейкесті мәселелері» атты семинар, сертификат 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Алғыс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хат, «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Нұр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Отан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»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партиясы</a:t>
                      </a:r>
                      <a:endParaRPr kumimoji="0" lang="kk-KZ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Көпжылдық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ерен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еңбегі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белсендіазаматтық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ұстанымы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үшін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2016 ж.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2016 ж.</a:t>
                      </a:r>
                      <a:endParaRPr kumimoji="0" lang="kk-K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786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Диплом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«ПОНИ» </a:t>
                      </a: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Халықаралық байқауларының жүлдегерлері мен жеңімпаздарын дайындағаны үшін  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2016, 2017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624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II-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ДӘРЕЖЕЛІ ДИПЛОМ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Мемлекеттік тілде оқытатын мектептердің арасында өткен Республикалық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сырттай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«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Сананың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ашықтығы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»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олимпиадасы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2017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8053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III-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ДӘРЕЖЕЛІ ДИПЛОМ,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«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Дарабоз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»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оқу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орталығының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ұйымдастыруымен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өткен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республикалық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«</a:t>
                      </a: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Үздік сабақ презентациясы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» конкурсы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2018 ж.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7549662" y="6107723"/>
            <a:ext cx="504092" cy="375139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707945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460168"/>
            <a:ext cx="8229600" cy="785536"/>
          </a:xfrm>
        </p:spPr>
        <p:txBody>
          <a:bodyPr/>
          <a:lstStyle/>
          <a:p>
            <a:r>
              <a:rPr lang="ru-RU" sz="2800" b="1" i="1" dirty="0" err="1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Ешенова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 Баян </a:t>
            </a:r>
            <a:r>
              <a:rPr lang="ru-RU" sz="2800" b="1" i="1" dirty="0" err="1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Кадыркешовна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</a:b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  <a:hlinkClick r:id="rId2" action="ppaction://hlinksldjump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4644" y="1245703"/>
            <a:ext cx="7812156" cy="5261113"/>
          </a:xfrm>
        </p:spPr>
        <p:txBody>
          <a:bodyPr/>
          <a:lstStyle/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Туған жылы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01.06.1965 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ж.</a:t>
            </a: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7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9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Мамандығы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педагогикасы</a:t>
            </a: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әдістемесі</a:t>
            </a: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Санаты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жоғары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өтілімі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32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32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Haker Pro\Рабочий стол\баян фота2016\DSCN41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59723"/>
            <a:ext cx="2028092" cy="26728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526136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Ешенова Баян Кадыркешқызының жетістіктері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30164449"/>
              </p:ext>
            </p:extLst>
          </p:nvPr>
        </p:nvGraphicFramePr>
        <p:xfrm>
          <a:off x="296141" y="1346789"/>
          <a:ext cx="8501063" cy="3989489"/>
        </p:xfrm>
        <a:graphic>
          <a:graphicData uri="http://schemas.openxmlformats.org/drawingml/2006/table">
            <a:tbl>
              <a:tblPr/>
              <a:tblGrid>
                <a:gridCol w="7119938"/>
                <a:gridCol w="1381125"/>
              </a:tblGrid>
              <a:tr h="632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Қазақ тілінде оқытатын мектептердегі бастауыш сынып пәндері бойынша жаңартылған білім беру бағдарламасын меңгергені туралы СЕРТИФИКАТ.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6B9B8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2016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6B9B8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233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Заманауи сабақты жоспарлау және ұйымдастырудың ерекшеліктері. СЕРТИФИКАТ.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2017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611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Мемлекеттік тілде оқытатын мектептердің арасында өткен Республикалық сырттай «Сананың ашықтығы» олимпиадасына қатсқаны үшін СЕРТИФИКАТ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kk-KZ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2018 </a:t>
                      </a: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808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Республикалық «Білім айнасы» газетінің редакциясы ұйымдастырған «Педагогтардың шығармашылық жазу дағдыларын дамыту» тренингінің қатысушысы. СЕРТИФИКАТ.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2018 </a:t>
                      </a: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808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7866185" y="6013938"/>
            <a:ext cx="586153" cy="39858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0346804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Бастауыш сыныптың кабинеттері</a:t>
            </a:r>
            <a:b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</a:br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№ 42-ш кабинет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7" name="Picture 2" descr="C:\Users\Администратор\Desktop\20180208_1256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798" y="1652154"/>
            <a:ext cx="3075709" cy="2306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Администратор\Desktop\20180208_1256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375" y="1705408"/>
            <a:ext cx="3689452" cy="2277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Администратор\Desktop\20180208_1257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0427" y="4177145"/>
            <a:ext cx="32004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C:\Users\Администратор\Desktop\20180208_1257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798" y="4073236"/>
            <a:ext cx="3075709" cy="250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503789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460168"/>
            <a:ext cx="8229600" cy="785536"/>
          </a:xfrm>
        </p:spPr>
        <p:txBody>
          <a:bodyPr/>
          <a:lstStyle/>
          <a:p>
            <a:r>
              <a:rPr lang="ru-RU" sz="2800" b="1" i="1" dirty="0" err="1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Бакасова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Сәуле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Ноянқызы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</a:b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  <a:hlinkClick r:id="rId2" action="ppaction://hlinksldjump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2299" y="1027494"/>
            <a:ext cx="7812156" cy="5261113"/>
          </a:xfrm>
        </p:spPr>
        <p:txBody>
          <a:bodyPr/>
          <a:lstStyle/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02.12.1985 ж.</a:t>
            </a:r>
            <a:endParaRPr lang="ru-RU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7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9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Магистр </a:t>
            </a:r>
            <a:r>
              <a:rPr lang="ru-RU" sz="19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</a:t>
            </a:r>
            <a:r>
              <a:rPr lang="ru-RU" sz="19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Мамандығы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педагогикасы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әдістемесі</a:t>
            </a:r>
            <a:endParaRPr lang="ru-RU" sz="18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Санаты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ІІ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өтілімі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истратор\Desktop\IMG_20160124_2331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0145" y="2504209"/>
            <a:ext cx="3335484" cy="390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4329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Бакасова Сәуле Ноянқызының жетістіктері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12742195"/>
              </p:ext>
            </p:extLst>
          </p:nvPr>
        </p:nvGraphicFramePr>
        <p:xfrm>
          <a:off x="296141" y="1346789"/>
          <a:ext cx="8501063" cy="4370832"/>
        </p:xfrm>
        <a:graphic>
          <a:graphicData uri="http://schemas.openxmlformats.org/drawingml/2006/table">
            <a:tbl>
              <a:tblPr/>
              <a:tblGrid>
                <a:gridCol w="7119938"/>
                <a:gridCol w="1381125"/>
              </a:tblGrid>
              <a:tr h="632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Мемлекеттік тілде оқытатын мектептердің арасында өткен Республикалық сырттай «Сананың ашықтығы» олимпиадасына қатсқаны үшін СЕРТИФИКАТ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6B9B8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2018ж</a:t>
                      </a: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6B9B8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6B9B8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233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Қазақ тілінде оқытатын мектептердегі бастауыш сынып пәндері бойынша жаңартылған білім беру бағдарламасын меңгергені туралы СЕРТИФИКАТ.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2017 </a:t>
                      </a: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611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Бастауыш мектептің оқу үдерісінде оқытудың белсенді түрлері мен әдістерін қолдану» тақырыбы бойынша облыстық семинарда тәжірибесімен бөліскені үшін СЕРТИФИКАТ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2016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808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Сын тұрғысынан ойлау технологиясы бойынша оқығанын және аталған технологияға сәйкес мектепішілік жаттықтырушы бола алатынын растайтын ДИПЛОМ.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2015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808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Ұстаздар арасындағы қалалық пән олимпиадасында ІІІ орыға ие болғаны үшін ГРАМОТА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2014 ж.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7432431" y="5873262"/>
            <a:ext cx="527538" cy="445476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6652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Администратор\Desktop\для балабакшы\IMG_20170503_1024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972" y="3197618"/>
            <a:ext cx="4592783" cy="344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дминистратор\Desktop\для балабакшы\IMG_20170504_1115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4968" y="1222318"/>
            <a:ext cx="4161441" cy="312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Администратор\Desktop\для балабакшы\IMG-20170306-WA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708" y="1222318"/>
            <a:ext cx="3493601" cy="258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№ 43-ші кабинет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12401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№ 41-ші кабинет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AutoShape 2" descr="https://cloclo17.cloud.mail.ru/thumb/xw1/20151119_101059.jpg?x-email=kamal1506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cloclo17.cloud.mail.ru/thumb/xw1/20151119_101059.jpg?x-email=kamal1506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C:\Users\Администратор\Desktop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0915" y="3716512"/>
            <a:ext cx="3689130" cy="207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Администратор\Desktop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0914" y="1474565"/>
            <a:ext cx="3689131" cy="207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Администратор\Desktop\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2327" y="1474564"/>
            <a:ext cx="3568353" cy="200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Администратор\Desktop\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5569" y="3716513"/>
            <a:ext cx="3689131" cy="207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8554134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№ 49-шы кабинет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C:\Users\Администратор\Desktop\для балабакшы\IMG-20170228-WA00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8355" y="3800476"/>
            <a:ext cx="3940305" cy="257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Documents and Settings\Haker Pro\Рабочий стол\фото 4А\SAM_340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779" y="1311332"/>
            <a:ext cx="3817303" cy="2697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Documents and Settings\Haker Pro\Рабочий стол\баян фота2016\окушынын сурети\SAM_426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2702" y="4083627"/>
            <a:ext cx="3172879" cy="2296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Documents and Settings\Haker Pro\Рабочий стол\баян фота2016\окушынын сурети\SAM_340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79768" y="822194"/>
            <a:ext cx="2697480" cy="3675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8664865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948" y="420412"/>
            <a:ext cx="8229600" cy="1143000"/>
          </a:xfrm>
        </p:spPr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Химия және физика кабинеттері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7169" name="Picture 1" descr="C:\Users\Администратор\Desktop\для балабакшы\IMG_20180212_1330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541" y="1303548"/>
            <a:ext cx="2874495" cy="228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Администратор\Desktop\для балабакшы\IMG_20180212_1330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1608" y="1303548"/>
            <a:ext cx="2640655" cy="228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дминистратор\Desktop\для балабакшы\IMG_20180212_1420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3850" y="3950965"/>
            <a:ext cx="2698413" cy="202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Администратор\Desktop\для балабакшы\IMG_20180212_1420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5047" y="3950965"/>
            <a:ext cx="2916462" cy="200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4720733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948" y="420412"/>
            <a:ext cx="8229600" cy="1143000"/>
          </a:xfrm>
        </p:spPr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Спорттық зал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193" name="Picture 1" descr="C:\Users\Администратор\Desktop\для балабакшы\IMG_20180212_1327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2994" y="1520457"/>
            <a:ext cx="6281587" cy="4040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3332440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948" y="420412"/>
            <a:ext cx="8229600" cy="1143000"/>
          </a:xfrm>
        </p:spPr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Мәжіліс залы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C:\Users\Администратор\Desktop\IMG_20180216_11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493" y="1746741"/>
            <a:ext cx="3669318" cy="2751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дминистратор\Desktop\IMG_20180216_1112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3675" y="1786304"/>
            <a:ext cx="3616568" cy="271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9036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948" y="420412"/>
            <a:ext cx="8229600" cy="1143000"/>
          </a:xfrm>
        </p:spPr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Мектеп кітапханасы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116" y="1429904"/>
            <a:ext cx="2888141" cy="216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 descr="C:\Users\Администратор\Desktop\для балабакшы\IMG_20180212_1412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5411" y="1429903"/>
            <a:ext cx="4196311" cy="314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Администратор\Desktop\для балабакшы\IMG_20180212_1412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7136" y="3749912"/>
            <a:ext cx="2720890" cy="256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37472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 мектеп бастауыш сынып мұғалімдер 2018 ж демонстрация - копия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 мектеп бастауыш сынып мұғалімдер 2018 ж демонстрация - копия</Template>
  <TotalTime>83</TotalTime>
  <Words>657</Words>
  <Application>Microsoft Office PowerPoint</Application>
  <PresentationFormat>Экран (4:3)</PresentationFormat>
  <Paragraphs>103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4 мектеп бастауыш сынып мұғалімдер 2018 ж демонстрация - копия</vt:lpstr>
      <vt:lpstr> Камал Макпалеев атындағы №4 жалпы орта білім беру мектебі </vt:lpstr>
      <vt:lpstr>Бастауыш сыныптың кабинеттері № 42-ш кабинет</vt:lpstr>
      <vt:lpstr>№ 43-ші кабинет</vt:lpstr>
      <vt:lpstr>№ 41-ші кабинет</vt:lpstr>
      <vt:lpstr>№ 49-шы кабинет</vt:lpstr>
      <vt:lpstr>Химия және физика кабинеттері</vt:lpstr>
      <vt:lpstr>Спорттық зал</vt:lpstr>
      <vt:lpstr>Мәжіліс залы</vt:lpstr>
      <vt:lpstr>Мектеп кітапханасы</vt:lpstr>
      <vt:lpstr>Шахмат үйірмесінің кабинеті</vt:lpstr>
      <vt:lpstr>Робототехника үйірмесінің кабинеті</vt:lpstr>
      <vt:lpstr>Слайд 12</vt:lpstr>
      <vt:lpstr>Слайд 13</vt:lpstr>
      <vt:lpstr>Бастауыш сынып мұғалімі Жалпакбасова Анаргүл Жеңісқызы</vt:lpstr>
      <vt:lpstr>Жалпакбасова Анаргүл Жеңісқызы жетістіктері</vt:lpstr>
      <vt:lpstr>Жомартова Камал Сатыбалдықызы</vt:lpstr>
      <vt:lpstr>Жомартова Камал Сатыбалдықызының жетістіктері</vt:lpstr>
      <vt:lpstr>Ешенова Баян Кадыркешовна </vt:lpstr>
      <vt:lpstr>Ешенова Баян Кадыркешқызының жетістіктері</vt:lpstr>
      <vt:lpstr>Бакасова Сәуле Ноянқызы </vt:lpstr>
      <vt:lpstr>Бакасова Сәуле Ноянқызының жетістіктері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Камал Макпалеев атындағы №4 жалпы орта білім беру мектебі</dc:title>
  <dc:creator>Администратор</dc:creator>
  <cp:lastModifiedBy>Пользователь Windows</cp:lastModifiedBy>
  <cp:revision>9</cp:revision>
  <dcterms:created xsi:type="dcterms:W3CDTF">2018-02-16T05:04:12Z</dcterms:created>
  <dcterms:modified xsi:type="dcterms:W3CDTF">2019-02-01T07:29:01Z</dcterms:modified>
</cp:coreProperties>
</file>