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1" r:id="rId6"/>
    <p:sldId id="260" r:id="rId7"/>
    <p:sldId id="269" r:id="rId8"/>
    <p:sldId id="259" r:id="rId9"/>
    <p:sldId id="271" r:id="rId10"/>
    <p:sldId id="265" r:id="rId11"/>
    <p:sldId id="266" r:id="rId12"/>
    <p:sldId id="267" r:id="rId13"/>
    <p:sldId id="27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7705064436433191"/>
          <c:y val="5.6210875984251958E-2"/>
          <c:w val="0.71703393167722251"/>
          <c:h val="0.594277546062499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Логическое мышление</c:v>
                </c:pt>
                <c:pt idx="1">
                  <c:v>Формы, фигуры</c:v>
                </c:pt>
                <c:pt idx="2">
                  <c:v>Счет в пределах 1000</c:v>
                </c:pt>
                <c:pt idx="3">
                  <c:v>Сравнение предметов</c:v>
                </c:pt>
                <c:pt idx="4">
                  <c:v>ед.измерения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0.24000000000000013</c:v>
                </c:pt>
                <c:pt idx="1">
                  <c:v>0.25</c:v>
                </c:pt>
                <c:pt idx="2">
                  <c:v>0.18000000000000013</c:v>
                </c:pt>
                <c:pt idx="3">
                  <c:v>0.29000000000000026</c:v>
                </c:pt>
                <c:pt idx="4">
                  <c:v>0.21000000000000013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3399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Логическое мышление</c:v>
                </c:pt>
                <c:pt idx="1">
                  <c:v>Формы, фигуры</c:v>
                </c:pt>
                <c:pt idx="2">
                  <c:v>Счет в пределах 1000</c:v>
                </c:pt>
                <c:pt idx="3">
                  <c:v>Сравнение предметов</c:v>
                </c:pt>
                <c:pt idx="4">
                  <c:v>ед.измерения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0.43000000000000027</c:v>
                </c:pt>
                <c:pt idx="1">
                  <c:v>0.52</c:v>
                </c:pt>
                <c:pt idx="2">
                  <c:v>0.22000000000000008</c:v>
                </c:pt>
                <c:pt idx="3">
                  <c:v>0.3300000000000004</c:v>
                </c:pt>
                <c:pt idx="4">
                  <c:v>0.36000000000000026</c:v>
                </c:pt>
              </c:numCache>
            </c:numRef>
          </c:val>
        </c:ser>
        <c:axId val="74230400"/>
        <c:axId val="74248576"/>
      </c:barChart>
      <c:catAx>
        <c:axId val="74230400"/>
        <c:scaling>
          <c:orientation val="minMax"/>
        </c:scaling>
        <c:axPos val="b"/>
        <c:tickLblPos val="nextTo"/>
        <c:crossAx val="74248576"/>
        <c:crosses val="autoZero"/>
        <c:auto val="1"/>
        <c:lblAlgn val="ctr"/>
        <c:lblOffset val="100"/>
      </c:catAx>
      <c:valAx>
        <c:axId val="74248576"/>
        <c:scaling>
          <c:orientation val="minMax"/>
        </c:scaling>
        <c:axPos val="l"/>
        <c:majorGridlines/>
        <c:numFmt formatCode="0%" sourceLinked="1"/>
        <c:tickLblPos val="nextTo"/>
        <c:crossAx val="742304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SMUJ5214.MOV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video" Target="file:///C:\Users\admin\Desktop\video-01-11-18-10-17.mov" TargetMode="External"/><Relationship Id="rId1" Type="http://schemas.openxmlformats.org/officeDocument/2006/relationships/video" Target="file:///C:\Users\admin\Downloads\video-31-10-18-11-17.mo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260648"/>
            <a:ext cx="5832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Павлодар қаласының №40 ЖОМ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ММ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ГУ«СОШ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40 г. Павлодара»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семинар декабрь\эмблема 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90862" cy="20487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01513" cy="203524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1770" y="2651229"/>
            <a:ext cx="894046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«Обучение математике детей с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особыми образовательными потребностями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инклюзивном образовательном пространстве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 ДЛЯ ВСЕХ»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382" y="5013176"/>
            <a:ext cx="3622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и разработчик: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Бастенова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Алина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Бейбутовна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188" y="260350"/>
            <a:ext cx="7993062" cy="1152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Республиканский научно-практический семинар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10-12 декабря 2016 г.</a:t>
            </a:r>
          </a:p>
        </p:txBody>
      </p:sp>
      <p:pic>
        <p:nvPicPr>
          <p:cNvPr id="15364" name="Picture 2" descr="G:\семинар декабрь\от кымбат\СОШ 40 -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15816" y="1524615"/>
            <a:ext cx="2807766" cy="3507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5" name="Picture 3" descr="G:\фото\IMG_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24000"/>
            <a:ext cx="2232025" cy="334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7" descr="F:\фото видео\IMG_002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0888" y="1700213"/>
            <a:ext cx="3313112" cy="245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8" descr="F:\фото видео\IMG_02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076700"/>
            <a:ext cx="3132137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9" descr="F:\фото видео\IMG_00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4581525"/>
            <a:ext cx="3084512" cy="205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C:\Users\Асхат\Desktop\IMG_13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960529">
            <a:off x="654050" y="4602163"/>
            <a:ext cx="15128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079884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188" y="260350"/>
            <a:ext cx="7993062" cy="1152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Областная научно-практическая конференция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АО «НЦКП «ӨРЛЕУ»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11 ноября 2017г.</a:t>
            </a:r>
          </a:p>
        </p:txBody>
      </p:sp>
      <p:pic>
        <p:nvPicPr>
          <p:cNvPr id="34818" name="Picture 2" descr="F:\фото\IMG_004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7716" y="1904361"/>
            <a:ext cx="2660395" cy="20298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19" name="Picture 3" descr="F:\фото\IMG_001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131840" y="1628800"/>
            <a:ext cx="532859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22" name="Picture 6" descr="F:\фото\IMG_0114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220072" y="4585066"/>
            <a:ext cx="364285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23" name="Picture 7" descr="F:\фото\IMG_002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73379" y="4098830"/>
            <a:ext cx="273630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9119598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188" y="260350"/>
            <a:ext cx="7993062" cy="1152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8-9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декабря 2017 г.</a:t>
            </a:r>
          </a:p>
        </p:txBody>
      </p:sp>
      <p:pic>
        <p:nvPicPr>
          <p:cNvPr id="23556" name="Picture 4" descr="C:\Users\Асхат\Downloads\IMG_4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59102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Асхат\Downloads\IMG_4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02433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Асхат\Downloads\IMG_5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719" y="4077072"/>
            <a:ext cx="399653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C:\Users\Асхат\Downloads\IMG_49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772816"/>
            <a:ext cx="30045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C:\Users\Асхат\Downloads\IMG_48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772816"/>
            <a:ext cx="257370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441636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video-31-10-18-11-17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644008" cy="4005064"/>
          </a:xfrm>
          <a:prstGeom prst="rect">
            <a:avLst/>
          </a:prstGeom>
        </p:spPr>
      </p:pic>
      <p:pic>
        <p:nvPicPr>
          <p:cNvPr id="15362" name="Picture 2" descr="C:\Users\admin\AppData\Local\Temp\Rar$DI69.824\IMG_4227-01-11-18-10-17.JP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 l="10855" r="16786"/>
          <a:stretch>
            <a:fillRect/>
          </a:stretch>
        </p:blipFill>
        <p:spPr bwMode="auto">
          <a:xfrm>
            <a:off x="4788024" y="107804"/>
            <a:ext cx="2017417" cy="314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admin\AppData\Local\Temp\Rar$DI97.824\IMG_4229-01-11-18-10-18.JPG"/>
          <p:cNvPicPr>
            <a:picLocks noChangeAspect="1" noChangeArrowheads="1"/>
          </p:cNvPicPr>
          <p:nvPr/>
        </p:nvPicPr>
        <p:blipFill>
          <a:blip r:embed="rId7" cstate="print">
            <a:lum bright="10000" contrast="40000"/>
          </a:blip>
          <a:srcRect l="13558" t="3048" r="15264" b="944"/>
          <a:stretch>
            <a:fillRect/>
          </a:stretch>
        </p:blipFill>
        <p:spPr bwMode="auto">
          <a:xfrm>
            <a:off x="323528" y="4049688"/>
            <a:ext cx="18722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admin\AppData\Local\Temp\Rar$DI06.824\IMG_4232-01-11-18-10-18.JPG"/>
          <p:cNvPicPr>
            <a:picLocks noChangeAspect="1" noChangeArrowheads="1"/>
          </p:cNvPicPr>
          <p:nvPr/>
        </p:nvPicPr>
        <p:blipFill>
          <a:blip r:embed="rId8" cstate="print">
            <a:lum bright="20000" contrast="40000"/>
          </a:blip>
          <a:srcRect l="6120" r="13642" b="3801"/>
          <a:stretch>
            <a:fillRect/>
          </a:stretch>
        </p:blipFill>
        <p:spPr bwMode="auto">
          <a:xfrm>
            <a:off x="6804248" y="188640"/>
            <a:ext cx="2123728" cy="304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admin\AppData\Local\Temp\Rar$DI06.824\IMG_4233-01-11-18-10-18.JPG"/>
          <p:cNvPicPr>
            <a:picLocks noChangeAspect="1" noChangeArrowheads="1"/>
          </p:cNvPicPr>
          <p:nvPr/>
        </p:nvPicPr>
        <p:blipFill>
          <a:blip r:embed="rId9" cstate="print">
            <a:lum bright="20000" contrast="40000"/>
          </a:blip>
          <a:srcRect l="11351" t="2751" r="12598"/>
          <a:stretch>
            <a:fillRect/>
          </a:stretch>
        </p:blipFill>
        <p:spPr bwMode="auto">
          <a:xfrm>
            <a:off x="2627784" y="4015322"/>
            <a:ext cx="1872208" cy="284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video-01-11-18-10-17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68011" y="3501008"/>
            <a:ext cx="447599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77406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63284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1916832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каждой стране есть дети с ООП, которые нуждаются в особых формах воспитания и обучения.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Знания ученика будут прочными, если они приобретены не одной памятью, не заучены механически, а являются продуктом собственных размышлений и проб и закрепились в результате его собственной творческой деятельности над учебным материалом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122" name="Содержимое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028" r:id="rId4" imgW="8327858" imgH="4627265" progId="Excel.Shee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85850" y="298450"/>
            <a:ext cx="7272338" cy="86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количества детей с умственной отсталостью  в возрасте от 6-17 лет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299636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1844824"/>
            <a:ext cx="720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Разработка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 учебной программы для детей с ООП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дать учащимся такие доступные количественные, пространственные и временные представления, которые помогут им в дальнейшем включиться в общеобразовательный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 процесс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32656"/>
            <a:ext cx="763284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67744" y="476672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Цель проекта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63284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29869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через обучение математике повышать уровень общего развития учащихся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с ООП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и по возможности наиболее полно скорректировать недостатки их познавательной деятельности и личностных качеств;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развивать речь учащихся, обогащать её математической терминологией;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воспитывать у учащихся целеустремленность, терпение, работоспособность, настойчивость, инициативу, трудолюбие, самостоятельность, прививать им навыки контроля и самоконтроля;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процесс обучения математике для повышения уровня общего развития учащихся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ООП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коррекции недостатков их познавательной деятельности и личностных качеств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63284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Целевая группа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19168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учащихся надомного обучения 4-7 классов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ООП  в ГУ «СОШ №40 г.Павлодара»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763284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Жизненный цикл и этапы реализации проекта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700808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января 2016 по 1 января  2018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 1 января 2016 года по 27 марта 2016 года)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способностей и потребностей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рабочих программ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 1 апреля 2016 года по 30 мая 2017 года)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рабочей программы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1 июня 2017 года по 1 января 2018 года)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результатов освоения учебной программы учащимся надомного обучения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лицензии для распространения и обучения специалистов по региону.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763284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Подготовительный (с 1 января 2016 года по 27 марта 2016 года)</a:t>
            </a:r>
            <a:b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определение способностей и потребностей</a:t>
            </a:r>
            <a:b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разработка рабочих программ</a:t>
            </a:r>
            <a:b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ownloads\IMG_4140-31-10-18-11-02 (1)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95536" y="1484784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admin\Downloads\IMG_4136-31-10-18-11-04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915816" y="4491118"/>
            <a:ext cx="3155843" cy="236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admin\Downloads\IMG_4138-31-10-18-11-02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03848" y="1628800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admin\Downloads\IMG_4139-31-10-18-11-02.JPG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300192" y="1628800"/>
            <a:ext cx="1995686" cy="266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412437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18433" name="Picture 1" descr="C:\Users\1\Desktop\фото\IMG_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1484783"/>
            <a:ext cx="4354190" cy="290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1\Desktop\фото\IMG_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55443"/>
            <a:ext cx="3480321" cy="23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1\Desktop\фото\IMG_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90864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cab103\Рабочий стол\Новая папка (2)\_MG_1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40406"/>
            <a:ext cx="328843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577850" y="115888"/>
            <a:ext cx="8229600" cy="1143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 </a:t>
            </a:r>
            <a:b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 1 апреля 2016 года по 30 мая 2017 года)</a:t>
            </a:r>
            <a:b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рабочей программы</a:t>
            </a:r>
            <a:b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лина проект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476256743"/>
              </p:ext>
            </p:extLst>
          </p:nvPr>
        </p:nvGraphicFramePr>
        <p:xfrm>
          <a:off x="431540" y="1916832"/>
          <a:ext cx="85324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892480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проекта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89975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324</Words>
  <Application>Microsoft Office PowerPoint</Application>
  <PresentationFormat>Экран (4:3)</PresentationFormat>
  <Paragraphs>50</Paragraphs>
  <Slides>14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22</cp:revision>
  <dcterms:created xsi:type="dcterms:W3CDTF">2018-10-12T07:43:19Z</dcterms:created>
  <dcterms:modified xsi:type="dcterms:W3CDTF">2018-11-01T16:56:51Z</dcterms:modified>
</cp:coreProperties>
</file>