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96" y="2060848"/>
            <a:ext cx="9144000" cy="4500570"/>
          </a:xfrm>
        </p:spPr>
        <p:txBody>
          <a:bodyPr>
            <a:normAutofit/>
          </a:bodyPr>
          <a:lstStyle/>
          <a:p>
            <a:r>
              <a:rPr lang="ru-RU" b="1" dirty="0" smtClean="0"/>
              <a:t>Летние проекты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ГУ «Средней общеобразовательной школы №5 города Павлодара» </a:t>
            </a:r>
            <a:br>
              <a:rPr lang="ru-RU" b="1" dirty="0" smtClean="0"/>
            </a:br>
            <a:r>
              <a:rPr lang="ru-RU" b="1" dirty="0" smtClean="0"/>
              <a:t>в рамках программы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kk-KZ" b="1" dirty="0" smtClean="0"/>
              <a:t>Рухани жаңғыру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8" name="Picture 7" descr="C:\Users\21\Desktop\эмбл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332656"/>
            <a:ext cx="2857501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AskiDoski1\Desktop\RUKhANI_ZhANGYRU-1000x610@2x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202093" cy="2563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Организаторами мероприятия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«Встреча у памятника» </a:t>
            </a:r>
            <a:r>
              <a:rPr lang="ru-RU" sz="2800" b="1" dirty="0" smtClean="0"/>
              <a:t>в </a:t>
            </a:r>
            <a:r>
              <a:rPr lang="ru-RU" sz="2800" dirty="0" smtClean="0"/>
              <a:t>рамках программы «</a:t>
            </a:r>
            <a:r>
              <a:rPr lang="kk-KZ" sz="2800" dirty="0" smtClean="0"/>
              <a:t>Рухани жаңғыру</a:t>
            </a:r>
            <a:r>
              <a:rPr lang="ru-RU" sz="2800" dirty="0" smtClean="0"/>
              <a:t>»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выступили СОШ№5 и ОФ «Ветеранов и инвалидов Афганской войны и локальных войн г. Павлодара и Павлодарской области»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D:\Users\pc\Videos\21.06.18\IMG_5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542646" cy="490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kiDoski1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300" y="404664"/>
            <a:ext cx="914400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оекты\IMG-20180809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7525">
            <a:off x="1957512" y="1636724"/>
            <a:ext cx="3827384" cy="2870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02958">
            <a:off x="-1249059" y="4166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Экскурсия по улице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Кудайбергена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Сураганова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1" name="Picture 3" descr="E:\проекты\IMG-20180809-WA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2533">
            <a:off x="722786" y="3586754"/>
            <a:ext cx="3943321" cy="2957491"/>
          </a:xfrm>
          <a:prstGeom prst="rect">
            <a:avLst/>
          </a:prstGeom>
          <a:noFill/>
        </p:spPr>
      </p:pic>
      <p:pic>
        <p:nvPicPr>
          <p:cNvPr id="2052" name="Picture 4" descr="E:\проекты\IMG-20180809-WA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3044">
            <a:off x="4445851" y="3363994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29190" cy="642918"/>
          </a:xfrm>
        </p:spPr>
        <p:txBody>
          <a:bodyPr>
            <a:noAutofit/>
          </a:bodyPr>
          <a:lstStyle/>
          <a:p>
            <a:pPr algn="l"/>
            <a:r>
              <a:rPr lang="kk-KZ" sz="2800" b="1" i="1" dirty="0" smtClean="0"/>
              <a:t>История улицы К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Сураганова</a:t>
            </a:r>
            <a:endParaRPr lang="ru-RU" sz="28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2918"/>
            <a:ext cx="764383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Первый каменный железнодорожный вокзал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Users\AskiDoski1\Desktop\300px-Pavlodar_train_s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4" y="1851566"/>
            <a:ext cx="3810000" cy="2857500"/>
          </a:xfrm>
          <a:prstGeom prst="rect">
            <a:avLst/>
          </a:prstGeom>
          <a:noFill/>
        </p:spPr>
      </p:pic>
      <p:pic>
        <p:nvPicPr>
          <p:cNvPr id="3076" name="Picture 4" descr="C:\Users\AskiDoski1\Desktop\проекты\IMG-20180809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100" y="3054489"/>
            <a:ext cx="4456253" cy="334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492919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улицы К</a:t>
            </a: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Сураганова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42918"/>
            <a:ext cx="91440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Строительство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архитектурные особенности улицы </a:t>
            </a:r>
            <a:r>
              <a:rPr kumimoji="0" lang="ru-RU" sz="280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Дерибаса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C:\Users\AskiDoski1\Desktop\проекты\IMG-20180809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9"/>
            <a:ext cx="4286279" cy="3214709"/>
          </a:xfrm>
          <a:prstGeom prst="rect">
            <a:avLst/>
          </a:prstGeom>
          <a:noFill/>
        </p:spPr>
      </p:pic>
      <p:pic>
        <p:nvPicPr>
          <p:cNvPr id="4101" name="Picture 5" descr="C:\Users\AskiDoski1\Desktop\проекты\IMG-20180809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00372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492919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улицы К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Сураганова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42918"/>
            <a:ext cx="91440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2016 год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переименование улицы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Дерибаса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в улицу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К.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Сураганова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AskiDoski1\Desktop\проекты\IMG-20180809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00372"/>
            <a:ext cx="4381531" cy="3286148"/>
          </a:xfrm>
          <a:prstGeom prst="rect">
            <a:avLst/>
          </a:prstGeom>
          <a:noFill/>
        </p:spPr>
      </p:pic>
      <p:pic>
        <p:nvPicPr>
          <p:cNvPr id="5123" name="Picture 3" descr="C:\Users\AskiDoski1\Desktop\проекты\IMG-20180809-WA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6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Герой Советского Союза </a:t>
            </a:r>
            <a:br>
              <a:rPr lang="ru-RU" dirty="0" smtClean="0"/>
            </a:br>
            <a:r>
              <a:rPr lang="ru-RU" dirty="0" err="1" smtClean="0"/>
              <a:t>Кудайберген</a:t>
            </a:r>
            <a:r>
              <a:rPr lang="ru-RU" dirty="0" smtClean="0"/>
              <a:t> </a:t>
            </a:r>
            <a:r>
              <a:rPr lang="ru-RU" dirty="0" err="1" smtClean="0"/>
              <a:t>Магзумович</a:t>
            </a:r>
            <a:r>
              <a:rPr lang="ru-RU" dirty="0" smtClean="0"/>
              <a:t> </a:t>
            </a:r>
            <a:r>
              <a:rPr lang="ru-RU" dirty="0" err="1" smtClean="0"/>
              <a:t>Сураганов</a:t>
            </a:r>
            <a:r>
              <a:rPr lang="ru-RU" dirty="0" smtClean="0"/>
              <a:t> – старший лейтенант Советской Армии, участник Великой Отечественной войны.</a:t>
            </a:r>
            <a:endParaRPr lang="ru-RU" dirty="0"/>
          </a:p>
        </p:txBody>
      </p:sp>
      <p:pic>
        <p:nvPicPr>
          <p:cNvPr id="6147" name="Picture 3" descr="C:\Users\AskiDoski1\Desktop\--------_-----------_---------_1921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90800"/>
            <a:ext cx="3057526" cy="42672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86116" y="3857628"/>
            <a:ext cx="5857884" cy="2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«…Не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забывайте об истоках нашей боевой славы. Каждое последующее поколение стоит на плечах предыдущих поколений. Изучайте богатый боевой опыт ваших отцов и дедов, добывших Великую Победу».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+mj-lt"/>
                <a:ea typeface="+mj-ea"/>
                <a:cs typeface="+mj-cs"/>
              </a:rPr>
              <a:t>К.М. </a:t>
            </a:r>
            <a:r>
              <a:rPr lang="ru-RU" sz="2000" baseline="0" dirty="0" err="1" smtClean="0">
                <a:latin typeface="+mj-lt"/>
                <a:ea typeface="+mj-ea"/>
                <a:cs typeface="+mj-cs"/>
              </a:rPr>
              <a:t>Сураганов</a:t>
            </a:r>
            <a:r>
              <a:rPr lang="ru-RU" sz="2000" baseline="0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(1921-2008)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21 июня 2018 года в парке Афганцев состоялась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«Встреча у памятника» </a:t>
            </a:r>
            <a:endParaRPr lang="ru-RU" dirty="0"/>
          </a:p>
        </p:txBody>
      </p:sp>
      <p:pic>
        <p:nvPicPr>
          <p:cNvPr id="7171" name="Picture 3" descr="C:\Users\AskiDoski1\Desktop\74078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072330" cy="492922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программе мероприятия воспоминания воинов-интернационалистов, концерт с участием </a:t>
            </a:r>
            <a:r>
              <a:rPr lang="ru-RU" sz="2000" dirty="0" err="1" smtClean="0"/>
              <a:t>призеровобластных</a:t>
            </a:r>
            <a:r>
              <a:rPr lang="ru-RU" sz="2000" dirty="0" smtClean="0"/>
              <a:t> и республиканских вокальных конкурсов Э. </a:t>
            </a:r>
            <a:r>
              <a:rPr lang="ru-RU" sz="2000" dirty="0" err="1" smtClean="0"/>
              <a:t>Мамазакирова</a:t>
            </a:r>
            <a:r>
              <a:rPr lang="ru-RU" sz="2000" dirty="0" smtClean="0"/>
              <a:t>, А.Азизовой, популярных казахстанских исполнителей Н. </a:t>
            </a:r>
            <a:r>
              <a:rPr lang="ru-RU" sz="2000" dirty="0" err="1" smtClean="0"/>
              <a:t>Колмагорова</a:t>
            </a:r>
            <a:r>
              <a:rPr lang="ru-RU" sz="2000" dirty="0" smtClean="0"/>
              <a:t> и Н. </a:t>
            </a:r>
            <a:r>
              <a:rPr lang="ru-RU" sz="2000" dirty="0" err="1" smtClean="0"/>
              <a:t>Есембаева</a:t>
            </a:r>
            <a:endParaRPr lang="ru-RU" sz="2000" dirty="0"/>
          </a:p>
        </p:txBody>
      </p:sp>
      <p:pic>
        <p:nvPicPr>
          <p:cNvPr id="8195" name="Picture 3" descr="C:\Users\AskiDoski1\Desktop\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3786214" cy="2327332"/>
          </a:xfrm>
          <a:prstGeom prst="rect">
            <a:avLst/>
          </a:prstGeom>
          <a:noFill/>
        </p:spPr>
      </p:pic>
      <p:pic>
        <p:nvPicPr>
          <p:cNvPr id="8196" name="Picture 4" descr="C:\Users\AskiDoski1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5"/>
            <a:ext cx="4071966" cy="2714645"/>
          </a:xfrm>
          <a:prstGeom prst="rect">
            <a:avLst/>
          </a:prstGeom>
          <a:noFill/>
        </p:spPr>
      </p:pic>
      <p:pic>
        <p:nvPicPr>
          <p:cNvPr id="8198" name="Picture 6" descr="C:\Users\AskiDoski1\Desktop\Безымянн1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571612"/>
            <a:ext cx="2500330" cy="2379190"/>
          </a:xfrm>
          <a:prstGeom prst="rect">
            <a:avLst/>
          </a:prstGeom>
          <a:noFill/>
        </p:spPr>
      </p:pic>
      <p:pic>
        <p:nvPicPr>
          <p:cNvPr id="8199" name="Picture 7" descr="C:\Users\AskiDoski1\Desktop\as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14818"/>
            <a:ext cx="3661298" cy="240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kk-KZ" sz="2800" dirty="0" smtClean="0"/>
              <a:t>Встреча была завершена возложением цветов к памятнику погибшим в Афганской войне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218" name="Picture 2" descr="C:\Users\AskiDoski1\Desktop\Безымянный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428736"/>
            <a:ext cx="4268605" cy="2500330"/>
          </a:xfrm>
          <a:prstGeom prst="rect">
            <a:avLst/>
          </a:prstGeom>
          <a:noFill/>
        </p:spPr>
      </p:pic>
      <p:pic>
        <p:nvPicPr>
          <p:cNvPr id="9219" name="Picture 3" descr="C:\Users\AskiDoski1\Desktop\d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143380"/>
            <a:ext cx="4804815" cy="2571768"/>
          </a:xfrm>
          <a:prstGeom prst="rect">
            <a:avLst/>
          </a:prstGeom>
          <a:noFill/>
        </p:spPr>
      </p:pic>
      <p:pic>
        <p:nvPicPr>
          <p:cNvPr id="9220" name="Picture 4" descr="C:\Users\AskiDoski1\Desktop\WhatsApp Image 2018-08-12 at 19.54.3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3480213" cy="4640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Летние проекты  ГУ «Средней общеобразовательной школы №5 города Павлодара»  в рамках программы  «Рухани жаңғыру»</vt:lpstr>
      <vt:lpstr>Экскурсия по улице  Кудайбергена Сураганова</vt:lpstr>
      <vt:lpstr>История улицы К. Сураганова</vt:lpstr>
      <vt:lpstr>Презентация PowerPoint</vt:lpstr>
      <vt:lpstr>Презентация PowerPoint</vt:lpstr>
      <vt:lpstr>Герой Советского Союза  Кудайберген Магзумович Сураганов – старший лейтенант Советской Армии, участник Великой Отечественной войны.</vt:lpstr>
      <vt:lpstr>21 июня 2018 года в парке Афганцев состоялась  «Встреча у памятника» </vt:lpstr>
      <vt:lpstr>В программе мероприятия воспоминания воинов-интернационалистов, концерт с участием призеровобластных и республиканских вокальных конкурсов Э. Мамазакирова, А.Азизовой, популярных казахстанских исполнителей Н. Колмагорова и Н. Есембаева</vt:lpstr>
      <vt:lpstr>Встреча была завершена возложением цветов к памятнику погибшим в Афганской войне.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проекты</dc:title>
  <dc:creator>AskiDoski1</dc:creator>
  <cp:lastModifiedBy>21</cp:lastModifiedBy>
  <cp:revision>15</cp:revision>
  <dcterms:created xsi:type="dcterms:W3CDTF">2018-08-12T18:44:06Z</dcterms:created>
  <dcterms:modified xsi:type="dcterms:W3CDTF">2018-08-13T04:56:25Z</dcterms:modified>
</cp:coreProperties>
</file>