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50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13.08.2018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13.08.2018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13.08.2018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13.08.2018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13.08.2018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13.08.2018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13.08.2018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13.08.2018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13.08.2018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13.08.2018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13.08.2018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13.08.2018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3996" y="2060848"/>
            <a:ext cx="9144000" cy="4500570"/>
          </a:xfrm>
        </p:spPr>
        <p:txBody>
          <a:bodyPr>
            <a:normAutofit/>
          </a:bodyPr>
          <a:lstStyle/>
          <a:p>
            <a:r>
              <a:rPr lang="ru-RU" b="1" dirty="0" smtClean="0"/>
              <a:t>Летние проекты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 smtClean="0"/>
              <a:t>ГУ «Средней общеобразовательной школы №5 города Павлодара» </a:t>
            </a:r>
            <a:br>
              <a:rPr lang="ru-RU" b="1" dirty="0" smtClean="0"/>
            </a:br>
            <a:r>
              <a:rPr lang="ru-RU" b="1" dirty="0" smtClean="0"/>
              <a:t>в рамках программы </a:t>
            </a:r>
            <a:br>
              <a:rPr lang="ru-RU" b="1" dirty="0" smtClean="0"/>
            </a:br>
            <a:r>
              <a:rPr lang="ru-RU" b="1" dirty="0" smtClean="0"/>
              <a:t>«</a:t>
            </a:r>
            <a:r>
              <a:rPr lang="kk-KZ" b="1" dirty="0" smtClean="0"/>
              <a:t>Рухани жаңғыру</a:t>
            </a:r>
            <a:r>
              <a:rPr lang="ru-RU" b="1" dirty="0" smtClean="0"/>
              <a:t>»</a:t>
            </a:r>
            <a:endParaRPr lang="ru-RU" b="1" dirty="0"/>
          </a:p>
        </p:txBody>
      </p:sp>
      <p:pic>
        <p:nvPicPr>
          <p:cNvPr id="8" name="Picture 7" descr="C:\Users\21\Desktop\эмблема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372200" y="332656"/>
            <a:ext cx="2857501" cy="214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9" name="Picture 5" descr="C:\Users\AskiDoski1\Desktop\RUKhANI_ZhANGYRU-1000x610@2x (1)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88640"/>
            <a:ext cx="4202093" cy="256327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0" y="0"/>
            <a:ext cx="9144000" cy="1143000"/>
          </a:xfrm>
          <a:prstGeom prst="rect">
            <a:avLst/>
          </a:prstGeom>
        </p:spPr>
        <p:txBody>
          <a:bodyPr>
            <a:noAutofit/>
          </a:bodyPr>
          <a:lstStyle/>
          <a:p>
            <a:pPr lvl="0" algn="ctr">
              <a:spcBef>
                <a:spcPct val="0"/>
              </a:spcBef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Организаторами мероприятия</a:t>
            </a:r>
            <a:r>
              <a:rPr kumimoji="0" lang="ru-RU" sz="28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«Встреча у памятника» </a:t>
            </a:r>
            <a:r>
              <a:rPr lang="ru-RU" sz="2800" b="1" dirty="0" smtClean="0"/>
              <a:t>в </a:t>
            </a:r>
            <a:r>
              <a:rPr lang="ru-RU" sz="2800" dirty="0" smtClean="0"/>
              <a:t>рамках программы «</a:t>
            </a:r>
            <a:r>
              <a:rPr lang="kk-KZ" sz="2800" dirty="0" smtClean="0"/>
              <a:t>Рухани жаңғыру</a:t>
            </a:r>
            <a:r>
              <a:rPr lang="ru-RU" sz="2800" dirty="0" smtClean="0"/>
              <a:t>»</a:t>
            </a:r>
            <a:r>
              <a:rPr lang="ru-RU" sz="2800" dirty="0" smtClean="0">
                <a:latin typeface="+mj-lt"/>
                <a:ea typeface="+mj-ea"/>
                <a:cs typeface="+mj-cs"/>
              </a:rPr>
              <a:t> выступили СОШ№5 и ОФ «Ветеранов и инвалидов Афганской войны и локальных войн г. Павлодара и Павлодарской области»</a:t>
            </a:r>
            <a:endParaRPr kumimoji="0" lang="ru-RU" sz="280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0242" name="Picture 2" descr="D:\Users\pc\Videos\21.06.18\IMG_513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4414" y="1785926"/>
            <a:ext cx="6542646" cy="490698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Users\AskiDoski1\Desktop\maxresdefault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34300" y="404664"/>
            <a:ext cx="9144000" cy="612068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E:\проекты\IMG-20180809-WA001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21347525">
            <a:off x="1957512" y="1636724"/>
            <a:ext cx="3827384" cy="2870538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21002958">
            <a:off x="-1249059" y="416669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FF00"/>
                </a:solidFill>
              </a:rPr>
              <a:t>Экскурсия по улице</a:t>
            </a:r>
            <a:br>
              <a:rPr lang="ru-RU" dirty="0" smtClean="0">
                <a:solidFill>
                  <a:srgbClr val="FFFF00"/>
                </a:solidFill>
              </a:rPr>
            </a:br>
            <a:r>
              <a:rPr lang="ru-RU" dirty="0" smtClean="0">
                <a:solidFill>
                  <a:srgbClr val="FFFF00"/>
                </a:solidFill>
              </a:rPr>
              <a:t> </a:t>
            </a:r>
            <a:r>
              <a:rPr lang="ru-RU" dirty="0" err="1" smtClean="0">
                <a:solidFill>
                  <a:srgbClr val="FFFF00"/>
                </a:solidFill>
              </a:rPr>
              <a:t>Кудайбергена</a:t>
            </a:r>
            <a:r>
              <a:rPr lang="ru-RU" dirty="0" smtClean="0">
                <a:solidFill>
                  <a:srgbClr val="FFFF00"/>
                </a:solidFill>
              </a:rPr>
              <a:t> </a:t>
            </a:r>
            <a:r>
              <a:rPr lang="ru-RU" dirty="0" err="1" smtClean="0">
                <a:solidFill>
                  <a:srgbClr val="FFFF00"/>
                </a:solidFill>
              </a:rPr>
              <a:t>Сураганова</a:t>
            </a:r>
            <a:endParaRPr lang="ru-RU" dirty="0">
              <a:solidFill>
                <a:srgbClr val="FFFF00"/>
              </a:solidFill>
            </a:endParaRPr>
          </a:p>
        </p:txBody>
      </p:sp>
      <p:pic>
        <p:nvPicPr>
          <p:cNvPr id="2051" name="Picture 3" descr="E:\проекты\IMG-20180809-WA0019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21012533">
            <a:off x="722786" y="3586754"/>
            <a:ext cx="3943321" cy="2957491"/>
          </a:xfrm>
          <a:prstGeom prst="rect">
            <a:avLst/>
          </a:prstGeom>
          <a:noFill/>
        </p:spPr>
      </p:pic>
      <p:pic>
        <p:nvPicPr>
          <p:cNvPr id="2052" name="Picture 4" descr="E:\проекты\IMG-20180809-WA0013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783044">
            <a:off x="4445851" y="3363994"/>
            <a:ext cx="4214842" cy="316113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4929190" cy="642918"/>
          </a:xfrm>
        </p:spPr>
        <p:txBody>
          <a:bodyPr>
            <a:noAutofit/>
          </a:bodyPr>
          <a:lstStyle/>
          <a:p>
            <a:pPr algn="l"/>
            <a:r>
              <a:rPr lang="kk-KZ" sz="2800" b="1" i="1" dirty="0" smtClean="0"/>
              <a:t>История улицы К</a:t>
            </a:r>
            <a:r>
              <a:rPr lang="ru-RU" sz="2800" b="1" i="1" dirty="0" smtClean="0"/>
              <a:t>. </a:t>
            </a:r>
            <a:r>
              <a:rPr lang="ru-RU" sz="2800" b="1" i="1" dirty="0" err="1" smtClean="0"/>
              <a:t>Сураганова</a:t>
            </a:r>
            <a:endParaRPr lang="ru-RU" sz="2800" b="1" i="1" dirty="0"/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0" y="642918"/>
            <a:ext cx="7643834" cy="78581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Первый каменный железнодорожный вокзал</a:t>
            </a:r>
            <a:endParaRPr kumimoji="0" lang="ru-RU" sz="280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3075" name="Picture 3" descr="C:\Users\AskiDoski1\Desktop\300px-Pavlodar_train_station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14804" y="1851566"/>
            <a:ext cx="3810000" cy="2857500"/>
          </a:xfrm>
          <a:prstGeom prst="rect">
            <a:avLst/>
          </a:prstGeom>
          <a:noFill/>
        </p:spPr>
      </p:pic>
      <p:pic>
        <p:nvPicPr>
          <p:cNvPr id="3076" name="Picture 4" descr="C:\Users\AskiDoski1\Desktop\проекты\IMG-20180809-WA002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367100" y="3054489"/>
            <a:ext cx="4456253" cy="334219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0" y="0"/>
            <a:ext cx="4929190" cy="64291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k-KZ" sz="2800" b="1" i="1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История улицы К</a:t>
            </a:r>
            <a:r>
              <a:rPr kumimoji="0" lang="ru-RU" sz="2800" b="1" i="1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. Сураганова</a:t>
            </a:r>
            <a:endParaRPr kumimoji="0" lang="ru-RU" sz="28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0" y="642918"/>
            <a:ext cx="9144000" cy="78581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Строительство</a:t>
            </a:r>
            <a:r>
              <a:rPr kumimoji="0" lang="ru-RU" sz="280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и архитектурные особенности улицы </a:t>
            </a:r>
            <a:r>
              <a:rPr kumimoji="0" lang="ru-RU" sz="280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Дерибаса</a:t>
            </a:r>
            <a:endParaRPr kumimoji="0" lang="ru-RU" sz="280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4100" name="Picture 4" descr="C:\Users\AskiDoski1\Desktop\проекты\IMG-20180809-WA001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44" y="1714489"/>
            <a:ext cx="4286279" cy="3214709"/>
          </a:xfrm>
          <a:prstGeom prst="rect">
            <a:avLst/>
          </a:prstGeom>
          <a:noFill/>
        </p:spPr>
      </p:pic>
      <p:pic>
        <p:nvPicPr>
          <p:cNvPr id="4101" name="Picture 5" descr="C:\Users\AskiDoski1\Desktop\проекты\IMG-20180809-WA0015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00562" y="3000372"/>
            <a:ext cx="4500562" cy="337542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0" y="0"/>
            <a:ext cx="4929190" cy="64291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k-KZ" sz="28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История улицы К</a:t>
            </a:r>
            <a:r>
              <a:rPr kumimoji="0" lang="ru-RU" sz="28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. </a:t>
            </a:r>
            <a:r>
              <a:rPr kumimoji="0" lang="ru-RU" sz="2800" b="1" i="1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Сураганова</a:t>
            </a:r>
            <a:endParaRPr kumimoji="0" lang="ru-RU" sz="28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0" y="642918"/>
            <a:ext cx="9144000" cy="78581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2016 год</a:t>
            </a:r>
            <a:r>
              <a:rPr kumimoji="0" lang="ru-RU" sz="280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– переименование улицы </a:t>
            </a:r>
            <a:r>
              <a:rPr lang="ru-RU" sz="2800" dirty="0" err="1" smtClean="0">
                <a:latin typeface="+mj-lt"/>
                <a:ea typeface="+mj-ea"/>
                <a:cs typeface="+mj-cs"/>
              </a:rPr>
              <a:t>Дерибаса</a:t>
            </a:r>
            <a:r>
              <a:rPr lang="ru-RU" sz="2800" dirty="0" smtClean="0">
                <a:latin typeface="+mj-lt"/>
                <a:ea typeface="+mj-ea"/>
                <a:cs typeface="+mj-cs"/>
              </a:rPr>
              <a:t> в улицу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800" dirty="0" smtClean="0">
                <a:latin typeface="+mj-lt"/>
                <a:ea typeface="+mj-ea"/>
                <a:cs typeface="+mj-cs"/>
              </a:rPr>
              <a:t>К. </a:t>
            </a:r>
            <a:r>
              <a:rPr lang="ru-RU" sz="2800" dirty="0" err="1" smtClean="0">
                <a:latin typeface="+mj-lt"/>
                <a:ea typeface="+mj-ea"/>
                <a:cs typeface="+mj-cs"/>
              </a:rPr>
              <a:t>Сураганова</a:t>
            </a:r>
            <a:r>
              <a:rPr lang="ru-RU" sz="2800" dirty="0" smtClean="0">
                <a:latin typeface="+mj-lt"/>
                <a:ea typeface="+mj-ea"/>
                <a:cs typeface="+mj-cs"/>
              </a:rPr>
              <a:t> </a:t>
            </a:r>
            <a:endParaRPr kumimoji="0" lang="ru-RU" sz="280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5122" name="Picture 2" descr="C:\Users\AskiDoski1\Desktop\проекты\IMG-20180809-WA001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0" y="3000372"/>
            <a:ext cx="4381531" cy="3286148"/>
          </a:xfrm>
          <a:prstGeom prst="rect">
            <a:avLst/>
          </a:prstGeom>
          <a:noFill/>
        </p:spPr>
      </p:pic>
      <p:pic>
        <p:nvPicPr>
          <p:cNvPr id="5123" name="Picture 3" descr="C:\Users\AskiDoski1\Desktop\проекты\IMG-20180809-WA0018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44" y="1785926"/>
            <a:ext cx="4286280" cy="321471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278605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Герой Советского Союза </a:t>
            </a:r>
            <a:br>
              <a:rPr lang="ru-RU" dirty="0" smtClean="0"/>
            </a:br>
            <a:r>
              <a:rPr lang="ru-RU" dirty="0" err="1" smtClean="0"/>
              <a:t>Кудайберген</a:t>
            </a:r>
            <a:r>
              <a:rPr lang="ru-RU" dirty="0" smtClean="0"/>
              <a:t> </a:t>
            </a:r>
            <a:r>
              <a:rPr lang="ru-RU" dirty="0" err="1" smtClean="0"/>
              <a:t>Магзумович</a:t>
            </a:r>
            <a:r>
              <a:rPr lang="ru-RU" dirty="0" smtClean="0"/>
              <a:t> </a:t>
            </a:r>
            <a:r>
              <a:rPr lang="ru-RU" dirty="0" err="1" smtClean="0"/>
              <a:t>Сураганов</a:t>
            </a:r>
            <a:r>
              <a:rPr lang="ru-RU" dirty="0" smtClean="0"/>
              <a:t> – старший лейтенант Советской Армии, участник Великой Отечественной войны.</a:t>
            </a:r>
            <a:endParaRPr lang="ru-RU" dirty="0"/>
          </a:p>
        </p:txBody>
      </p:sp>
      <p:pic>
        <p:nvPicPr>
          <p:cNvPr id="6147" name="Picture 3" descr="C:\Users\AskiDoski1\Desktop\--------_-----------_---------_1921200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2590800"/>
            <a:ext cx="3057526" cy="4267200"/>
          </a:xfrm>
          <a:prstGeom prst="rect">
            <a:avLst/>
          </a:prstGeom>
          <a:noFill/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3286116" y="3857628"/>
            <a:ext cx="5857884" cy="278605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«…Не</a:t>
            </a:r>
            <a:r>
              <a:rPr kumimoji="0" lang="ru-RU" sz="20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забывайте об истоках нашей боевой славы. Каждое последующее поколение стоит на плечах предыдущих поколений. Изучайте богатый боевой опыт ваших отцов и дедов, добывших Великую Победу».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000" baseline="0" dirty="0" smtClean="0">
                <a:latin typeface="+mj-lt"/>
                <a:ea typeface="+mj-ea"/>
                <a:cs typeface="+mj-cs"/>
              </a:rPr>
              <a:t>К.М. </a:t>
            </a:r>
            <a:r>
              <a:rPr lang="ru-RU" sz="2000" baseline="0" dirty="0" err="1" smtClean="0">
                <a:latin typeface="+mj-lt"/>
                <a:ea typeface="+mj-ea"/>
                <a:cs typeface="+mj-cs"/>
              </a:rPr>
              <a:t>Сураганов</a:t>
            </a:r>
            <a:r>
              <a:rPr lang="ru-RU" sz="2000" baseline="0" dirty="0" smtClean="0">
                <a:latin typeface="+mj-lt"/>
                <a:ea typeface="+mj-ea"/>
                <a:cs typeface="+mj-cs"/>
              </a:rPr>
              <a:t> 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(1921-2008)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ru-RU" sz="2700" dirty="0" smtClean="0"/>
              <a:t>21 июня 2018 года в парке Афганцев состоялась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«Встреча у памятника» </a:t>
            </a:r>
            <a:endParaRPr lang="ru-RU" dirty="0"/>
          </a:p>
        </p:txBody>
      </p:sp>
      <p:pic>
        <p:nvPicPr>
          <p:cNvPr id="7171" name="Picture 3" descr="C:\Users\AskiDoski1\Desktop\7407806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1538" y="1285860"/>
            <a:ext cx="7072330" cy="4929222"/>
          </a:xfrm>
          <a:prstGeom prst="rect">
            <a:avLst/>
          </a:prstGeom>
          <a:noFill/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0" y="5715000"/>
            <a:ext cx="9144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214290"/>
            <a:ext cx="9144000" cy="1143000"/>
          </a:xfrm>
        </p:spPr>
        <p:txBody>
          <a:bodyPr>
            <a:noAutofit/>
          </a:bodyPr>
          <a:lstStyle/>
          <a:p>
            <a:r>
              <a:rPr lang="ru-RU" sz="2000" dirty="0" smtClean="0"/>
              <a:t>В программе мероприятия воспоминания воинов-интернационалистов, концерт с участием </a:t>
            </a:r>
            <a:r>
              <a:rPr lang="ru-RU" sz="2000" dirty="0" err="1" smtClean="0"/>
              <a:t>призеровобластных</a:t>
            </a:r>
            <a:r>
              <a:rPr lang="ru-RU" sz="2000" dirty="0" smtClean="0"/>
              <a:t> и республиканских вокальных конкурсов Э. </a:t>
            </a:r>
            <a:r>
              <a:rPr lang="ru-RU" sz="2000" dirty="0" err="1" smtClean="0"/>
              <a:t>Мамазакирова</a:t>
            </a:r>
            <a:r>
              <a:rPr lang="ru-RU" sz="2000" dirty="0" smtClean="0"/>
              <a:t>, А.Азизовой, популярных казахстанских исполнителей Н. </a:t>
            </a:r>
            <a:r>
              <a:rPr lang="ru-RU" sz="2000" dirty="0" err="1" smtClean="0"/>
              <a:t>Колмагорова</a:t>
            </a:r>
            <a:r>
              <a:rPr lang="ru-RU" sz="2000" dirty="0" smtClean="0"/>
              <a:t> и Н. </a:t>
            </a:r>
            <a:r>
              <a:rPr lang="ru-RU" sz="2000" dirty="0" err="1" smtClean="0"/>
              <a:t>Есембаева</a:t>
            </a:r>
            <a:endParaRPr lang="ru-RU" sz="2000" dirty="0"/>
          </a:p>
        </p:txBody>
      </p:sp>
      <p:pic>
        <p:nvPicPr>
          <p:cNvPr id="8195" name="Picture 3" descr="C:\Users\AskiDoski1\Desktop\0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4357694"/>
            <a:ext cx="3786214" cy="2327332"/>
          </a:xfrm>
          <a:prstGeom prst="rect">
            <a:avLst/>
          </a:prstGeom>
          <a:noFill/>
        </p:spPr>
      </p:pic>
      <p:pic>
        <p:nvPicPr>
          <p:cNvPr id="8196" name="Picture 4" descr="C:\Users\AskiDoski1\Desktop\Безымянный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44" y="1428735"/>
            <a:ext cx="4071966" cy="2714645"/>
          </a:xfrm>
          <a:prstGeom prst="rect">
            <a:avLst/>
          </a:prstGeom>
          <a:noFill/>
        </p:spPr>
      </p:pic>
      <p:pic>
        <p:nvPicPr>
          <p:cNvPr id="8198" name="Picture 6" descr="C:\Users\AskiDoski1\Desktop\Безымянн1ый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72132" y="1571612"/>
            <a:ext cx="2500330" cy="2379190"/>
          </a:xfrm>
          <a:prstGeom prst="rect">
            <a:avLst/>
          </a:prstGeom>
          <a:noFill/>
        </p:spPr>
      </p:pic>
      <p:pic>
        <p:nvPicPr>
          <p:cNvPr id="8199" name="Picture 7" descr="C:\Users\AskiDoski1\Desktop\asd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86314" y="4214818"/>
            <a:ext cx="3661298" cy="240190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>
            <a:noAutofit/>
          </a:bodyPr>
          <a:lstStyle/>
          <a:p>
            <a:r>
              <a:rPr lang="kk-KZ" sz="2800" dirty="0" smtClean="0"/>
              <a:t>Встреча была завершена возложением цветов к памятнику погибшим в Афганской войне</a:t>
            </a:r>
            <a:r>
              <a:rPr lang="ru-RU" sz="2800" dirty="0" smtClean="0"/>
              <a:t>.</a:t>
            </a:r>
            <a:endParaRPr lang="ru-RU" sz="2800" dirty="0"/>
          </a:p>
        </p:txBody>
      </p:sp>
      <p:pic>
        <p:nvPicPr>
          <p:cNvPr id="9218" name="Picture 2" descr="C:\Users\AskiDoski1\Desktop\Безымянный32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14810" y="1428736"/>
            <a:ext cx="4268605" cy="2500330"/>
          </a:xfrm>
          <a:prstGeom prst="rect">
            <a:avLst/>
          </a:prstGeom>
          <a:noFill/>
        </p:spPr>
      </p:pic>
      <p:pic>
        <p:nvPicPr>
          <p:cNvPr id="9219" name="Picture 3" descr="C:\Users\AskiDoski1\Desktop\das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71934" y="4143380"/>
            <a:ext cx="4804815" cy="2571768"/>
          </a:xfrm>
          <a:prstGeom prst="rect">
            <a:avLst/>
          </a:prstGeom>
          <a:noFill/>
        </p:spPr>
      </p:pic>
      <p:pic>
        <p:nvPicPr>
          <p:cNvPr id="9220" name="Picture 4" descr="C:\Users\AskiDoski1\Desktop\WhatsApp Image 2018-08-12 at 19.54.33.jpe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5720" y="1428736"/>
            <a:ext cx="3480213" cy="464028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125</TotalTime>
  <Words>167</Words>
  <Application>Microsoft Office PowerPoint</Application>
  <PresentationFormat>Экран (4:3)</PresentationFormat>
  <Paragraphs>17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Летние проекты  ГУ «Средней общеобразовательной школы №5 города Павлодара»  в рамках программы  «Рухани жаңғыру»</vt:lpstr>
      <vt:lpstr>Экскурсия по улице  Кудайбергена Сураганова</vt:lpstr>
      <vt:lpstr>История улицы К. Сураганова</vt:lpstr>
      <vt:lpstr>Презентация PowerPoint</vt:lpstr>
      <vt:lpstr>Презентация PowerPoint</vt:lpstr>
      <vt:lpstr>Герой Советского Союза  Кудайберген Магзумович Сураганов – старший лейтенант Советской Армии, участник Великой Отечественной войны.</vt:lpstr>
      <vt:lpstr>21 июня 2018 года в парке Афганцев состоялась  «Встреча у памятника» </vt:lpstr>
      <vt:lpstr>В программе мероприятия воспоминания воинов-интернационалистов, концерт с участием призеровобластных и республиканских вокальных конкурсов Э. Мамазакирова, А.Азизовой, популярных казахстанских исполнителей Н. Колмагорова и Н. Есембаева</vt:lpstr>
      <vt:lpstr>Встреча была завершена возложением цветов к памятнику погибшим в Афганской войне.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Летние проекты</dc:title>
  <dc:creator>AskiDoski1</dc:creator>
  <cp:lastModifiedBy>21</cp:lastModifiedBy>
  <cp:revision>15</cp:revision>
  <dcterms:created xsi:type="dcterms:W3CDTF">2018-08-12T18:44:06Z</dcterms:created>
  <dcterms:modified xsi:type="dcterms:W3CDTF">2018-08-13T04:56:25Z</dcterms:modified>
</cp:coreProperties>
</file>