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84" r:id="rId4"/>
    <p:sldId id="302" r:id="rId5"/>
    <p:sldId id="258" r:id="rId6"/>
    <p:sldId id="259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78" r:id="rId15"/>
    <p:sldId id="304" r:id="rId16"/>
    <p:sldId id="303" r:id="rId17"/>
    <p:sldId id="305" r:id="rId18"/>
    <p:sldId id="298" r:id="rId19"/>
    <p:sldId id="272" r:id="rId20"/>
    <p:sldId id="273" r:id="rId21"/>
    <p:sldId id="268" r:id="rId22"/>
    <p:sldId id="270" r:id="rId23"/>
    <p:sldId id="274" r:id="rId24"/>
    <p:sldId id="275" r:id="rId25"/>
    <p:sldId id="276" r:id="rId26"/>
    <p:sldId id="279" r:id="rId27"/>
    <p:sldId id="280" r:id="rId28"/>
    <p:sldId id="294" r:id="rId29"/>
    <p:sldId id="299" r:id="rId30"/>
    <p:sldId id="307" r:id="rId31"/>
    <p:sldId id="308" r:id="rId32"/>
    <p:sldId id="309" r:id="rId33"/>
    <p:sldId id="310" r:id="rId34"/>
    <p:sldId id="312" r:id="rId35"/>
    <p:sldId id="295" r:id="rId36"/>
    <p:sldId id="296" r:id="rId37"/>
    <p:sldId id="290" r:id="rId38"/>
    <p:sldId id="28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0643328958880194"/>
                  <c:y val="0.12503608923884516"/>
                </c:manualLayout>
              </c:layout>
              <c:showVal val="1"/>
            </c:dLbl>
            <c:dLbl>
              <c:idx val="1"/>
              <c:layout>
                <c:manualLayout>
                  <c:x val="0.20394127296587941"/>
                  <c:y val="-0.26696886847477558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Лист1!$A$8:$B$8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Лист1!$A$9:$B$9</c:f>
              <c:numCache>
                <c:formatCode>0%</c:formatCode>
                <c:ptCount val="2"/>
                <c:pt idx="0">
                  <c:v>0.15000000000000024</c:v>
                </c:pt>
                <c:pt idx="1">
                  <c:v>0.85000000000000064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Лист1!$A$8:$B$8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Лист1!$A$10:$B$10</c:f>
              <c:numCache>
                <c:formatCode>General</c:formatCode>
                <c:ptCount val="2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2310168661815775"/>
          <c:y val="0.44260082213087643"/>
          <c:w val="0.16587523261304299"/>
          <c:h val="0.15648564300936352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Лист1!$B$42</c:f>
              <c:strCache>
                <c:ptCount val="1"/>
              </c:strCache>
            </c:strRef>
          </c:tx>
          <c:cat>
            <c:strRef>
              <c:f>Лист1!$A$43:$A$48</c:f>
              <c:strCache>
                <c:ptCount val="5"/>
                <c:pt idx="0">
                  <c:v>Ярко выражено</c:v>
                </c:pt>
                <c:pt idx="1">
                  <c:v>Чаще проявляется, чем нет</c:v>
                </c:pt>
                <c:pt idx="2">
                  <c:v>Ситуативно</c:v>
                </c:pt>
                <c:pt idx="3">
                  <c:v>Никогда</c:v>
                </c:pt>
                <c:pt idx="4">
                  <c:v>Не могу оценить</c:v>
                </c:pt>
              </c:strCache>
            </c:strRef>
          </c:cat>
          <c:val>
            <c:numRef>
              <c:f>Лист1!$B$43:$B$48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Лист1!$C$42</c:f>
              <c:strCache>
                <c:ptCount val="1"/>
              </c:strCache>
            </c:strRef>
          </c:tx>
          <c:cat>
            <c:strRef>
              <c:f>Лист1!$A$43:$A$48</c:f>
              <c:strCache>
                <c:ptCount val="5"/>
                <c:pt idx="0">
                  <c:v>Ярко выражено</c:v>
                </c:pt>
                <c:pt idx="1">
                  <c:v>Чаще проявляется, чем нет</c:v>
                </c:pt>
                <c:pt idx="2">
                  <c:v>Ситуативно</c:v>
                </c:pt>
                <c:pt idx="3">
                  <c:v>Никогда</c:v>
                </c:pt>
                <c:pt idx="4">
                  <c:v>Не могу оценить</c:v>
                </c:pt>
              </c:strCache>
            </c:strRef>
          </c:cat>
          <c:val>
            <c:numRef>
              <c:f>Лист1!$C$43:$C$48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Лист1!$D$42</c:f>
              <c:strCache>
                <c:ptCount val="1"/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2400" b="1" smtClean="0"/>
                      <a:t>20%</a:t>
                    </a:r>
                    <a:endParaRPr lang="en-US" sz="2400" b="1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800" b="1" smtClean="0"/>
                      <a:t>44%</a:t>
                    </a:r>
                    <a:endParaRPr lang="en-US" sz="2800" b="1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400" b="1" smtClean="0"/>
                      <a:t>16%</a:t>
                    </a:r>
                    <a:endParaRPr lang="en-US" sz="2400" b="1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400" b="1" smtClean="0"/>
                      <a:t>16%</a:t>
                    </a:r>
                    <a:endParaRPr lang="en-US" sz="2400" b="1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2800" b="1" smtClean="0"/>
                      <a:t>2%</a:t>
                    </a:r>
                    <a:endParaRPr lang="en-US" sz="2800" b="1"/>
                  </a:p>
                </c:rich>
              </c:tx>
              <c:showVal val="1"/>
            </c:dLbl>
            <c:showVal val="1"/>
          </c:dLbls>
          <c:cat>
            <c:strRef>
              <c:f>Лист1!$A$43:$A$48</c:f>
              <c:strCache>
                <c:ptCount val="5"/>
                <c:pt idx="0">
                  <c:v>Ярко выражено</c:v>
                </c:pt>
                <c:pt idx="1">
                  <c:v>Чаще проявляется, чем нет</c:v>
                </c:pt>
                <c:pt idx="2">
                  <c:v>Ситуативно</c:v>
                </c:pt>
                <c:pt idx="3">
                  <c:v>Никогда</c:v>
                </c:pt>
                <c:pt idx="4">
                  <c:v>Не могу оценить</c:v>
                </c:pt>
              </c:strCache>
            </c:strRef>
          </c:cat>
          <c:val>
            <c:numRef>
              <c:f>Лист1!$D$43:$D$48</c:f>
              <c:numCache>
                <c:formatCode>General</c:formatCode>
                <c:ptCount val="6"/>
                <c:pt idx="0">
                  <c:v>11</c:v>
                </c:pt>
                <c:pt idx="1">
                  <c:v>22</c:v>
                </c:pt>
                <c:pt idx="2">
                  <c:v>8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Лист1!$E$42</c:f>
              <c:strCache>
                <c:ptCount val="1"/>
              </c:strCache>
            </c:strRef>
          </c:tx>
          <c:cat>
            <c:strRef>
              <c:f>Лист1!$A$43:$A$48</c:f>
              <c:strCache>
                <c:ptCount val="5"/>
                <c:pt idx="0">
                  <c:v>Ярко выражено</c:v>
                </c:pt>
                <c:pt idx="1">
                  <c:v>Чаще проявляется, чем нет</c:v>
                </c:pt>
                <c:pt idx="2">
                  <c:v>Ситуативно</c:v>
                </c:pt>
                <c:pt idx="3">
                  <c:v>Никогда</c:v>
                </c:pt>
                <c:pt idx="4">
                  <c:v>Не могу оценить</c:v>
                </c:pt>
              </c:strCache>
            </c:strRef>
          </c:cat>
          <c:val>
            <c:numRef>
              <c:f>Лист1!$E$43:$E$48</c:f>
              <c:numCache>
                <c:formatCode>General</c:formatCode>
                <c:ptCount val="6"/>
              </c:numCache>
            </c:numRef>
          </c:val>
        </c:ser>
        <c:shape val="box"/>
        <c:axId val="78126464"/>
        <c:axId val="78169216"/>
        <c:axId val="0"/>
      </c:bar3DChart>
      <c:catAx>
        <c:axId val="781264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8169216"/>
        <c:crosses val="autoZero"/>
        <c:auto val="1"/>
        <c:lblAlgn val="ctr"/>
        <c:lblOffset val="100"/>
      </c:catAx>
      <c:valAx>
        <c:axId val="78169216"/>
        <c:scaling>
          <c:orientation val="minMax"/>
        </c:scaling>
        <c:axPos val="l"/>
        <c:majorGridlines/>
        <c:numFmt formatCode="General" sourceLinked="1"/>
        <c:tickLblPos val="nextTo"/>
        <c:crossAx val="78126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title>
      <c:tx>
        <c:rich>
          <a:bodyPr/>
          <a:lstStyle/>
          <a:p>
            <a:pPr>
              <a:defRPr/>
            </a:pPr>
            <a:r>
              <a:rPr lang="ru-RU"/>
              <a:t>Высокий уровень толерантности 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6188490876900286E-2"/>
          <c:y val="0.17503741705567025"/>
          <c:w val="0.68388190319278963"/>
          <c:h val="0.725807863897613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Лист1!$A$76</c:f>
              <c:strCache>
                <c:ptCount val="1"/>
                <c:pt idx="0">
                  <c:v>высокий 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Лист1!$B$74:$F$75</c:f>
              <c:strCache>
                <c:ptCount val="3"/>
                <c:pt idx="0">
                  <c:v>первичный этап</c:v>
                </c:pt>
                <c:pt idx="2">
                  <c:v>вторичный этап</c:v>
                </c:pt>
              </c:strCache>
            </c:strRef>
          </c:cat>
          <c:val>
            <c:numRef>
              <c:f>Лист1!$B$76:$F$76</c:f>
              <c:numCache>
                <c:formatCode>General</c:formatCode>
                <c:ptCount val="5"/>
                <c:pt idx="0" formatCode="0%">
                  <c:v>0.22</c:v>
                </c:pt>
                <c:pt idx="2" formatCode="0%">
                  <c:v>0.48000000000000032</c:v>
                </c:pt>
              </c:numCache>
            </c:numRef>
          </c:val>
        </c:ser>
        <c:ser>
          <c:idx val="1"/>
          <c:order val="1"/>
          <c:tx>
            <c:strRef>
              <c:f>Лист1!$A$77</c:f>
              <c:strCache>
                <c:ptCount val="1"/>
              </c:strCache>
            </c:strRef>
          </c:tx>
          <c:cat>
            <c:strRef>
              <c:f>Лист1!$B$74:$F$75</c:f>
              <c:strCache>
                <c:ptCount val="3"/>
                <c:pt idx="0">
                  <c:v>первичный этап</c:v>
                </c:pt>
                <c:pt idx="2">
                  <c:v>вторичный этап</c:v>
                </c:pt>
              </c:strCache>
            </c:strRef>
          </c:cat>
          <c:val>
            <c:numRef>
              <c:f>Лист1!$B$77:$F$77</c:f>
              <c:numCache>
                <c:formatCode>General</c:formatCode>
                <c:ptCount val="5"/>
              </c:numCache>
            </c:numRef>
          </c:val>
        </c:ser>
        <c:gapWidth val="100"/>
        <c:shape val="cylinder"/>
        <c:axId val="78071296"/>
        <c:axId val="78072832"/>
        <c:axId val="0"/>
      </c:bar3DChart>
      <c:catAx>
        <c:axId val="7807129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8072832"/>
        <c:crosses val="autoZero"/>
        <c:auto val="1"/>
        <c:lblAlgn val="ctr"/>
        <c:lblOffset val="100"/>
      </c:catAx>
      <c:valAx>
        <c:axId val="78072832"/>
        <c:scaling>
          <c:orientation val="minMax"/>
        </c:scaling>
        <c:axPos val="l"/>
        <c:majorGridlines/>
        <c:numFmt formatCode="0%" sourceLinked="1"/>
        <c:tickLblPos val="nextTo"/>
        <c:crossAx val="78071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Лист1!$A$80</c:f>
              <c:strCache>
                <c:ptCount val="1"/>
                <c:pt idx="0">
                  <c:v>высокий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Лист1!$B$79:$F$79</c:f>
              <c:strCache>
                <c:ptCount val="3"/>
                <c:pt idx="0">
                  <c:v>первичный этап</c:v>
                </c:pt>
                <c:pt idx="2">
                  <c:v>вторичный этап</c:v>
                </c:pt>
              </c:strCache>
            </c:strRef>
          </c:cat>
          <c:val>
            <c:numRef>
              <c:f>Лист1!$B$80:$F$80</c:f>
              <c:numCache>
                <c:formatCode>General</c:formatCode>
                <c:ptCount val="5"/>
                <c:pt idx="0" formatCode="0%">
                  <c:v>0.3200000000000004</c:v>
                </c:pt>
                <c:pt idx="2" formatCode="0%">
                  <c:v>0.42000000000000032</c:v>
                </c:pt>
              </c:numCache>
            </c:numRef>
          </c:val>
        </c:ser>
        <c:ser>
          <c:idx val="1"/>
          <c:order val="1"/>
          <c:tx>
            <c:strRef>
              <c:f>Лист1!$A$81</c:f>
              <c:strCache>
                <c:ptCount val="1"/>
              </c:strCache>
            </c:strRef>
          </c:tx>
          <c:cat>
            <c:strRef>
              <c:f>Лист1!$B$79:$F$79</c:f>
              <c:strCache>
                <c:ptCount val="3"/>
                <c:pt idx="0">
                  <c:v>первичный этап</c:v>
                </c:pt>
                <c:pt idx="2">
                  <c:v>вторичный этап</c:v>
                </c:pt>
              </c:strCache>
            </c:strRef>
          </c:cat>
          <c:val>
            <c:numRef>
              <c:f>Лист1!$B$81:$F$81</c:f>
              <c:numCache>
                <c:formatCode>General</c:formatCode>
                <c:ptCount val="5"/>
              </c:numCache>
            </c:numRef>
          </c:val>
        </c:ser>
        <c:shape val="box"/>
        <c:axId val="78098816"/>
        <c:axId val="78100352"/>
        <c:axId val="0"/>
      </c:bar3DChart>
      <c:catAx>
        <c:axId val="78098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8100352"/>
        <c:crosses val="autoZero"/>
        <c:auto val="1"/>
        <c:lblAlgn val="ctr"/>
        <c:lblOffset val="100"/>
      </c:catAx>
      <c:valAx>
        <c:axId val="78100352"/>
        <c:scaling>
          <c:orientation val="minMax"/>
        </c:scaling>
        <c:axPos val="l"/>
        <c:majorGridlines/>
        <c:numFmt formatCode="0%" sourceLinked="1"/>
        <c:tickLblPos val="nextTo"/>
        <c:crossAx val="78098816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Лист1!$A$88</c:f>
              <c:strCache>
                <c:ptCount val="1"/>
                <c:pt idx="0">
                  <c:v>высокий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Лист1!$B$86:$F$87</c:f>
              <c:strCache>
                <c:ptCount val="3"/>
                <c:pt idx="0">
                  <c:v>первичный этап</c:v>
                </c:pt>
                <c:pt idx="2">
                  <c:v>вторичный этап</c:v>
                </c:pt>
              </c:strCache>
            </c:strRef>
          </c:cat>
          <c:val>
            <c:numRef>
              <c:f>Лист1!$B$88:$F$88</c:f>
              <c:numCache>
                <c:formatCode>General</c:formatCode>
                <c:ptCount val="5"/>
                <c:pt idx="0" formatCode="0%">
                  <c:v>0.3200000000000004</c:v>
                </c:pt>
                <c:pt idx="2" formatCode="0%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Лист1!$A$89</c:f>
              <c:strCache>
                <c:ptCount val="1"/>
              </c:strCache>
            </c:strRef>
          </c:tx>
          <c:cat>
            <c:strRef>
              <c:f>Лист1!$B$86:$F$87</c:f>
              <c:strCache>
                <c:ptCount val="3"/>
                <c:pt idx="0">
                  <c:v>первичный этап</c:v>
                </c:pt>
                <c:pt idx="2">
                  <c:v>вторичный этап</c:v>
                </c:pt>
              </c:strCache>
            </c:strRef>
          </c:cat>
          <c:val>
            <c:numRef>
              <c:f>Лист1!$B$89:$F$89</c:f>
              <c:numCache>
                <c:formatCode>General</c:formatCode>
                <c:ptCount val="5"/>
              </c:numCache>
            </c:numRef>
          </c:val>
        </c:ser>
        <c:shape val="box"/>
        <c:axId val="78220288"/>
        <c:axId val="78250752"/>
        <c:axId val="0"/>
      </c:bar3DChart>
      <c:catAx>
        <c:axId val="7822028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8250752"/>
        <c:crosses val="autoZero"/>
        <c:auto val="1"/>
        <c:lblAlgn val="ctr"/>
        <c:lblOffset val="100"/>
      </c:catAx>
      <c:valAx>
        <c:axId val="78250752"/>
        <c:scaling>
          <c:orientation val="minMax"/>
        </c:scaling>
        <c:axPos val="l"/>
        <c:majorGridlines/>
        <c:numFmt formatCode="0%" sourceLinked="1"/>
        <c:tickLblPos val="nextTo"/>
        <c:crossAx val="78220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Лист1!$A$94</c:f>
              <c:strCache>
                <c:ptCount val="1"/>
                <c:pt idx="0">
                  <c:v>ярко выражено</c:v>
                </c:pt>
              </c:strCache>
            </c:strRef>
          </c:tx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Лист1!$B$92:$H$93</c:f>
              <c:strCache>
                <c:ptCount val="4"/>
                <c:pt idx="1">
                  <c:v>первичный этап</c:v>
                </c:pt>
                <c:pt idx="3">
                  <c:v>вторичный этап</c:v>
                </c:pt>
              </c:strCache>
            </c:strRef>
          </c:cat>
          <c:val>
            <c:numRef>
              <c:f>Лист1!$B$94:$H$94</c:f>
              <c:numCache>
                <c:formatCode>0%</c:formatCode>
                <c:ptCount val="7"/>
                <c:pt idx="1">
                  <c:v>0.2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Лист1!$A$95</c:f>
              <c:strCache>
                <c:ptCount val="1"/>
              </c:strCache>
            </c:strRef>
          </c:tx>
          <c:cat>
            <c:strRef>
              <c:f>Лист1!$B$92:$H$93</c:f>
              <c:strCache>
                <c:ptCount val="4"/>
                <c:pt idx="1">
                  <c:v>первичный этап</c:v>
                </c:pt>
                <c:pt idx="3">
                  <c:v>вторичный этап</c:v>
                </c:pt>
              </c:strCache>
            </c:strRef>
          </c:cat>
          <c:val>
            <c:numRef>
              <c:f>Лист1!$B$95:$H$95</c:f>
              <c:numCache>
                <c:formatCode>General</c:formatCode>
                <c:ptCount val="7"/>
              </c:numCache>
            </c:numRef>
          </c:val>
        </c:ser>
        <c:shape val="box"/>
        <c:axId val="78276096"/>
        <c:axId val="78277632"/>
        <c:axId val="0"/>
      </c:bar3DChart>
      <c:catAx>
        <c:axId val="7827609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8277632"/>
        <c:crosses val="autoZero"/>
        <c:auto val="1"/>
        <c:lblAlgn val="ctr"/>
        <c:lblOffset val="100"/>
      </c:catAx>
      <c:valAx>
        <c:axId val="78277632"/>
        <c:scaling>
          <c:orientation val="minMax"/>
        </c:scaling>
        <c:axPos val="l"/>
        <c:majorGridlines/>
        <c:numFmt formatCode="0%" sourceLinked="1"/>
        <c:tickLblPos val="nextTo"/>
        <c:crossAx val="782760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6.8354331808906446E-2"/>
          <c:y val="0.16484299651085471"/>
          <c:w val="0.73976045338853136"/>
          <c:h val="0.80827834749440075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25"/>
          <c:dLbls>
            <c:dLbl>
              <c:idx val="0"/>
              <c:layout>
                <c:manualLayout>
                  <c:x val="-4.2170641881031271E-2"/>
                  <c:y val="-1.237112087727970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</a:t>
                    </a:r>
                    <a:r>
                      <a:rPr lang="en-US" dirty="0" smtClean="0"/>
                      <a:t>7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6542752372274638"/>
                  <c:y val="-0.25328687311715942"/>
                </c:manualLayout>
              </c:layout>
              <c:showVal val="1"/>
            </c:dLbl>
            <c:dLbl>
              <c:idx val="2"/>
              <c:layout>
                <c:manualLayout>
                  <c:x val="6.9417592086042978E-2"/>
                  <c:y val="-4.5137971919331575E-2"/>
                </c:manualLayout>
              </c:layout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Лист1!$A$23:$A$26</c:f>
              <c:strCache>
                <c:ptCount val="3"/>
                <c:pt idx="0">
                  <c:v>от 20-30  лет</c:v>
                </c:pt>
                <c:pt idx="1">
                  <c:v>от 30-40  лет</c:v>
                </c:pt>
                <c:pt idx="2">
                  <c:v>от 40-50  лет</c:v>
                </c:pt>
              </c:strCache>
            </c:strRef>
          </c:cat>
          <c:val>
            <c:numRef>
              <c:f>Лист1!$B$23:$B$26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0.74000000000000232</c:v>
                </c:pt>
                <c:pt idx="2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Лист1!$C$22</c:f>
              <c:strCache>
                <c:ptCount val="1"/>
              </c:strCache>
            </c:strRef>
          </c:tx>
          <c:explosion val="25"/>
          <c:cat>
            <c:strRef>
              <c:f>Лист1!$A$23:$A$26</c:f>
              <c:strCache>
                <c:ptCount val="3"/>
                <c:pt idx="0">
                  <c:v>от 20-30  лет</c:v>
                </c:pt>
                <c:pt idx="1">
                  <c:v>от 30-40  лет</c:v>
                </c:pt>
                <c:pt idx="2">
                  <c:v>от 40-50  лет</c:v>
                </c:pt>
              </c:strCache>
            </c:strRef>
          </c:cat>
          <c:val>
            <c:numRef>
              <c:f>Лист1!$C$23:$C$26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6.5168813547465926E-2"/>
          <c:y val="8.3756249305633412E-2"/>
          <c:w val="0.68537022120998903"/>
          <c:h val="0.83242880420693999"/>
        </c:manualLayout>
      </c:layout>
      <c:pie3DChart>
        <c:varyColors val="1"/>
        <c:ser>
          <c:idx val="0"/>
          <c:order val="0"/>
          <c:tx>
            <c:strRef>
              <c:f>Лист1!$B$31</c:f>
              <c:strCache>
                <c:ptCount val="1"/>
              </c:strCache>
            </c:strRef>
          </c:tx>
          <c:explosion val="25"/>
          <c:dLbls>
            <c:dLbl>
              <c:idx val="0"/>
              <c:layout>
                <c:manualLayout>
                  <c:x val="-0.11209081192624692"/>
                  <c:y val="-0.17938506832574155"/>
                </c:manualLayout>
              </c:layout>
              <c:showVal val="1"/>
            </c:dLbl>
            <c:dLbl>
              <c:idx val="1"/>
              <c:layout>
                <c:manualLayout>
                  <c:x val="0.15161638418776585"/>
                  <c:y val="0.11467614709476712"/>
                </c:manualLayout>
              </c:layout>
              <c:showVal val="1"/>
            </c:dLbl>
            <c:dLbl>
              <c:idx val="2"/>
              <c:layout>
                <c:manualLayout>
                  <c:x val="7.5367783209273134E-2"/>
                  <c:y val="-8.0962485649742663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Лист1!$A$32:$A$36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Лист1!$B$32:$B$36</c:f>
              <c:numCache>
                <c:formatCode>0%</c:formatCode>
                <c:ptCount val="5"/>
                <c:pt idx="0">
                  <c:v>0.45</c:v>
                </c:pt>
                <c:pt idx="1">
                  <c:v>0.37000000000000038</c:v>
                </c:pt>
                <c:pt idx="2">
                  <c:v>0.18000000000000024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Лист1!$C$31</c:f>
              <c:strCache>
                <c:ptCount val="1"/>
              </c:strCache>
            </c:strRef>
          </c:tx>
          <c:explosion val="25"/>
          <c:cat>
            <c:strRef>
              <c:f>Лист1!$A$32:$A$36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Лист1!$C$32:$C$36</c:f>
              <c:numCache>
                <c:formatCode>General</c:formatCode>
                <c:ptCount val="5"/>
              </c:numCache>
            </c:numRef>
          </c:val>
        </c:ser>
      </c:pie3D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4933807642062988"/>
          <c:y val="0.3042618616763863"/>
          <c:w val="0.25066192357937239"/>
          <c:h val="0.50997252659309311"/>
        </c:manualLayout>
      </c:layout>
      <c:txPr>
        <a:bodyPr/>
        <a:lstStyle/>
        <a:p>
          <a:pPr>
            <a:defRPr sz="16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Лист1!$B$41</c:f>
              <c:strCache>
                <c:ptCount val="1"/>
              </c:strCache>
            </c:strRef>
          </c:tx>
          <c:explosion val="25"/>
          <c:dLbls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Лист1!$A$42:$A$46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Лист1!$B$42:$B$46</c:f>
              <c:numCache>
                <c:formatCode>0%</c:formatCode>
                <c:ptCount val="5"/>
                <c:pt idx="0">
                  <c:v>0.38000000000000134</c:v>
                </c:pt>
                <c:pt idx="1">
                  <c:v>0.18000000000000024</c:v>
                </c:pt>
                <c:pt idx="2">
                  <c:v>0.44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0271507212041373"/>
          <c:y val="0.35557072702263243"/>
          <c:w val="0.29547147539162527"/>
          <c:h val="0.31104448557892045"/>
        </c:manualLayout>
      </c:layout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3781568553574547E-2"/>
          <c:w val="0.66134763852234668"/>
          <c:h val="0.956218431446425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7562225790425787"/>
                  <c:y val="-0.19247562236674537"/>
                </c:manualLayout>
              </c:layout>
              <c:showVal val="1"/>
            </c:dLbl>
            <c:dLbl>
              <c:idx val="1"/>
              <c:layout>
                <c:manualLayout>
                  <c:x val="6.523999953883533E-2"/>
                  <c:y val="1.673916573372189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Лист1!$A$55:$A$57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Лист1!$B$55:$B$57</c:f>
              <c:numCache>
                <c:formatCode>0%</c:formatCode>
                <c:ptCount val="3"/>
                <c:pt idx="0">
                  <c:v>0.8</c:v>
                </c:pt>
                <c:pt idx="1">
                  <c:v>0.05</c:v>
                </c:pt>
                <c:pt idx="2">
                  <c:v>0.15000000000000024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Лист1!$A$55:$A$57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Лист1!$C$55:$C$57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729308836395461"/>
          <c:y val="0.37442403032954502"/>
          <c:w val="0.33604024496938023"/>
          <c:h val="0.31596638961796736"/>
        </c:manualLayout>
      </c:layout>
      <c:txPr>
        <a:bodyPr/>
        <a:lstStyle/>
        <a:p>
          <a:pPr>
            <a:defRPr sz="16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6.5560992343256824E-2"/>
          <c:y val="3.654323014183488E-2"/>
          <c:w val="0.74495013243051622"/>
          <c:h val="0.87733709507809965"/>
        </c:manualLayout>
      </c:layout>
      <c:pie3DChart>
        <c:varyColors val="1"/>
        <c:ser>
          <c:idx val="0"/>
          <c:order val="0"/>
          <c:tx>
            <c:strRef>
              <c:f>Лист1!$B$62</c:f>
              <c:strCache>
                <c:ptCount val="1"/>
              </c:strCache>
            </c:strRef>
          </c:tx>
          <c:explosion val="25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Лист1!$A$63:$A$66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Лист1!$B$63:$B$66</c:f>
              <c:numCache>
                <c:formatCode>0%</c:formatCode>
                <c:ptCount val="4"/>
                <c:pt idx="0">
                  <c:v>0.70000000000000062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9723225584284465"/>
          <c:y val="0.68169800371424982"/>
          <c:w val="0.30276773153963482"/>
          <c:h val="0.264742978788889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2800" b="1"/>
                      <a:t>22%</a:t>
                    </a:r>
                    <a:endParaRPr lang="en-US" sz="2800" b="1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800" b="1"/>
                      <a:t>48%</a:t>
                    </a:r>
                    <a:endParaRPr lang="en-US" sz="2800" b="1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800" b="1"/>
                      <a:t>30%</a:t>
                    </a:r>
                    <a:endParaRPr lang="en-US" sz="2800" b="1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24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hape val="box"/>
        <c:axId val="58705792"/>
        <c:axId val="58707328"/>
        <c:axId val="0"/>
      </c:bar3DChart>
      <c:catAx>
        <c:axId val="58705792"/>
        <c:scaling>
          <c:orientation val="minMax"/>
        </c:scaling>
        <c:axPos val="b"/>
        <c:tickLblPos val="nextTo"/>
        <c:crossAx val="58707328"/>
        <c:crosses val="autoZero"/>
        <c:auto val="1"/>
        <c:lblAlgn val="ctr"/>
        <c:lblOffset val="100"/>
      </c:catAx>
      <c:valAx>
        <c:axId val="58707328"/>
        <c:scaling>
          <c:orientation val="minMax"/>
        </c:scaling>
        <c:axPos val="l"/>
        <c:majorGridlines/>
        <c:numFmt formatCode="General" sourceLinked="1"/>
        <c:tickLblPos val="nextTo"/>
        <c:crossAx val="58705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view3D>
      <c:rAngAx val="1"/>
    </c:view3D>
    <c:plotArea>
      <c:layout>
        <c:manualLayout>
          <c:layoutTarget val="inner"/>
          <c:xMode val="edge"/>
          <c:yMode val="edge"/>
          <c:x val="4.4026377952755991E-2"/>
          <c:y val="3.7308253135024796E-2"/>
          <c:w val="0.9309736220472441"/>
          <c:h val="0.884700037495314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Лист1!$B$27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6.6666666666666714E-3"/>
                  <c:y val="5.2910052910052924E-3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/>
                      <a:t>32%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6393455861528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/>
                      <a:t>40%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250587182196522E-2"/>
                  <c:y val="2.9201578264828458E-3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smtClean="0"/>
                      <a:t>28%</a:t>
                    </a:r>
                    <a:endParaRPr lang="en-US" sz="28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Лист1!$A$28:$A$31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Лист1!$B$28:$B$31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Лист1!$C$27</c:f>
              <c:strCache>
                <c:ptCount val="1"/>
              </c:strCache>
            </c:strRef>
          </c:tx>
          <c:cat>
            <c:strRef>
              <c:f>Лист1!$A$28:$A$31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Лист1!$C$28:$C$31</c:f>
              <c:numCache>
                <c:formatCode>General</c:formatCode>
                <c:ptCount val="4"/>
              </c:numCache>
            </c:numRef>
          </c:val>
        </c:ser>
        <c:shape val="box"/>
        <c:axId val="78012800"/>
        <c:axId val="78014336"/>
        <c:axId val="0"/>
      </c:bar3DChart>
      <c:catAx>
        <c:axId val="7801280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8014336"/>
        <c:crosses val="autoZero"/>
        <c:auto val="1"/>
        <c:lblAlgn val="ctr"/>
        <c:lblOffset val="100"/>
      </c:catAx>
      <c:valAx>
        <c:axId val="78014336"/>
        <c:scaling>
          <c:orientation val="minMax"/>
        </c:scaling>
        <c:axPos val="l"/>
        <c:majorGridlines/>
        <c:numFmt formatCode="General" sourceLinked="1"/>
        <c:tickLblPos val="nextTo"/>
        <c:crossAx val="7801280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Лист1!$B$35:$B$36</c:f>
              <c:strCache>
                <c:ptCount val="1"/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3200" b="1" smtClean="0"/>
                      <a:t>32%</a:t>
                    </a:r>
                    <a:endParaRPr lang="en-US" sz="3200" b="1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3200" b="1" dirty="0" smtClean="0"/>
                      <a:t>22%</a:t>
                    </a:r>
                    <a:endParaRPr lang="en-US" sz="3200" b="1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ru-RU" sz="2800" b="1" dirty="0" smtClean="0"/>
                      <a:t>46%</a:t>
                    </a:r>
                    <a:endParaRPr lang="en-US" sz="2800" b="1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Лист1!$A$37:$A$40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Лист1!$B$37:$B$40</c:f>
              <c:numCache>
                <c:formatCode>General</c:formatCode>
                <c:ptCount val="4"/>
                <c:pt idx="0">
                  <c:v>16</c:v>
                </c:pt>
                <c:pt idx="1">
                  <c:v>11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Лист1!$C$35:$C$36</c:f>
              <c:strCache>
                <c:ptCount val="1"/>
              </c:strCache>
            </c:strRef>
          </c:tx>
          <c:cat>
            <c:strRef>
              <c:f>Лист1!$A$37:$A$40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Лист1!$C$37:$C$40</c:f>
              <c:numCache>
                <c:formatCode>General</c:formatCode>
                <c:ptCount val="4"/>
              </c:numCache>
            </c:numRef>
          </c:val>
        </c:ser>
        <c:shape val="box"/>
        <c:axId val="77958528"/>
        <c:axId val="77972608"/>
        <c:axId val="0"/>
      </c:bar3DChart>
      <c:catAx>
        <c:axId val="77958528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77972608"/>
        <c:crosses val="autoZero"/>
        <c:auto val="1"/>
        <c:lblAlgn val="ctr"/>
        <c:lblOffset val="100"/>
      </c:catAx>
      <c:valAx>
        <c:axId val="77972608"/>
        <c:scaling>
          <c:orientation val="minMax"/>
        </c:scaling>
        <c:axPos val="l"/>
        <c:majorGridlines/>
        <c:numFmt formatCode="General" sourceLinked="1"/>
        <c:tickLblPos val="nextTo"/>
        <c:crossAx val="77958528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668B6-4938-4625-B3B5-F34A39826C2C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69947-BBAD-4347-AC6D-EADE2F634BB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ПЕРВЫЙ ДИАГНОСТИЧЕСКИЙ ЗАМЕР</a:t>
          </a:r>
          <a:endParaRPr lang="ru-RU" sz="1800" b="1" dirty="0">
            <a:solidFill>
              <a:schemeClr val="tx1"/>
            </a:solidFill>
          </a:endParaRPr>
        </a:p>
      </dgm:t>
    </dgm:pt>
    <dgm:pt modelId="{EABB0BED-E3ED-4A6F-B5B3-28BB07DE2F29}" type="parTrans" cxnId="{F6F3395B-97E6-468E-91AF-F0A1238909F2}">
      <dgm:prSet/>
      <dgm:spPr/>
      <dgm:t>
        <a:bodyPr/>
        <a:lstStyle/>
        <a:p>
          <a:endParaRPr lang="ru-RU"/>
        </a:p>
      </dgm:t>
    </dgm:pt>
    <dgm:pt modelId="{3E4EFAF8-55B2-4C83-A317-466E4E4D2E28}" type="sibTrans" cxnId="{F6F3395B-97E6-468E-91AF-F0A1238909F2}">
      <dgm:prSet/>
      <dgm:spPr/>
      <dgm:t>
        <a:bodyPr/>
        <a:lstStyle/>
        <a:p>
          <a:endParaRPr lang="ru-RU"/>
        </a:p>
      </dgm:t>
    </dgm:pt>
    <dgm:pt modelId="{385FEB6C-5437-4AEE-8740-62365E14A0E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ПОДБОР ПСИХОЛОГИЧЕСКОГО ИНСТУМЕНТАРИЯ ДЛЯ ОБУЧЕНИЯ ПЕДАГОГОВ</a:t>
          </a:r>
          <a:endParaRPr lang="ru-RU" sz="1600" b="1" dirty="0">
            <a:solidFill>
              <a:schemeClr val="tx1"/>
            </a:solidFill>
          </a:endParaRPr>
        </a:p>
      </dgm:t>
    </dgm:pt>
    <dgm:pt modelId="{90F138CC-A723-400D-9E19-38C973BEC82C}" type="parTrans" cxnId="{368326BB-3FD9-4969-8D6F-C69AD6124BED}">
      <dgm:prSet/>
      <dgm:spPr/>
      <dgm:t>
        <a:bodyPr/>
        <a:lstStyle/>
        <a:p>
          <a:endParaRPr lang="ru-RU"/>
        </a:p>
      </dgm:t>
    </dgm:pt>
    <dgm:pt modelId="{AE89FE61-584A-4630-B42C-3B9C49CDD329}" type="sibTrans" cxnId="{368326BB-3FD9-4969-8D6F-C69AD6124BED}">
      <dgm:prSet/>
      <dgm:spPr/>
      <dgm:t>
        <a:bodyPr/>
        <a:lstStyle/>
        <a:p>
          <a:endParaRPr lang="ru-RU"/>
        </a:p>
      </dgm:t>
    </dgm:pt>
    <dgm:pt modelId="{668954C2-62D6-49CD-BAD7-6C48BAAA67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ПРОВЕДЕНИЕ РАБОТЫ (СЕМИНАРЫ, ТРЕНИНГИ, БЕСЕДЫ)</a:t>
          </a:r>
          <a:endParaRPr lang="ru-RU" sz="1800" b="1" dirty="0">
            <a:solidFill>
              <a:schemeClr val="tx1"/>
            </a:solidFill>
          </a:endParaRPr>
        </a:p>
      </dgm:t>
    </dgm:pt>
    <dgm:pt modelId="{66D7BDF3-9D9B-41E1-9C5E-18EB452AA7F2}" type="parTrans" cxnId="{D1C37628-294B-4250-AA2F-38BCF9FCA21C}">
      <dgm:prSet/>
      <dgm:spPr/>
      <dgm:t>
        <a:bodyPr/>
        <a:lstStyle/>
        <a:p>
          <a:endParaRPr lang="ru-RU"/>
        </a:p>
      </dgm:t>
    </dgm:pt>
    <dgm:pt modelId="{58672BEF-0C01-4F77-AB30-E48869FDE874}" type="sibTrans" cxnId="{D1C37628-294B-4250-AA2F-38BCF9FCA21C}">
      <dgm:prSet/>
      <dgm:spPr/>
      <dgm:t>
        <a:bodyPr/>
        <a:lstStyle/>
        <a:p>
          <a:endParaRPr lang="ru-RU"/>
        </a:p>
      </dgm:t>
    </dgm:pt>
    <dgm:pt modelId="{3E30BB2A-6A41-475F-85ED-627E0001A98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ВТОРОЙ  ЗАМЕР ДИАГНОСТИЧЕСКИЙ </a:t>
          </a:r>
          <a:endParaRPr lang="ru-RU" sz="1800" b="1" dirty="0">
            <a:solidFill>
              <a:schemeClr val="tx1"/>
            </a:solidFill>
          </a:endParaRPr>
        </a:p>
      </dgm:t>
    </dgm:pt>
    <dgm:pt modelId="{1D59DA1C-C78F-42AB-A6F3-6A13CDE3AD1F}" type="parTrans" cxnId="{8C000207-15A9-4915-84FF-0CF4DAB0B50D}">
      <dgm:prSet/>
      <dgm:spPr/>
      <dgm:t>
        <a:bodyPr/>
        <a:lstStyle/>
        <a:p>
          <a:endParaRPr lang="ru-RU"/>
        </a:p>
      </dgm:t>
    </dgm:pt>
    <dgm:pt modelId="{BED3BFA4-9F08-4C1C-8E94-D09A69DF39FC}" type="sibTrans" cxnId="{8C000207-15A9-4915-84FF-0CF4DAB0B50D}">
      <dgm:prSet/>
      <dgm:spPr/>
      <dgm:t>
        <a:bodyPr/>
        <a:lstStyle/>
        <a:p>
          <a:endParaRPr lang="ru-RU"/>
        </a:p>
      </dgm:t>
    </dgm:pt>
    <dgm:pt modelId="{40FE2F6D-D3A1-44D3-847C-92A502DCA56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СИСТЕМА РЕКОМЕНДАЦИЙ </a:t>
          </a:r>
        </a:p>
        <a:p>
          <a:r>
            <a:rPr lang="ru-RU" sz="1800" b="1" dirty="0" smtClean="0">
              <a:solidFill>
                <a:schemeClr val="tx1"/>
              </a:solidFill>
            </a:rPr>
            <a:t>ПО РЕАЛИЗАЦИИ ПРОГРАММЫ</a:t>
          </a:r>
        </a:p>
        <a:p>
          <a:endParaRPr lang="ru-RU" sz="1800" b="1" dirty="0">
            <a:solidFill>
              <a:schemeClr val="tx1"/>
            </a:solidFill>
          </a:endParaRPr>
        </a:p>
      </dgm:t>
    </dgm:pt>
    <dgm:pt modelId="{5CBF8F0E-FD12-4F2B-A884-8030CCDECAA2}" type="parTrans" cxnId="{612FA616-9ABA-4C26-BAF0-B0EF6058B304}">
      <dgm:prSet/>
      <dgm:spPr/>
      <dgm:t>
        <a:bodyPr/>
        <a:lstStyle/>
        <a:p>
          <a:endParaRPr lang="ru-RU"/>
        </a:p>
      </dgm:t>
    </dgm:pt>
    <dgm:pt modelId="{9C4485BB-CEAC-4C0C-8226-D0F9B647267E}" type="sibTrans" cxnId="{612FA616-9ABA-4C26-BAF0-B0EF6058B304}">
      <dgm:prSet/>
      <dgm:spPr/>
      <dgm:t>
        <a:bodyPr/>
        <a:lstStyle/>
        <a:p>
          <a:endParaRPr lang="ru-RU"/>
        </a:p>
      </dgm:t>
    </dgm:pt>
    <dgm:pt modelId="{E9DEFE69-DE14-4567-821F-5EDCCCF2F79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ПСИХОЛОГЧЕСКИЙ ПРОФИЛЬ  УЧИТЕЛЯ</a:t>
          </a:r>
          <a:endParaRPr lang="ru-RU" sz="1800" b="1" dirty="0">
            <a:solidFill>
              <a:schemeClr val="tx1"/>
            </a:solidFill>
          </a:endParaRPr>
        </a:p>
      </dgm:t>
    </dgm:pt>
    <dgm:pt modelId="{C37D9099-5D73-4617-8931-32F7C19AA58A}" type="parTrans" cxnId="{03EA7FA1-4D13-466D-B36C-ED69AE4A6B45}">
      <dgm:prSet/>
      <dgm:spPr/>
      <dgm:t>
        <a:bodyPr/>
        <a:lstStyle/>
        <a:p>
          <a:endParaRPr lang="ru-RU"/>
        </a:p>
      </dgm:t>
    </dgm:pt>
    <dgm:pt modelId="{FA65C1D2-32CE-42C3-9FAF-D57265E94316}" type="sibTrans" cxnId="{03EA7FA1-4D13-466D-B36C-ED69AE4A6B45}">
      <dgm:prSet/>
      <dgm:spPr/>
      <dgm:t>
        <a:bodyPr/>
        <a:lstStyle/>
        <a:p>
          <a:endParaRPr lang="ru-RU"/>
        </a:p>
      </dgm:t>
    </dgm:pt>
    <dgm:pt modelId="{2E7BC58C-7EDB-493E-9592-D1AEE5099572}" type="pres">
      <dgm:prSet presAssocID="{638668B6-4938-4625-B3B5-F34A39826C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03993-6106-469E-8E7A-7CA086A6FFD0}" type="pres">
      <dgm:prSet presAssocID="{7D369947-BBAD-4347-AC6D-EADE2F634BBD}" presName="node" presStyleLbl="node1" presStyleIdx="0" presStyleCnt="6" custScaleX="184377" custScaleY="18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4464C-8EB5-4B67-AC6E-9965BFD51F9E}" type="pres">
      <dgm:prSet presAssocID="{3E4EFAF8-55B2-4C83-A317-466E4E4D2E2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2EB8F5-F24B-41F9-9DCA-6EBDDED132D3}" type="pres">
      <dgm:prSet presAssocID="{3E4EFAF8-55B2-4C83-A317-466E4E4D2E28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F50A2BCF-8DD9-4DF1-AD1D-DAEC50368F3D}" type="pres">
      <dgm:prSet presAssocID="{385FEB6C-5437-4AEE-8740-62365E14A0E6}" presName="node" presStyleLbl="node1" presStyleIdx="1" presStyleCnt="6" custScaleX="174308" custScaleY="18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A46D5-B7FD-4D64-9FF5-3D58CA8F6E78}" type="pres">
      <dgm:prSet presAssocID="{AE89FE61-584A-4630-B42C-3B9C49CDD32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0CF4C9C-7394-4277-AD6B-95E745F3F62A}" type="pres">
      <dgm:prSet presAssocID="{AE89FE61-584A-4630-B42C-3B9C49CDD329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4B9374F9-8BEF-4078-B364-5AB168F65148}" type="pres">
      <dgm:prSet presAssocID="{668954C2-62D6-49CD-BAD7-6C48BAAA6709}" presName="node" presStyleLbl="node1" presStyleIdx="2" presStyleCnt="6" custScaleX="178865" custScaleY="168994" custLinFactNeighborX="-3626" custLinFactNeighborY="-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F2081-B279-4479-AC51-6AF7A5D65D82}" type="pres">
      <dgm:prSet presAssocID="{58672BEF-0C01-4F77-AB30-E48869FDE87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E253DCD-59AE-48A3-AB26-52C4EFAC539F}" type="pres">
      <dgm:prSet presAssocID="{58672BEF-0C01-4F77-AB30-E48869FDE874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E13DBFDF-DFBD-4FD6-86B4-30B74A9458C4}" type="pres">
      <dgm:prSet presAssocID="{3E30BB2A-6A41-475F-85ED-627E0001A983}" presName="node" presStyleLbl="node1" presStyleIdx="3" presStyleCnt="6" custScaleX="193932" custScaleY="22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BA4A0-00B8-4D04-BB4D-ADDFBD20D519}" type="pres">
      <dgm:prSet presAssocID="{BED3BFA4-9F08-4C1C-8E94-D09A69DF39F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86885A6-7592-49D0-9ABA-39B70E5B3FF0}" type="pres">
      <dgm:prSet presAssocID="{BED3BFA4-9F08-4C1C-8E94-D09A69DF39FC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56A211F3-30E3-491D-AF0D-2164B192CBBB}" type="pres">
      <dgm:prSet presAssocID="{40FE2F6D-D3A1-44D3-847C-92A502DCA563}" presName="node" presStyleLbl="node1" presStyleIdx="4" presStyleCnt="6" custScaleX="170416" custScaleY="218189" custLinFactNeighborX="-5946" custLinFactNeighborY="-7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8200D-6A0C-4232-A535-F4229F792A91}" type="pres">
      <dgm:prSet presAssocID="{9C4485BB-CEAC-4C0C-8226-D0F9B647267E}" presName="sibTrans" presStyleLbl="sibTrans1D1" presStyleIdx="4" presStyleCnt="5"/>
      <dgm:spPr/>
      <dgm:t>
        <a:bodyPr/>
        <a:lstStyle/>
        <a:p>
          <a:endParaRPr lang="ru-RU"/>
        </a:p>
      </dgm:t>
    </dgm:pt>
    <dgm:pt modelId="{23239A11-8428-4418-99C2-EA084AB438A4}" type="pres">
      <dgm:prSet presAssocID="{9C4485BB-CEAC-4C0C-8226-D0F9B647267E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459ECE79-91FA-4C01-B15D-78F1589DB85A}" type="pres">
      <dgm:prSet presAssocID="{E9DEFE69-DE14-4567-821F-5EDCCCF2F790}" presName="node" presStyleLbl="node1" presStyleIdx="5" presStyleCnt="6" custScaleX="175468" custScaleY="193174" custLinFactX="53080" custLinFactNeighborX="100000" custLinFactNeighborY="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D21FB-7A81-47DF-BC5E-894C59073B75}" type="presOf" srcId="{AE89FE61-584A-4630-B42C-3B9C49CDD329}" destId="{30CF4C9C-7394-4277-AD6B-95E745F3F62A}" srcOrd="1" destOrd="0" presId="urn:microsoft.com/office/officeart/2005/8/layout/bProcess3"/>
    <dgm:cxn modelId="{03EA7FA1-4D13-466D-B36C-ED69AE4A6B45}" srcId="{638668B6-4938-4625-B3B5-F34A39826C2C}" destId="{E9DEFE69-DE14-4567-821F-5EDCCCF2F790}" srcOrd="5" destOrd="0" parTransId="{C37D9099-5D73-4617-8931-32F7C19AA58A}" sibTransId="{FA65C1D2-32CE-42C3-9FAF-D57265E94316}"/>
    <dgm:cxn modelId="{93C8FAF7-D3FA-45F1-85E7-E80EDAFEABAD}" type="presOf" srcId="{668954C2-62D6-49CD-BAD7-6C48BAAA6709}" destId="{4B9374F9-8BEF-4078-B364-5AB168F65148}" srcOrd="0" destOrd="0" presId="urn:microsoft.com/office/officeart/2005/8/layout/bProcess3"/>
    <dgm:cxn modelId="{E044F542-9824-4605-AD4E-E6E899A45A21}" type="presOf" srcId="{9C4485BB-CEAC-4C0C-8226-D0F9B647267E}" destId="{9338200D-6A0C-4232-A535-F4229F792A91}" srcOrd="0" destOrd="0" presId="urn:microsoft.com/office/officeart/2005/8/layout/bProcess3"/>
    <dgm:cxn modelId="{D432D634-9AAB-4BA8-A08F-615BA2B4C73D}" type="presOf" srcId="{3E4EFAF8-55B2-4C83-A317-466E4E4D2E28}" destId="{8E2EB8F5-F24B-41F9-9DCA-6EBDDED132D3}" srcOrd="1" destOrd="0" presId="urn:microsoft.com/office/officeart/2005/8/layout/bProcess3"/>
    <dgm:cxn modelId="{7294148E-E000-4361-959C-90A07FE4F771}" type="presOf" srcId="{40FE2F6D-D3A1-44D3-847C-92A502DCA563}" destId="{56A211F3-30E3-491D-AF0D-2164B192CBBB}" srcOrd="0" destOrd="0" presId="urn:microsoft.com/office/officeart/2005/8/layout/bProcess3"/>
    <dgm:cxn modelId="{368326BB-3FD9-4969-8D6F-C69AD6124BED}" srcId="{638668B6-4938-4625-B3B5-F34A39826C2C}" destId="{385FEB6C-5437-4AEE-8740-62365E14A0E6}" srcOrd="1" destOrd="0" parTransId="{90F138CC-A723-400D-9E19-38C973BEC82C}" sibTransId="{AE89FE61-584A-4630-B42C-3B9C49CDD329}"/>
    <dgm:cxn modelId="{33A29581-86BC-4A62-8967-6E669DD7AEBC}" type="presOf" srcId="{9C4485BB-CEAC-4C0C-8226-D0F9B647267E}" destId="{23239A11-8428-4418-99C2-EA084AB438A4}" srcOrd="1" destOrd="0" presId="urn:microsoft.com/office/officeart/2005/8/layout/bProcess3"/>
    <dgm:cxn modelId="{F6F3395B-97E6-468E-91AF-F0A1238909F2}" srcId="{638668B6-4938-4625-B3B5-F34A39826C2C}" destId="{7D369947-BBAD-4347-AC6D-EADE2F634BBD}" srcOrd="0" destOrd="0" parTransId="{EABB0BED-E3ED-4A6F-B5B3-28BB07DE2F29}" sibTransId="{3E4EFAF8-55B2-4C83-A317-466E4E4D2E28}"/>
    <dgm:cxn modelId="{0F8975AE-2543-4A26-BEF8-8549C29E1313}" type="presOf" srcId="{7D369947-BBAD-4347-AC6D-EADE2F634BBD}" destId="{5A203993-6106-469E-8E7A-7CA086A6FFD0}" srcOrd="0" destOrd="0" presId="urn:microsoft.com/office/officeart/2005/8/layout/bProcess3"/>
    <dgm:cxn modelId="{1E4315F7-61F0-4BC3-82D2-5DF1D524F3FB}" type="presOf" srcId="{385FEB6C-5437-4AEE-8740-62365E14A0E6}" destId="{F50A2BCF-8DD9-4DF1-AD1D-DAEC50368F3D}" srcOrd="0" destOrd="0" presId="urn:microsoft.com/office/officeart/2005/8/layout/bProcess3"/>
    <dgm:cxn modelId="{716960AC-CA43-4D53-AC52-3448EDF7AFEA}" type="presOf" srcId="{58672BEF-0C01-4F77-AB30-E48869FDE874}" destId="{5E0F2081-B279-4479-AC51-6AF7A5D65D82}" srcOrd="0" destOrd="0" presId="urn:microsoft.com/office/officeart/2005/8/layout/bProcess3"/>
    <dgm:cxn modelId="{41BEA4BD-8DC7-4EED-A0E1-EE3DE8171C16}" type="presOf" srcId="{BED3BFA4-9F08-4C1C-8E94-D09A69DF39FC}" destId="{514BA4A0-00B8-4D04-BB4D-ADDFBD20D519}" srcOrd="0" destOrd="0" presId="urn:microsoft.com/office/officeart/2005/8/layout/bProcess3"/>
    <dgm:cxn modelId="{5A807DAE-A6B4-4F4A-B70F-5F6570FBA7F4}" type="presOf" srcId="{E9DEFE69-DE14-4567-821F-5EDCCCF2F790}" destId="{459ECE79-91FA-4C01-B15D-78F1589DB85A}" srcOrd="0" destOrd="0" presId="urn:microsoft.com/office/officeart/2005/8/layout/bProcess3"/>
    <dgm:cxn modelId="{5630E81D-BA7B-45DA-91C4-8C55A26F9B3C}" type="presOf" srcId="{BED3BFA4-9F08-4C1C-8E94-D09A69DF39FC}" destId="{886885A6-7592-49D0-9ABA-39B70E5B3FF0}" srcOrd="1" destOrd="0" presId="urn:microsoft.com/office/officeart/2005/8/layout/bProcess3"/>
    <dgm:cxn modelId="{E346C686-CF4D-4B42-BEDA-D3B15AF2A8BB}" type="presOf" srcId="{638668B6-4938-4625-B3B5-F34A39826C2C}" destId="{2E7BC58C-7EDB-493E-9592-D1AEE5099572}" srcOrd="0" destOrd="0" presId="urn:microsoft.com/office/officeart/2005/8/layout/bProcess3"/>
    <dgm:cxn modelId="{D1C37628-294B-4250-AA2F-38BCF9FCA21C}" srcId="{638668B6-4938-4625-B3B5-F34A39826C2C}" destId="{668954C2-62D6-49CD-BAD7-6C48BAAA6709}" srcOrd="2" destOrd="0" parTransId="{66D7BDF3-9D9B-41E1-9C5E-18EB452AA7F2}" sibTransId="{58672BEF-0C01-4F77-AB30-E48869FDE874}"/>
    <dgm:cxn modelId="{DD09BDD0-372E-45D1-A162-90C50F2F1B76}" type="presOf" srcId="{3E30BB2A-6A41-475F-85ED-627E0001A983}" destId="{E13DBFDF-DFBD-4FD6-86B4-30B74A9458C4}" srcOrd="0" destOrd="0" presId="urn:microsoft.com/office/officeart/2005/8/layout/bProcess3"/>
    <dgm:cxn modelId="{1B80780E-27EB-41DB-B203-E22086C47C69}" type="presOf" srcId="{58672BEF-0C01-4F77-AB30-E48869FDE874}" destId="{9E253DCD-59AE-48A3-AB26-52C4EFAC539F}" srcOrd="1" destOrd="0" presId="urn:microsoft.com/office/officeart/2005/8/layout/bProcess3"/>
    <dgm:cxn modelId="{0C704274-1BDB-404A-8A2B-A7180D176D4F}" type="presOf" srcId="{AE89FE61-584A-4630-B42C-3B9C49CDD329}" destId="{CC9A46D5-B7FD-4D64-9FF5-3D58CA8F6E78}" srcOrd="0" destOrd="0" presId="urn:microsoft.com/office/officeart/2005/8/layout/bProcess3"/>
    <dgm:cxn modelId="{42D481D8-4E79-4EC0-896D-E85098244700}" type="presOf" srcId="{3E4EFAF8-55B2-4C83-A317-466E4E4D2E28}" destId="{CF04464C-8EB5-4B67-AC6E-9965BFD51F9E}" srcOrd="0" destOrd="0" presId="urn:microsoft.com/office/officeart/2005/8/layout/bProcess3"/>
    <dgm:cxn modelId="{612FA616-9ABA-4C26-BAF0-B0EF6058B304}" srcId="{638668B6-4938-4625-B3B5-F34A39826C2C}" destId="{40FE2F6D-D3A1-44D3-847C-92A502DCA563}" srcOrd="4" destOrd="0" parTransId="{5CBF8F0E-FD12-4F2B-A884-8030CCDECAA2}" sibTransId="{9C4485BB-CEAC-4C0C-8226-D0F9B647267E}"/>
    <dgm:cxn modelId="{8C000207-15A9-4915-84FF-0CF4DAB0B50D}" srcId="{638668B6-4938-4625-B3B5-F34A39826C2C}" destId="{3E30BB2A-6A41-475F-85ED-627E0001A983}" srcOrd="3" destOrd="0" parTransId="{1D59DA1C-C78F-42AB-A6F3-6A13CDE3AD1F}" sibTransId="{BED3BFA4-9F08-4C1C-8E94-D09A69DF39FC}"/>
    <dgm:cxn modelId="{2C902B96-1665-4DF3-BEAF-850560215F63}" type="presParOf" srcId="{2E7BC58C-7EDB-493E-9592-D1AEE5099572}" destId="{5A203993-6106-469E-8E7A-7CA086A6FFD0}" srcOrd="0" destOrd="0" presId="urn:microsoft.com/office/officeart/2005/8/layout/bProcess3"/>
    <dgm:cxn modelId="{B80B8063-6EE7-4005-AD62-1CD642A3C63E}" type="presParOf" srcId="{2E7BC58C-7EDB-493E-9592-D1AEE5099572}" destId="{CF04464C-8EB5-4B67-AC6E-9965BFD51F9E}" srcOrd="1" destOrd="0" presId="urn:microsoft.com/office/officeart/2005/8/layout/bProcess3"/>
    <dgm:cxn modelId="{5DA41BAB-16F3-438C-BD44-32C263E09FE7}" type="presParOf" srcId="{CF04464C-8EB5-4B67-AC6E-9965BFD51F9E}" destId="{8E2EB8F5-F24B-41F9-9DCA-6EBDDED132D3}" srcOrd="0" destOrd="0" presId="urn:microsoft.com/office/officeart/2005/8/layout/bProcess3"/>
    <dgm:cxn modelId="{43D8AB07-AF55-4ACF-B19F-EEB3A3981D7D}" type="presParOf" srcId="{2E7BC58C-7EDB-493E-9592-D1AEE5099572}" destId="{F50A2BCF-8DD9-4DF1-AD1D-DAEC50368F3D}" srcOrd="2" destOrd="0" presId="urn:microsoft.com/office/officeart/2005/8/layout/bProcess3"/>
    <dgm:cxn modelId="{3FD88242-6FD1-4754-A3D5-8CB4DA09A8BD}" type="presParOf" srcId="{2E7BC58C-7EDB-493E-9592-D1AEE5099572}" destId="{CC9A46D5-B7FD-4D64-9FF5-3D58CA8F6E78}" srcOrd="3" destOrd="0" presId="urn:microsoft.com/office/officeart/2005/8/layout/bProcess3"/>
    <dgm:cxn modelId="{B428DD73-B754-4203-9931-AC1C28B48254}" type="presParOf" srcId="{CC9A46D5-B7FD-4D64-9FF5-3D58CA8F6E78}" destId="{30CF4C9C-7394-4277-AD6B-95E745F3F62A}" srcOrd="0" destOrd="0" presId="urn:microsoft.com/office/officeart/2005/8/layout/bProcess3"/>
    <dgm:cxn modelId="{48CC8ED6-9FDC-4A5E-B5ED-CA3416DD8644}" type="presParOf" srcId="{2E7BC58C-7EDB-493E-9592-D1AEE5099572}" destId="{4B9374F9-8BEF-4078-B364-5AB168F65148}" srcOrd="4" destOrd="0" presId="urn:microsoft.com/office/officeart/2005/8/layout/bProcess3"/>
    <dgm:cxn modelId="{EA7C4E42-A05E-4A26-B5F7-C42228F3EB53}" type="presParOf" srcId="{2E7BC58C-7EDB-493E-9592-D1AEE5099572}" destId="{5E0F2081-B279-4479-AC51-6AF7A5D65D82}" srcOrd="5" destOrd="0" presId="urn:microsoft.com/office/officeart/2005/8/layout/bProcess3"/>
    <dgm:cxn modelId="{4244B3A0-4C1F-4E36-9E9E-377C56D8B7E6}" type="presParOf" srcId="{5E0F2081-B279-4479-AC51-6AF7A5D65D82}" destId="{9E253DCD-59AE-48A3-AB26-52C4EFAC539F}" srcOrd="0" destOrd="0" presId="urn:microsoft.com/office/officeart/2005/8/layout/bProcess3"/>
    <dgm:cxn modelId="{A4D21682-0345-4A27-98B6-640A71668C6F}" type="presParOf" srcId="{2E7BC58C-7EDB-493E-9592-D1AEE5099572}" destId="{E13DBFDF-DFBD-4FD6-86B4-30B74A9458C4}" srcOrd="6" destOrd="0" presId="urn:microsoft.com/office/officeart/2005/8/layout/bProcess3"/>
    <dgm:cxn modelId="{9CD29C4E-9C57-4BDA-9865-3B1014C71C33}" type="presParOf" srcId="{2E7BC58C-7EDB-493E-9592-D1AEE5099572}" destId="{514BA4A0-00B8-4D04-BB4D-ADDFBD20D519}" srcOrd="7" destOrd="0" presId="urn:microsoft.com/office/officeart/2005/8/layout/bProcess3"/>
    <dgm:cxn modelId="{1610046E-8EE0-4E01-A97A-3F69F8AABB00}" type="presParOf" srcId="{514BA4A0-00B8-4D04-BB4D-ADDFBD20D519}" destId="{886885A6-7592-49D0-9ABA-39B70E5B3FF0}" srcOrd="0" destOrd="0" presId="urn:microsoft.com/office/officeart/2005/8/layout/bProcess3"/>
    <dgm:cxn modelId="{F6278BA4-352D-4FFF-AA39-F3B7D421F70D}" type="presParOf" srcId="{2E7BC58C-7EDB-493E-9592-D1AEE5099572}" destId="{56A211F3-30E3-491D-AF0D-2164B192CBBB}" srcOrd="8" destOrd="0" presId="urn:microsoft.com/office/officeart/2005/8/layout/bProcess3"/>
    <dgm:cxn modelId="{D51B9EE3-4F25-4623-B182-B534FEE350AC}" type="presParOf" srcId="{2E7BC58C-7EDB-493E-9592-D1AEE5099572}" destId="{9338200D-6A0C-4232-A535-F4229F792A91}" srcOrd="9" destOrd="0" presId="urn:microsoft.com/office/officeart/2005/8/layout/bProcess3"/>
    <dgm:cxn modelId="{0F381589-0E90-41EA-8E67-DF67B45D7E45}" type="presParOf" srcId="{9338200D-6A0C-4232-A535-F4229F792A91}" destId="{23239A11-8428-4418-99C2-EA084AB438A4}" srcOrd="0" destOrd="0" presId="urn:microsoft.com/office/officeart/2005/8/layout/bProcess3"/>
    <dgm:cxn modelId="{B5834A5C-3A47-4855-815B-BBC9542E75A2}" type="presParOf" srcId="{2E7BC58C-7EDB-493E-9592-D1AEE5099572}" destId="{459ECE79-91FA-4C01-B15D-78F1589DB85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C2710-1666-4EE4-BE8B-6808707D100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F9123F-3EA9-4711-8ED0-04437EE1FF7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 Narrow" panose="020B0606020202030204" pitchFamily="34" charset="0"/>
            </a:rPr>
            <a:t>Психолог</a:t>
          </a:r>
          <a:endParaRPr lang="ru-RU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ED503E1-72A9-41A5-9165-B09CA162C797}" type="parTrans" cxnId="{2016E681-4536-4750-BA39-C8BE85B98BBF}">
      <dgm:prSet/>
      <dgm:spPr/>
      <dgm:t>
        <a:bodyPr/>
        <a:lstStyle/>
        <a:p>
          <a:endParaRPr lang="ru-RU"/>
        </a:p>
      </dgm:t>
    </dgm:pt>
    <dgm:pt modelId="{B04620F5-2730-494C-98DD-B96C7ED30E15}" type="sibTrans" cxnId="{2016E681-4536-4750-BA39-C8BE85B98BBF}">
      <dgm:prSet/>
      <dgm:spPr/>
      <dgm:t>
        <a:bodyPr/>
        <a:lstStyle/>
        <a:p>
          <a:endParaRPr lang="ru-RU"/>
        </a:p>
      </dgm:t>
    </dgm:pt>
    <dgm:pt modelId="{F1ACC293-235B-4E7B-9DB3-6A0106758CB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Снятие психологических барьеров и эмоционального напряжения</a:t>
          </a:r>
          <a:endParaRPr lang="ru-RU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B903908-8A58-4CB3-85F1-A42EF1ED6789}" type="parTrans" cxnId="{ADDE39D6-1C5F-4FC0-A852-09DE9C472581}">
      <dgm:prSet/>
      <dgm:spPr/>
      <dgm:t>
        <a:bodyPr/>
        <a:lstStyle/>
        <a:p>
          <a:endParaRPr lang="ru-RU"/>
        </a:p>
      </dgm:t>
    </dgm:pt>
    <dgm:pt modelId="{D9730A97-3B97-4972-A2A5-5380795C97F9}" type="sibTrans" cxnId="{ADDE39D6-1C5F-4FC0-A852-09DE9C472581}">
      <dgm:prSet/>
      <dgm:spPr/>
      <dgm:t>
        <a:bodyPr/>
        <a:lstStyle/>
        <a:p>
          <a:endParaRPr lang="ru-RU"/>
        </a:p>
      </dgm:t>
    </dgm:pt>
    <dgm:pt modelId="{7280F11B-75CC-4C8B-9ADE-2516A57EC89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Просветительская деятельность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50BDD43-FC08-4E77-B0FA-94A20AE5E046}" type="parTrans" cxnId="{187CF7E0-7BE1-479A-A9CA-BDA068C8FF0A}">
      <dgm:prSet/>
      <dgm:spPr/>
      <dgm:t>
        <a:bodyPr/>
        <a:lstStyle/>
        <a:p>
          <a:endParaRPr lang="ru-RU"/>
        </a:p>
      </dgm:t>
    </dgm:pt>
    <dgm:pt modelId="{20DC1AED-9C5A-477C-8E83-D677C35351A9}" type="sibTrans" cxnId="{187CF7E0-7BE1-479A-A9CA-BDA068C8FF0A}">
      <dgm:prSet/>
      <dgm:spPr/>
      <dgm:t>
        <a:bodyPr/>
        <a:lstStyle/>
        <a:p>
          <a:endParaRPr lang="ru-RU"/>
        </a:p>
      </dgm:t>
    </dgm:pt>
    <dgm:pt modelId="{0C44FEE7-45D8-4CF3-AC54-268E1BD045F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Консультативная помощь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5067719-EC58-4590-BA87-1BD522726656}" type="parTrans" cxnId="{D6A75B2A-C197-44F9-99C7-040C9C49FA3D}">
      <dgm:prSet/>
      <dgm:spPr/>
      <dgm:t>
        <a:bodyPr/>
        <a:lstStyle/>
        <a:p>
          <a:endParaRPr lang="ru-RU"/>
        </a:p>
      </dgm:t>
    </dgm:pt>
    <dgm:pt modelId="{A6A28A7B-4D08-4A7B-B03A-DD19AE693AC9}" type="sibTrans" cxnId="{D6A75B2A-C197-44F9-99C7-040C9C49FA3D}">
      <dgm:prSet/>
      <dgm:spPr/>
      <dgm:t>
        <a:bodyPr/>
        <a:lstStyle/>
        <a:p>
          <a:endParaRPr lang="ru-RU"/>
        </a:p>
      </dgm:t>
    </dgm:pt>
    <dgm:pt modelId="{ABB4ADF4-6327-4CA6-BA74-2E3DDC1A07E7}" type="pres">
      <dgm:prSet presAssocID="{CEBC2710-1666-4EE4-BE8B-6808707D10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D5905-6A68-466F-9EE6-51894BE8479C}" type="pres">
      <dgm:prSet presAssocID="{F2F9123F-3EA9-4711-8ED0-04437EE1FF7B}" presName="centerShape" presStyleLbl="node0" presStyleIdx="0" presStyleCnt="1" custLinFactNeighborX="-1274" custLinFactNeighborY="123"/>
      <dgm:spPr/>
      <dgm:t>
        <a:bodyPr/>
        <a:lstStyle/>
        <a:p>
          <a:endParaRPr lang="ru-RU"/>
        </a:p>
      </dgm:t>
    </dgm:pt>
    <dgm:pt modelId="{FA0C598F-0E62-4FF6-8863-437AB6AFC34E}" type="pres">
      <dgm:prSet presAssocID="{7B903908-8A58-4CB3-85F1-A42EF1ED6789}" presName="parTrans" presStyleLbl="bgSibTrans2D1" presStyleIdx="0" presStyleCnt="3" custAng="10890960" custScaleX="60721" custLinFactNeighborX="32779" custLinFactNeighborY="87339"/>
      <dgm:spPr/>
      <dgm:t>
        <a:bodyPr/>
        <a:lstStyle/>
        <a:p>
          <a:endParaRPr lang="ru-RU"/>
        </a:p>
      </dgm:t>
    </dgm:pt>
    <dgm:pt modelId="{A9FBB88E-07DD-4B15-B491-835E5D0CF6A7}" type="pres">
      <dgm:prSet presAssocID="{F1ACC293-235B-4E7B-9DB3-6A0106758CBD}" presName="node" presStyleLbl="node1" presStyleIdx="0" presStyleCnt="3" custScaleX="129206" custScaleY="91955" custRadScaleRad="119079" custRadScaleInc="-5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46FED-B309-4EE5-BAB2-7C0E4A29F2A7}" type="pres">
      <dgm:prSet presAssocID="{350BDD43-FC08-4E77-B0FA-94A20AE5E046}" presName="parTrans" presStyleLbl="bgSibTrans2D1" presStyleIdx="1" presStyleCnt="3" custAng="10800000" custScaleX="62319" custLinFactNeighborX="-663" custLinFactNeighborY="69385"/>
      <dgm:spPr/>
      <dgm:t>
        <a:bodyPr/>
        <a:lstStyle/>
        <a:p>
          <a:endParaRPr lang="ru-RU"/>
        </a:p>
      </dgm:t>
    </dgm:pt>
    <dgm:pt modelId="{FBF87A8C-67EE-413F-B8C8-D56D78E24B3B}" type="pres">
      <dgm:prSet presAssocID="{7280F11B-75CC-4C8B-9ADE-2516A57EC895}" presName="node" presStyleLbl="node1" presStyleIdx="1" presStyleCnt="3" custScaleX="127079" custRadScaleRad="97542" custRadScaleInc="-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675FC-ABAF-4C06-AA89-35051A23B31B}" type="pres">
      <dgm:prSet presAssocID="{B5067719-EC58-4590-BA87-1BD522726656}" presName="parTrans" presStyleLbl="bgSibTrans2D1" presStyleIdx="2" presStyleCnt="3" custAng="10150652" custScaleX="57109" custLinFactNeighborX="-36930" custLinFactNeighborY="87065"/>
      <dgm:spPr/>
      <dgm:t>
        <a:bodyPr/>
        <a:lstStyle/>
        <a:p>
          <a:endParaRPr lang="ru-RU"/>
        </a:p>
      </dgm:t>
    </dgm:pt>
    <dgm:pt modelId="{37F1AD57-8AE6-40A5-8EA6-1614DB8B0C0B}" type="pres">
      <dgm:prSet presAssocID="{0C44FEE7-45D8-4CF3-AC54-268E1BD045F8}" presName="node" presStyleLbl="node1" presStyleIdx="2" presStyleCnt="3" custScaleX="126700" custScaleY="105766" custRadScaleRad="122936" custRadScaleInc="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ABF2D-8878-472E-99BF-B35C64DD86BB}" type="presOf" srcId="{0C44FEE7-45D8-4CF3-AC54-268E1BD045F8}" destId="{37F1AD57-8AE6-40A5-8EA6-1614DB8B0C0B}" srcOrd="0" destOrd="0" presId="urn:microsoft.com/office/officeart/2005/8/layout/radial4"/>
    <dgm:cxn modelId="{18DCC952-35D1-4F9F-BDA5-EA1B45A8B451}" type="presOf" srcId="{B5067719-EC58-4590-BA87-1BD522726656}" destId="{058675FC-ABAF-4C06-AA89-35051A23B31B}" srcOrd="0" destOrd="0" presId="urn:microsoft.com/office/officeart/2005/8/layout/radial4"/>
    <dgm:cxn modelId="{4013AD2F-A894-4F6C-B1D1-5F965449C9AB}" type="presOf" srcId="{F2F9123F-3EA9-4711-8ED0-04437EE1FF7B}" destId="{5D8D5905-6A68-466F-9EE6-51894BE8479C}" srcOrd="0" destOrd="0" presId="urn:microsoft.com/office/officeart/2005/8/layout/radial4"/>
    <dgm:cxn modelId="{D6A75B2A-C197-44F9-99C7-040C9C49FA3D}" srcId="{F2F9123F-3EA9-4711-8ED0-04437EE1FF7B}" destId="{0C44FEE7-45D8-4CF3-AC54-268E1BD045F8}" srcOrd="2" destOrd="0" parTransId="{B5067719-EC58-4590-BA87-1BD522726656}" sibTransId="{A6A28A7B-4D08-4A7B-B03A-DD19AE693AC9}"/>
    <dgm:cxn modelId="{E211661B-417D-4D7B-A5ED-A8CD9CBEC746}" type="presOf" srcId="{F1ACC293-235B-4E7B-9DB3-6A0106758CBD}" destId="{A9FBB88E-07DD-4B15-B491-835E5D0CF6A7}" srcOrd="0" destOrd="0" presId="urn:microsoft.com/office/officeart/2005/8/layout/radial4"/>
    <dgm:cxn modelId="{4E253552-9E96-499F-A56B-1A63E62DC2BA}" type="presOf" srcId="{7280F11B-75CC-4C8B-9ADE-2516A57EC895}" destId="{FBF87A8C-67EE-413F-B8C8-D56D78E24B3B}" srcOrd="0" destOrd="0" presId="urn:microsoft.com/office/officeart/2005/8/layout/radial4"/>
    <dgm:cxn modelId="{187CF7E0-7BE1-479A-A9CA-BDA068C8FF0A}" srcId="{F2F9123F-3EA9-4711-8ED0-04437EE1FF7B}" destId="{7280F11B-75CC-4C8B-9ADE-2516A57EC895}" srcOrd="1" destOrd="0" parTransId="{350BDD43-FC08-4E77-B0FA-94A20AE5E046}" sibTransId="{20DC1AED-9C5A-477C-8E83-D677C35351A9}"/>
    <dgm:cxn modelId="{1A979177-578C-4F66-8D4D-DF219DE5E3CD}" type="presOf" srcId="{350BDD43-FC08-4E77-B0FA-94A20AE5E046}" destId="{C9D46FED-B309-4EE5-BAB2-7C0E4A29F2A7}" srcOrd="0" destOrd="0" presId="urn:microsoft.com/office/officeart/2005/8/layout/radial4"/>
    <dgm:cxn modelId="{ADDE39D6-1C5F-4FC0-A852-09DE9C472581}" srcId="{F2F9123F-3EA9-4711-8ED0-04437EE1FF7B}" destId="{F1ACC293-235B-4E7B-9DB3-6A0106758CBD}" srcOrd="0" destOrd="0" parTransId="{7B903908-8A58-4CB3-85F1-A42EF1ED6789}" sibTransId="{D9730A97-3B97-4972-A2A5-5380795C97F9}"/>
    <dgm:cxn modelId="{0E3469BD-3486-4FEC-B032-409BDEAE5EE4}" type="presOf" srcId="{CEBC2710-1666-4EE4-BE8B-6808707D1002}" destId="{ABB4ADF4-6327-4CA6-BA74-2E3DDC1A07E7}" srcOrd="0" destOrd="0" presId="urn:microsoft.com/office/officeart/2005/8/layout/radial4"/>
    <dgm:cxn modelId="{B49E297A-FBF6-4942-BE20-95189287ED12}" type="presOf" srcId="{7B903908-8A58-4CB3-85F1-A42EF1ED6789}" destId="{FA0C598F-0E62-4FF6-8863-437AB6AFC34E}" srcOrd="0" destOrd="0" presId="urn:microsoft.com/office/officeart/2005/8/layout/radial4"/>
    <dgm:cxn modelId="{2016E681-4536-4750-BA39-C8BE85B98BBF}" srcId="{CEBC2710-1666-4EE4-BE8B-6808707D1002}" destId="{F2F9123F-3EA9-4711-8ED0-04437EE1FF7B}" srcOrd="0" destOrd="0" parTransId="{FED503E1-72A9-41A5-9165-B09CA162C797}" sibTransId="{B04620F5-2730-494C-98DD-B96C7ED30E15}"/>
    <dgm:cxn modelId="{1CA11177-4BC3-42A0-BEBB-855B1030C763}" type="presParOf" srcId="{ABB4ADF4-6327-4CA6-BA74-2E3DDC1A07E7}" destId="{5D8D5905-6A68-466F-9EE6-51894BE8479C}" srcOrd="0" destOrd="0" presId="urn:microsoft.com/office/officeart/2005/8/layout/radial4"/>
    <dgm:cxn modelId="{785DA750-115B-426E-8B3E-46D5E9C81CC6}" type="presParOf" srcId="{ABB4ADF4-6327-4CA6-BA74-2E3DDC1A07E7}" destId="{FA0C598F-0E62-4FF6-8863-437AB6AFC34E}" srcOrd="1" destOrd="0" presId="urn:microsoft.com/office/officeart/2005/8/layout/radial4"/>
    <dgm:cxn modelId="{D7460A84-76A3-46B1-BDC3-EA8D91AD6BE3}" type="presParOf" srcId="{ABB4ADF4-6327-4CA6-BA74-2E3DDC1A07E7}" destId="{A9FBB88E-07DD-4B15-B491-835E5D0CF6A7}" srcOrd="2" destOrd="0" presId="urn:microsoft.com/office/officeart/2005/8/layout/radial4"/>
    <dgm:cxn modelId="{4D16688F-8DE3-47E4-876B-F8D48098597F}" type="presParOf" srcId="{ABB4ADF4-6327-4CA6-BA74-2E3DDC1A07E7}" destId="{C9D46FED-B309-4EE5-BAB2-7C0E4A29F2A7}" srcOrd="3" destOrd="0" presId="urn:microsoft.com/office/officeart/2005/8/layout/radial4"/>
    <dgm:cxn modelId="{B4809AFF-90EA-4B1B-9489-72CE7156AAE4}" type="presParOf" srcId="{ABB4ADF4-6327-4CA6-BA74-2E3DDC1A07E7}" destId="{FBF87A8C-67EE-413F-B8C8-D56D78E24B3B}" srcOrd="4" destOrd="0" presId="urn:microsoft.com/office/officeart/2005/8/layout/radial4"/>
    <dgm:cxn modelId="{18F8C6F5-E229-4D92-A220-E4C22877CEB5}" type="presParOf" srcId="{ABB4ADF4-6327-4CA6-BA74-2E3DDC1A07E7}" destId="{058675FC-ABAF-4C06-AA89-35051A23B31B}" srcOrd="5" destOrd="0" presId="urn:microsoft.com/office/officeart/2005/8/layout/radial4"/>
    <dgm:cxn modelId="{6BA25338-E292-41A2-B689-26FE36A00CBB}" type="presParOf" srcId="{ABB4ADF4-6327-4CA6-BA74-2E3DDC1A07E7}" destId="{37F1AD57-8AE6-40A5-8EA6-1614DB8B0C0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C6BEB-7E01-42AD-B209-3BED9D7F6F2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EAC6F0-E7AC-41D6-858B-2CAE10E81D0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Снятие психологического барьера и эмоционального напряжения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3B75065A-0239-4154-B622-7B106C301FE6}" type="parTrans" cxnId="{1C81844B-0CE7-41BA-9CAD-C945B2418BD1}">
      <dgm:prSet/>
      <dgm:spPr/>
      <dgm:t>
        <a:bodyPr/>
        <a:lstStyle/>
        <a:p>
          <a:endParaRPr lang="ru-RU"/>
        </a:p>
      </dgm:t>
    </dgm:pt>
    <dgm:pt modelId="{FF370301-8EE0-4AF6-B53D-203B0E202828}" type="sibTrans" cxnId="{1C81844B-0CE7-41BA-9CAD-C945B2418BD1}">
      <dgm:prSet/>
      <dgm:spPr/>
      <dgm:t>
        <a:bodyPr/>
        <a:lstStyle/>
        <a:p>
          <a:endParaRPr lang="ru-RU"/>
        </a:p>
      </dgm:t>
    </dgm:pt>
    <dgm:pt modelId="{45FD3D39-61C6-4BF4-AB41-8F317C8852F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Тренинги</a:t>
          </a:r>
          <a:endParaRPr lang="ru-RU" sz="2800" b="1" dirty="0">
            <a:solidFill>
              <a:srgbClr val="FF0000"/>
            </a:solidFill>
          </a:endParaRPr>
        </a:p>
      </dgm:t>
    </dgm:pt>
    <dgm:pt modelId="{81F0D607-6D22-4D93-8324-08631F54B91F}" type="parTrans" cxnId="{9D71CE1C-29D8-4F79-91BB-A6C583EC10C5}">
      <dgm:prSet/>
      <dgm:spPr/>
      <dgm:t>
        <a:bodyPr/>
        <a:lstStyle/>
        <a:p>
          <a:endParaRPr lang="ru-RU"/>
        </a:p>
      </dgm:t>
    </dgm:pt>
    <dgm:pt modelId="{E2213B4F-18E6-4A6C-9834-01DD0F107E9A}" type="sibTrans" cxnId="{9D71CE1C-29D8-4F79-91BB-A6C583EC10C5}">
      <dgm:prSet/>
      <dgm:spPr/>
      <dgm:t>
        <a:bodyPr/>
        <a:lstStyle/>
        <a:p>
          <a:endParaRPr lang="ru-RU"/>
        </a:p>
      </dgm:t>
    </dgm:pt>
    <dgm:pt modelId="{BBD8E85E-71CE-46C0-BA50-9606446F128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Упражнения</a:t>
          </a:r>
          <a:endParaRPr lang="ru-RU" sz="2800" b="1" dirty="0">
            <a:solidFill>
              <a:srgbClr val="FF0000"/>
            </a:solidFill>
          </a:endParaRPr>
        </a:p>
      </dgm:t>
    </dgm:pt>
    <dgm:pt modelId="{50D29E5A-DB59-45BE-922C-91D5030BA9BB}" type="parTrans" cxnId="{A7BC822E-18C5-4352-838E-17ACD39AB7BC}">
      <dgm:prSet/>
      <dgm:spPr/>
      <dgm:t>
        <a:bodyPr/>
        <a:lstStyle/>
        <a:p>
          <a:endParaRPr lang="ru-RU"/>
        </a:p>
      </dgm:t>
    </dgm:pt>
    <dgm:pt modelId="{A18B74EC-178E-4DCC-AC74-0E8D359E56EF}" type="sibTrans" cxnId="{A7BC822E-18C5-4352-838E-17ACD39AB7BC}">
      <dgm:prSet/>
      <dgm:spPr/>
      <dgm:t>
        <a:bodyPr/>
        <a:lstStyle/>
        <a:p>
          <a:endParaRPr lang="ru-RU"/>
        </a:p>
      </dgm:t>
    </dgm:pt>
    <dgm:pt modelId="{94826C48-EC1F-46FD-A18D-0A211031D3E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Просветительская деятельность </a:t>
          </a:r>
          <a:endParaRPr lang="ru-RU" sz="2000" b="1" dirty="0">
            <a:solidFill>
              <a:schemeClr val="tx1"/>
            </a:solidFill>
          </a:endParaRPr>
        </a:p>
      </dgm:t>
    </dgm:pt>
    <dgm:pt modelId="{603551D8-BA13-4990-BB1F-F7318B249B5B}" type="parTrans" cxnId="{BCAF9F1B-7DAF-4C13-B777-0D3877E00DE3}">
      <dgm:prSet/>
      <dgm:spPr/>
      <dgm:t>
        <a:bodyPr/>
        <a:lstStyle/>
        <a:p>
          <a:endParaRPr lang="ru-RU"/>
        </a:p>
      </dgm:t>
    </dgm:pt>
    <dgm:pt modelId="{42A953FA-86FD-43B6-BC6F-0D79EEC167CE}" type="sibTrans" cxnId="{BCAF9F1B-7DAF-4C13-B777-0D3877E00DE3}">
      <dgm:prSet/>
      <dgm:spPr/>
      <dgm:t>
        <a:bodyPr/>
        <a:lstStyle/>
        <a:p>
          <a:endParaRPr lang="ru-RU"/>
        </a:p>
      </dgm:t>
    </dgm:pt>
    <dgm:pt modelId="{032292CB-1616-4912-A0A2-C69418F0278C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Семинары, круглые столы</a:t>
          </a:r>
          <a:endParaRPr lang="ru-RU" b="1" dirty="0">
            <a:solidFill>
              <a:srgbClr val="FF0000"/>
            </a:solidFill>
          </a:endParaRPr>
        </a:p>
      </dgm:t>
    </dgm:pt>
    <dgm:pt modelId="{96A93A93-3857-4E5E-8A78-3000094F95C0}" type="parTrans" cxnId="{A85843EB-2516-4619-AF40-48A68132E478}">
      <dgm:prSet/>
      <dgm:spPr/>
      <dgm:t>
        <a:bodyPr/>
        <a:lstStyle/>
        <a:p>
          <a:endParaRPr lang="ru-RU"/>
        </a:p>
      </dgm:t>
    </dgm:pt>
    <dgm:pt modelId="{A54E0DEF-64A9-49D7-9249-96EA4AF1D02A}" type="sibTrans" cxnId="{A85843EB-2516-4619-AF40-48A68132E478}">
      <dgm:prSet/>
      <dgm:spPr/>
      <dgm:t>
        <a:bodyPr/>
        <a:lstStyle/>
        <a:p>
          <a:endParaRPr lang="ru-RU"/>
        </a:p>
      </dgm:t>
    </dgm:pt>
    <dgm:pt modelId="{0214F6E2-DAB6-4B8A-8786-FA51176A7EE7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Дебаты, брифинги</a:t>
          </a:r>
          <a:endParaRPr lang="ru-RU" b="1" dirty="0">
            <a:solidFill>
              <a:srgbClr val="FF0000"/>
            </a:solidFill>
          </a:endParaRPr>
        </a:p>
      </dgm:t>
    </dgm:pt>
    <dgm:pt modelId="{8395BC27-2142-43C4-ACA3-5CE37B12961D}" type="parTrans" cxnId="{AACAE134-F043-4A4C-B705-45081F8A8633}">
      <dgm:prSet/>
      <dgm:spPr/>
      <dgm:t>
        <a:bodyPr/>
        <a:lstStyle/>
        <a:p>
          <a:endParaRPr lang="ru-RU"/>
        </a:p>
      </dgm:t>
    </dgm:pt>
    <dgm:pt modelId="{687313E3-92E3-4D5D-B388-2765D144D618}" type="sibTrans" cxnId="{AACAE134-F043-4A4C-B705-45081F8A8633}">
      <dgm:prSet/>
      <dgm:spPr/>
      <dgm:t>
        <a:bodyPr/>
        <a:lstStyle/>
        <a:p>
          <a:endParaRPr lang="ru-RU"/>
        </a:p>
      </dgm:t>
    </dgm:pt>
    <dgm:pt modelId="{E4DB758E-F277-45A0-8CC2-CA4FA489823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Консультационная работа</a:t>
          </a:r>
          <a:endParaRPr lang="ru-RU" sz="2000" b="1" dirty="0">
            <a:solidFill>
              <a:schemeClr val="tx1"/>
            </a:solidFill>
          </a:endParaRPr>
        </a:p>
      </dgm:t>
    </dgm:pt>
    <dgm:pt modelId="{C9E03DCB-89F9-457A-A9A5-B30636CDD309}" type="parTrans" cxnId="{D3C1C0A3-C9BA-4E6E-9CF5-12C2B9F39E87}">
      <dgm:prSet/>
      <dgm:spPr/>
      <dgm:t>
        <a:bodyPr/>
        <a:lstStyle/>
        <a:p>
          <a:endParaRPr lang="ru-RU"/>
        </a:p>
      </dgm:t>
    </dgm:pt>
    <dgm:pt modelId="{02E9E639-BEB1-4111-95B6-21F690465220}" type="sibTrans" cxnId="{D3C1C0A3-C9BA-4E6E-9CF5-12C2B9F39E87}">
      <dgm:prSet/>
      <dgm:spPr/>
      <dgm:t>
        <a:bodyPr/>
        <a:lstStyle/>
        <a:p>
          <a:endParaRPr lang="ru-RU"/>
        </a:p>
      </dgm:t>
    </dgm:pt>
    <dgm:pt modelId="{66215B2E-2ACA-45FF-B057-C982176D2F7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/>
        </a:p>
      </dgm:t>
    </dgm:pt>
    <dgm:pt modelId="{7575D11A-AE3A-4751-9D59-9CDCED3AE381}" type="parTrans" cxnId="{FFC11F6C-9A88-4FDC-8BCB-F930B1F2FF74}">
      <dgm:prSet/>
      <dgm:spPr/>
      <dgm:t>
        <a:bodyPr/>
        <a:lstStyle/>
        <a:p>
          <a:endParaRPr lang="ru-RU"/>
        </a:p>
      </dgm:t>
    </dgm:pt>
    <dgm:pt modelId="{6C486A74-DFB6-47E7-9560-1B11F66B5B94}" type="sibTrans" cxnId="{FFC11F6C-9A88-4FDC-8BCB-F930B1F2FF74}">
      <dgm:prSet/>
      <dgm:spPr/>
      <dgm:t>
        <a:bodyPr/>
        <a:lstStyle/>
        <a:p>
          <a:endParaRPr lang="ru-RU"/>
        </a:p>
      </dgm:t>
    </dgm:pt>
    <dgm:pt modelId="{3C0430A9-79B4-4F5A-AE6C-770636AD49B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dirty="0"/>
        </a:p>
      </dgm:t>
    </dgm:pt>
    <dgm:pt modelId="{603B7B21-8315-44BB-9559-5E45ABEB647D}" type="parTrans" cxnId="{0E3CD5E0-3F1D-4B63-BD93-C56075B2D8B1}">
      <dgm:prSet/>
      <dgm:spPr/>
      <dgm:t>
        <a:bodyPr/>
        <a:lstStyle/>
        <a:p>
          <a:endParaRPr lang="ru-RU"/>
        </a:p>
      </dgm:t>
    </dgm:pt>
    <dgm:pt modelId="{0017ECBA-952E-4172-AA10-88E7667EAB68}" type="sibTrans" cxnId="{0E3CD5E0-3F1D-4B63-BD93-C56075B2D8B1}">
      <dgm:prSet/>
      <dgm:spPr/>
      <dgm:t>
        <a:bodyPr/>
        <a:lstStyle/>
        <a:p>
          <a:endParaRPr lang="ru-RU"/>
        </a:p>
      </dgm:t>
    </dgm:pt>
    <dgm:pt modelId="{2D331448-6965-4E4A-B5DD-D8351EEE651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Индивидуальные консультации, беседы</a:t>
          </a:r>
          <a:endParaRPr lang="ru-RU" sz="2800" b="1" dirty="0">
            <a:solidFill>
              <a:srgbClr val="FF0000"/>
            </a:solidFill>
          </a:endParaRPr>
        </a:p>
      </dgm:t>
    </dgm:pt>
    <dgm:pt modelId="{CCE7A3BB-96DC-451E-963F-0662A5A7453D}" type="parTrans" cxnId="{DFE74138-9EFD-49BA-8A4B-C8F5A74D199F}">
      <dgm:prSet/>
      <dgm:spPr/>
      <dgm:t>
        <a:bodyPr/>
        <a:lstStyle/>
        <a:p>
          <a:endParaRPr lang="ru-RU"/>
        </a:p>
      </dgm:t>
    </dgm:pt>
    <dgm:pt modelId="{428A626E-F072-483D-9881-452BB8E881E9}" type="sibTrans" cxnId="{DFE74138-9EFD-49BA-8A4B-C8F5A74D199F}">
      <dgm:prSet/>
      <dgm:spPr/>
      <dgm:t>
        <a:bodyPr/>
        <a:lstStyle/>
        <a:p>
          <a:endParaRPr lang="ru-RU"/>
        </a:p>
      </dgm:t>
    </dgm:pt>
    <dgm:pt modelId="{4CF9CEED-7654-406B-A14B-E9373AC6A28B}" type="pres">
      <dgm:prSet presAssocID="{0DCC6BEB-7E01-42AD-B209-3BED9D7F6F2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81E7B2-6D84-4D57-93A9-FD6EB4543E78}" type="pres">
      <dgm:prSet presAssocID="{CCEAC6F0-E7AC-41D6-858B-2CAE10E81D02}" presName="linNode" presStyleCnt="0"/>
      <dgm:spPr/>
    </dgm:pt>
    <dgm:pt modelId="{EA963B67-A54A-4063-A9B4-9A3E62988C04}" type="pres">
      <dgm:prSet presAssocID="{CCEAC6F0-E7AC-41D6-858B-2CAE10E81D02}" presName="parentShp" presStyleLbl="node1" presStyleIdx="0" presStyleCnt="3" custScaleY="33278" custLinFactNeighborY="-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798D4-2D5F-4F67-AAC6-D8DC7E4EDD81}" type="pres">
      <dgm:prSet presAssocID="{CCEAC6F0-E7AC-41D6-858B-2CAE10E81D02}" presName="childShp" presStyleLbl="bgAccFollowNode1" presStyleIdx="0" presStyleCnt="3" custScaleY="37350" custLinFactNeighborX="1770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B3B30-6CAC-4BBA-A34D-1666452A564E}" type="pres">
      <dgm:prSet presAssocID="{FF370301-8EE0-4AF6-B53D-203B0E202828}" presName="spacing" presStyleCnt="0"/>
      <dgm:spPr/>
    </dgm:pt>
    <dgm:pt modelId="{4111AC6A-345C-400C-91EC-5196109CFBCC}" type="pres">
      <dgm:prSet presAssocID="{94826C48-EC1F-46FD-A18D-0A211031D3EA}" presName="linNode" presStyleCnt="0"/>
      <dgm:spPr/>
    </dgm:pt>
    <dgm:pt modelId="{66F4EF9F-EC37-430A-9FA4-3CC58B70DC2F}" type="pres">
      <dgm:prSet presAssocID="{94826C48-EC1F-46FD-A18D-0A211031D3EA}" presName="parentShp" presStyleLbl="node1" presStyleIdx="1" presStyleCnt="3" custScaleY="32069" custLinFactNeighborY="-1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88AD3-6918-4ED6-B2FC-FD297A34CC2B}" type="pres">
      <dgm:prSet presAssocID="{94826C48-EC1F-46FD-A18D-0A211031D3EA}" presName="childShp" presStyleLbl="bgAccFollowNode1" presStyleIdx="1" presStyleCnt="3" custScaleY="35616" custLinFactNeighborX="-442" custLinFactNeighborY="-1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8B955-2BBF-43BB-9778-61710968CD90}" type="pres">
      <dgm:prSet presAssocID="{42A953FA-86FD-43B6-BC6F-0D79EEC167CE}" presName="spacing" presStyleCnt="0"/>
      <dgm:spPr/>
    </dgm:pt>
    <dgm:pt modelId="{4A67535E-4DC3-4ED9-84DC-B3AC0F128B56}" type="pres">
      <dgm:prSet presAssocID="{E4DB758E-F277-45A0-8CC2-CA4FA489823F}" presName="linNode" presStyleCnt="0"/>
      <dgm:spPr/>
    </dgm:pt>
    <dgm:pt modelId="{09805EB0-F4E3-45B5-B25D-EFA98E0E785C}" type="pres">
      <dgm:prSet presAssocID="{E4DB758E-F277-45A0-8CC2-CA4FA489823F}" presName="parentShp" presStyleLbl="node1" presStyleIdx="2" presStyleCnt="3" custScaleY="32069" custLinFactNeighborY="-20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BC27C-1911-4249-B9C6-5E11D60392A9}" type="pres">
      <dgm:prSet presAssocID="{E4DB758E-F277-45A0-8CC2-CA4FA489823F}" presName="childShp" presStyleLbl="bgAccFollowNode1" presStyleIdx="2" presStyleCnt="3" custScaleX="100000" custScaleY="42884" custLinFactNeighborX="0" custLinFactNeighborY="-20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7A2A2-C242-4623-A9B2-946E2100503E}" type="presOf" srcId="{45FD3D39-61C6-4BF4-AB41-8F317C8852FF}" destId="{A4F798D4-2D5F-4F67-AAC6-D8DC7E4EDD81}" srcOrd="0" destOrd="0" presId="urn:microsoft.com/office/officeart/2005/8/layout/vList6"/>
    <dgm:cxn modelId="{B7E2BD38-E54C-4A8F-BD9F-01471C7F495C}" type="presOf" srcId="{2D331448-6965-4E4A-B5DD-D8351EEE651D}" destId="{EB4BC27C-1911-4249-B9C6-5E11D60392A9}" srcOrd="0" destOrd="1" presId="urn:microsoft.com/office/officeart/2005/8/layout/vList6"/>
    <dgm:cxn modelId="{CCE66B8E-2B80-4362-8B20-F15AE01C9CA3}" type="presOf" srcId="{94826C48-EC1F-46FD-A18D-0A211031D3EA}" destId="{66F4EF9F-EC37-430A-9FA4-3CC58B70DC2F}" srcOrd="0" destOrd="0" presId="urn:microsoft.com/office/officeart/2005/8/layout/vList6"/>
    <dgm:cxn modelId="{7CCC961A-7ECF-41F6-B18D-D22CB6FF64AD}" type="presOf" srcId="{66215B2E-2ACA-45FF-B057-C982176D2F70}" destId="{EB4BC27C-1911-4249-B9C6-5E11D60392A9}" srcOrd="0" destOrd="0" presId="urn:microsoft.com/office/officeart/2005/8/layout/vList6"/>
    <dgm:cxn modelId="{AACAE134-F043-4A4C-B705-45081F8A8633}" srcId="{94826C48-EC1F-46FD-A18D-0A211031D3EA}" destId="{0214F6E2-DAB6-4B8A-8786-FA51176A7EE7}" srcOrd="1" destOrd="0" parTransId="{8395BC27-2142-43C4-ACA3-5CE37B12961D}" sibTransId="{687313E3-92E3-4D5D-B388-2765D144D618}"/>
    <dgm:cxn modelId="{0E3CD5E0-3F1D-4B63-BD93-C56075B2D8B1}" srcId="{E4DB758E-F277-45A0-8CC2-CA4FA489823F}" destId="{3C0430A9-79B4-4F5A-AE6C-770636AD49B7}" srcOrd="2" destOrd="0" parTransId="{603B7B21-8315-44BB-9559-5E45ABEB647D}" sibTransId="{0017ECBA-952E-4172-AA10-88E7667EAB68}"/>
    <dgm:cxn modelId="{A85843EB-2516-4619-AF40-48A68132E478}" srcId="{94826C48-EC1F-46FD-A18D-0A211031D3EA}" destId="{032292CB-1616-4912-A0A2-C69418F0278C}" srcOrd="0" destOrd="0" parTransId="{96A93A93-3857-4E5E-8A78-3000094F95C0}" sibTransId="{A54E0DEF-64A9-49D7-9249-96EA4AF1D02A}"/>
    <dgm:cxn modelId="{5818E143-F1EE-482C-BD9B-95E41A245D6D}" type="presOf" srcId="{0DCC6BEB-7E01-42AD-B209-3BED9D7F6F2C}" destId="{4CF9CEED-7654-406B-A14B-E9373AC6A28B}" srcOrd="0" destOrd="0" presId="urn:microsoft.com/office/officeart/2005/8/layout/vList6"/>
    <dgm:cxn modelId="{FFC11F6C-9A88-4FDC-8BCB-F930B1F2FF74}" srcId="{E4DB758E-F277-45A0-8CC2-CA4FA489823F}" destId="{66215B2E-2ACA-45FF-B057-C982176D2F70}" srcOrd="0" destOrd="0" parTransId="{7575D11A-AE3A-4751-9D59-9CDCED3AE381}" sibTransId="{6C486A74-DFB6-47E7-9560-1B11F66B5B94}"/>
    <dgm:cxn modelId="{730FF370-C595-4338-93B9-483454548BBB}" type="presOf" srcId="{E4DB758E-F277-45A0-8CC2-CA4FA489823F}" destId="{09805EB0-F4E3-45B5-B25D-EFA98E0E785C}" srcOrd="0" destOrd="0" presId="urn:microsoft.com/office/officeart/2005/8/layout/vList6"/>
    <dgm:cxn modelId="{73C6724E-4EE1-4675-A5B9-E9832A6138EF}" type="presOf" srcId="{BBD8E85E-71CE-46C0-BA50-9606446F1289}" destId="{A4F798D4-2D5F-4F67-AAC6-D8DC7E4EDD81}" srcOrd="0" destOrd="1" presId="urn:microsoft.com/office/officeart/2005/8/layout/vList6"/>
    <dgm:cxn modelId="{A7BC822E-18C5-4352-838E-17ACD39AB7BC}" srcId="{CCEAC6F0-E7AC-41D6-858B-2CAE10E81D02}" destId="{BBD8E85E-71CE-46C0-BA50-9606446F1289}" srcOrd="1" destOrd="0" parTransId="{50D29E5A-DB59-45BE-922C-91D5030BA9BB}" sibTransId="{A18B74EC-178E-4DCC-AC74-0E8D359E56EF}"/>
    <dgm:cxn modelId="{1C81844B-0CE7-41BA-9CAD-C945B2418BD1}" srcId="{0DCC6BEB-7E01-42AD-B209-3BED9D7F6F2C}" destId="{CCEAC6F0-E7AC-41D6-858B-2CAE10E81D02}" srcOrd="0" destOrd="0" parTransId="{3B75065A-0239-4154-B622-7B106C301FE6}" sibTransId="{FF370301-8EE0-4AF6-B53D-203B0E202828}"/>
    <dgm:cxn modelId="{BCAF9F1B-7DAF-4C13-B777-0D3877E00DE3}" srcId="{0DCC6BEB-7E01-42AD-B209-3BED9D7F6F2C}" destId="{94826C48-EC1F-46FD-A18D-0A211031D3EA}" srcOrd="1" destOrd="0" parTransId="{603551D8-BA13-4990-BB1F-F7318B249B5B}" sibTransId="{42A953FA-86FD-43B6-BC6F-0D79EEC167CE}"/>
    <dgm:cxn modelId="{1164FD39-32D5-427A-B4A6-AE1286716A2F}" type="presOf" srcId="{0214F6E2-DAB6-4B8A-8786-FA51176A7EE7}" destId="{CD888AD3-6918-4ED6-B2FC-FD297A34CC2B}" srcOrd="0" destOrd="1" presId="urn:microsoft.com/office/officeart/2005/8/layout/vList6"/>
    <dgm:cxn modelId="{DFE74138-9EFD-49BA-8A4B-C8F5A74D199F}" srcId="{E4DB758E-F277-45A0-8CC2-CA4FA489823F}" destId="{2D331448-6965-4E4A-B5DD-D8351EEE651D}" srcOrd="1" destOrd="0" parTransId="{CCE7A3BB-96DC-451E-963F-0662A5A7453D}" sibTransId="{428A626E-F072-483D-9881-452BB8E881E9}"/>
    <dgm:cxn modelId="{060BE571-592B-450C-9B39-ED1707175BB1}" type="presOf" srcId="{CCEAC6F0-E7AC-41D6-858B-2CAE10E81D02}" destId="{EA963B67-A54A-4063-A9B4-9A3E62988C04}" srcOrd="0" destOrd="0" presId="urn:microsoft.com/office/officeart/2005/8/layout/vList6"/>
    <dgm:cxn modelId="{E70C3D14-39B1-45AF-AB2F-13E265EE7088}" type="presOf" srcId="{3C0430A9-79B4-4F5A-AE6C-770636AD49B7}" destId="{EB4BC27C-1911-4249-B9C6-5E11D60392A9}" srcOrd="0" destOrd="2" presId="urn:microsoft.com/office/officeart/2005/8/layout/vList6"/>
    <dgm:cxn modelId="{9D71CE1C-29D8-4F79-91BB-A6C583EC10C5}" srcId="{CCEAC6F0-E7AC-41D6-858B-2CAE10E81D02}" destId="{45FD3D39-61C6-4BF4-AB41-8F317C8852FF}" srcOrd="0" destOrd="0" parTransId="{81F0D607-6D22-4D93-8324-08631F54B91F}" sibTransId="{E2213B4F-18E6-4A6C-9834-01DD0F107E9A}"/>
    <dgm:cxn modelId="{D3C1C0A3-C9BA-4E6E-9CF5-12C2B9F39E87}" srcId="{0DCC6BEB-7E01-42AD-B209-3BED9D7F6F2C}" destId="{E4DB758E-F277-45A0-8CC2-CA4FA489823F}" srcOrd="2" destOrd="0" parTransId="{C9E03DCB-89F9-457A-A9A5-B30636CDD309}" sibTransId="{02E9E639-BEB1-4111-95B6-21F690465220}"/>
    <dgm:cxn modelId="{050A4265-752F-4E9E-93F8-A26959052198}" type="presOf" srcId="{032292CB-1616-4912-A0A2-C69418F0278C}" destId="{CD888AD3-6918-4ED6-B2FC-FD297A34CC2B}" srcOrd="0" destOrd="0" presId="urn:microsoft.com/office/officeart/2005/8/layout/vList6"/>
    <dgm:cxn modelId="{C2046E0D-21AD-41B5-8C21-2689370A1F40}" type="presParOf" srcId="{4CF9CEED-7654-406B-A14B-E9373AC6A28B}" destId="{9481E7B2-6D84-4D57-93A9-FD6EB4543E78}" srcOrd="0" destOrd="0" presId="urn:microsoft.com/office/officeart/2005/8/layout/vList6"/>
    <dgm:cxn modelId="{2D7DCC4F-E80A-4596-BADA-EC6CF954CD97}" type="presParOf" srcId="{9481E7B2-6D84-4D57-93A9-FD6EB4543E78}" destId="{EA963B67-A54A-4063-A9B4-9A3E62988C04}" srcOrd="0" destOrd="0" presId="urn:microsoft.com/office/officeart/2005/8/layout/vList6"/>
    <dgm:cxn modelId="{D7B9930A-B173-456E-96D6-986C75FB2642}" type="presParOf" srcId="{9481E7B2-6D84-4D57-93A9-FD6EB4543E78}" destId="{A4F798D4-2D5F-4F67-AAC6-D8DC7E4EDD81}" srcOrd="1" destOrd="0" presId="urn:microsoft.com/office/officeart/2005/8/layout/vList6"/>
    <dgm:cxn modelId="{46755C55-C539-40DD-B347-814743FD2D21}" type="presParOf" srcId="{4CF9CEED-7654-406B-A14B-E9373AC6A28B}" destId="{82FB3B30-6CAC-4BBA-A34D-1666452A564E}" srcOrd="1" destOrd="0" presId="urn:microsoft.com/office/officeart/2005/8/layout/vList6"/>
    <dgm:cxn modelId="{E02F5ECD-9E5E-42AF-BEE3-0A8174DB23F4}" type="presParOf" srcId="{4CF9CEED-7654-406B-A14B-E9373AC6A28B}" destId="{4111AC6A-345C-400C-91EC-5196109CFBCC}" srcOrd="2" destOrd="0" presId="urn:microsoft.com/office/officeart/2005/8/layout/vList6"/>
    <dgm:cxn modelId="{2DE7116F-12D7-4FDA-9E38-85EAAD1FDEA0}" type="presParOf" srcId="{4111AC6A-345C-400C-91EC-5196109CFBCC}" destId="{66F4EF9F-EC37-430A-9FA4-3CC58B70DC2F}" srcOrd="0" destOrd="0" presId="urn:microsoft.com/office/officeart/2005/8/layout/vList6"/>
    <dgm:cxn modelId="{CDBC88B0-A934-4813-9E7C-1A25C75B1C38}" type="presParOf" srcId="{4111AC6A-345C-400C-91EC-5196109CFBCC}" destId="{CD888AD3-6918-4ED6-B2FC-FD297A34CC2B}" srcOrd="1" destOrd="0" presId="urn:microsoft.com/office/officeart/2005/8/layout/vList6"/>
    <dgm:cxn modelId="{16FEB3FD-0971-426E-A890-91300E7BE999}" type="presParOf" srcId="{4CF9CEED-7654-406B-A14B-E9373AC6A28B}" destId="{A7F8B955-2BBF-43BB-9778-61710968CD90}" srcOrd="3" destOrd="0" presId="urn:microsoft.com/office/officeart/2005/8/layout/vList6"/>
    <dgm:cxn modelId="{FD0C75EC-11DC-48B4-8856-490D0F10D9A8}" type="presParOf" srcId="{4CF9CEED-7654-406B-A14B-E9373AC6A28B}" destId="{4A67535E-4DC3-4ED9-84DC-B3AC0F128B56}" srcOrd="4" destOrd="0" presId="urn:microsoft.com/office/officeart/2005/8/layout/vList6"/>
    <dgm:cxn modelId="{1352E3EF-5CF9-4CCD-838B-C42D88329558}" type="presParOf" srcId="{4A67535E-4DC3-4ED9-84DC-B3AC0F128B56}" destId="{09805EB0-F4E3-45B5-B25D-EFA98E0E785C}" srcOrd="0" destOrd="0" presId="urn:microsoft.com/office/officeart/2005/8/layout/vList6"/>
    <dgm:cxn modelId="{1977137F-981A-48DD-A727-1EBB76062280}" type="presParOf" srcId="{4A67535E-4DC3-4ED9-84DC-B3AC0F128B56}" destId="{EB4BC27C-1911-4249-B9C6-5E11D60392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F682C51-ACFE-4333-8614-0DC0AAA7E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06DA8A-72F1-4F28-9FD9-97A761F0322B}" type="datetimeFigureOut">
              <a:rPr lang="ru-RU" smtClean="0"/>
              <a:pPr/>
              <a:t>30.10.2017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24928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Авторская  коррекционно-развивающая программа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«УЧИТЕЛЬ КАК СУБЪЕКТ  ИНКЛЮЗИВНОГО ОБРАЗОВАНИЯ»</a:t>
            </a:r>
            <a:endParaRPr lang="ru-RU" sz="26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Педагог-психолог СОШ № 40 г. Павлодар</a:t>
            </a:r>
          </a:p>
          <a:p>
            <a:pPr algn="ctr">
              <a:spcBef>
                <a:spcPts val="0"/>
              </a:spcBef>
            </a:pPr>
            <a:r>
              <a:rPr lang="ru-RU" sz="26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Успанова</a:t>
            </a:r>
            <a:r>
              <a:rPr lang="ru-RU" sz="2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Сабина</a:t>
            </a:r>
            <a:r>
              <a:rPr lang="ru-RU" sz="2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Габдулуахитовна</a:t>
            </a:r>
            <a:endParaRPr lang="ru-RU" sz="2600" b="1" dirty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    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ЭТАПЫ РЕАЛИЗАЦИИ  ПРОГРАММЫ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668141308"/>
              </p:ext>
            </p:extLst>
          </p:nvPr>
        </p:nvGraphicFramePr>
        <p:xfrm>
          <a:off x="395536" y="1124744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r>
              <a:rPr lang="ru-RU" sz="3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Этап первый анкета «Определение уровня компетенции педагогов для работы с детьми с ООП» и диагностика</a:t>
            </a:r>
            <a:endParaRPr lang="ru-RU" sz="31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916016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В анкете было 7 вопросов. Представим некоторые из них ниже.</a:t>
            </a:r>
          </a:p>
          <a:p>
            <a:pPr marL="114300" indent="0" algn="just">
              <a:buNone/>
            </a:pPr>
            <a:endParaRPr lang="ru-RU" sz="2000" b="1" dirty="0" smtClean="0"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	Знаете ли вы, что согласно п. 6 </a:t>
            </a:r>
            <a:r>
              <a:rPr lang="ru-RU" sz="2000" b="1" dirty="0" err="1" smtClean="0">
                <a:latin typeface="Arial Narrow" panose="020B0606020202030204" pitchFamily="34" charset="0"/>
              </a:rPr>
              <a:t>ст</a:t>
            </a:r>
            <a:r>
              <a:rPr lang="ru-RU" sz="2000" b="1" dirty="0" smtClean="0">
                <a:latin typeface="Arial Narrow" panose="020B0606020202030204" pitchFamily="34" charset="0"/>
              </a:rPr>
              <a:t> 8 Закона Республики Казахстан «Об образовании» получения образования обучающимися с ограниченными возможностями здоровья   может быть организовано совместно с другими обучающимися (инклюзивное образование)?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641717336"/>
              </p:ext>
            </p:extLst>
          </p:nvPr>
        </p:nvGraphicFramePr>
        <p:xfrm>
          <a:off x="395536" y="3140968"/>
          <a:ext cx="7632848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620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Является ли согласно закону  РК «Об образовании» инклюзивное образование обязательным?</a:t>
            </a:r>
            <a:endParaRPr lang="ru-RU" sz="27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0503128"/>
              </p:ext>
            </p:extLst>
          </p:nvPr>
        </p:nvGraphicFramePr>
        <p:xfrm>
          <a:off x="395536" y="1196752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529264" cy="14176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Знаете ли вы в чём заключается особенность инклюзивного образования?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2568618"/>
              </p:ext>
            </p:extLst>
          </p:nvPr>
        </p:nvGraphicFramePr>
        <p:xfrm>
          <a:off x="457200" y="1412776"/>
          <a:ext cx="7643192" cy="506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7920880" cy="5924128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Результаты диагностики уровня толерантности</a:t>
            </a:r>
          </a:p>
          <a:p>
            <a:pPr marL="114300" indent="0" algn="ctr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 «</a:t>
            </a:r>
            <a:r>
              <a:rPr lang="ru-RU" sz="2400" b="1" dirty="0" err="1" smtClean="0">
                <a:latin typeface="Arial Narrow" panose="020B0606020202030204" pitchFamily="34" charset="0"/>
              </a:rPr>
              <a:t>Опросник</a:t>
            </a:r>
            <a:r>
              <a:rPr lang="ru-RU" sz="2400" b="1" dirty="0" smtClean="0">
                <a:latin typeface="Arial Narrow" panose="020B0606020202030204" pitchFamily="34" charset="0"/>
              </a:rPr>
              <a:t>  В.С.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Магун</a:t>
            </a:r>
            <a:r>
              <a:rPr lang="ru-RU" sz="2400" b="1" dirty="0" smtClean="0">
                <a:latin typeface="Arial Narrow" panose="020B0606020202030204" pitchFamily="34" charset="0"/>
              </a:rPr>
              <a:t>, М.С.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Жамкочьян</a:t>
            </a:r>
            <a:r>
              <a:rPr lang="ru-RU" sz="2400" b="1" dirty="0" smtClean="0">
                <a:latin typeface="Arial Narrow" panose="020B0606020202030204" pitchFamily="34" charset="0"/>
              </a:rPr>
              <a:t>,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М.М.Магура</a:t>
            </a:r>
            <a:r>
              <a:rPr lang="ru-RU" sz="2400" b="1" dirty="0" smtClean="0">
                <a:latin typeface="Arial Narrow" panose="020B0606020202030204" pitchFamily="34" charset="0"/>
              </a:rPr>
              <a:t>»</a:t>
            </a:r>
          </a:p>
          <a:p>
            <a:pPr marL="11430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55576" y="2057400"/>
          <a:ext cx="6984776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Результаты диагностики уровня способности к </a:t>
            </a:r>
            <a:r>
              <a:rPr lang="ru-RU" sz="2400" b="1" dirty="0" err="1" smtClean="0">
                <a:solidFill>
                  <a:schemeClr val="tx1"/>
                </a:solidFill>
              </a:rPr>
              <a:t>эмпатии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</a:rPr>
              <a:t>Опросник</a:t>
            </a:r>
            <a:r>
              <a:rPr lang="ru-RU" sz="2400" b="1" dirty="0" smtClean="0">
                <a:solidFill>
                  <a:schemeClr val="tx1"/>
                </a:solidFill>
              </a:rPr>
              <a:t> А. </a:t>
            </a:r>
            <a:r>
              <a:rPr lang="ru-RU" sz="2400" b="1" dirty="0" err="1" smtClean="0">
                <a:solidFill>
                  <a:schemeClr val="tx1"/>
                </a:solidFill>
              </a:rPr>
              <a:t>Мехрибиан</a:t>
            </a:r>
            <a:r>
              <a:rPr lang="ru-RU" sz="2400" b="1" dirty="0" smtClean="0">
                <a:solidFill>
                  <a:schemeClr val="tx1"/>
                </a:solidFill>
              </a:rPr>
              <a:t>, Н. </a:t>
            </a:r>
            <a:r>
              <a:rPr lang="ru-RU" sz="2400" b="1" dirty="0" err="1" smtClean="0">
                <a:solidFill>
                  <a:schemeClr val="tx1"/>
                </a:solidFill>
              </a:rPr>
              <a:t>Этитейн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27584" y="1772816"/>
          <a:ext cx="7033592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Результаты диагностики уровня </a:t>
            </a:r>
            <a:r>
              <a:rPr lang="ru-RU" sz="2800" b="1" dirty="0" err="1" smtClean="0">
                <a:solidFill>
                  <a:schemeClr val="tx1"/>
                </a:solidFill>
              </a:rPr>
              <a:t>стрессоустойчивости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(Методика Т.Х. Холмс Р.Х. </a:t>
            </a:r>
            <a:r>
              <a:rPr lang="ru-RU" sz="2800" b="1" dirty="0" err="1" smtClean="0">
                <a:solidFill>
                  <a:schemeClr val="tx1"/>
                </a:solidFill>
              </a:rPr>
              <a:t>Раге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79928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Диагностика уровня коммуникативной компетентности 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(Методика ГОКК М.И. Лукьяненко)</a:t>
            </a:r>
            <a:endParaRPr lang="ru-RU" sz="2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620000" cy="43204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Выводы по результатам анкетирования и диагностики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7920880" cy="5015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Оценка информационной готовности: </a:t>
            </a:r>
          </a:p>
          <a:p>
            <a:pPr marL="114300" indent="0" algn="just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60% учителей на достаточном уровне владеют нормативно- правовой документацией в области инклюзивного образования.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Оценка технологической готовности: </a:t>
            </a:r>
          </a:p>
          <a:p>
            <a:pPr marL="114300" indent="0" algn="just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80% учителей видят проблемы в работе с детьми с  ООП и нуждаются в дополнительной профессиональной подготовке.</a:t>
            </a:r>
          </a:p>
          <a:p>
            <a:pPr algn="just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Оценка аксиологической готовности</a:t>
            </a:r>
            <a:r>
              <a:rPr lang="ru-RU" sz="2400" u="sng" dirty="0" smtClean="0">
                <a:latin typeface="Arial Narrow" panose="020B0606020202030204" pitchFamily="34" charset="0"/>
              </a:rPr>
              <a:t>: 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</a:p>
          <a:p>
            <a:pPr marL="114300" indent="0" algn="just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30% учителей находились на стадии явного или латентного сопротивления инклюзии. 50% не обладают достаточным уровнем психологической защиты от стрессовых ситуации, возникающих при обучении детей с ООП.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20880" cy="100811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второй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«Проведение работы (семинары, тренинги, беседы)»: психолого-педагогического сопровождения учителей 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883061"/>
              </p:ext>
            </p:extLst>
          </p:nvPr>
        </p:nvGraphicFramePr>
        <p:xfrm>
          <a:off x="179512" y="1484784"/>
          <a:ext cx="77048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576064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 Narrow" panose="020B0606020202030204" pitchFamily="34" charset="0"/>
              </a:rPr>
              <a:t>         </a:t>
            </a: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АКТУАЛЬНОСТЬ</a:t>
            </a:r>
            <a:endParaRPr lang="ru-RU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7704856" cy="56372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nclusif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включающий в себя, лат.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nclude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заключаю, включаю) это процесс развития общего образования, который подразумевает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доступность образования для всех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плане приспособления к различным нуждам всех детей, что обеспечивает доступ к образованию для детей с особыми потребностями.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Однако перед школами встают не только и даже не столько материально-технические, сколько социально-психологические проблемы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одна из них — субъективные трудности с которыми сталкиваются учителя общеобразовательных школ (особенно в селе), работая в новых условиях.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	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 Современная  школа должна быстро реагировать на запросы общества, поэтому вопрос профессиональной подготовки учителей для работы с детьми с особыми образовательными потребностями относительно решен, однако открытым остается вопрос: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какими же личностными  качествами должен обладать учитель как субъект инклюзивного образования?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87208" cy="64807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Психологическое сопровождение</a:t>
            </a:r>
            <a:endParaRPr lang="ru-RU" sz="2800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0297325"/>
              </p:ext>
            </p:extLst>
          </p:nvPr>
        </p:nvGraphicFramePr>
        <p:xfrm>
          <a:off x="467544" y="980728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ab103\Рабочий стол\Новая папка\20151127_14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1944216" cy="25922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007990" cy="31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72195"/>
            <a:ext cx="3000350" cy="24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16832"/>
            <a:ext cx="2736304" cy="406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ab103\Рабочий стол\Новая папка\DSC0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2664296" cy="355192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3672408" cy="34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48245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140968"/>
            <a:ext cx="295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cab103\Рабочий стол\Л.В. Директору\DSC0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397631" cy="410445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5103" y="2204864"/>
            <a:ext cx="3080736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109714" cy="25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балнур\20151104_12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204355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cab103\Рабочий стол\Л.В. Директору\DSC004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816424" cy="2535411"/>
          </a:xfrm>
          <a:prstGeom prst="rect">
            <a:avLst/>
          </a:prstGeom>
          <a:noFill/>
        </p:spPr>
      </p:pic>
      <p:pic>
        <p:nvPicPr>
          <p:cNvPr id="4099" name="Picture 3" descr="C:\Documents and Settings\cab103\Рабочий стол\Л.В. Директору\DSC0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3384376" cy="2538282"/>
          </a:xfrm>
          <a:prstGeom prst="rect">
            <a:avLst/>
          </a:prstGeom>
          <a:noFill/>
        </p:spPr>
      </p:pic>
      <p:pic>
        <p:nvPicPr>
          <p:cNvPr id="4100" name="Picture 4" descr="C:\Documents and Settings\cab103\Рабочий стол\20170315_161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7"/>
            <a:ext cx="360040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ab103\Рабочий стол\20170315_151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39"/>
            <a:ext cx="3312368" cy="226354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4342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4392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326325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cab103\Рабочий стол\Новая папка (2)\_MG_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7"/>
            <a:ext cx="5976664" cy="3984442"/>
          </a:xfrm>
          <a:prstGeom prst="rect">
            <a:avLst/>
          </a:prstGeom>
          <a:noFill/>
        </p:spPr>
      </p:pic>
      <p:pic>
        <p:nvPicPr>
          <p:cNvPr id="1026" name="Picture 2" descr="C:\Documents and Settings\cab103\Рабочий стол\Новая папка (2)\_MG_1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464496" cy="2976331"/>
          </a:xfrm>
          <a:prstGeom prst="rect">
            <a:avLst/>
          </a:prstGeom>
          <a:noFill/>
        </p:spPr>
      </p:pic>
      <p:pic>
        <p:nvPicPr>
          <p:cNvPr id="1027" name="Picture 3" descr="C:\Documents and Settings\cab103\Рабочий стол\Новая папка (2)\_MG_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4464496" cy="297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ab103\Рабочий стол\Новая папка (2)\_MG_1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0480" cy="2880320"/>
          </a:xfrm>
          <a:prstGeom prst="rect">
            <a:avLst/>
          </a:prstGeom>
          <a:noFill/>
        </p:spPr>
      </p:pic>
      <p:pic>
        <p:nvPicPr>
          <p:cNvPr id="2051" name="Picture 3" descr="C:\Documents and Settings\cab103\Рабочий стол\Новая папка (2)\_MG_1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248472" cy="3169494"/>
          </a:xfrm>
          <a:prstGeom prst="rect">
            <a:avLst/>
          </a:prstGeom>
          <a:noFill/>
        </p:spPr>
      </p:pic>
      <p:pic>
        <p:nvPicPr>
          <p:cNvPr id="2052" name="Picture 4" descr="C:\Documents and Settings\cab103\Рабочий стол\Новая папка (2)\_MG_1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4032448" cy="2880320"/>
          </a:xfrm>
          <a:prstGeom prst="rect">
            <a:avLst/>
          </a:prstGeom>
          <a:noFill/>
        </p:spPr>
      </p:pic>
      <p:pic>
        <p:nvPicPr>
          <p:cNvPr id="2053" name="Picture 5" descr="C:\Documents and Settings\cab103\Рабочий стол\Новая папка (2)\IMG-20170622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564904"/>
            <a:ext cx="324036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60840" cy="1354162"/>
          </a:xfrm>
        </p:spPr>
        <p:txBody>
          <a:bodyPr/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Ерсын ұлы Алтынбек - приз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ёр Республиканского конкурса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Пою о тебе я, Чернобыль…»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931" y="1844824"/>
            <a:ext cx="34964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11" y="1844824"/>
            <a:ext cx="3569033" cy="46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012974"/>
          </a:xfrm>
        </p:spPr>
        <p:txBody>
          <a:bodyPr>
            <a:normAutofit fontScale="90000"/>
          </a:bodyPr>
          <a:lstStyle/>
          <a:p>
            <a:pPr marL="114300" indent="0" algn="ctr"/>
            <a:r>
              <a:rPr lang="ru-RU" sz="3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 третий «Второй диагностический замер» результаты диагностики уровня толерантности</a:t>
            </a:r>
            <a:b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«</a:t>
            </a:r>
            <a:r>
              <a:rPr lang="ru-RU" sz="27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Опросник</a:t>
            </a:r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В.В. </a:t>
            </a:r>
            <a:r>
              <a:rPr lang="ru-RU" sz="27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Магун</a:t>
            </a:r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М.С </a:t>
            </a:r>
            <a:r>
              <a:rPr lang="ru-RU" sz="27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Жамкочьян</a:t>
            </a:r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М.М. </a:t>
            </a:r>
            <a:r>
              <a:rPr lang="ru-RU" sz="27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Магура</a:t>
            </a:r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772816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27384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748464" cy="5184576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АУЧНО-МЕТОДОЛОГИЧЕСКИЕ ОСНОВЫ  АВТОРСКОЙ 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КОРРЕКЦИОННО-РАЗВИВАЮЩЕЙ ПРОГРАММЫ</a:t>
            </a:r>
          </a:p>
          <a:p>
            <a:pPr algn="ctr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Труды отечественных ученых: </a:t>
            </a:r>
          </a:p>
          <a:p>
            <a:pPr marL="45000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 Психологические основы профессиональной подготовки педагогов и психологов дошкольного образования : диссертация.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Шерьязданова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Х.Т. </a:t>
            </a:r>
          </a:p>
          <a:p>
            <a:pPr marL="45000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 «Методические рекомендации по подготовке педагогов к внедрению инклюзивного образования»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Мовкебаева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З.А., Денисова И.А.,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Оралканова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И.А.,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Джакупова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Д.С.</a:t>
            </a:r>
          </a:p>
          <a:p>
            <a:pPr marL="45000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1.3 Инклюзивное и интегрированное обучение в Республике Казахстан.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Сардарова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Ж.И.,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Жумашева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</a:p>
          <a:p>
            <a:pPr marL="45000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1.4 Статус педагога: ресурсы, рост и развитие личности.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Шерьязданова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Х.Т.,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Исхакова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Э.В.</a:t>
            </a:r>
          </a:p>
          <a:p>
            <a:pPr marL="45000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1.5 Внедрение инклюзивного образования в Казахстане.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Ералиева Х.С. </a:t>
            </a:r>
          </a:p>
          <a:p>
            <a:pPr marL="342900" indent="-342900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Труды авторов ближнего и дальнего зарубежья:</a:t>
            </a:r>
          </a:p>
          <a:p>
            <a:pPr marL="45000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 Л.С.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основоположник идеи интегрированного обучения  детей с   	ОВЗ.</a:t>
            </a:r>
          </a:p>
          <a:p>
            <a:pPr marL="45000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2.2 Стратегия и тактики подготовки педагогов инклюзивного образования           </a:t>
            </a:r>
          </a:p>
          <a:p>
            <a:pPr marL="450000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Денисова О.А.,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Леханова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О.Л.,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Поникарова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В.Н. </a:t>
            </a:r>
          </a:p>
          <a:p>
            <a:pPr marL="342900" indent="-342900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Нормативно правовая база по инклюзивному образованию.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Результаты диагностики уровня способности к </a:t>
            </a:r>
            <a:r>
              <a:rPr lang="ru-RU" sz="2400" b="1" dirty="0" err="1" smtClean="0">
                <a:solidFill>
                  <a:schemeClr val="tx1"/>
                </a:solidFill>
              </a:rPr>
              <a:t>эмпатии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</a:rPr>
              <a:t>Опросник</a:t>
            </a:r>
            <a:r>
              <a:rPr lang="ru-RU" sz="2400" b="1" dirty="0" smtClean="0">
                <a:solidFill>
                  <a:schemeClr val="tx1"/>
                </a:solidFill>
              </a:rPr>
              <a:t> А. </a:t>
            </a:r>
            <a:r>
              <a:rPr lang="ru-RU" sz="2400" b="1" dirty="0" err="1" smtClean="0">
                <a:solidFill>
                  <a:schemeClr val="tx1"/>
                </a:solidFill>
              </a:rPr>
              <a:t>Меграбяну</a:t>
            </a:r>
            <a:r>
              <a:rPr lang="ru-RU" sz="2400" b="1" dirty="0" smtClean="0">
                <a:solidFill>
                  <a:schemeClr val="tx1"/>
                </a:solidFill>
              </a:rPr>
              <a:t>, Н. Эпштейну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Результаты диагностики уровня </a:t>
            </a:r>
            <a:r>
              <a:rPr lang="ru-RU" sz="2400" b="1" dirty="0" err="1" smtClean="0">
                <a:solidFill>
                  <a:schemeClr val="tx1"/>
                </a:solidFill>
              </a:rPr>
              <a:t>стрессоустойчивости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(Методика Т.Х. Холмс Р.Х. </a:t>
            </a:r>
            <a:r>
              <a:rPr lang="ru-RU" sz="2400" b="1" dirty="0" err="1" smtClean="0">
                <a:solidFill>
                  <a:schemeClr val="tx1"/>
                </a:solidFill>
              </a:rPr>
              <a:t>Раге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7499176" cy="45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Диагностика  уровня коммуникативной компетентности 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(Методика ГОКК М.И Лукьяненко)</a:t>
            </a:r>
            <a:endParaRPr lang="ru-RU" sz="2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3122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70186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четвертый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«Система рекомендаций по реализации программы» направленных на: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7344816" cy="2808312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Формирование навыков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стрессоустойчивости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коммуникативной компетенции.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Повышение уровня толерантности.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Повышение уровня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74650"/>
            <a:ext cx="8064896" cy="610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200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Нормативные документы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7764016" cy="5760640"/>
          </a:xfrm>
        </p:spPr>
        <p:txBody>
          <a:bodyPr>
            <a:noAutofit/>
          </a:bodyPr>
          <a:lstStyle/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 Республики Казахстан «Об образовании».</a:t>
            </a:r>
          </a:p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развития образования РК на 2011-2020 годы. Указ Президента Республики Казахстан от 7 декабря 2010 года № 1118.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Министра образования и науки Республики Казахстан от 1 июня 2015 года № 348 Об утверждении Концептуальных подходов к развитию инклюзивного образования в Республике Казахстан</a:t>
            </a:r>
          </a:p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Конвенция ООН «О правах ребенка».</a:t>
            </a:r>
          </a:p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Генеральная ассамблея ООН «Стандартные правила обеспечения равных возможностей для инвалидов» - 20 декабря 2003 года.</a:t>
            </a:r>
          </a:p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 Республики Казахстан «О правах ребенка» - 8 августа 2002 г. № 345.</a:t>
            </a:r>
          </a:p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Типовые правила деятельности специальных организаций образования -19 декабря 2014 года.</a:t>
            </a:r>
          </a:p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Положение о специальных (коррекционных) классах для детей с ограниченными возможностями развития в общеобразовательных школах Республики Казахстан.</a:t>
            </a:r>
          </a:p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 Республики Казахстан «О социальной и медико-педагогической коррекционной поддержке детей с ограниченными возможностями»-3 декабря 2015 год.</a:t>
            </a:r>
          </a:p>
          <a:p>
            <a:pPr marL="457200" indent="-342900" algn="just">
              <a:buClrTx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Инструктивно-методическое письмо «Об особенностях преподавания основ наук в общеобразовательных организациях Республики Казахстан  в 2015-2016 учебном году».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Литература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753672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Психологические основы профессиональной подготовки педагогов и психологов дошкольного образования : диссертация.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Шерьязданова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Х.Т.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«Методические рекомендации по подготовке педагогов к внедрению инклюзивного образования.»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Мовкебаева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З.А., Денисова И.А.,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Оралканова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И.А.,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Джакупова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Д.С.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Инклюзивное и интегрированное обучение в Республике Казахстан.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Сардарова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Ж. И.,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Жумашева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 С.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Статус педагога: ресурсы, рост и развитие личности.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Шерьязданова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Х. Т.,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Исхакова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Э.В.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Внедрение инклюзивного образования в Казахстане. Ералиева Х.С.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Закон Республики Казахстан «Об образовании».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Конвенция ООН «О правах ребенка».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Генеральная ассамблея ООН «Стандартные правила обеспечения равных возможностей для инвалидов» - 20 декабря 2003 года.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Закон Республики Казахстан «О правах ребенка» - 8 августа 2002 г. № 345.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Типовые правила деятельности специальных организаций образования -19 декабря 2014 года.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Положение о специальных (коррекционных) классах для детей с ограниченными возможностями развития в общеобразовательных школах Республики Казахстан.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Закон Республики Казахстан «О социальной и медико-педагогической коррекционной поддержке детей с ограниченными возможностями»-3 декабря 2015 год.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Инструктивно-методическое письмо «Об особенностях преподавания основ наук в общеобразовательных организациях Республики Казахстан  в 2015-2016 учебном году»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6929486" cy="51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cab103\Рабочий стол\buketi-cvetov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38842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8001056" cy="2808312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kk-KZ" sz="5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kk-KZ" sz="9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СОШ </a:t>
            </a:r>
            <a:r>
              <a:rPr lang="ru-RU" sz="9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№40 Г. Павлодар с 2016 года реализуется проект «ШКОЛА ДЛЯ ВСЕХ» по итогам первого года были определены </a:t>
            </a:r>
            <a:r>
              <a:rPr lang="ru-RU" sz="9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  <a:r>
              <a:rPr lang="ru-RU" sz="9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9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мишени</a:t>
            </a:r>
            <a:r>
              <a:rPr lang="ru-RU" sz="9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дальнейшей психологической работы.</a:t>
            </a:r>
          </a:p>
          <a:p>
            <a:pPr algn="just"/>
            <a:endParaRPr lang="ru-RU" sz="9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Цель программы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302433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мишени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психолого-педагогического сопровождения учителей в общеобразовательной школе при частичной интеграции детей с ООП и разработать 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систему рекомендаций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по реализации данной программы.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Задачи программы: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571184" cy="5348064"/>
          </a:xfrm>
        </p:spPr>
        <p:txBody>
          <a:bodyPr>
            <a:normAutofit fontScale="92500" lnSpcReduction="20000"/>
          </a:bodyPr>
          <a:lstStyle/>
          <a:p>
            <a:pPr marL="628650" lvl="0" indent="-514350" algn="just">
              <a:buFont typeface="+mj-lt"/>
              <a:buAutoNum type="arabicPeriod"/>
            </a:pPr>
            <a:endParaRPr lang="ru-RU" sz="2800" dirty="0" smtClean="0">
              <a:latin typeface="Arial Narrow" pitchFamily="34" charset="0"/>
            </a:endParaRPr>
          </a:p>
          <a:p>
            <a:pPr marL="628650" lvl="0" indent="-514350" algn="just">
              <a:buClrTx/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Сбор информации о психологических трудностях учителя как субъекта инклюзивного образования.</a:t>
            </a:r>
          </a:p>
          <a:p>
            <a:pPr marL="628650" indent="-514350" algn="just">
              <a:buClrTx/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Реализация этапов психолого-педагогического сопровождения учителя как субъекта инклюзивного образования.</a:t>
            </a:r>
          </a:p>
          <a:p>
            <a:pPr marL="628650" indent="-514350" algn="just">
              <a:buClrTx/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Создание психологического профиля личности учителя для работы с детьми с особыми образовательными потребностями.</a:t>
            </a:r>
          </a:p>
          <a:p>
            <a:pPr marL="628650" indent="-514350" algn="just">
              <a:buClrTx/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Разработка системы мер повышения компетенции психологической грамотности учителя как субъекта инклюзивного образования.</a:t>
            </a:r>
          </a:p>
          <a:p>
            <a:pPr marL="628650" indent="-514350" algn="just">
              <a:buClrTx/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Разработать систему рекомендаций по реализации программы.</a:t>
            </a:r>
          </a:p>
          <a:p>
            <a:pPr marL="571500" indent="-457200" algn="just">
              <a:buFont typeface="+mj-lt"/>
              <a:buAutoNum type="arabicPeriod"/>
            </a:pPr>
            <a:endParaRPr lang="ru-RU" dirty="0" smtClean="0"/>
          </a:p>
          <a:p>
            <a:pPr marL="571500" indent="-45720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88733761"/>
              </p:ext>
            </p:extLst>
          </p:nvPr>
        </p:nvGraphicFramePr>
        <p:xfrm>
          <a:off x="755576" y="1772816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43192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педагогического коллектива школы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44824"/>
            <a:ext cx="6912768" cy="42484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Гендерная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характеристика коллектива</a:t>
            </a:r>
          </a:p>
          <a:p>
            <a:pPr algn="ctr">
              <a:buNone/>
            </a:pPr>
            <a:endParaRPr lang="ru-RU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787208" cy="592527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Возрастной состав коллектива</a:t>
            </a:r>
          </a:p>
          <a:p>
            <a:pPr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3695128"/>
              </p:ext>
            </p:extLst>
          </p:nvPr>
        </p:nvGraphicFramePr>
        <p:xfrm>
          <a:off x="899592" y="1484784"/>
          <a:ext cx="70922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0"/>
            <a:ext cx="7056784" cy="93610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Профессиональный уровень педагогов</a:t>
            </a:r>
          </a:p>
          <a:p>
            <a:pPr>
              <a:buNone/>
            </a:pPr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99429819"/>
              </p:ext>
            </p:extLst>
          </p:nvPr>
        </p:nvGraphicFramePr>
        <p:xfrm>
          <a:off x="1043608" y="1556792"/>
          <a:ext cx="62646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1622</TotalTime>
  <Words>941</Words>
  <Application>Microsoft Office PowerPoint</Application>
  <PresentationFormat>Экран (4:3)</PresentationFormat>
  <Paragraphs>137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Соседство</vt:lpstr>
      <vt:lpstr>Слайд 1</vt:lpstr>
      <vt:lpstr>         АКТУАЛЬНОСТЬ</vt:lpstr>
      <vt:lpstr>Слайд 3</vt:lpstr>
      <vt:lpstr>Слайд 4</vt:lpstr>
      <vt:lpstr>Цель программы</vt:lpstr>
      <vt:lpstr>Задачи программы:</vt:lpstr>
      <vt:lpstr> Карта педагогического коллектива школы </vt:lpstr>
      <vt:lpstr>Слайд 8</vt:lpstr>
      <vt:lpstr>Слайд 9</vt:lpstr>
      <vt:lpstr>     ЭТАПЫ РЕАЛИЗАЦИИ  ПРОГРАММЫ</vt:lpstr>
      <vt:lpstr>  Этап первый анкета «Определение уровня компетенции педагогов для работы с детьми с ООП» и диагностика</vt:lpstr>
      <vt:lpstr> Является ли согласно закону  РК «Об образовании» инклюзивное образование обязательным?</vt:lpstr>
      <vt:lpstr>   Знаете ли вы в чём заключается особенность инклюзивного образования?</vt:lpstr>
      <vt:lpstr>Слайд 14</vt:lpstr>
      <vt:lpstr>Результаты диагностики уровня способности к эмпатии (Опросник А. Мехрибиан, Н. Этитейн)</vt:lpstr>
      <vt:lpstr>Результаты диагностики уровня стрессоустойчивости  (Методика Т.Х. Холмс Р.Х. Раге)</vt:lpstr>
      <vt:lpstr>Диагностика уровня коммуникативной компетентности  (Методика ГОКК М.И. Лукьяненко)</vt:lpstr>
      <vt:lpstr>Выводы по результатам анкетирования и диагностики</vt:lpstr>
      <vt:lpstr>Этап второй «Проведение работы (семинары, тренинги, беседы)»: психолого-педагогического сопровождения учителей </vt:lpstr>
      <vt:lpstr>Психологическое сопровождение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Ерсын ұлы Алтынбек - призёр Республиканского конкурса  « Пою о тебе я, Чернобыль…»</vt:lpstr>
      <vt:lpstr>  Этап третий «Второй диагностический замер» результаты диагностики уровня толерантности  «Опросник  В.В. Магун, М.С Жамкочьян, М.М. Магура»</vt:lpstr>
      <vt:lpstr>Результаты диагностики уровня способности к эмпатии (Опросник А. Меграбяну, Н. Эпштейну)</vt:lpstr>
      <vt:lpstr>Результаты диагностики уровня стрессоустойчивости  (Методика Т.Х. Холмс Р.Х. Раге)</vt:lpstr>
      <vt:lpstr>Диагностика  уровня коммуникативной компетентности  (Методика ГОКК М.И Лукьяненко)</vt:lpstr>
      <vt:lpstr>Этап четвертый  «Система рекомендаций по реализации программы» направленных на: </vt:lpstr>
      <vt:lpstr>Слайд 34</vt:lpstr>
      <vt:lpstr>Нормативные документы</vt:lpstr>
      <vt:lpstr>Литература</vt:lpstr>
      <vt:lpstr>Слайд 37</vt:lpstr>
      <vt:lpstr>     СПАСИБО ЗА ВНИМАНИЕ!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 общеобразовательная школа № 40 г.Павлодара</dc:title>
  <dc:creator>WIN7XP</dc:creator>
  <cp:lastModifiedBy>1</cp:lastModifiedBy>
  <cp:revision>209</cp:revision>
  <dcterms:created xsi:type="dcterms:W3CDTF">2017-10-06T07:55:07Z</dcterms:created>
  <dcterms:modified xsi:type="dcterms:W3CDTF">2017-10-30T11:14:37Z</dcterms:modified>
</cp:coreProperties>
</file>