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41" r:id="rId2"/>
    <p:sldId id="679" r:id="rId3"/>
    <p:sldId id="722" r:id="rId4"/>
    <p:sldId id="813" r:id="rId5"/>
    <p:sldId id="814" r:id="rId6"/>
    <p:sldId id="817" r:id="rId7"/>
    <p:sldId id="818" r:id="rId8"/>
    <p:sldId id="803" r:id="rId9"/>
    <p:sldId id="825" r:id="rId10"/>
    <p:sldId id="736" r:id="rId11"/>
    <p:sldId id="737" r:id="rId12"/>
    <p:sldId id="806" r:id="rId13"/>
    <p:sldId id="807" r:id="rId14"/>
    <p:sldId id="808" r:id="rId15"/>
    <p:sldId id="809" r:id="rId16"/>
    <p:sldId id="810" r:id="rId17"/>
    <p:sldId id="739" r:id="rId18"/>
    <p:sldId id="740" r:id="rId19"/>
    <p:sldId id="741" r:id="rId20"/>
    <p:sldId id="819" r:id="rId21"/>
    <p:sldId id="820" r:id="rId22"/>
    <p:sldId id="742" r:id="rId23"/>
    <p:sldId id="743" r:id="rId24"/>
    <p:sldId id="744" r:id="rId25"/>
    <p:sldId id="746" r:id="rId26"/>
    <p:sldId id="748" r:id="rId27"/>
    <p:sldId id="753" r:id="rId28"/>
    <p:sldId id="751" r:id="rId29"/>
    <p:sldId id="755" r:id="rId30"/>
    <p:sldId id="754" r:id="rId31"/>
    <p:sldId id="757" r:id="rId32"/>
    <p:sldId id="760" r:id="rId33"/>
    <p:sldId id="762" r:id="rId34"/>
    <p:sldId id="764" r:id="rId35"/>
    <p:sldId id="766" r:id="rId36"/>
    <p:sldId id="821" r:id="rId37"/>
    <p:sldId id="822" r:id="rId38"/>
    <p:sldId id="823" r:id="rId39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853" autoAdjust="0"/>
    <p:restoredTop sz="95405" autoAdjust="0"/>
  </p:normalViewPr>
  <p:slideViewPr>
    <p:cSldViewPr>
      <p:cViewPr>
        <p:scale>
          <a:sx n="70" d="100"/>
          <a:sy n="70" d="100"/>
        </p:scale>
        <p:origin x="-10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5128" y="25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9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AB8735-FEF8-40DA-A75B-203D80B3527C}" type="doc">
      <dgm:prSet loTypeId="urn:microsoft.com/office/officeart/2005/8/layout/target3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11E3DEC-96BB-4357-BDF5-FAB066DB387C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rgbClr val="8FE2F3"/>
        </a:solidFill>
      </dgm:spPr>
      <dgm:t>
        <a:bodyPr/>
        <a:lstStyle/>
        <a:p>
          <a:endParaRPr lang="ru-RU" sz="2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2600" dirty="0" smtClean="0">
              <a:latin typeface="Times New Roman" pitchFamily="18" charset="0"/>
              <a:cs typeface="Times New Roman" pitchFamily="18" charset="0"/>
            </a:rPr>
            <a:t>дети-мигранты</a:t>
          </a:r>
          <a:r>
            <a:rPr lang="ru-RU" sz="2600" dirty="0" smtClean="0">
              <a:latin typeface="Times New Roman" pitchFamily="18" charset="0"/>
              <a:cs typeface="Times New Roman" pitchFamily="18" charset="0"/>
            </a:rPr>
            <a:t>, дети семей беженцев, </a:t>
          </a:r>
          <a:r>
            <a:rPr lang="ru-RU" sz="2600" dirty="0" err="1" smtClean="0">
              <a:latin typeface="Times New Roman" pitchFamily="18" charset="0"/>
              <a:cs typeface="Times New Roman" pitchFamily="18" charset="0"/>
            </a:rPr>
            <a:t>оралманов</a:t>
          </a:r>
          <a:r>
            <a:rPr lang="ru-RU" sz="2600" dirty="0" smtClean="0">
              <a:latin typeface="Times New Roman" pitchFamily="18" charset="0"/>
              <a:cs typeface="Times New Roman" pitchFamily="18" charset="0"/>
            </a:rPr>
            <a:t>, национальных </a:t>
          </a:r>
          <a:r>
            <a:rPr lang="kk-KZ" sz="26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2600" dirty="0" smtClean="0">
              <a:latin typeface="Times New Roman" pitchFamily="18" charset="0"/>
              <a:cs typeface="Times New Roman" pitchFamily="18" charset="0"/>
            </a:rPr>
            <a:t>меньшинств</a:t>
          </a:r>
          <a:endParaRPr lang="ru-RU" sz="2600" dirty="0" smtClean="0">
            <a:latin typeface="Times New Roman" pitchFamily="18" charset="0"/>
            <a:cs typeface="Times New Roman" pitchFamily="18" charset="0"/>
          </a:endParaRPr>
        </a:p>
      </dgm:t>
    </dgm:pt>
    <dgm:pt modelId="{47332107-09BE-4AA1-9727-C996D67F213C}" type="parTrans" cxnId="{F1629EB7-DFAC-45EC-8DF5-0D4560AAF8C1}">
      <dgm:prSet/>
      <dgm:spPr/>
      <dgm:t>
        <a:bodyPr/>
        <a:lstStyle/>
        <a:p>
          <a:endParaRPr lang="ru-RU"/>
        </a:p>
      </dgm:t>
    </dgm:pt>
    <dgm:pt modelId="{3C9A6386-1D32-4D14-B134-859ACB6A797C}" type="sibTrans" cxnId="{F1629EB7-DFAC-45EC-8DF5-0D4560AAF8C1}">
      <dgm:prSet/>
      <dgm:spPr/>
      <dgm:t>
        <a:bodyPr/>
        <a:lstStyle/>
        <a:p>
          <a:endParaRPr lang="ru-RU"/>
        </a:p>
      </dgm:t>
    </dgm:pt>
    <dgm:pt modelId="{19BA2697-7ACE-45B0-99E9-AEE82FAD4B3D}">
      <dgm:prSet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дети, имеющие трудности социальной адаптации в обществе (дети сироты, дети, с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девиантным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поведением, из семей с низким социально-экономическим и социально-психологическим статусом)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D4C2179-4453-47D4-827C-53EB5E57AB82}" type="parTrans" cxnId="{16C5B58C-4DE2-46A5-B0D5-BE2F5CD79254}">
      <dgm:prSet/>
      <dgm:spPr/>
      <dgm:t>
        <a:bodyPr/>
        <a:lstStyle/>
        <a:p>
          <a:endParaRPr lang="ru-RU"/>
        </a:p>
      </dgm:t>
    </dgm:pt>
    <dgm:pt modelId="{73DABF7E-66F4-4032-8E28-2C42810F855E}" type="sibTrans" cxnId="{16C5B58C-4DE2-46A5-B0D5-BE2F5CD79254}">
      <dgm:prSet/>
      <dgm:spPr/>
      <dgm:t>
        <a:bodyPr/>
        <a:lstStyle/>
        <a:p>
          <a:endParaRPr lang="ru-RU"/>
        </a:p>
      </dgm:t>
    </dgm:pt>
    <dgm:pt modelId="{A2756DCE-06E0-4576-B643-BF0E254E4C50}" type="pres">
      <dgm:prSet presAssocID="{1FAB8735-FEF8-40DA-A75B-203D80B3527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2CD546-1BF7-4249-9EFD-89D946F9B169}" type="pres">
      <dgm:prSet presAssocID="{E11E3DEC-96BB-4357-BDF5-FAB066DB387C}" presName="circle1" presStyleLbl="node1" presStyleIdx="0" presStyleCnt="2"/>
      <dgm:spPr/>
    </dgm:pt>
    <dgm:pt modelId="{3066790A-86BA-4086-9633-6512B35FF859}" type="pres">
      <dgm:prSet presAssocID="{E11E3DEC-96BB-4357-BDF5-FAB066DB387C}" presName="space" presStyleCnt="0"/>
      <dgm:spPr/>
    </dgm:pt>
    <dgm:pt modelId="{612292E8-C364-4A9A-8ADB-9425DD85A477}" type="pres">
      <dgm:prSet presAssocID="{E11E3DEC-96BB-4357-BDF5-FAB066DB387C}" presName="rect1" presStyleLbl="alignAcc1" presStyleIdx="0" presStyleCnt="2"/>
      <dgm:spPr/>
      <dgm:t>
        <a:bodyPr/>
        <a:lstStyle/>
        <a:p>
          <a:endParaRPr lang="ru-RU"/>
        </a:p>
      </dgm:t>
    </dgm:pt>
    <dgm:pt modelId="{A8F0D135-928C-4276-B51D-62A05F39AAA1}" type="pres">
      <dgm:prSet presAssocID="{19BA2697-7ACE-45B0-99E9-AEE82FAD4B3D}" presName="vertSpace2" presStyleLbl="node1" presStyleIdx="0" presStyleCnt="2"/>
      <dgm:spPr/>
    </dgm:pt>
    <dgm:pt modelId="{F17305FB-A7A0-4503-890B-7270DF36F7F7}" type="pres">
      <dgm:prSet presAssocID="{19BA2697-7ACE-45B0-99E9-AEE82FAD4B3D}" presName="circle2" presStyleLbl="node1" presStyleIdx="1" presStyleCnt="2"/>
      <dgm:spPr/>
    </dgm:pt>
    <dgm:pt modelId="{03EC3DA1-57CA-4936-A59C-77C92F6D4081}" type="pres">
      <dgm:prSet presAssocID="{19BA2697-7ACE-45B0-99E9-AEE82FAD4B3D}" presName="rect2" presStyleLbl="alignAcc1" presStyleIdx="1" presStyleCnt="2"/>
      <dgm:spPr/>
      <dgm:t>
        <a:bodyPr/>
        <a:lstStyle/>
        <a:p>
          <a:endParaRPr lang="ru-RU"/>
        </a:p>
      </dgm:t>
    </dgm:pt>
    <dgm:pt modelId="{B607942A-4B9F-4386-9219-651F633E5CE7}" type="pres">
      <dgm:prSet presAssocID="{E11E3DEC-96BB-4357-BDF5-FAB066DB387C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8FED77-35BE-4185-A770-1421641B22F4}" type="pres">
      <dgm:prSet presAssocID="{19BA2697-7ACE-45B0-99E9-AEE82FAD4B3D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014E43-358F-4C6F-859B-2CB2F7A7B596}" type="presOf" srcId="{19BA2697-7ACE-45B0-99E9-AEE82FAD4B3D}" destId="{7B8FED77-35BE-4185-A770-1421641B22F4}" srcOrd="1" destOrd="0" presId="urn:microsoft.com/office/officeart/2005/8/layout/target3"/>
    <dgm:cxn modelId="{E3D3EDA8-97DD-4DF3-A97D-7D5920398B1B}" type="presOf" srcId="{1FAB8735-FEF8-40DA-A75B-203D80B3527C}" destId="{A2756DCE-06E0-4576-B643-BF0E254E4C50}" srcOrd="0" destOrd="0" presId="urn:microsoft.com/office/officeart/2005/8/layout/target3"/>
    <dgm:cxn modelId="{634B144B-633A-4A40-9223-8947C5FDF780}" type="presOf" srcId="{E11E3DEC-96BB-4357-BDF5-FAB066DB387C}" destId="{612292E8-C364-4A9A-8ADB-9425DD85A477}" srcOrd="0" destOrd="0" presId="urn:microsoft.com/office/officeart/2005/8/layout/target3"/>
    <dgm:cxn modelId="{DCF67CE0-55BB-4DC5-9DE5-2D5B2182091C}" type="presOf" srcId="{19BA2697-7ACE-45B0-99E9-AEE82FAD4B3D}" destId="{03EC3DA1-57CA-4936-A59C-77C92F6D4081}" srcOrd="0" destOrd="0" presId="urn:microsoft.com/office/officeart/2005/8/layout/target3"/>
    <dgm:cxn modelId="{F01188AB-E747-49A6-A634-305635A5C907}" type="presOf" srcId="{E11E3DEC-96BB-4357-BDF5-FAB066DB387C}" destId="{B607942A-4B9F-4386-9219-651F633E5CE7}" srcOrd="1" destOrd="0" presId="urn:microsoft.com/office/officeart/2005/8/layout/target3"/>
    <dgm:cxn modelId="{16C5B58C-4DE2-46A5-B0D5-BE2F5CD79254}" srcId="{1FAB8735-FEF8-40DA-A75B-203D80B3527C}" destId="{19BA2697-7ACE-45B0-99E9-AEE82FAD4B3D}" srcOrd="1" destOrd="0" parTransId="{5D4C2179-4453-47D4-827C-53EB5E57AB82}" sibTransId="{73DABF7E-66F4-4032-8E28-2C42810F855E}"/>
    <dgm:cxn modelId="{F1629EB7-DFAC-45EC-8DF5-0D4560AAF8C1}" srcId="{1FAB8735-FEF8-40DA-A75B-203D80B3527C}" destId="{E11E3DEC-96BB-4357-BDF5-FAB066DB387C}" srcOrd="0" destOrd="0" parTransId="{47332107-09BE-4AA1-9727-C996D67F213C}" sibTransId="{3C9A6386-1D32-4D14-B134-859ACB6A797C}"/>
    <dgm:cxn modelId="{C12D3CAE-1AB8-463B-9B7A-47F4F763D453}" type="presParOf" srcId="{A2756DCE-06E0-4576-B643-BF0E254E4C50}" destId="{0A2CD546-1BF7-4249-9EFD-89D946F9B169}" srcOrd="0" destOrd="0" presId="urn:microsoft.com/office/officeart/2005/8/layout/target3"/>
    <dgm:cxn modelId="{7F3B40B1-E542-4D92-ABAB-E884B05B5426}" type="presParOf" srcId="{A2756DCE-06E0-4576-B643-BF0E254E4C50}" destId="{3066790A-86BA-4086-9633-6512B35FF859}" srcOrd="1" destOrd="0" presId="urn:microsoft.com/office/officeart/2005/8/layout/target3"/>
    <dgm:cxn modelId="{BE8CAEA6-63F3-4509-95BC-BC5F51E50916}" type="presParOf" srcId="{A2756DCE-06E0-4576-B643-BF0E254E4C50}" destId="{612292E8-C364-4A9A-8ADB-9425DD85A477}" srcOrd="2" destOrd="0" presId="urn:microsoft.com/office/officeart/2005/8/layout/target3"/>
    <dgm:cxn modelId="{79425478-BFD0-44C3-A4EF-E123F443C545}" type="presParOf" srcId="{A2756DCE-06E0-4576-B643-BF0E254E4C50}" destId="{A8F0D135-928C-4276-B51D-62A05F39AAA1}" srcOrd="3" destOrd="0" presId="urn:microsoft.com/office/officeart/2005/8/layout/target3"/>
    <dgm:cxn modelId="{8258026F-E194-4D36-8371-E59B6C57C05E}" type="presParOf" srcId="{A2756DCE-06E0-4576-B643-BF0E254E4C50}" destId="{F17305FB-A7A0-4503-890B-7270DF36F7F7}" srcOrd="4" destOrd="0" presId="urn:microsoft.com/office/officeart/2005/8/layout/target3"/>
    <dgm:cxn modelId="{33D30D43-47CA-43FF-A2F7-F26A9B3DB684}" type="presParOf" srcId="{A2756DCE-06E0-4576-B643-BF0E254E4C50}" destId="{03EC3DA1-57CA-4936-A59C-77C92F6D4081}" srcOrd="5" destOrd="0" presId="urn:microsoft.com/office/officeart/2005/8/layout/target3"/>
    <dgm:cxn modelId="{FF7F9D35-D7EC-4765-BDCA-18584FC25D09}" type="presParOf" srcId="{A2756DCE-06E0-4576-B643-BF0E254E4C50}" destId="{B607942A-4B9F-4386-9219-651F633E5CE7}" srcOrd="6" destOrd="0" presId="urn:microsoft.com/office/officeart/2005/8/layout/target3"/>
    <dgm:cxn modelId="{C0A36C84-C4AE-477C-B9AF-762941906066}" type="presParOf" srcId="{A2756DCE-06E0-4576-B643-BF0E254E4C50}" destId="{7B8FED77-35BE-4185-A770-1421641B22F4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1426925-EC8A-413A-9D2B-45E44EB0225D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31FD8B-871C-42A7-B08C-79A9637FFD70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Игровые технологии</a:t>
          </a:r>
        </a:p>
        <a:p>
          <a:pPr rtl="0"/>
          <a:r>
            <a:rPr lang="ru-RU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(обучающие, тренировочные, репродуктивные, диагностические, развивающие, познавательные</a:t>
          </a:r>
          <a:endParaRPr lang="ru-RU" sz="105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F2D0782-6366-4451-B25E-3DD84FA6BC93}" type="parTrans" cxnId="{FA6014F2-7FA6-4D29-B283-5975CC7968E0}">
      <dgm:prSet/>
      <dgm:spPr/>
      <dgm:t>
        <a:bodyPr/>
        <a:lstStyle/>
        <a:p>
          <a:endParaRPr lang="ru-RU"/>
        </a:p>
      </dgm:t>
    </dgm:pt>
    <dgm:pt modelId="{0984B8A9-BFCA-43E9-9D9E-A350CE75F8F9}" type="sibTrans" cxnId="{FA6014F2-7FA6-4D29-B283-5975CC7968E0}">
      <dgm:prSet/>
      <dgm:spPr/>
      <dgm:t>
        <a:bodyPr/>
        <a:lstStyle/>
        <a:p>
          <a:endParaRPr lang="ru-RU"/>
        </a:p>
      </dgm:t>
    </dgm:pt>
    <dgm:pt modelId="{57FF2607-B27B-4D44-B572-91B5D501482C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проблемного обучения</a:t>
          </a:r>
          <a:endParaRPr lang="ru-RU" sz="1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C31D3B7-D307-48DE-8DA4-BFBBBA9B8491}" type="parTrans" cxnId="{03C10B8A-0CCB-42BC-9C48-505383F678D8}">
      <dgm:prSet/>
      <dgm:spPr/>
      <dgm:t>
        <a:bodyPr/>
        <a:lstStyle/>
        <a:p>
          <a:endParaRPr lang="ru-RU"/>
        </a:p>
      </dgm:t>
    </dgm:pt>
    <dgm:pt modelId="{EC29168A-1F0E-455E-AE07-60C0E6789B37}" type="sibTrans" cxnId="{03C10B8A-0CCB-42BC-9C48-505383F678D8}">
      <dgm:prSet/>
      <dgm:spPr/>
      <dgm:t>
        <a:bodyPr/>
        <a:lstStyle/>
        <a:p>
          <a:endParaRPr lang="ru-RU"/>
        </a:p>
      </dgm:t>
    </dgm:pt>
    <dgm:pt modelId="{FCEB83C2-46E0-4ECA-A071-EB0F4AA578F7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развивающего обучения</a:t>
          </a:r>
        </a:p>
        <a:p>
          <a:pPr rtl="0"/>
          <a:r>
            <a:rPr lang="ru-RU" sz="1200" i="1" dirty="0" smtClean="0">
              <a:latin typeface="Arial" pitchFamily="34" charset="0"/>
              <a:cs typeface="Arial" pitchFamily="34" charset="0"/>
            </a:rPr>
            <a:t>(</a:t>
          </a:r>
          <a:r>
            <a:rPr lang="ru-RU" sz="1200" i="1" dirty="0" err="1" smtClean="0">
              <a:latin typeface="Arial" pitchFamily="34" charset="0"/>
              <a:cs typeface="Arial" pitchFamily="34" charset="0"/>
            </a:rPr>
            <a:t>Эльконин</a:t>
          </a:r>
          <a:r>
            <a:rPr lang="ru-RU" sz="1200" i="1" dirty="0" smtClean="0">
              <a:latin typeface="Arial" pitchFamily="34" charset="0"/>
              <a:cs typeface="Arial" pitchFamily="34" charset="0"/>
            </a:rPr>
            <a:t>, Давыдов, </a:t>
          </a:r>
          <a:r>
            <a:rPr lang="ru-RU" sz="1200" i="1" dirty="0" err="1" smtClean="0">
              <a:latin typeface="Arial" pitchFamily="34" charset="0"/>
              <a:cs typeface="Arial" pitchFamily="34" charset="0"/>
            </a:rPr>
            <a:t>Венгер</a:t>
          </a:r>
          <a:r>
            <a:rPr lang="ru-RU" sz="1200" i="1" dirty="0" smtClean="0">
              <a:latin typeface="Arial" pitchFamily="34" charset="0"/>
              <a:cs typeface="Arial" pitchFamily="34" charset="0"/>
            </a:rPr>
            <a:t>)</a:t>
          </a:r>
        </a:p>
        <a:p>
          <a:pPr rtl="0"/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BEF31FC7-BC94-4870-9A44-9D96F8B217C7}" type="parTrans" cxnId="{224AE251-9DA9-4900-8B80-D8D6D738E9FB}">
      <dgm:prSet/>
      <dgm:spPr/>
      <dgm:t>
        <a:bodyPr/>
        <a:lstStyle/>
        <a:p>
          <a:endParaRPr lang="ru-RU"/>
        </a:p>
      </dgm:t>
    </dgm:pt>
    <dgm:pt modelId="{702E3310-FC2F-47CC-B3BE-9545D7B683F1}" type="sibTrans" cxnId="{224AE251-9DA9-4900-8B80-D8D6D738E9FB}">
      <dgm:prSet/>
      <dgm:spPr/>
      <dgm:t>
        <a:bodyPr/>
        <a:lstStyle/>
        <a:p>
          <a:endParaRPr lang="ru-RU"/>
        </a:p>
      </dgm:t>
    </dgm:pt>
    <dgm:pt modelId="{FCBB37D1-F88F-4836-A703-E0BEADA57F93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сотрудничества</a:t>
          </a:r>
        </a:p>
        <a:p>
          <a:pPr rtl="0"/>
          <a:r>
            <a:rPr lang="ru-RU" sz="1200" dirty="0" smtClean="0">
              <a:latin typeface="Arial" pitchFamily="34" charset="0"/>
              <a:cs typeface="Arial" pitchFamily="34" charset="0"/>
            </a:rPr>
            <a:t>(</a:t>
          </a:r>
          <a:r>
            <a:rPr lang="ru-RU" sz="1200" dirty="0" err="1" smtClean="0">
              <a:latin typeface="Arial" pitchFamily="34" charset="0"/>
              <a:cs typeface="Arial" pitchFamily="34" charset="0"/>
            </a:rPr>
            <a:t>Шацкий</a:t>
          </a:r>
          <a:r>
            <a:rPr lang="ru-RU" sz="1200" dirty="0" smtClean="0">
              <a:latin typeface="Arial" pitchFamily="34" charset="0"/>
              <a:cs typeface="Arial" pitchFamily="34" charset="0"/>
            </a:rPr>
            <a:t>, Макаренко, </a:t>
          </a:r>
          <a:r>
            <a:rPr lang="ru-RU" sz="1200" dirty="0" err="1" smtClean="0">
              <a:latin typeface="Arial" pitchFamily="34" charset="0"/>
              <a:cs typeface="Arial" pitchFamily="34" charset="0"/>
            </a:rPr>
            <a:t>Амонашвили</a:t>
          </a:r>
          <a:r>
            <a:rPr lang="ru-RU" sz="1200" dirty="0" smtClean="0">
              <a:latin typeface="Arial" pitchFamily="34" charset="0"/>
              <a:cs typeface="Arial" pitchFamily="34" charset="0"/>
            </a:rPr>
            <a:t>) </a:t>
          </a:r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520458E6-32E8-4640-958C-A31EC08A69E1}" type="parTrans" cxnId="{5DCB7D1D-8641-4558-8F7A-EBB0FE06E0F3}">
      <dgm:prSet/>
      <dgm:spPr/>
      <dgm:t>
        <a:bodyPr/>
        <a:lstStyle/>
        <a:p>
          <a:endParaRPr lang="ru-RU"/>
        </a:p>
      </dgm:t>
    </dgm:pt>
    <dgm:pt modelId="{A13A0BD6-7616-4802-8FD0-A7211C73034D}" type="sibTrans" cxnId="{5DCB7D1D-8641-4558-8F7A-EBB0FE06E0F3}">
      <dgm:prSet/>
      <dgm:spPr/>
      <dgm:t>
        <a:bodyPr/>
        <a:lstStyle/>
        <a:p>
          <a:endParaRPr lang="ru-RU"/>
        </a:p>
      </dgm:t>
    </dgm:pt>
    <dgm:pt modelId="{3A95C793-AEE2-494C-B6C3-14B0BEB20716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модульного обучения</a:t>
          </a:r>
          <a:endParaRPr lang="ru-RU" sz="1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4C184C4-576D-406E-87CB-9CADAB0AA104}" type="parTrans" cxnId="{D665AB07-3356-446B-95F2-746F8584E193}">
      <dgm:prSet/>
      <dgm:spPr/>
      <dgm:t>
        <a:bodyPr/>
        <a:lstStyle/>
        <a:p>
          <a:endParaRPr lang="ru-RU"/>
        </a:p>
      </dgm:t>
    </dgm:pt>
    <dgm:pt modelId="{DDFCCE2D-4826-4941-B188-17AEBD17D213}" type="sibTrans" cxnId="{D665AB07-3356-446B-95F2-746F8584E193}">
      <dgm:prSet/>
      <dgm:spPr/>
      <dgm:t>
        <a:bodyPr/>
        <a:lstStyle/>
        <a:p>
          <a:endParaRPr lang="ru-RU"/>
        </a:p>
      </dgm:t>
    </dgm:pt>
    <dgm:pt modelId="{67437527-470D-4FD2-9EB7-9F62CB8DE02E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ТРИЗ</a:t>
          </a:r>
          <a:endParaRPr lang="ru-RU" sz="1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F961BC1-2EAF-4506-B415-00ADBDAF1C52}" type="parTrans" cxnId="{A41343E0-E9A5-4CB0-A028-E25C5A696C22}">
      <dgm:prSet/>
      <dgm:spPr/>
      <dgm:t>
        <a:bodyPr/>
        <a:lstStyle/>
        <a:p>
          <a:endParaRPr lang="ru-RU"/>
        </a:p>
      </dgm:t>
    </dgm:pt>
    <dgm:pt modelId="{372EE6F1-7FA7-4FF7-A36F-B87D588E6C17}" type="sibTrans" cxnId="{A41343E0-E9A5-4CB0-A028-E25C5A696C22}">
      <dgm:prSet/>
      <dgm:spPr/>
      <dgm:t>
        <a:bodyPr/>
        <a:lstStyle/>
        <a:p>
          <a:endParaRPr lang="ru-RU"/>
        </a:p>
      </dgm:t>
    </dgm:pt>
    <dgm:pt modelId="{2EAB6D3C-2BC8-4FD0-984C-9C1CC1831C43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раннего обучения чтению          Н. Зайцева </a:t>
          </a:r>
          <a:endParaRPr lang="ru-RU" sz="1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5A3FFAD-DB3E-4C88-911C-63958DDDF1FF}" type="parTrans" cxnId="{5745CF0F-DF09-4BEB-BD6A-60D8D2F7543D}">
      <dgm:prSet/>
      <dgm:spPr/>
      <dgm:t>
        <a:bodyPr/>
        <a:lstStyle/>
        <a:p>
          <a:endParaRPr lang="ru-RU"/>
        </a:p>
      </dgm:t>
    </dgm:pt>
    <dgm:pt modelId="{E9860A65-94D1-4324-9F4D-423C278465F6}" type="sibTrans" cxnId="{5745CF0F-DF09-4BEB-BD6A-60D8D2F7543D}">
      <dgm:prSet/>
      <dgm:spPr/>
      <dgm:t>
        <a:bodyPr/>
        <a:lstStyle/>
        <a:p>
          <a:endParaRPr lang="ru-RU"/>
        </a:p>
      </dgm:t>
    </dgm:pt>
    <dgm:pt modelId="{7B0DCA7F-409E-4280-ABE8-EA20DF08C8B9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Технологии</a:t>
          </a:r>
        </a:p>
        <a:p>
          <a:pPr rtl="0"/>
          <a:r>
            <a: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развития интеллекта</a:t>
          </a:r>
        </a:p>
        <a:p>
          <a:pPr rtl="0"/>
          <a:r>
            <a: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система Никитиных</a:t>
          </a:r>
          <a:endParaRPr lang="ru-RU" sz="1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706EFA4-9878-479E-99DD-6735A3E20F2F}" type="parTrans" cxnId="{F79AFE2F-DBB6-4FFB-8216-0D728C76F195}">
      <dgm:prSet/>
      <dgm:spPr/>
      <dgm:t>
        <a:bodyPr/>
        <a:lstStyle/>
        <a:p>
          <a:endParaRPr lang="ru-RU"/>
        </a:p>
      </dgm:t>
    </dgm:pt>
    <dgm:pt modelId="{2EE07FF5-7D4E-404C-BBCA-E61436AEFAA4}" type="sibTrans" cxnId="{F79AFE2F-DBB6-4FFB-8216-0D728C76F195}">
      <dgm:prSet/>
      <dgm:spPr/>
      <dgm:t>
        <a:bodyPr/>
        <a:lstStyle/>
        <a:p>
          <a:endParaRPr lang="ru-RU"/>
        </a:p>
      </dgm:t>
    </dgm:pt>
    <dgm:pt modelId="{004349A8-840F-40A4-A70E-22B4285D3FB9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сенсорного воспитания </a:t>
          </a:r>
          <a:r>
            <a:rPr lang="ru-RU" sz="12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М.Мантессори</a:t>
          </a:r>
          <a:endParaRPr lang="ru-RU" sz="1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D45360A-2F5E-4486-8D35-A9D701780CA0}" type="parTrans" cxnId="{905BE51B-E2E2-41A9-ACDE-1924A0D194C9}">
      <dgm:prSet/>
      <dgm:spPr/>
      <dgm:t>
        <a:bodyPr/>
        <a:lstStyle/>
        <a:p>
          <a:endParaRPr lang="ru-RU"/>
        </a:p>
      </dgm:t>
    </dgm:pt>
    <dgm:pt modelId="{1185C2B1-AFB0-4257-AC91-513FA0A080F7}" type="sibTrans" cxnId="{905BE51B-E2E2-41A9-ACDE-1924A0D194C9}">
      <dgm:prSet/>
      <dgm:spPr/>
      <dgm:t>
        <a:bodyPr/>
        <a:lstStyle/>
        <a:p>
          <a:endParaRPr lang="ru-RU"/>
        </a:p>
      </dgm:t>
    </dgm:pt>
    <dgm:pt modelId="{4E41A2D7-6334-4C52-9C60-7BB0DA1F527B}" type="pres">
      <dgm:prSet presAssocID="{C1426925-EC8A-413A-9D2B-45E44EB0225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08ABC9-F1A3-4525-A59B-0B3FEDB6534E}" type="pres">
      <dgm:prSet presAssocID="{B731FD8B-871C-42A7-B08C-79A9637FFD70}" presName="node" presStyleLbl="node1" presStyleIdx="0" presStyleCnt="9" custScaleX="212658" custScaleY="177291" custRadScaleRad="98158" custRadScaleInc="12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BBA7F5-7CB8-4132-820A-1254B308382D}" type="pres">
      <dgm:prSet presAssocID="{B731FD8B-871C-42A7-B08C-79A9637FFD70}" presName="spNode" presStyleCnt="0"/>
      <dgm:spPr/>
    </dgm:pt>
    <dgm:pt modelId="{18BEA7B1-3A09-44A4-8384-280065900E6A}" type="pres">
      <dgm:prSet presAssocID="{0984B8A9-BFCA-43E9-9D9E-A350CE75F8F9}" presName="sibTrans" presStyleLbl="sibTrans1D1" presStyleIdx="0" presStyleCnt="9"/>
      <dgm:spPr/>
      <dgm:t>
        <a:bodyPr/>
        <a:lstStyle/>
        <a:p>
          <a:endParaRPr lang="ru-RU"/>
        </a:p>
      </dgm:t>
    </dgm:pt>
    <dgm:pt modelId="{57637157-D898-488C-9B90-0EACB5B3D376}" type="pres">
      <dgm:prSet presAssocID="{57FF2607-B27B-4D44-B572-91B5D501482C}" presName="node" presStyleLbl="node1" presStyleIdx="1" presStyleCnt="9" custScaleX="204336" custRadScaleRad="112077" custRadScaleInc="822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BE4671-A74F-4086-8BD6-75F33C557D75}" type="pres">
      <dgm:prSet presAssocID="{57FF2607-B27B-4D44-B572-91B5D501482C}" presName="spNode" presStyleCnt="0"/>
      <dgm:spPr/>
    </dgm:pt>
    <dgm:pt modelId="{A265A43F-AF24-4E00-934C-1AF3BB4D3FF4}" type="pres">
      <dgm:prSet presAssocID="{EC29168A-1F0E-455E-AE07-60C0E6789B37}" presName="sibTrans" presStyleLbl="sibTrans1D1" presStyleIdx="1" presStyleCnt="9"/>
      <dgm:spPr/>
      <dgm:t>
        <a:bodyPr/>
        <a:lstStyle/>
        <a:p>
          <a:endParaRPr lang="ru-RU"/>
        </a:p>
      </dgm:t>
    </dgm:pt>
    <dgm:pt modelId="{CF203414-2D41-44B3-823F-C985794A1CF6}" type="pres">
      <dgm:prSet presAssocID="{FCEB83C2-46E0-4ECA-A071-EB0F4AA578F7}" presName="node" presStyleLbl="node1" presStyleIdx="2" presStyleCnt="9" custScaleX="195761" custScaleY="188884" custRadScaleRad="101632" custRadScaleInc="-23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9FEDC-0991-4CEC-A8A0-654D4202E964}" type="pres">
      <dgm:prSet presAssocID="{FCEB83C2-46E0-4ECA-A071-EB0F4AA578F7}" presName="spNode" presStyleCnt="0"/>
      <dgm:spPr/>
    </dgm:pt>
    <dgm:pt modelId="{1A847CCE-8929-49A1-96C4-D6BE2FC87191}" type="pres">
      <dgm:prSet presAssocID="{702E3310-FC2F-47CC-B3BE-9545D7B683F1}" presName="sibTrans" presStyleLbl="sibTrans1D1" presStyleIdx="2" presStyleCnt="9"/>
      <dgm:spPr/>
      <dgm:t>
        <a:bodyPr/>
        <a:lstStyle/>
        <a:p>
          <a:endParaRPr lang="ru-RU"/>
        </a:p>
      </dgm:t>
    </dgm:pt>
    <dgm:pt modelId="{87AAB435-597F-4A5A-BE09-646A4F849C33}" type="pres">
      <dgm:prSet presAssocID="{FCBB37D1-F88F-4836-A703-E0BEADA57F93}" presName="node" presStyleLbl="node1" presStyleIdx="3" presStyleCnt="9" custScaleX="189953" custScaleY="168755" custRadScaleRad="100390" custRadScaleInc="-275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4E2CDF-3F57-4672-87DE-5F765237681C}" type="pres">
      <dgm:prSet presAssocID="{FCBB37D1-F88F-4836-A703-E0BEADA57F93}" presName="spNode" presStyleCnt="0"/>
      <dgm:spPr/>
    </dgm:pt>
    <dgm:pt modelId="{78D29BF0-217D-4194-BF4A-2A4800C8A3DF}" type="pres">
      <dgm:prSet presAssocID="{A13A0BD6-7616-4802-8FD0-A7211C73034D}" presName="sibTrans" presStyleLbl="sibTrans1D1" presStyleIdx="3" presStyleCnt="9"/>
      <dgm:spPr/>
      <dgm:t>
        <a:bodyPr/>
        <a:lstStyle/>
        <a:p>
          <a:endParaRPr lang="ru-RU"/>
        </a:p>
      </dgm:t>
    </dgm:pt>
    <dgm:pt modelId="{ACB93433-06EB-4CB2-8CEA-0470791F8610}" type="pres">
      <dgm:prSet presAssocID="{3A95C793-AEE2-494C-B6C3-14B0BEB20716}" presName="node" presStyleLbl="node1" presStyleIdx="4" presStyleCnt="9" custScaleX="172938" custRadScaleRad="95303" custRadScaleInc="-24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4D6224-1B34-44BF-A712-65EF0B67DE53}" type="pres">
      <dgm:prSet presAssocID="{3A95C793-AEE2-494C-B6C3-14B0BEB20716}" presName="spNode" presStyleCnt="0"/>
      <dgm:spPr/>
    </dgm:pt>
    <dgm:pt modelId="{B9EBDC6B-5157-4B6B-92B0-41A294BCD40E}" type="pres">
      <dgm:prSet presAssocID="{DDFCCE2D-4826-4941-B188-17AEBD17D213}" presName="sibTrans" presStyleLbl="sibTrans1D1" presStyleIdx="4" presStyleCnt="9"/>
      <dgm:spPr/>
      <dgm:t>
        <a:bodyPr/>
        <a:lstStyle/>
        <a:p>
          <a:endParaRPr lang="ru-RU"/>
        </a:p>
      </dgm:t>
    </dgm:pt>
    <dgm:pt modelId="{0A89CD33-8F86-463C-A4DD-701C24173377}" type="pres">
      <dgm:prSet presAssocID="{67437527-470D-4FD2-9EB7-9F62CB8DE02E}" presName="node" presStyleLbl="node1" presStyleIdx="5" presStyleCnt="9" custScaleX="190217" custRadScaleRad="104357" custRadScaleInc="97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75A7C8-E5FB-4344-8DFA-B8A05BAF4C37}" type="pres">
      <dgm:prSet presAssocID="{67437527-470D-4FD2-9EB7-9F62CB8DE02E}" presName="spNode" presStyleCnt="0"/>
      <dgm:spPr/>
    </dgm:pt>
    <dgm:pt modelId="{8AF8E3CD-96CD-4DD2-A7CE-F1209A0A303D}" type="pres">
      <dgm:prSet presAssocID="{372EE6F1-7FA7-4FF7-A36F-B87D588E6C17}" presName="sibTrans" presStyleLbl="sibTrans1D1" presStyleIdx="5" presStyleCnt="9"/>
      <dgm:spPr/>
      <dgm:t>
        <a:bodyPr/>
        <a:lstStyle/>
        <a:p>
          <a:endParaRPr lang="ru-RU"/>
        </a:p>
      </dgm:t>
    </dgm:pt>
    <dgm:pt modelId="{92E688D6-79F8-46A5-9EE7-925677756A70}" type="pres">
      <dgm:prSet presAssocID="{2EAB6D3C-2BC8-4FD0-984C-9C1CC1831C43}" presName="node" presStyleLbl="node1" presStyleIdx="6" presStyleCnt="9" custScaleX="190846" custRadScaleRad="102238" custRadScaleInc="445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FEF548-16A0-4929-84CA-28E3F78CC604}" type="pres">
      <dgm:prSet presAssocID="{2EAB6D3C-2BC8-4FD0-984C-9C1CC1831C43}" presName="spNode" presStyleCnt="0"/>
      <dgm:spPr/>
    </dgm:pt>
    <dgm:pt modelId="{67AC0B44-D416-420E-B0D3-64D01822FACC}" type="pres">
      <dgm:prSet presAssocID="{E9860A65-94D1-4324-9F4D-423C278465F6}" presName="sibTrans" presStyleLbl="sibTrans1D1" presStyleIdx="6" presStyleCnt="9"/>
      <dgm:spPr/>
      <dgm:t>
        <a:bodyPr/>
        <a:lstStyle/>
        <a:p>
          <a:endParaRPr lang="ru-RU"/>
        </a:p>
      </dgm:t>
    </dgm:pt>
    <dgm:pt modelId="{07FFEEC6-46E0-48B6-858D-FEDE02739BA8}" type="pres">
      <dgm:prSet presAssocID="{7B0DCA7F-409E-4280-ABE8-EA20DF08C8B9}" presName="node" presStyleLbl="node1" presStyleIdx="7" presStyleCnt="9" custScaleX="196655" custScaleY="1720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61C218-4011-4D55-A080-EF8785ADBD2C}" type="pres">
      <dgm:prSet presAssocID="{7B0DCA7F-409E-4280-ABE8-EA20DF08C8B9}" presName="spNode" presStyleCnt="0"/>
      <dgm:spPr/>
    </dgm:pt>
    <dgm:pt modelId="{5F50D02E-08EE-4916-9269-A2557C56ADC1}" type="pres">
      <dgm:prSet presAssocID="{2EE07FF5-7D4E-404C-BBCA-E61436AEFAA4}" presName="sibTrans" presStyleLbl="sibTrans1D1" presStyleIdx="7" presStyleCnt="9"/>
      <dgm:spPr/>
      <dgm:t>
        <a:bodyPr/>
        <a:lstStyle/>
        <a:p>
          <a:endParaRPr lang="ru-RU"/>
        </a:p>
      </dgm:t>
    </dgm:pt>
    <dgm:pt modelId="{94CDD57D-CE9E-4675-ADCA-47EA91B11EF4}" type="pres">
      <dgm:prSet presAssocID="{004349A8-840F-40A4-A70E-22B4285D3FB9}" presName="node" presStyleLbl="node1" presStyleIdx="8" presStyleCnt="9" custScaleX="219064" custScaleY="129313" custRadScaleRad="113975" custRadScaleInc="-747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F35571-E4F1-452C-B3D0-7A60601446E9}" type="pres">
      <dgm:prSet presAssocID="{004349A8-840F-40A4-A70E-22B4285D3FB9}" presName="spNode" presStyleCnt="0"/>
      <dgm:spPr/>
    </dgm:pt>
    <dgm:pt modelId="{0924298E-ABC2-4979-BEF1-99B4A46113A7}" type="pres">
      <dgm:prSet presAssocID="{1185C2B1-AFB0-4257-AC91-513FA0A080F7}" presName="sibTrans" presStyleLbl="sibTrans1D1" presStyleIdx="8" presStyleCnt="9"/>
      <dgm:spPr/>
      <dgm:t>
        <a:bodyPr/>
        <a:lstStyle/>
        <a:p>
          <a:endParaRPr lang="ru-RU"/>
        </a:p>
      </dgm:t>
    </dgm:pt>
  </dgm:ptLst>
  <dgm:cxnLst>
    <dgm:cxn modelId="{2C8BBEE0-47E9-4B9B-8B2B-18F4F9154FC8}" type="presOf" srcId="{2EE07FF5-7D4E-404C-BBCA-E61436AEFAA4}" destId="{5F50D02E-08EE-4916-9269-A2557C56ADC1}" srcOrd="0" destOrd="0" presId="urn:microsoft.com/office/officeart/2005/8/layout/cycle5"/>
    <dgm:cxn modelId="{D5577218-9213-4D5E-9DBE-07D3F528EFC4}" type="presOf" srcId="{372EE6F1-7FA7-4FF7-A36F-B87D588E6C17}" destId="{8AF8E3CD-96CD-4DD2-A7CE-F1209A0A303D}" srcOrd="0" destOrd="0" presId="urn:microsoft.com/office/officeart/2005/8/layout/cycle5"/>
    <dgm:cxn modelId="{091149C6-2196-400F-8E4A-4A62F113D757}" type="presOf" srcId="{A13A0BD6-7616-4802-8FD0-A7211C73034D}" destId="{78D29BF0-217D-4194-BF4A-2A4800C8A3DF}" srcOrd="0" destOrd="0" presId="urn:microsoft.com/office/officeart/2005/8/layout/cycle5"/>
    <dgm:cxn modelId="{E2B7B66A-A6F5-4CD3-AF58-041A976C34AC}" type="presOf" srcId="{E9860A65-94D1-4324-9F4D-423C278465F6}" destId="{67AC0B44-D416-420E-B0D3-64D01822FACC}" srcOrd="0" destOrd="0" presId="urn:microsoft.com/office/officeart/2005/8/layout/cycle5"/>
    <dgm:cxn modelId="{83549ECB-EFBB-4783-9E7E-D4D9A8BCDB4B}" type="presOf" srcId="{2EAB6D3C-2BC8-4FD0-984C-9C1CC1831C43}" destId="{92E688D6-79F8-46A5-9EE7-925677756A70}" srcOrd="0" destOrd="0" presId="urn:microsoft.com/office/officeart/2005/8/layout/cycle5"/>
    <dgm:cxn modelId="{9B73C0A7-32E7-444F-88D3-BD1FF6603794}" type="presOf" srcId="{57FF2607-B27B-4D44-B572-91B5D501482C}" destId="{57637157-D898-488C-9B90-0EACB5B3D376}" srcOrd="0" destOrd="0" presId="urn:microsoft.com/office/officeart/2005/8/layout/cycle5"/>
    <dgm:cxn modelId="{03C10B8A-0CCB-42BC-9C48-505383F678D8}" srcId="{C1426925-EC8A-413A-9D2B-45E44EB0225D}" destId="{57FF2607-B27B-4D44-B572-91B5D501482C}" srcOrd="1" destOrd="0" parTransId="{0C31D3B7-D307-48DE-8DA4-BFBBBA9B8491}" sibTransId="{EC29168A-1F0E-455E-AE07-60C0E6789B37}"/>
    <dgm:cxn modelId="{9EE382CA-4A32-4F34-94EC-70C95BE8117A}" type="presOf" srcId="{67437527-470D-4FD2-9EB7-9F62CB8DE02E}" destId="{0A89CD33-8F86-463C-A4DD-701C24173377}" srcOrd="0" destOrd="0" presId="urn:microsoft.com/office/officeart/2005/8/layout/cycle5"/>
    <dgm:cxn modelId="{885A38F7-2E53-4F3F-B37E-804429AD08F7}" type="presOf" srcId="{FCEB83C2-46E0-4ECA-A071-EB0F4AA578F7}" destId="{CF203414-2D41-44B3-823F-C985794A1CF6}" srcOrd="0" destOrd="0" presId="urn:microsoft.com/office/officeart/2005/8/layout/cycle5"/>
    <dgm:cxn modelId="{6D76BEE6-3707-491A-A32D-6703434D5818}" type="presOf" srcId="{702E3310-FC2F-47CC-B3BE-9545D7B683F1}" destId="{1A847CCE-8929-49A1-96C4-D6BE2FC87191}" srcOrd="0" destOrd="0" presId="urn:microsoft.com/office/officeart/2005/8/layout/cycle5"/>
    <dgm:cxn modelId="{C0DEB56D-E8EB-4343-9E28-42A5CFA5648A}" type="presOf" srcId="{7B0DCA7F-409E-4280-ABE8-EA20DF08C8B9}" destId="{07FFEEC6-46E0-48B6-858D-FEDE02739BA8}" srcOrd="0" destOrd="0" presId="urn:microsoft.com/office/officeart/2005/8/layout/cycle5"/>
    <dgm:cxn modelId="{8EEC3C94-E589-41D7-B6C0-2895BFCBE83C}" type="presOf" srcId="{3A95C793-AEE2-494C-B6C3-14B0BEB20716}" destId="{ACB93433-06EB-4CB2-8CEA-0470791F8610}" srcOrd="0" destOrd="0" presId="urn:microsoft.com/office/officeart/2005/8/layout/cycle5"/>
    <dgm:cxn modelId="{5D3DCD38-AA5E-483B-AE28-CF41C089CEE3}" type="presOf" srcId="{0984B8A9-BFCA-43E9-9D9E-A350CE75F8F9}" destId="{18BEA7B1-3A09-44A4-8384-280065900E6A}" srcOrd="0" destOrd="0" presId="urn:microsoft.com/office/officeart/2005/8/layout/cycle5"/>
    <dgm:cxn modelId="{A41343E0-E9A5-4CB0-A028-E25C5A696C22}" srcId="{C1426925-EC8A-413A-9D2B-45E44EB0225D}" destId="{67437527-470D-4FD2-9EB7-9F62CB8DE02E}" srcOrd="5" destOrd="0" parTransId="{AF961BC1-2EAF-4506-B415-00ADBDAF1C52}" sibTransId="{372EE6F1-7FA7-4FF7-A36F-B87D588E6C17}"/>
    <dgm:cxn modelId="{32ED93BC-7803-4EFA-8FF1-61198F9F7665}" type="presOf" srcId="{FCBB37D1-F88F-4836-A703-E0BEADA57F93}" destId="{87AAB435-597F-4A5A-BE09-646A4F849C33}" srcOrd="0" destOrd="0" presId="urn:microsoft.com/office/officeart/2005/8/layout/cycle5"/>
    <dgm:cxn modelId="{905BE51B-E2E2-41A9-ACDE-1924A0D194C9}" srcId="{C1426925-EC8A-413A-9D2B-45E44EB0225D}" destId="{004349A8-840F-40A4-A70E-22B4285D3FB9}" srcOrd="8" destOrd="0" parTransId="{3D45360A-2F5E-4486-8D35-A9D701780CA0}" sibTransId="{1185C2B1-AFB0-4257-AC91-513FA0A080F7}"/>
    <dgm:cxn modelId="{5745CF0F-DF09-4BEB-BD6A-60D8D2F7543D}" srcId="{C1426925-EC8A-413A-9D2B-45E44EB0225D}" destId="{2EAB6D3C-2BC8-4FD0-984C-9C1CC1831C43}" srcOrd="6" destOrd="0" parTransId="{15A3FFAD-DB3E-4C88-911C-63958DDDF1FF}" sibTransId="{E9860A65-94D1-4324-9F4D-423C278465F6}"/>
    <dgm:cxn modelId="{396A7578-EA5A-44A3-B010-93E313C24056}" type="presOf" srcId="{B731FD8B-871C-42A7-B08C-79A9637FFD70}" destId="{8208ABC9-F1A3-4525-A59B-0B3FEDB6534E}" srcOrd="0" destOrd="0" presId="urn:microsoft.com/office/officeart/2005/8/layout/cycle5"/>
    <dgm:cxn modelId="{B5868DC2-BFFE-404A-A9C6-21CA2D3F3BDC}" type="presOf" srcId="{C1426925-EC8A-413A-9D2B-45E44EB0225D}" destId="{4E41A2D7-6334-4C52-9C60-7BB0DA1F527B}" srcOrd="0" destOrd="0" presId="urn:microsoft.com/office/officeart/2005/8/layout/cycle5"/>
    <dgm:cxn modelId="{05A243E0-40F6-4E2A-8655-B01F21086842}" type="presOf" srcId="{1185C2B1-AFB0-4257-AC91-513FA0A080F7}" destId="{0924298E-ABC2-4979-BEF1-99B4A46113A7}" srcOrd="0" destOrd="0" presId="urn:microsoft.com/office/officeart/2005/8/layout/cycle5"/>
    <dgm:cxn modelId="{5DCB7D1D-8641-4558-8F7A-EBB0FE06E0F3}" srcId="{C1426925-EC8A-413A-9D2B-45E44EB0225D}" destId="{FCBB37D1-F88F-4836-A703-E0BEADA57F93}" srcOrd="3" destOrd="0" parTransId="{520458E6-32E8-4640-958C-A31EC08A69E1}" sibTransId="{A13A0BD6-7616-4802-8FD0-A7211C73034D}"/>
    <dgm:cxn modelId="{D665AB07-3356-446B-95F2-746F8584E193}" srcId="{C1426925-EC8A-413A-9D2B-45E44EB0225D}" destId="{3A95C793-AEE2-494C-B6C3-14B0BEB20716}" srcOrd="4" destOrd="0" parTransId="{04C184C4-576D-406E-87CB-9CADAB0AA104}" sibTransId="{DDFCCE2D-4826-4941-B188-17AEBD17D213}"/>
    <dgm:cxn modelId="{F79AFE2F-DBB6-4FFB-8216-0D728C76F195}" srcId="{C1426925-EC8A-413A-9D2B-45E44EB0225D}" destId="{7B0DCA7F-409E-4280-ABE8-EA20DF08C8B9}" srcOrd="7" destOrd="0" parTransId="{8706EFA4-9878-479E-99DD-6735A3E20F2F}" sibTransId="{2EE07FF5-7D4E-404C-BBCA-E61436AEFAA4}"/>
    <dgm:cxn modelId="{FA6014F2-7FA6-4D29-B283-5975CC7968E0}" srcId="{C1426925-EC8A-413A-9D2B-45E44EB0225D}" destId="{B731FD8B-871C-42A7-B08C-79A9637FFD70}" srcOrd="0" destOrd="0" parTransId="{1F2D0782-6366-4451-B25E-3DD84FA6BC93}" sibTransId="{0984B8A9-BFCA-43E9-9D9E-A350CE75F8F9}"/>
    <dgm:cxn modelId="{90AFE2CE-5721-4535-84DF-033B1F9F1632}" type="presOf" srcId="{EC29168A-1F0E-455E-AE07-60C0E6789B37}" destId="{A265A43F-AF24-4E00-934C-1AF3BB4D3FF4}" srcOrd="0" destOrd="0" presId="urn:microsoft.com/office/officeart/2005/8/layout/cycle5"/>
    <dgm:cxn modelId="{1B223C91-E937-4750-9589-8593E5F01428}" type="presOf" srcId="{DDFCCE2D-4826-4941-B188-17AEBD17D213}" destId="{B9EBDC6B-5157-4B6B-92B0-41A294BCD40E}" srcOrd="0" destOrd="0" presId="urn:microsoft.com/office/officeart/2005/8/layout/cycle5"/>
    <dgm:cxn modelId="{224AE251-9DA9-4900-8B80-D8D6D738E9FB}" srcId="{C1426925-EC8A-413A-9D2B-45E44EB0225D}" destId="{FCEB83C2-46E0-4ECA-A071-EB0F4AA578F7}" srcOrd="2" destOrd="0" parTransId="{BEF31FC7-BC94-4870-9A44-9D96F8B217C7}" sibTransId="{702E3310-FC2F-47CC-B3BE-9545D7B683F1}"/>
    <dgm:cxn modelId="{D89174E0-713B-4CFB-BE7C-2A5767A02970}" type="presOf" srcId="{004349A8-840F-40A4-A70E-22B4285D3FB9}" destId="{94CDD57D-CE9E-4675-ADCA-47EA91B11EF4}" srcOrd="0" destOrd="0" presId="urn:microsoft.com/office/officeart/2005/8/layout/cycle5"/>
    <dgm:cxn modelId="{6E44B7A7-B71F-4FE2-B34D-FC7B6028FACD}" type="presParOf" srcId="{4E41A2D7-6334-4C52-9C60-7BB0DA1F527B}" destId="{8208ABC9-F1A3-4525-A59B-0B3FEDB6534E}" srcOrd="0" destOrd="0" presId="urn:microsoft.com/office/officeart/2005/8/layout/cycle5"/>
    <dgm:cxn modelId="{C8FC2DFF-CF1B-45FF-90E3-D8C8B8CAD3B0}" type="presParOf" srcId="{4E41A2D7-6334-4C52-9C60-7BB0DA1F527B}" destId="{1EBBA7F5-7CB8-4132-820A-1254B308382D}" srcOrd="1" destOrd="0" presId="urn:microsoft.com/office/officeart/2005/8/layout/cycle5"/>
    <dgm:cxn modelId="{9EFB72D8-30E4-45B6-95E5-104992E23973}" type="presParOf" srcId="{4E41A2D7-6334-4C52-9C60-7BB0DA1F527B}" destId="{18BEA7B1-3A09-44A4-8384-280065900E6A}" srcOrd="2" destOrd="0" presId="urn:microsoft.com/office/officeart/2005/8/layout/cycle5"/>
    <dgm:cxn modelId="{65B56C93-9E0E-4A4B-A90E-91A5862BFE08}" type="presParOf" srcId="{4E41A2D7-6334-4C52-9C60-7BB0DA1F527B}" destId="{57637157-D898-488C-9B90-0EACB5B3D376}" srcOrd="3" destOrd="0" presId="urn:microsoft.com/office/officeart/2005/8/layout/cycle5"/>
    <dgm:cxn modelId="{5755A936-47A9-4A6B-B474-E529A25A111F}" type="presParOf" srcId="{4E41A2D7-6334-4C52-9C60-7BB0DA1F527B}" destId="{8CBE4671-A74F-4086-8BD6-75F33C557D75}" srcOrd="4" destOrd="0" presId="urn:microsoft.com/office/officeart/2005/8/layout/cycle5"/>
    <dgm:cxn modelId="{8581FFBB-6E58-458B-BFED-6B99A30F60E8}" type="presParOf" srcId="{4E41A2D7-6334-4C52-9C60-7BB0DA1F527B}" destId="{A265A43F-AF24-4E00-934C-1AF3BB4D3FF4}" srcOrd="5" destOrd="0" presId="urn:microsoft.com/office/officeart/2005/8/layout/cycle5"/>
    <dgm:cxn modelId="{775A75CC-A346-40F9-BAAA-18CE305F98BD}" type="presParOf" srcId="{4E41A2D7-6334-4C52-9C60-7BB0DA1F527B}" destId="{CF203414-2D41-44B3-823F-C985794A1CF6}" srcOrd="6" destOrd="0" presId="urn:microsoft.com/office/officeart/2005/8/layout/cycle5"/>
    <dgm:cxn modelId="{D5CEA49E-E66B-44D9-90A3-EC5E36728C77}" type="presParOf" srcId="{4E41A2D7-6334-4C52-9C60-7BB0DA1F527B}" destId="{C099FEDC-0991-4CEC-A8A0-654D4202E964}" srcOrd="7" destOrd="0" presId="urn:microsoft.com/office/officeart/2005/8/layout/cycle5"/>
    <dgm:cxn modelId="{1ADECD05-820D-4E9F-BCCC-C65C37A99196}" type="presParOf" srcId="{4E41A2D7-6334-4C52-9C60-7BB0DA1F527B}" destId="{1A847CCE-8929-49A1-96C4-D6BE2FC87191}" srcOrd="8" destOrd="0" presId="urn:microsoft.com/office/officeart/2005/8/layout/cycle5"/>
    <dgm:cxn modelId="{22B41AD2-225D-42BB-9C09-44C626C3FF3C}" type="presParOf" srcId="{4E41A2D7-6334-4C52-9C60-7BB0DA1F527B}" destId="{87AAB435-597F-4A5A-BE09-646A4F849C33}" srcOrd="9" destOrd="0" presId="urn:microsoft.com/office/officeart/2005/8/layout/cycle5"/>
    <dgm:cxn modelId="{FA3E114D-EACB-4362-B58D-5343E9C5F5C7}" type="presParOf" srcId="{4E41A2D7-6334-4C52-9C60-7BB0DA1F527B}" destId="{744E2CDF-3F57-4672-87DE-5F765237681C}" srcOrd="10" destOrd="0" presId="urn:microsoft.com/office/officeart/2005/8/layout/cycle5"/>
    <dgm:cxn modelId="{C2A306BE-D0FB-4A90-BFED-38D6C3501365}" type="presParOf" srcId="{4E41A2D7-6334-4C52-9C60-7BB0DA1F527B}" destId="{78D29BF0-217D-4194-BF4A-2A4800C8A3DF}" srcOrd="11" destOrd="0" presId="urn:microsoft.com/office/officeart/2005/8/layout/cycle5"/>
    <dgm:cxn modelId="{809B459C-7B52-4241-8BED-D6C14CF01B1B}" type="presParOf" srcId="{4E41A2D7-6334-4C52-9C60-7BB0DA1F527B}" destId="{ACB93433-06EB-4CB2-8CEA-0470791F8610}" srcOrd="12" destOrd="0" presId="urn:microsoft.com/office/officeart/2005/8/layout/cycle5"/>
    <dgm:cxn modelId="{8E1872F0-2DD5-4278-BC6A-0D2543BF1F43}" type="presParOf" srcId="{4E41A2D7-6334-4C52-9C60-7BB0DA1F527B}" destId="{3A4D6224-1B34-44BF-A712-65EF0B67DE53}" srcOrd="13" destOrd="0" presId="urn:microsoft.com/office/officeart/2005/8/layout/cycle5"/>
    <dgm:cxn modelId="{FC5F9A47-BD0B-4BFE-B3AF-96B4E1634E90}" type="presParOf" srcId="{4E41A2D7-6334-4C52-9C60-7BB0DA1F527B}" destId="{B9EBDC6B-5157-4B6B-92B0-41A294BCD40E}" srcOrd="14" destOrd="0" presId="urn:microsoft.com/office/officeart/2005/8/layout/cycle5"/>
    <dgm:cxn modelId="{B11E744A-19B0-4513-9E31-840B1D4ACDC9}" type="presParOf" srcId="{4E41A2D7-6334-4C52-9C60-7BB0DA1F527B}" destId="{0A89CD33-8F86-463C-A4DD-701C24173377}" srcOrd="15" destOrd="0" presId="urn:microsoft.com/office/officeart/2005/8/layout/cycle5"/>
    <dgm:cxn modelId="{A36E8C05-AA52-4C0D-AF4F-5CE97618840C}" type="presParOf" srcId="{4E41A2D7-6334-4C52-9C60-7BB0DA1F527B}" destId="{E175A7C8-E5FB-4344-8DFA-B8A05BAF4C37}" srcOrd="16" destOrd="0" presId="urn:microsoft.com/office/officeart/2005/8/layout/cycle5"/>
    <dgm:cxn modelId="{98F4E3DE-C5C5-427D-A6D5-90767E9490F8}" type="presParOf" srcId="{4E41A2D7-6334-4C52-9C60-7BB0DA1F527B}" destId="{8AF8E3CD-96CD-4DD2-A7CE-F1209A0A303D}" srcOrd="17" destOrd="0" presId="urn:microsoft.com/office/officeart/2005/8/layout/cycle5"/>
    <dgm:cxn modelId="{2F046A3D-472C-4A40-9F21-78004B3E146D}" type="presParOf" srcId="{4E41A2D7-6334-4C52-9C60-7BB0DA1F527B}" destId="{92E688D6-79F8-46A5-9EE7-925677756A70}" srcOrd="18" destOrd="0" presId="urn:microsoft.com/office/officeart/2005/8/layout/cycle5"/>
    <dgm:cxn modelId="{1FA855B2-9DAE-4DC0-983E-A08DB758EEAB}" type="presParOf" srcId="{4E41A2D7-6334-4C52-9C60-7BB0DA1F527B}" destId="{69FEF548-16A0-4929-84CA-28E3F78CC604}" srcOrd="19" destOrd="0" presId="urn:microsoft.com/office/officeart/2005/8/layout/cycle5"/>
    <dgm:cxn modelId="{371897DE-4D06-4D4A-A989-3E7E92350FFD}" type="presParOf" srcId="{4E41A2D7-6334-4C52-9C60-7BB0DA1F527B}" destId="{67AC0B44-D416-420E-B0D3-64D01822FACC}" srcOrd="20" destOrd="0" presId="urn:microsoft.com/office/officeart/2005/8/layout/cycle5"/>
    <dgm:cxn modelId="{5A727F4B-103D-4BE0-85FE-58DA80D12583}" type="presParOf" srcId="{4E41A2D7-6334-4C52-9C60-7BB0DA1F527B}" destId="{07FFEEC6-46E0-48B6-858D-FEDE02739BA8}" srcOrd="21" destOrd="0" presId="urn:microsoft.com/office/officeart/2005/8/layout/cycle5"/>
    <dgm:cxn modelId="{075F9812-39EB-40BD-B399-F9F0E12E49B2}" type="presParOf" srcId="{4E41A2D7-6334-4C52-9C60-7BB0DA1F527B}" destId="{6861C218-4011-4D55-A080-EF8785ADBD2C}" srcOrd="22" destOrd="0" presId="urn:microsoft.com/office/officeart/2005/8/layout/cycle5"/>
    <dgm:cxn modelId="{ECB319A1-E539-4C1F-AB98-B9077F9D7C0F}" type="presParOf" srcId="{4E41A2D7-6334-4C52-9C60-7BB0DA1F527B}" destId="{5F50D02E-08EE-4916-9269-A2557C56ADC1}" srcOrd="23" destOrd="0" presId="urn:microsoft.com/office/officeart/2005/8/layout/cycle5"/>
    <dgm:cxn modelId="{E2F62212-9FF4-4F9D-85F2-CC768631C984}" type="presParOf" srcId="{4E41A2D7-6334-4C52-9C60-7BB0DA1F527B}" destId="{94CDD57D-CE9E-4675-ADCA-47EA91B11EF4}" srcOrd="24" destOrd="0" presId="urn:microsoft.com/office/officeart/2005/8/layout/cycle5"/>
    <dgm:cxn modelId="{4A4D86D8-FDDD-45DE-B698-DC45F22714A3}" type="presParOf" srcId="{4E41A2D7-6334-4C52-9C60-7BB0DA1F527B}" destId="{82F35571-E4F1-452C-B3D0-7A60601446E9}" srcOrd="25" destOrd="0" presId="urn:microsoft.com/office/officeart/2005/8/layout/cycle5"/>
    <dgm:cxn modelId="{209539B0-A41E-4B01-B04E-57D28BDB9A5D}" type="presParOf" srcId="{4E41A2D7-6334-4C52-9C60-7BB0DA1F527B}" destId="{0924298E-ABC2-4979-BEF1-99B4A46113A7}" srcOrd="26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B432F08-A3CE-4186-854A-F5E7D2CBE9A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5F7819-7872-480D-856D-F8BC0F5A1EF7}">
      <dgm:prSet/>
      <dgm:spPr/>
      <dgm:t>
        <a:bodyPr/>
        <a:lstStyle/>
        <a:p>
          <a:pPr rtl="0"/>
          <a:endParaRPr lang="ru-RU" dirty="0"/>
        </a:p>
      </dgm:t>
    </dgm:pt>
    <dgm:pt modelId="{BEB61E80-4E85-4B15-A857-E5B639C2FE5A}" type="parTrans" cxnId="{D49FAA44-FAFC-49EE-8FEF-EBA0EA759C70}">
      <dgm:prSet/>
      <dgm:spPr/>
      <dgm:t>
        <a:bodyPr/>
        <a:lstStyle/>
        <a:p>
          <a:endParaRPr lang="ru-RU"/>
        </a:p>
      </dgm:t>
    </dgm:pt>
    <dgm:pt modelId="{E4637467-3DB1-4062-9599-4B364DDC8721}" type="sibTrans" cxnId="{D49FAA44-FAFC-49EE-8FEF-EBA0EA759C70}">
      <dgm:prSet/>
      <dgm:spPr/>
      <dgm:t>
        <a:bodyPr/>
        <a:lstStyle/>
        <a:p>
          <a:endParaRPr lang="ru-RU"/>
        </a:p>
      </dgm:t>
    </dgm:pt>
    <dgm:pt modelId="{BEF6A036-64C8-4837-B437-2A77F21101B7}">
      <dgm:prSet/>
      <dgm:spPr/>
      <dgm:t>
        <a:bodyPr/>
        <a:lstStyle/>
        <a:p>
          <a:pPr rtl="0"/>
          <a:endParaRPr lang="ru-RU" b="1" dirty="0"/>
        </a:p>
      </dgm:t>
    </dgm:pt>
    <dgm:pt modelId="{395C84FC-B00E-470A-9DE8-3085ED5362C8}" type="parTrans" cxnId="{9ED2A05A-801E-4DFE-9045-F11A6478E27F}">
      <dgm:prSet/>
      <dgm:spPr/>
      <dgm:t>
        <a:bodyPr/>
        <a:lstStyle/>
        <a:p>
          <a:endParaRPr lang="ru-RU"/>
        </a:p>
      </dgm:t>
    </dgm:pt>
    <dgm:pt modelId="{2A910C28-79ED-4C9C-B7A8-7CDC79DB4C8E}" type="sibTrans" cxnId="{9ED2A05A-801E-4DFE-9045-F11A6478E27F}">
      <dgm:prSet/>
      <dgm:spPr/>
      <dgm:t>
        <a:bodyPr/>
        <a:lstStyle/>
        <a:p>
          <a:endParaRPr lang="ru-RU"/>
        </a:p>
      </dgm:t>
    </dgm:pt>
    <dgm:pt modelId="{5380A3D3-C12E-4E5E-A99B-EC61651D27ED}">
      <dgm:prSet/>
      <dgm:spPr/>
      <dgm:t>
        <a:bodyPr/>
        <a:lstStyle/>
        <a:p>
          <a:pPr rtl="0"/>
          <a:endParaRPr lang="ru-RU" dirty="0"/>
        </a:p>
      </dgm:t>
    </dgm:pt>
    <dgm:pt modelId="{A0277D11-4376-4AAA-B0C7-B2BAA3159EC3}" type="parTrans" cxnId="{ED4EC685-3773-433E-8339-D9C33591BAE4}">
      <dgm:prSet/>
      <dgm:spPr/>
      <dgm:t>
        <a:bodyPr/>
        <a:lstStyle/>
        <a:p>
          <a:endParaRPr lang="ru-RU"/>
        </a:p>
      </dgm:t>
    </dgm:pt>
    <dgm:pt modelId="{D21CB55B-B92F-4F48-893E-781A3010F52F}" type="sibTrans" cxnId="{ED4EC685-3773-433E-8339-D9C33591BAE4}">
      <dgm:prSet/>
      <dgm:spPr/>
      <dgm:t>
        <a:bodyPr/>
        <a:lstStyle/>
        <a:p>
          <a:endParaRPr lang="ru-RU"/>
        </a:p>
      </dgm:t>
    </dgm:pt>
    <dgm:pt modelId="{33807120-6B4D-4A67-BBBE-2959130CCD92}">
      <dgm:prSet/>
      <dgm:spPr/>
      <dgm:t>
        <a:bodyPr/>
        <a:lstStyle/>
        <a:p>
          <a:pPr rtl="0"/>
          <a:endParaRPr lang="ru-RU" dirty="0"/>
        </a:p>
      </dgm:t>
    </dgm:pt>
    <dgm:pt modelId="{BBC4C585-5D83-468F-BD5A-B4243472670B}" type="parTrans" cxnId="{4A4E9D50-4E37-48A9-B6DC-CD751B1809E0}">
      <dgm:prSet/>
      <dgm:spPr/>
      <dgm:t>
        <a:bodyPr/>
        <a:lstStyle/>
        <a:p>
          <a:endParaRPr lang="ru-RU"/>
        </a:p>
      </dgm:t>
    </dgm:pt>
    <dgm:pt modelId="{A5051DE3-6394-4E07-9961-D8B263FC164B}" type="sibTrans" cxnId="{4A4E9D50-4E37-48A9-B6DC-CD751B1809E0}">
      <dgm:prSet/>
      <dgm:spPr/>
      <dgm:t>
        <a:bodyPr/>
        <a:lstStyle/>
        <a:p>
          <a:endParaRPr lang="ru-RU"/>
        </a:p>
      </dgm:t>
    </dgm:pt>
    <dgm:pt modelId="{DC997F98-8F14-4A05-BE0B-F49A5EA1D5F0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rtl="0"/>
          <a:r>
            <a:rPr lang="ru-RU" b="1" dirty="0" smtClean="0"/>
            <a:t>Обязательно предполагают </a:t>
          </a:r>
          <a:r>
            <a:rPr lang="ru-RU" b="1" dirty="0" err="1" smtClean="0"/>
            <a:t>триединсктво</a:t>
          </a:r>
          <a:r>
            <a:rPr lang="ru-RU" b="1" dirty="0" smtClean="0"/>
            <a:t> факторов: </a:t>
          </a:r>
          <a:endParaRPr lang="ru-RU" b="1" dirty="0"/>
        </a:p>
      </dgm:t>
    </dgm:pt>
    <dgm:pt modelId="{E8588CB5-7A34-4856-BB86-3BD981F1FFEB}" type="parTrans" cxnId="{A43FD35A-95F6-4E75-8EBE-6DE4716F295B}">
      <dgm:prSet/>
      <dgm:spPr/>
    </dgm:pt>
    <dgm:pt modelId="{9BB3027A-0449-4183-87CC-8D6D096CD026}" type="sibTrans" cxnId="{A43FD35A-95F6-4E75-8EBE-6DE4716F295B}">
      <dgm:prSet/>
      <dgm:spPr/>
    </dgm:pt>
    <dgm:pt modelId="{3DD3FD2D-B9AC-47D7-8389-3DAC39AEAE1A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rtl="0"/>
          <a:r>
            <a:rPr lang="ru-RU" dirty="0" smtClean="0"/>
            <a:t>1. Систематизацию  и отбор методик обучения учащихся ( отбор методик и приемов)</a:t>
          </a:r>
          <a:endParaRPr lang="ru-RU" dirty="0"/>
        </a:p>
      </dgm:t>
    </dgm:pt>
    <dgm:pt modelId="{0938BBE5-C0BC-42B8-97DA-5663534886B2}" type="parTrans" cxnId="{97D18E00-7AA1-4DF8-AAC6-E7FD07AF8BCC}">
      <dgm:prSet/>
      <dgm:spPr/>
    </dgm:pt>
    <dgm:pt modelId="{6CF2F70C-13A0-4CCC-AF5E-57EF465A7DB2}" type="sibTrans" cxnId="{97D18E00-7AA1-4DF8-AAC6-E7FD07AF8BCC}">
      <dgm:prSet/>
      <dgm:spPr/>
    </dgm:pt>
    <dgm:pt modelId="{1008DE1E-AF84-40F5-AB10-7D7126160085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rtl="0"/>
          <a:r>
            <a:rPr lang="ru-RU" dirty="0" smtClean="0"/>
            <a:t> 2. Создание дидактической среды</a:t>
          </a:r>
          <a:endParaRPr lang="ru-RU" dirty="0"/>
        </a:p>
      </dgm:t>
    </dgm:pt>
    <dgm:pt modelId="{B5439B5E-5EF4-4B35-9058-8968D1F044D0}" type="parTrans" cxnId="{28C43947-070A-418D-BB7D-F4B75CD45309}">
      <dgm:prSet/>
      <dgm:spPr/>
    </dgm:pt>
    <dgm:pt modelId="{ED9A82F5-CB3C-48EB-8D3F-23B54BF1BAAC}" type="sibTrans" cxnId="{28C43947-070A-418D-BB7D-F4B75CD45309}">
      <dgm:prSet/>
      <dgm:spPr/>
    </dgm:pt>
    <dgm:pt modelId="{0FC394B5-770E-4BA3-8BEE-4473AD46275F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 smtClean="0"/>
            <a:t> 3. Выполнение специальных педагогических условий  (отбор средств обучения)</a:t>
          </a:r>
          <a:endParaRPr lang="ru-RU" dirty="0"/>
        </a:p>
      </dgm:t>
    </dgm:pt>
    <dgm:pt modelId="{D7B0A0D9-DD5C-4BDF-9477-25B230141C53}" type="parTrans" cxnId="{23D611AA-B6BC-410C-8613-5A22EE10184C}">
      <dgm:prSet/>
      <dgm:spPr/>
    </dgm:pt>
    <dgm:pt modelId="{E1B54BA4-F69E-4CBE-BBFA-9FB9DC715B2B}" type="sibTrans" cxnId="{23D611AA-B6BC-410C-8613-5A22EE10184C}">
      <dgm:prSet/>
      <dgm:spPr/>
    </dgm:pt>
    <dgm:pt modelId="{0CD4A705-0377-4DD5-90E7-FDC429C57D98}" type="pres">
      <dgm:prSet presAssocID="{7B432F08-A3CE-4186-854A-F5E7D2CBE9A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F474A6-C221-4FAA-AA6F-DAB1025ACC04}" type="pres">
      <dgm:prSet presAssocID="{D65F7819-7872-480D-856D-F8BC0F5A1EF7}" presName="composite" presStyleCnt="0"/>
      <dgm:spPr/>
    </dgm:pt>
    <dgm:pt modelId="{7AF1DA53-A6BF-4183-962F-ED9EEE318206}" type="pres">
      <dgm:prSet presAssocID="{D65F7819-7872-480D-856D-F8BC0F5A1EF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3DD51A-F0A8-4535-853C-0EF1A76097F0}" type="pres">
      <dgm:prSet presAssocID="{D65F7819-7872-480D-856D-F8BC0F5A1EF7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1CFB1C-92A8-4FCC-A713-692B01843E8F}" type="pres">
      <dgm:prSet presAssocID="{E4637467-3DB1-4062-9599-4B364DDC8721}" presName="sp" presStyleCnt="0"/>
      <dgm:spPr/>
    </dgm:pt>
    <dgm:pt modelId="{5D1F7196-056A-4F95-A66A-6123B894AF6F}" type="pres">
      <dgm:prSet presAssocID="{BEF6A036-64C8-4837-B437-2A77F21101B7}" presName="composite" presStyleCnt="0"/>
      <dgm:spPr/>
    </dgm:pt>
    <dgm:pt modelId="{9A803CB1-36C2-4056-9093-B9919FF29538}" type="pres">
      <dgm:prSet presAssocID="{BEF6A036-64C8-4837-B437-2A77F21101B7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711A8A-E101-46C2-91C0-29A2321253C4}" type="pres">
      <dgm:prSet presAssocID="{BEF6A036-64C8-4837-B437-2A77F21101B7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C86251-408B-4638-A578-753AC3D9A76C}" type="pres">
      <dgm:prSet presAssocID="{2A910C28-79ED-4C9C-B7A8-7CDC79DB4C8E}" presName="sp" presStyleCnt="0"/>
      <dgm:spPr/>
    </dgm:pt>
    <dgm:pt modelId="{572C33FB-20B1-47ED-B2A0-23BF8A86CF6B}" type="pres">
      <dgm:prSet presAssocID="{5380A3D3-C12E-4E5E-A99B-EC61651D27ED}" presName="composite" presStyleCnt="0"/>
      <dgm:spPr/>
    </dgm:pt>
    <dgm:pt modelId="{ECBC71D7-E93D-4B2A-90AA-7F437A7C2AA0}" type="pres">
      <dgm:prSet presAssocID="{5380A3D3-C12E-4E5E-A99B-EC61651D27E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AD9255-54DD-4FDF-B10A-4C45E5288754}" type="pres">
      <dgm:prSet presAssocID="{5380A3D3-C12E-4E5E-A99B-EC61651D27E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DFED3-8054-46C0-A558-DCEF36B0397B}" type="pres">
      <dgm:prSet presAssocID="{D21CB55B-B92F-4F48-893E-781A3010F52F}" presName="sp" presStyleCnt="0"/>
      <dgm:spPr/>
    </dgm:pt>
    <dgm:pt modelId="{A3940A6A-871E-4366-8E13-23A1AC9BAD64}" type="pres">
      <dgm:prSet presAssocID="{33807120-6B4D-4A67-BBBE-2959130CCD92}" presName="composite" presStyleCnt="0"/>
      <dgm:spPr/>
    </dgm:pt>
    <dgm:pt modelId="{6779850B-5AF6-48E6-A56B-878C724207B9}" type="pres">
      <dgm:prSet presAssocID="{33807120-6B4D-4A67-BBBE-2959130CCD92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C9231-AE5A-4999-B660-5553ADB72CE3}" type="pres">
      <dgm:prSet presAssocID="{33807120-6B4D-4A67-BBBE-2959130CCD92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9FAA44-FAFC-49EE-8FEF-EBA0EA759C70}" srcId="{7B432F08-A3CE-4186-854A-F5E7D2CBE9A5}" destId="{D65F7819-7872-480D-856D-F8BC0F5A1EF7}" srcOrd="0" destOrd="0" parTransId="{BEB61E80-4E85-4B15-A857-E5B639C2FE5A}" sibTransId="{E4637467-3DB1-4062-9599-4B364DDC8721}"/>
    <dgm:cxn modelId="{ED4EC685-3773-433E-8339-D9C33591BAE4}" srcId="{7B432F08-A3CE-4186-854A-F5E7D2CBE9A5}" destId="{5380A3D3-C12E-4E5E-A99B-EC61651D27ED}" srcOrd="2" destOrd="0" parTransId="{A0277D11-4376-4AAA-B0C7-B2BAA3159EC3}" sibTransId="{D21CB55B-B92F-4F48-893E-781A3010F52F}"/>
    <dgm:cxn modelId="{4A4E9D50-4E37-48A9-B6DC-CD751B1809E0}" srcId="{7B432F08-A3CE-4186-854A-F5E7D2CBE9A5}" destId="{33807120-6B4D-4A67-BBBE-2959130CCD92}" srcOrd="3" destOrd="0" parTransId="{BBC4C585-5D83-468F-BD5A-B4243472670B}" sibTransId="{A5051DE3-6394-4E07-9961-D8B263FC164B}"/>
    <dgm:cxn modelId="{2B10D18D-B7A7-4CCA-9C84-50277571D3E1}" type="presOf" srcId="{D65F7819-7872-480D-856D-F8BC0F5A1EF7}" destId="{7AF1DA53-A6BF-4183-962F-ED9EEE318206}" srcOrd="0" destOrd="0" presId="urn:microsoft.com/office/officeart/2005/8/layout/chevron2"/>
    <dgm:cxn modelId="{6A70C9CD-88C6-4B66-9CDE-0C01C5499159}" type="presOf" srcId="{7B432F08-A3CE-4186-854A-F5E7D2CBE9A5}" destId="{0CD4A705-0377-4DD5-90E7-FDC429C57D98}" srcOrd="0" destOrd="0" presId="urn:microsoft.com/office/officeart/2005/8/layout/chevron2"/>
    <dgm:cxn modelId="{5DA209AB-681A-4427-89BA-8241DDF9EBF0}" type="presOf" srcId="{0FC394B5-770E-4BA3-8BEE-4473AD46275F}" destId="{65EC9231-AE5A-4999-B660-5553ADB72CE3}" srcOrd="0" destOrd="0" presId="urn:microsoft.com/office/officeart/2005/8/layout/chevron2"/>
    <dgm:cxn modelId="{0DC62C11-2DDD-4B8E-9A75-C4D0D1050E75}" type="presOf" srcId="{33807120-6B4D-4A67-BBBE-2959130CCD92}" destId="{6779850B-5AF6-48E6-A56B-878C724207B9}" srcOrd="0" destOrd="0" presId="urn:microsoft.com/office/officeart/2005/8/layout/chevron2"/>
    <dgm:cxn modelId="{4446556A-EF66-49EB-B90E-661C853C6014}" type="presOf" srcId="{5380A3D3-C12E-4E5E-A99B-EC61651D27ED}" destId="{ECBC71D7-E93D-4B2A-90AA-7F437A7C2AA0}" srcOrd="0" destOrd="0" presId="urn:microsoft.com/office/officeart/2005/8/layout/chevron2"/>
    <dgm:cxn modelId="{23D611AA-B6BC-410C-8613-5A22EE10184C}" srcId="{33807120-6B4D-4A67-BBBE-2959130CCD92}" destId="{0FC394B5-770E-4BA3-8BEE-4473AD46275F}" srcOrd="0" destOrd="0" parTransId="{D7B0A0D9-DD5C-4BDF-9477-25B230141C53}" sibTransId="{E1B54BA4-F69E-4CBE-BBFA-9FB9DC715B2B}"/>
    <dgm:cxn modelId="{A43FD35A-95F6-4E75-8EBE-6DE4716F295B}" srcId="{D65F7819-7872-480D-856D-F8BC0F5A1EF7}" destId="{DC997F98-8F14-4A05-BE0B-F49A5EA1D5F0}" srcOrd="0" destOrd="0" parTransId="{E8588CB5-7A34-4856-BB86-3BD981F1FFEB}" sibTransId="{9BB3027A-0449-4183-87CC-8D6D096CD026}"/>
    <dgm:cxn modelId="{1B85CC22-938D-43CB-BCDA-65631A49F725}" type="presOf" srcId="{BEF6A036-64C8-4837-B437-2A77F21101B7}" destId="{9A803CB1-36C2-4056-9093-B9919FF29538}" srcOrd="0" destOrd="0" presId="urn:microsoft.com/office/officeart/2005/8/layout/chevron2"/>
    <dgm:cxn modelId="{DE276403-F39E-4B88-B783-8A87AD8E69D8}" type="presOf" srcId="{1008DE1E-AF84-40F5-AB10-7D7126160085}" destId="{8BAD9255-54DD-4FDF-B10A-4C45E5288754}" srcOrd="0" destOrd="0" presId="urn:microsoft.com/office/officeart/2005/8/layout/chevron2"/>
    <dgm:cxn modelId="{97D18E00-7AA1-4DF8-AAC6-E7FD07AF8BCC}" srcId="{BEF6A036-64C8-4837-B437-2A77F21101B7}" destId="{3DD3FD2D-B9AC-47D7-8389-3DAC39AEAE1A}" srcOrd="0" destOrd="0" parTransId="{0938BBE5-C0BC-42B8-97DA-5663534886B2}" sibTransId="{6CF2F70C-13A0-4CCC-AF5E-57EF465A7DB2}"/>
    <dgm:cxn modelId="{52916AEB-A051-4AFF-AAAD-0DE0D25F0B9A}" type="presOf" srcId="{DC997F98-8F14-4A05-BE0B-F49A5EA1D5F0}" destId="{573DD51A-F0A8-4535-853C-0EF1A76097F0}" srcOrd="0" destOrd="0" presId="urn:microsoft.com/office/officeart/2005/8/layout/chevron2"/>
    <dgm:cxn modelId="{28C43947-070A-418D-BB7D-F4B75CD45309}" srcId="{5380A3D3-C12E-4E5E-A99B-EC61651D27ED}" destId="{1008DE1E-AF84-40F5-AB10-7D7126160085}" srcOrd="0" destOrd="0" parTransId="{B5439B5E-5EF4-4B35-9058-8968D1F044D0}" sibTransId="{ED9A82F5-CB3C-48EB-8D3F-23B54BF1BAAC}"/>
    <dgm:cxn modelId="{9ED2A05A-801E-4DFE-9045-F11A6478E27F}" srcId="{7B432F08-A3CE-4186-854A-F5E7D2CBE9A5}" destId="{BEF6A036-64C8-4837-B437-2A77F21101B7}" srcOrd="1" destOrd="0" parTransId="{395C84FC-B00E-470A-9DE8-3085ED5362C8}" sibTransId="{2A910C28-79ED-4C9C-B7A8-7CDC79DB4C8E}"/>
    <dgm:cxn modelId="{771F2980-F866-438D-A74C-6B9387B2E660}" type="presOf" srcId="{3DD3FD2D-B9AC-47D7-8389-3DAC39AEAE1A}" destId="{DC711A8A-E101-46C2-91C0-29A2321253C4}" srcOrd="0" destOrd="0" presId="urn:microsoft.com/office/officeart/2005/8/layout/chevron2"/>
    <dgm:cxn modelId="{B7E4A0A3-D595-4DCF-88FA-EDA1D4D5E986}" type="presParOf" srcId="{0CD4A705-0377-4DD5-90E7-FDC429C57D98}" destId="{D1F474A6-C221-4FAA-AA6F-DAB1025ACC04}" srcOrd="0" destOrd="0" presId="urn:microsoft.com/office/officeart/2005/8/layout/chevron2"/>
    <dgm:cxn modelId="{25E7EB96-5509-4696-A449-09F366A03A17}" type="presParOf" srcId="{D1F474A6-C221-4FAA-AA6F-DAB1025ACC04}" destId="{7AF1DA53-A6BF-4183-962F-ED9EEE318206}" srcOrd="0" destOrd="0" presId="urn:microsoft.com/office/officeart/2005/8/layout/chevron2"/>
    <dgm:cxn modelId="{DC58D023-1F7B-4C02-9F2E-2DB7D61F58D2}" type="presParOf" srcId="{D1F474A6-C221-4FAA-AA6F-DAB1025ACC04}" destId="{573DD51A-F0A8-4535-853C-0EF1A76097F0}" srcOrd="1" destOrd="0" presId="urn:microsoft.com/office/officeart/2005/8/layout/chevron2"/>
    <dgm:cxn modelId="{6E998836-944B-4193-932F-BF68195220D9}" type="presParOf" srcId="{0CD4A705-0377-4DD5-90E7-FDC429C57D98}" destId="{051CFB1C-92A8-4FCC-A713-692B01843E8F}" srcOrd="1" destOrd="0" presId="urn:microsoft.com/office/officeart/2005/8/layout/chevron2"/>
    <dgm:cxn modelId="{155A9D6F-6A07-46C5-A81B-101041FF2602}" type="presParOf" srcId="{0CD4A705-0377-4DD5-90E7-FDC429C57D98}" destId="{5D1F7196-056A-4F95-A66A-6123B894AF6F}" srcOrd="2" destOrd="0" presId="urn:microsoft.com/office/officeart/2005/8/layout/chevron2"/>
    <dgm:cxn modelId="{4C8D6CF5-90BA-4B2F-8901-90D951335B71}" type="presParOf" srcId="{5D1F7196-056A-4F95-A66A-6123B894AF6F}" destId="{9A803CB1-36C2-4056-9093-B9919FF29538}" srcOrd="0" destOrd="0" presId="urn:microsoft.com/office/officeart/2005/8/layout/chevron2"/>
    <dgm:cxn modelId="{9E5AD4E8-9D79-4E2A-8929-96EF2D8820C5}" type="presParOf" srcId="{5D1F7196-056A-4F95-A66A-6123B894AF6F}" destId="{DC711A8A-E101-46C2-91C0-29A2321253C4}" srcOrd="1" destOrd="0" presId="urn:microsoft.com/office/officeart/2005/8/layout/chevron2"/>
    <dgm:cxn modelId="{C1FFFE86-73E2-4A7D-AF6D-5877548ACD6E}" type="presParOf" srcId="{0CD4A705-0377-4DD5-90E7-FDC429C57D98}" destId="{B3C86251-408B-4638-A578-753AC3D9A76C}" srcOrd="3" destOrd="0" presId="urn:microsoft.com/office/officeart/2005/8/layout/chevron2"/>
    <dgm:cxn modelId="{A2781BDB-A19C-41B9-8247-AB7E3ED06D14}" type="presParOf" srcId="{0CD4A705-0377-4DD5-90E7-FDC429C57D98}" destId="{572C33FB-20B1-47ED-B2A0-23BF8A86CF6B}" srcOrd="4" destOrd="0" presId="urn:microsoft.com/office/officeart/2005/8/layout/chevron2"/>
    <dgm:cxn modelId="{D2F96F87-6402-4F6C-8FDC-842194FE274A}" type="presParOf" srcId="{572C33FB-20B1-47ED-B2A0-23BF8A86CF6B}" destId="{ECBC71D7-E93D-4B2A-90AA-7F437A7C2AA0}" srcOrd="0" destOrd="0" presId="urn:microsoft.com/office/officeart/2005/8/layout/chevron2"/>
    <dgm:cxn modelId="{CB36C6CE-07E0-4F16-A6F9-59D22E93E061}" type="presParOf" srcId="{572C33FB-20B1-47ED-B2A0-23BF8A86CF6B}" destId="{8BAD9255-54DD-4FDF-B10A-4C45E5288754}" srcOrd="1" destOrd="0" presId="urn:microsoft.com/office/officeart/2005/8/layout/chevron2"/>
    <dgm:cxn modelId="{89E4E9E5-1424-4B8E-BFF9-AC4159263CD9}" type="presParOf" srcId="{0CD4A705-0377-4DD5-90E7-FDC429C57D98}" destId="{E6EDFED3-8054-46C0-A558-DCEF36B0397B}" srcOrd="5" destOrd="0" presId="urn:microsoft.com/office/officeart/2005/8/layout/chevron2"/>
    <dgm:cxn modelId="{E1F88B57-F6BE-476B-9C3B-78478E6F3414}" type="presParOf" srcId="{0CD4A705-0377-4DD5-90E7-FDC429C57D98}" destId="{A3940A6A-871E-4366-8E13-23A1AC9BAD64}" srcOrd="6" destOrd="0" presId="urn:microsoft.com/office/officeart/2005/8/layout/chevron2"/>
    <dgm:cxn modelId="{F55A4278-95B1-44DB-B113-81A6DC850C28}" type="presParOf" srcId="{A3940A6A-871E-4366-8E13-23A1AC9BAD64}" destId="{6779850B-5AF6-48E6-A56B-878C724207B9}" srcOrd="0" destOrd="0" presId="urn:microsoft.com/office/officeart/2005/8/layout/chevron2"/>
    <dgm:cxn modelId="{05FEDBD0-B018-4C41-AD71-C59FE421F6B3}" type="presParOf" srcId="{A3940A6A-871E-4366-8E13-23A1AC9BAD64}" destId="{65EC9231-AE5A-4999-B660-5553ADB72CE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25EC20E-A7D0-4AFC-8286-3DE2B482CFBE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4EF1CA5-8A1A-4D17-BFF5-988F53D59A86}">
      <dgm:prSet custT="1"/>
      <dgm:spPr/>
      <dgm:t>
        <a:bodyPr/>
        <a:lstStyle/>
        <a:p>
          <a:pPr rtl="0"/>
          <a:r>
            <a:rPr lang="ru-RU" sz="1800" b="1" dirty="0" smtClean="0">
              <a:latin typeface="Arial" pitchFamily="34" charset="0"/>
              <a:cs typeface="Arial" pitchFamily="34" charset="0"/>
            </a:rPr>
            <a:t>Все умения формируются, а затем закрепляются на 4-х уровнях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408F79D3-CC52-4CE0-9FF1-F9F19CAAEF6A}" type="parTrans" cxnId="{F336D585-2989-4C63-A599-C3856ED4C2AF}">
      <dgm:prSet/>
      <dgm:spPr/>
      <dgm:t>
        <a:bodyPr/>
        <a:lstStyle/>
        <a:p>
          <a:endParaRPr lang="ru-RU"/>
        </a:p>
      </dgm:t>
    </dgm:pt>
    <dgm:pt modelId="{39133C02-3B5E-4289-BAE9-91486083F32F}" type="sibTrans" cxnId="{F336D585-2989-4C63-A599-C3856ED4C2AF}">
      <dgm:prSet/>
      <dgm:spPr/>
      <dgm:t>
        <a:bodyPr/>
        <a:lstStyle/>
        <a:p>
          <a:endParaRPr lang="ru-RU"/>
        </a:p>
      </dgm:t>
    </dgm:pt>
    <dgm:pt modelId="{D53B5AEA-8637-441B-B245-A0115C43D7E1}">
      <dgm:prSet custT="1"/>
      <dgm:spPr/>
      <dgm:t>
        <a:bodyPr/>
        <a:lstStyle/>
        <a:p>
          <a:pPr algn="ctr" rtl="0"/>
          <a:r>
            <a:rPr lang="ru-RU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1 уровень </a:t>
          </a:r>
        </a:p>
        <a:p>
          <a:pPr algn="ctr" rtl="0"/>
          <a:r>
            <a:rPr lang="ru-RU" sz="1400" b="1" dirty="0" smtClean="0">
              <a:latin typeface="Arial" pitchFamily="34" charset="0"/>
              <a:cs typeface="Arial" pitchFamily="34" charset="0"/>
            </a:rPr>
            <a:t>«Совместные действия» </a:t>
          </a:r>
        </a:p>
        <a:p>
          <a:pPr algn="ctr" rtl="0"/>
          <a:r>
            <a:rPr lang="ru-RU" sz="1100" b="1" dirty="0" smtClean="0">
              <a:latin typeface="Arial" pitchFamily="34" charset="0"/>
              <a:cs typeface="Arial" pitchFamily="34" charset="0"/>
            </a:rPr>
            <a:t>(рука в руку)</a:t>
          </a:r>
          <a:endParaRPr lang="ru-RU" sz="1100" dirty="0">
            <a:latin typeface="Arial" pitchFamily="34" charset="0"/>
            <a:cs typeface="Arial" pitchFamily="34" charset="0"/>
          </a:endParaRPr>
        </a:p>
      </dgm:t>
    </dgm:pt>
    <dgm:pt modelId="{CCCCB999-89CA-45EB-B5AA-05BBFC4427A0}" type="parTrans" cxnId="{8F6798C5-6E5D-4895-809A-0A824E180892}">
      <dgm:prSet/>
      <dgm:spPr/>
      <dgm:t>
        <a:bodyPr/>
        <a:lstStyle/>
        <a:p>
          <a:endParaRPr lang="ru-RU"/>
        </a:p>
      </dgm:t>
    </dgm:pt>
    <dgm:pt modelId="{18B406A2-83F2-4BAA-89F4-72110918A559}" type="sibTrans" cxnId="{8F6798C5-6E5D-4895-809A-0A824E180892}">
      <dgm:prSet/>
      <dgm:spPr/>
      <dgm:t>
        <a:bodyPr/>
        <a:lstStyle/>
        <a:p>
          <a:endParaRPr lang="ru-RU"/>
        </a:p>
      </dgm:t>
    </dgm:pt>
    <dgm:pt modelId="{A2C66E60-DA59-4A87-B5AE-EE840D94C548}">
      <dgm:prSet custT="1"/>
      <dgm:spPr/>
      <dgm:t>
        <a:bodyPr/>
        <a:lstStyle/>
        <a:p>
          <a:pPr algn="ctr" rtl="0"/>
          <a:r>
            <a:rPr lang="ru-RU" sz="1500" b="1" dirty="0" smtClean="0">
              <a:solidFill>
                <a:srgbClr val="C00000"/>
              </a:solidFill>
            </a:rPr>
            <a:t>2 уровень </a:t>
          </a:r>
        </a:p>
        <a:p>
          <a:pPr algn="ctr" rtl="0"/>
          <a:r>
            <a:rPr lang="ru-RU" sz="1500" b="1" dirty="0" smtClean="0"/>
            <a:t>«По подражанию» </a:t>
          </a:r>
          <a:r>
            <a:rPr lang="ru-RU" sz="1200" b="1" dirty="0" smtClean="0">
              <a:latin typeface="Arial" pitchFamily="34" charset="0"/>
              <a:cs typeface="Arial" pitchFamily="34" charset="0"/>
            </a:rPr>
            <a:t>действия дробятся на элементы. </a:t>
          </a:r>
        </a:p>
        <a:p>
          <a:pPr algn="ctr" rtl="0"/>
          <a:r>
            <a:rPr lang="ru-RU" sz="1200" b="1" dirty="0" smtClean="0">
              <a:latin typeface="Arial" pitchFamily="34" charset="0"/>
              <a:cs typeface="Arial" pitchFamily="34" charset="0"/>
            </a:rPr>
            <a:t>После показа взрослым каждого элемента, выполняет ребенок</a:t>
          </a:r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0B8DF559-BEE1-4A67-B95A-3D79A7ED0BF9}" type="parTrans" cxnId="{547F5742-436D-49BB-A77D-753644021189}">
      <dgm:prSet/>
      <dgm:spPr/>
      <dgm:t>
        <a:bodyPr/>
        <a:lstStyle/>
        <a:p>
          <a:endParaRPr lang="ru-RU"/>
        </a:p>
      </dgm:t>
    </dgm:pt>
    <dgm:pt modelId="{4AC03B25-86B9-4022-8451-CB66E041E98B}" type="sibTrans" cxnId="{547F5742-436D-49BB-A77D-753644021189}">
      <dgm:prSet/>
      <dgm:spPr/>
      <dgm:t>
        <a:bodyPr/>
        <a:lstStyle/>
        <a:p>
          <a:endParaRPr lang="ru-RU"/>
        </a:p>
      </dgm:t>
    </dgm:pt>
    <dgm:pt modelId="{EED7D61B-77F5-471C-B040-F71EEC6E84C5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rgbClr val="C00000"/>
              </a:solidFill>
            </a:rPr>
            <a:t>3 уровень </a:t>
          </a:r>
        </a:p>
        <a:p>
          <a:pPr rtl="0"/>
          <a:r>
            <a:rPr lang="ru-RU" sz="1400" b="1" dirty="0" smtClean="0">
              <a:latin typeface="Arial" pitchFamily="34" charset="0"/>
              <a:cs typeface="Arial" pitchFamily="34" charset="0"/>
            </a:rPr>
            <a:t>«По образцу» </a:t>
          </a:r>
          <a:r>
            <a:rPr lang="ru-RU" sz="1200" b="1" dirty="0" smtClean="0">
              <a:latin typeface="Arial" pitchFamily="34" charset="0"/>
              <a:cs typeface="Arial" pitchFamily="34" charset="0"/>
            </a:rPr>
            <a:t>взрослый демонстрирует все движения, ребенок воспроизводит</a:t>
          </a:r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B775FD8C-320C-4197-9B09-91D44FFD0568}" type="parTrans" cxnId="{93BCDEB1-1BDD-422F-8F79-997BF4A97521}">
      <dgm:prSet/>
      <dgm:spPr/>
      <dgm:t>
        <a:bodyPr/>
        <a:lstStyle/>
        <a:p>
          <a:endParaRPr lang="ru-RU"/>
        </a:p>
      </dgm:t>
    </dgm:pt>
    <dgm:pt modelId="{F0689290-FE59-4B2E-B6E6-4FEC9ACFA1BA}" type="sibTrans" cxnId="{93BCDEB1-1BDD-422F-8F79-997BF4A97521}">
      <dgm:prSet/>
      <dgm:spPr/>
      <dgm:t>
        <a:bodyPr/>
        <a:lstStyle/>
        <a:p>
          <a:endParaRPr lang="ru-RU"/>
        </a:p>
      </dgm:t>
    </dgm:pt>
    <dgm:pt modelId="{DEA8B9DB-6C59-46DD-BD8F-5FC7DC557A12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rgbClr val="C00000"/>
              </a:solidFill>
            </a:rPr>
            <a:t>4 уровень </a:t>
          </a:r>
        </a:p>
        <a:p>
          <a:pPr rtl="0"/>
          <a:r>
            <a:rPr lang="ru-RU" sz="1600" b="1" dirty="0" smtClean="0">
              <a:latin typeface="Arial" pitchFamily="34" charset="0"/>
              <a:cs typeface="Arial" pitchFamily="34" charset="0"/>
            </a:rPr>
            <a:t>«По словесной инструкции»</a:t>
          </a:r>
          <a:endParaRPr lang="ru-RU" sz="1600" b="1" dirty="0">
            <a:latin typeface="Arial" pitchFamily="34" charset="0"/>
            <a:cs typeface="Arial" pitchFamily="34" charset="0"/>
          </a:endParaRPr>
        </a:p>
      </dgm:t>
    </dgm:pt>
    <dgm:pt modelId="{6BB8F9FE-3CBF-4704-8A3C-04831E46B08A}" type="parTrans" cxnId="{1767827F-38A5-4F99-A0EF-1B218F6AB3DE}">
      <dgm:prSet/>
      <dgm:spPr/>
      <dgm:t>
        <a:bodyPr/>
        <a:lstStyle/>
        <a:p>
          <a:endParaRPr lang="ru-RU"/>
        </a:p>
      </dgm:t>
    </dgm:pt>
    <dgm:pt modelId="{8780F0DC-7969-49D8-8EBA-C174AAB74EEC}" type="sibTrans" cxnId="{1767827F-38A5-4F99-A0EF-1B218F6AB3DE}">
      <dgm:prSet/>
      <dgm:spPr/>
      <dgm:t>
        <a:bodyPr/>
        <a:lstStyle/>
        <a:p>
          <a:endParaRPr lang="ru-RU"/>
        </a:p>
      </dgm:t>
    </dgm:pt>
    <dgm:pt modelId="{8437ED40-966A-47C0-974A-1777E3C43B74}" type="pres">
      <dgm:prSet presAssocID="{125EC20E-A7D0-4AFC-8286-3DE2B482CFB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2E9BF5-C85A-48A0-98CB-B1E1B2E1579D}" type="pres">
      <dgm:prSet presAssocID="{74EF1CA5-8A1A-4D17-BFF5-988F53D59A86}" presName="boxAndChildren" presStyleCnt="0"/>
      <dgm:spPr/>
    </dgm:pt>
    <dgm:pt modelId="{2FCE333F-EA74-4326-B228-D481F2624CB5}" type="pres">
      <dgm:prSet presAssocID="{74EF1CA5-8A1A-4D17-BFF5-988F53D59A86}" presName="parentTextBox" presStyleLbl="node1" presStyleIdx="0" presStyleCnt="1"/>
      <dgm:spPr/>
      <dgm:t>
        <a:bodyPr/>
        <a:lstStyle/>
        <a:p>
          <a:endParaRPr lang="ru-RU"/>
        </a:p>
      </dgm:t>
    </dgm:pt>
    <dgm:pt modelId="{CC8FDE67-D093-4B59-B603-F0BB0E3A08DA}" type="pres">
      <dgm:prSet presAssocID="{74EF1CA5-8A1A-4D17-BFF5-988F53D59A86}" presName="entireBox" presStyleLbl="node1" presStyleIdx="0" presStyleCnt="1" custLinFactNeighborX="520" custLinFactNeighborY="3573"/>
      <dgm:spPr/>
      <dgm:t>
        <a:bodyPr/>
        <a:lstStyle/>
        <a:p>
          <a:endParaRPr lang="ru-RU"/>
        </a:p>
      </dgm:t>
    </dgm:pt>
    <dgm:pt modelId="{B300D5B5-756C-4229-951E-54D5C4B65B5B}" type="pres">
      <dgm:prSet presAssocID="{74EF1CA5-8A1A-4D17-BFF5-988F53D59A86}" presName="descendantBox" presStyleCnt="0"/>
      <dgm:spPr/>
    </dgm:pt>
    <dgm:pt modelId="{335DFF1F-9748-4B6A-A019-498DC8205599}" type="pres">
      <dgm:prSet presAssocID="{D53B5AEA-8637-441B-B245-A0115C43D7E1}" presName="childTextBox" presStyleLbl="fgAccFollowNode1" presStyleIdx="0" presStyleCnt="4" custScaleY="108070" custLinFactNeighborX="2082" custLinFactNeighborY="51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43E65C-6E40-4D8A-9E6B-4FA509A92A5F}" type="pres">
      <dgm:prSet presAssocID="{A2C66E60-DA59-4A87-B5AE-EE840D94C548}" presName="childTextBox" presStyleLbl="fgAccFollowNode1" presStyleIdx="1" presStyleCnt="4" custScaleY="108069" custLinFactNeighborX="-695" custLinFactNeighborY="16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1FB24F-A1EA-4267-97D8-C9EE3E30FEF2}" type="pres">
      <dgm:prSet presAssocID="{EED7D61B-77F5-471C-B040-F71EEC6E84C5}" presName="childTextBox" presStyleLbl="fgAccFollowNode1" presStyleIdx="2" presStyleCnt="4" custScaleY="108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398814-F5A7-43D0-8D3E-E303772126CB}" type="pres">
      <dgm:prSet presAssocID="{DEA8B9DB-6C59-46DD-BD8F-5FC7DC557A12}" presName="childTextBox" presStyleLbl="fgAccFollowNode1" presStyleIdx="3" presStyleCnt="4" custScaleY="108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36D585-2989-4C63-A599-C3856ED4C2AF}" srcId="{125EC20E-A7D0-4AFC-8286-3DE2B482CFBE}" destId="{74EF1CA5-8A1A-4D17-BFF5-988F53D59A86}" srcOrd="0" destOrd="0" parTransId="{408F79D3-CC52-4CE0-9FF1-F9F19CAAEF6A}" sibTransId="{39133C02-3B5E-4289-BAE9-91486083F32F}"/>
    <dgm:cxn modelId="{8F6798C5-6E5D-4895-809A-0A824E180892}" srcId="{74EF1CA5-8A1A-4D17-BFF5-988F53D59A86}" destId="{D53B5AEA-8637-441B-B245-A0115C43D7E1}" srcOrd="0" destOrd="0" parTransId="{CCCCB999-89CA-45EB-B5AA-05BBFC4427A0}" sibTransId="{18B406A2-83F2-4BAA-89F4-72110918A559}"/>
    <dgm:cxn modelId="{AD9B5BC8-5EEE-4ACB-9EB3-6891CE535B2D}" type="presOf" srcId="{EED7D61B-77F5-471C-B040-F71EEC6E84C5}" destId="{D91FB24F-A1EA-4267-97D8-C9EE3E30FEF2}" srcOrd="0" destOrd="0" presId="urn:microsoft.com/office/officeart/2005/8/layout/process4"/>
    <dgm:cxn modelId="{F13F5250-17FC-4A93-A7C1-F8FD40C841C8}" type="presOf" srcId="{125EC20E-A7D0-4AFC-8286-3DE2B482CFBE}" destId="{8437ED40-966A-47C0-974A-1777E3C43B74}" srcOrd="0" destOrd="0" presId="urn:microsoft.com/office/officeart/2005/8/layout/process4"/>
    <dgm:cxn modelId="{93BCDEB1-1BDD-422F-8F79-997BF4A97521}" srcId="{74EF1CA5-8A1A-4D17-BFF5-988F53D59A86}" destId="{EED7D61B-77F5-471C-B040-F71EEC6E84C5}" srcOrd="2" destOrd="0" parTransId="{B775FD8C-320C-4197-9B09-91D44FFD0568}" sibTransId="{F0689290-FE59-4B2E-B6E6-4FEC9ACFA1BA}"/>
    <dgm:cxn modelId="{4608D8D6-D1B9-4186-8D45-558CE5C134A8}" type="presOf" srcId="{A2C66E60-DA59-4A87-B5AE-EE840D94C548}" destId="{0143E65C-6E40-4D8A-9E6B-4FA509A92A5F}" srcOrd="0" destOrd="0" presId="urn:microsoft.com/office/officeart/2005/8/layout/process4"/>
    <dgm:cxn modelId="{42BE8C09-9FBC-4DA4-9386-5C43A19CCEFF}" type="presOf" srcId="{74EF1CA5-8A1A-4D17-BFF5-988F53D59A86}" destId="{CC8FDE67-D093-4B59-B603-F0BB0E3A08DA}" srcOrd="1" destOrd="0" presId="urn:microsoft.com/office/officeart/2005/8/layout/process4"/>
    <dgm:cxn modelId="{0718168A-65A0-4083-84A0-6A7F48938322}" type="presOf" srcId="{D53B5AEA-8637-441B-B245-A0115C43D7E1}" destId="{335DFF1F-9748-4B6A-A019-498DC8205599}" srcOrd="0" destOrd="0" presId="urn:microsoft.com/office/officeart/2005/8/layout/process4"/>
    <dgm:cxn modelId="{1767827F-38A5-4F99-A0EF-1B218F6AB3DE}" srcId="{74EF1CA5-8A1A-4D17-BFF5-988F53D59A86}" destId="{DEA8B9DB-6C59-46DD-BD8F-5FC7DC557A12}" srcOrd="3" destOrd="0" parTransId="{6BB8F9FE-3CBF-4704-8A3C-04831E46B08A}" sibTransId="{8780F0DC-7969-49D8-8EBA-C174AAB74EEC}"/>
    <dgm:cxn modelId="{24117F3C-86E6-4D00-A36F-309A1651B089}" type="presOf" srcId="{74EF1CA5-8A1A-4D17-BFF5-988F53D59A86}" destId="{2FCE333F-EA74-4326-B228-D481F2624CB5}" srcOrd="0" destOrd="0" presId="urn:microsoft.com/office/officeart/2005/8/layout/process4"/>
    <dgm:cxn modelId="{547F5742-436D-49BB-A77D-753644021189}" srcId="{74EF1CA5-8A1A-4D17-BFF5-988F53D59A86}" destId="{A2C66E60-DA59-4A87-B5AE-EE840D94C548}" srcOrd="1" destOrd="0" parTransId="{0B8DF559-BEE1-4A67-B95A-3D79A7ED0BF9}" sibTransId="{4AC03B25-86B9-4022-8451-CB66E041E98B}"/>
    <dgm:cxn modelId="{3AC1C23B-C428-4B0B-A63E-ACCC5DB55840}" type="presOf" srcId="{DEA8B9DB-6C59-46DD-BD8F-5FC7DC557A12}" destId="{C0398814-F5A7-43D0-8D3E-E303772126CB}" srcOrd="0" destOrd="0" presId="urn:microsoft.com/office/officeart/2005/8/layout/process4"/>
    <dgm:cxn modelId="{9963E74D-BC5C-41AA-8691-7DAC17ABFB8A}" type="presParOf" srcId="{8437ED40-966A-47C0-974A-1777E3C43B74}" destId="{492E9BF5-C85A-48A0-98CB-B1E1B2E1579D}" srcOrd="0" destOrd="0" presId="urn:microsoft.com/office/officeart/2005/8/layout/process4"/>
    <dgm:cxn modelId="{B70556D1-6F44-4008-9B50-E2EA128B9D42}" type="presParOf" srcId="{492E9BF5-C85A-48A0-98CB-B1E1B2E1579D}" destId="{2FCE333F-EA74-4326-B228-D481F2624CB5}" srcOrd="0" destOrd="0" presId="urn:microsoft.com/office/officeart/2005/8/layout/process4"/>
    <dgm:cxn modelId="{18C7128F-A0C5-4018-AD7D-69F7F6E0A0E9}" type="presParOf" srcId="{492E9BF5-C85A-48A0-98CB-B1E1B2E1579D}" destId="{CC8FDE67-D093-4B59-B603-F0BB0E3A08DA}" srcOrd="1" destOrd="0" presId="urn:microsoft.com/office/officeart/2005/8/layout/process4"/>
    <dgm:cxn modelId="{C42320E2-438D-431F-9DDE-1E4D41F47EF5}" type="presParOf" srcId="{492E9BF5-C85A-48A0-98CB-B1E1B2E1579D}" destId="{B300D5B5-756C-4229-951E-54D5C4B65B5B}" srcOrd="2" destOrd="0" presId="urn:microsoft.com/office/officeart/2005/8/layout/process4"/>
    <dgm:cxn modelId="{A3423F4F-1218-4988-B56C-86AE5C1C0739}" type="presParOf" srcId="{B300D5B5-756C-4229-951E-54D5C4B65B5B}" destId="{335DFF1F-9748-4B6A-A019-498DC8205599}" srcOrd="0" destOrd="0" presId="urn:microsoft.com/office/officeart/2005/8/layout/process4"/>
    <dgm:cxn modelId="{3C5B098F-A133-491C-BDF9-ED8B0954E3FD}" type="presParOf" srcId="{B300D5B5-756C-4229-951E-54D5C4B65B5B}" destId="{0143E65C-6E40-4D8A-9E6B-4FA509A92A5F}" srcOrd="1" destOrd="0" presId="urn:microsoft.com/office/officeart/2005/8/layout/process4"/>
    <dgm:cxn modelId="{4F953069-48BA-4876-8C52-15495AD47992}" type="presParOf" srcId="{B300D5B5-756C-4229-951E-54D5C4B65B5B}" destId="{D91FB24F-A1EA-4267-97D8-C9EE3E30FEF2}" srcOrd="2" destOrd="0" presId="urn:microsoft.com/office/officeart/2005/8/layout/process4"/>
    <dgm:cxn modelId="{01605AC9-F00E-43DD-9DD3-F873F6EB803C}" type="presParOf" srcId="{B300D5B5-756C-4229-951E-54D5C4B65B5B}" destId="{C0398814-F5A7-43D0-8D3E-E303772126CB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B5CF30-AF3E-480E-8086-9683CDC5F82A}" type="doc">
      <dgm:prSet loTypeId="urn:microsoft.com/office/officeart/2008/layout/VerticalCurvedLis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752ADD5-DF7F-4ACF-B28D-4A29592AB0A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kk-KZ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Детей   с  аутизмом </a:t>
          </a:r>
          <a:endParaRPr lang="ru-RU" sz="28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B5CCA6-0872-4185-AD86-0E87F3C0D267}" type="parTrans" cxnId="{43DA5DEB-8354-4C9A-86CC-87E618C8652D}">
      <dgm:prSet/>
      <dgm:spPr/>
      <dgm:t>
        <a:bodyPr/>
        <a:lstStyle/>
        <a:p>
          <a:endParaRPr lang="ru-RU"/>
        </a:p>
      </dgm:t>
    </dgm:pt>
    <dgm:pt modelId="{A266D13C-797F-4DDE-A507-081AEAE97574}" type="sibTrans" cxnId="{43DA5DEB-8354-4C9A-86CC-87E618C8652D}">
      <dgm:prSet/>
      <dgm:spPr/>
      <dgm:t>
        <a:bodyPr/>
        <a:lstStyle/>
        <a:p>
          <a:endParaRPr lang="ru-RU"/>
        </a:p>
      </dgm:t>
    </dgm:pt>
    <dgm:pt modelId="{44AA3DA3-9DA3-4E39-B502-0A3B2482FD79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Детей  с  нарушением  интеллекта </a:t>
          </a:r>
          <a:endParaRPr lang="ru-RU" sz="28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CA69C9D-8645-4580-B4CD-A1715108F9EA}" type="parTrans" cxnId="{6795709B-F971-4496-9C4D-BFE843F5438D}">
      <dgm:prSet/>
      <dgm:spPr/>
      <dgm:t>
        <a:bodyPr/>
        <a:lstStyle/>
        <a:p>
          <a:endParaRPr lang="ru-RU"/>
        </a:p>
      </dgm:t>
    </dgm:pt>
    <dgm:pt modelId="{FFF69043-A318-4A1D-8F5D-C9E2769E68B3}" type="sibTrans" cxnId="{6795709B-F971-4496-9C4D-BFE843F5438D}">
      <dgm:prSet/>
      <dgm:spPr/>
      <dgm:t>
        <a:bodyPr/>
        <a:lstStyle/>
        <a:p>
          <a:endParaRPr lang="ru-RU"/>
        </a:p>
      </dgm:t>
    </dgm:pt>
    <dgm:pt modelId="{53EB4A0E-AD39-4872-93BC-127A3A3E018B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accent6"/>
        </a:solidFill>
      </dgm:spPr>
      <dgm:t>
        <a:bodyPr/>
        <a:lstStyle/>
        <a:p>
          <a:r>
            <a:rPr lang="kk-KZ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Детей с нарушением слуха, зрения, недоразвитостью речи </a:t>
          </a:r>
          <a:endParaRPr lang="ru-RU" sz="28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863AC44-EE0A-4F5A-9A0A-1DE91A25D0F4}" type="parTrans" cxnId="{7143226C-6150-4A72-AA73-05DA16A14F85}">
      <dgm:prSet/>
      <dgm:spPr/>
      <dgm:t>
        <a:bodyPr/>
        <a:lstStyle/>
        <a:p>
          <a:endParaRPr lang="ru-RU"/>
        </a:p>
      </dgm:t>
    </dgm:pt>
    <dgm:pt modelId="{B4A408C9-58ED-469F-BC6E-1E4D597520D5}" type="sibTrans" cxnId="{7143226C-6150-4A72-AA73-05DA16A14F85}">
      <dgm:prSet/>
      <dgm:spPr/>
      <dgm:t>
        <a:bodyPr/>
        <a:lstStyle/>
        <a:p>
          <a:endParaRPr lang="ru-RU"/>
        </a:p>
      </dgm:t>
    </dgm:pt>
    <dgm:pt modelId="{AEA1A522-0F60-4CFA-950B-499519BA1F93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 Детей с нарушениями опорно-двигательного  аппарата</a:t>
          </a:r>
          <a:endParaRPr lang="ru-RU" sz="28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A969637-0A55-4046-89A7-F17D8153FD71}" type="parTrans" cxnId="{9A75A948-240C-4B67-BEF4-8936717300DE}">
      <dgm:prSet/>
      <dgm:spPr/>
      <dgm:t>
        <a:bodyPr/>
        <a:lstStyle/>
        <a:p>
          <a:endParaRPr lang="ru-RU"/>
        </a:p>
      </dgm:t>
    </dgm:pt>
    <dgm:pt modelId="{9CFC923E-F50B-4650-B761-4962B6115F65}" type="sibTrans" cxnId="{9A75A948-240C-4B67-BEF4-8936717300DE}">
      <dgm:prSet/>
      <dgm:spPr/>
      <dgm:t>
        <a:bodyPr/>
        <a:lstStyle/>
        <a:p>
          <a:endParaRPr lang="ru-RU"/>
        </a:p>
      </dgm:t>
    </dgm:pt>
    <dgm:pt modelId="{DDDCC0D3-5C3D-46A8-A2E2-E63838F24A30}">
      <dgm:prSet custT="1"/>
      <dgm:spPr>
        <a:gradFill flip="none" rotWithShape="0">
          <a:gsLst>
            <a:gs pos="0">
              <a:srgbClr val="9999FF">
                <a:shade val="30000"/>
                <a:satMod val="115000"/>
              </a:srgbClr>
            </a:gs>
            <a:gs pos="50000">
              <a:srgbClr val="9999FF">
                <a:shade val="67500"/>
                <a:satMod val="115000"/>
              </a:srgbClr>
            </a:gs>
            <a:gs pos="100000">
              <a:srgbClr val="9999FF">
                <a:shade val="100000"/>
                <a:satMod val="115000"/>
              </a:srgbClr>
            </a:gs>
          </a:gsLst>
          <a:lin ang="16200000" scaled="1"/>
          <a:tileRect/>
        </a:gradFill>
      </dgm:spPr>
      <dgm:t>
        <a:bodyPr/>
        <a:lstStyle/>
        <a:p>
          <a:r>
            <a:rPr lang="kk-KZ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Детей с диагнозом умственной отсталости</a:t>
          </a:r>
          <a:endParaRPr lang="ru-RU" sz="2800" b="1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3BEC3DE-9E0A-463F-B9F6-971B9BFBE50B}" type="parTrans" cxnId="{A47176BB-A986-442F-8E5C-58D4768F1F74}">
      <dgm:prSet/>
      <dgm:spPr/>
      <dgm:t>
        <a:bodyPr/>
        <a:lstStyle/>
        <a:p>
          <a:endParaRPr lang="ru-RU"/>
        </a:p>
      </dgm:t>
    </dgm:pt>
    <dgm:pt modelId="{AA7D7D08-FF96-4B0B-A6AF-3EE7EC3B5545}" type="sibTrans" cxnId="{A47176BB-A986-442F-8E5C-58D4768F1F74}">
      <dgm:prSet/>
      <dgm:spPr/>
      <dgm:t>
        <a:bodyPr/>
        <a:lstStyle/>
        <a:p>
          <a:endParaRPr lang="ru-RU"/>
        </a:p>
      </dgm:t>
    </dgm:pt>
    <dgm:pt modelId="{9640D08C-7ABC-4146-A3B1-C86FE33E0074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Детей – инвалидов </a:t>
          </a:r>
        </a:p>
      </dgm:t>
    </dgm:pt>
    <dgm:pt modelId="{30FB6E38-2745-45DA-99F0-0230BCB69E95}" type="parTrans" cxnId="{D41D616C-00CA-4F04-BEB4-FAEEB872500E}">
      <dgm:prSet/>
      <dgm:spPr/>
      <dgm:t>
        <a:bodyPr/>
        <a:lstStyle/>
        <a:p>
          <a:endParaRPr lang="ru-RU"/>
        </a:p>
      </dgm:t>
    </dgm:pt>
    <dgm:pt modelId="{2321C1C0-D7C4-473C-996F-9427E2F3F6C4}" type="sibTrans" cxnId="{D41D616C-00CA-4F04-BEB4-FAEEB872500E}">
      <dgm:prSet/>
      <dgm:spPr/>
      <dgm:t>
        <a:bodyPr/>
        <a:lstStyle/>
        <a:p>
          <a:endParaRPr lang="ru-RU"/>
        </a:p>
      </dgm:t>
    </dgm:pt>
    <dgm:pt modelId="{DF2A4BAC-C664-4F8E-9CB8-36BD217C177C}" type="pres">
      <dgm:prSet presAssocID="{3BB5CF30-AF3E-480E-8086-9683CDC5F82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5680C48F-CBF0-45C4-9968-1F302F0F03CE}" type="pres">
      <dgm:prSet presAssocID="{3BB5CF30-AF3E-480E-8086-9683CDC5F82A}" presName="Name1" presStyleCnt="0"/>
      <dgm:spPr/>
    </dgm:pt>
    <dgm:pt modelId="{6E214358-DB95-4985-9FD6-65389D023573}" type="pres">
      <dgm:prSet presAssocID="{3BB5CF30-AF3E-480E-8086-9683CDC5F82A}" presName="cycle" presStyleCnt="0"/>
      <dgm:spPr/>
    </dgm:pt>
    <dgm:pt modelId="{8CE07376-B95B-4575-9775-0FF6A974178B}" type="pres">
      <dgm:prSet presAssocID="{3BB5CF30-AF3E-480E-8086-9683CDC5F82A}" presName="srcNode" presStyleLbl="node1" presStyleIdx="0" presStyleCnt="6"/>
      <dgm:spPr/>
    </dgm:pt>
    <dgm:pt modelId="{AEC41D00-974E-4743-9FE8-B7582E1FFC78}" type="pres">
      <dgm:prSet presAssocID="{3BB5CF30-AF3E-480E-8086-9683CDC5F82A}" presName="conn" presStyleLbl="parChTrans1D2" presStyleIdx="0" presStyleCnt="1"/>
      <dgm:spPr/>
      <dgm:t>
        <a:bodyPr/>
        <a:lstStyle/>
        <a:p>
          <a:endParaRPr lang="ru-RU"/>
        </a:p>
      </dgm:t>
    </dgm:pt>
    <dgm:pt modelId="{89440C8E-9D1C-4376-B5BC-02418AD85F81}" type="pres">
      <dgm:prSet presAssocID="{3BB5CF30-AF3E-480E-8086-9683CDC5F82A}" presName="extraNode" presStyleLbl="node1" presStyleIdx="0" presStyleCnt="6"/>
      <dgm:spPr/>
    </dgm:pt>
    <dgm:pt modelId="{30810EB6-C40F-4AB5-9371-B3180ADE4457}" type="pres">
      <dgm:prSet presAssocID="{3BB5CF30-AF3E-480E-8086-9683CDC5F82A}" presName="dstNode" presStyleLbl="node1" presStyleIdx="0" presStyleCnt="6"/>
      <dgm:spPr/>
    </dgm:pt>
    <dgm:pt modelId="{C1F0E4BE-9657-4559-B8B3-85CC2B8B1892}" type="pres">
      <dgm:prSet presAssocID="{9640D08C-7ABC-4146-A3B1-C86FE33E0074}" presName="text_1" presStyleLbl="node1" presStyleIdx="0" presStyleCnt="6" custScaleY="1222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95B9C5-1AE2-41FB-94C9-06128FE93D54}" type="pres">
      <dgm:prSet presAssocID="{9640D08C-7ABC-4146-A3B1-C86FE33E0074}" presName="accent_1" presStyleCnt="0"/>
      <dgm:spPr/>
    </dgm:pt>
    <dgm:pt modelId="{E64C0AE7-D92A-4457-B16E-63504014E230}" type="pres">
      <dgm:prSet presAssocID="{9640D08C-7ABC-4146-A3B1-C86FE33E0074}" presName="accentRepeatNode" presStyleLbl="solidFgAcc1" presStyleIdx="0" presStyleCnt="6" custScaleX="111696" custScaleY="113132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562D79EC-F326-406D-9E3C-A858A34F7317}" type="pres">
      <dgm:prSet presAssocID="{DDDCC0D3-5C3D-46A8-A2E2-E63838F24A30}" presName="text_2" presStyleLbl="node1" presStyleIdx="1" presStyleCnt="6" custScaleY="126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ADAC9-2398-4C2B-819C-41CDA33D93E9}" type="pres">
      <dgm:prSet presAssocID="{DDDCC0D3-5C3D-46A8-A2E2-E63838F24A30}" presName="accent_2" presStyleCnt="0"/>
      <dgm:spPr/>
    </dgm:pt>
    <dgm:pt modelId="{D63F193A-2C8A-4675-888D-7C51C1E0F5CF}" type="pres">
      <dgm:prSet presAssocID="{DDDCC0D3-5C3D-46A8-A2E2-E63838F24A30}" presName="accentRepeatNode" presStyleLbl="solidFgAcc1" presStyleIdx="1" presStyleCnt="6" custScaleX="117252" custScaleY="108809"/>
      <dgm:spPr>
        <a:solidFill>
          <a:srgbClr val="9999FF"/>
        </a:solidFill>
      </dgm:spPr>
      <dgm:t>
        <a:bodyPr/>
        <a:lstStyle/>
        <a:p>
          <a:endParaRPr lang="ru-RU"/>
        </a:p>
      </dgm:t>
    </dgm:pt>
    <dgm:pt modelId="{1DCF8F2C-6AEC-4CA5-9224-F73E74FB68CA}" type="pres">
      <dgm:prSet presAssocID="{53EB4A0E-AD39-4872-93BC-127A3A3E018B}" presName="text_3" presStyleLbl="node1" presStyleIdx="2" presStyleCnt="6" custScaleX="101436" custScaleY="135678" custLinFactNeighborX="-141" custLinFactNeighborY="178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5A0C5E-137F-409A-B94E-A8EB8BEA10FC}" type="pres">
      <dgm:prSet presAssocID="{53EB4A0E-AD39-4872-93BC-127A3A3E018B}" presName="accent_3" presStyleCnt="0"/>
      <dgm:spPr/>
    </dgm:pt>
    <dgm:pt modelId="{2116E47C-FB8E-4F8C-813B-DBE99809BE0C}" type="pres">
      <dgm:prSet presAssocID="{53EB4A0E-AD39-4872-93BC-127A3A3E018B}" presName="accentRepeatNode" presStyleLbl="solidFgAcc1" presStyleIdx="2" presStyleCnt="6" custScaleX="118621" custScaleY="119020" custLinFactNeighborX="-16442" custLinFactNeighborY="9263"/>
      <dgm:spPr>
        <a:solidFill>
          <a:schemeClr val="accent6"/>
        </a:solidFill>
      </dgm:spPr>
      <dgm:t>
        <a:bodyPr/>
        <a:lstStyle/>
        <a:p>
          <a:endParaRPr lang="ru-RU"/>
        </a:p>
      </dgm:t>
    </dgm:pt>
    <dgm:pt modelId="{059B656A-282F-45D7-9200-260F10BA3452}" type="pres">
      <dgm:prSet presAssocID="{E752ADD5-DF7F-4ACF-B28D-4A29592AB0A7}" presName="text_4" presStyleLbl="node1" presStyleIdx="3" presStyleCnt="6" custScaleY="118890" custLinFactNeighborX="577" custLinFactNeighborY="238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EBA902-0802-45A1-AEBB-BACF76BA7754}" type="pres">
      <dgm:prSet presAssocID="{E752ADD5-DF7F-4ACF-B28D-4A29592AB0A7}" presName="accent_4" presStyleCnt="0"/>
      <dgm:spPr/>
    </dgm:pt>
    <dgm:pt modelId="{FE7D7F9D-48F1-4EA7-844A-588E168A7971}" type="pres">
      <dgm:prSet presAssocID="{E752ADD5-DF7F-4ACF-B28D-4A29592AB0A7}" presName="accentRepeatNode" presStyleLbl="solidFgAcc1" presStyleIdx="3" presStyleCnt="6" custScaleX="108890" custScaleY="108970" custLinFactNeighborX="-11842" custLinFactNeighborY="18533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35E0D51E-B2FB-4DF9-9393-22F1D28801BD}" type="pres">
      <dgm:prSet presAssocID="{44AA3DA3-9DA3-4E39-B502-0A3B2482FD79}" presName="text_5" presStyleLbl="node1" presStyleIdx="4" presStyleCnt="6" custScaleY="135722" custLinFactNeighborX="567" custLinFactNeighborY="208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C81818-2E26-44B0-B12B-0CB3B8B833B0}" type="pres">
      <dgm:prSet presAssocID="{44AA3DA3-9DA3-4E39-B502-0A3B2482FD79}" presName="accent_5" presStyleCnt="0"/>
      <dgm:spPr/>
    </dgm:pt>
    <dgm:pt modelId="{91839B99-8A07-4FFF-82AD-109E22411560}" type="pres">
      <dgm:prSet presAssocID="{44AA3DA3-9DA3-4E39-B502-0A3B2482FD79}" presName="accentRepeatNode" presStyleLbl="solidFgAcc1" presStyleIdx="4" presStyleCnt="6" custScaleX="109411" custScaleY="111672" custLinFactNeighborX="-1355" custLinFactNeighborY="13262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2C793A82-9290-485D-9E18-74FE2BB8CCB9}" type="pres">
      <dgm:prSet presAssocID="{AEA1A522-0F60-4CFA-950B-499519BA1F93}" presName="text_6" presStyleLbl="node1" presStyleIdx="5" presStyleCnt="6" custScaleY="143175" custLinFactNeighborX="-1432" custLinFactNeighborY="348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9B7E90-DD07-4DC3-B19E-6B3672BD2743}" type="pres">
      <dgm:prSet presAssocID="{AEA1A522-0F60-4CFA-950B-499519BA1F93}" presName="accent_6" presStyleCnt="0"/>
      <dgm:spPr/>
    </dgm:pt>
    <dgm:pt modelId="{CA2A6203-4F16-41B1-9D8E-FBEE33A3D2B9}" type="pres">
      <dgm:prSet presAssocID="{AEA1A522-0F60-4CFA-950B-499519BA1F93}" presName="accentRepeatNode" presStyleLbl="solidFgAcc1" presStyleIdx="5" presStyleCnt="6" custScaleX="120393" custScaleY="118350" custLinFactY="48822" custLinFactNeighborX="-51680" custLinFactNeighborY="100000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</dgm:ptLst>
  <dgm:cxnLst>
    <dgm:cxn modelId="{7CC791A5-0F08-453C-BB2A-B571986641FB}" type="presOf" srcId="{DDDCC0D3-5C3D-46A8-A2E2-E63838F24A30}" destId="{562D79EC-F326-406D-9E3C-A858A34F7317}" srcOrd="0" destOrd="0" presId="urn:microsoft.com/office/officeart/2008/layout/VerticalCurvedList"/>
    <dgm:cxn modelId="{D7514153-7F13-4FF3-BFD4-A40333BE494A}" type="presOf" srcId="{3BB5CF30-AF3E-480E-8086-9683CDC5F82A}" destId="{DF2A4BAC-C664-4F8E-9CB8-36BD217C177C}" srcOrd="0" destOrd="0" presId="urn:microsoft.com/office/officeart/2008/layout/VerticalCurvedList"/>
    <dgm:cxn modelId="{C1715F3F-B5BF-4373-9EAD-211369084AA7}" type="presOf" srcId="{AEA1A522-0F60-4CFA-950B-499519BA1F93}" destId="{2C793A82-9290-485D-9E18-74FE2BB8CCB9}" srcOrd="0" destOrd="0" presId="urn:microsoft.com/office/officeart/2008/layout/VerticalCurvedList"/>
    <dgm:cxn modelId="{89DB53CF-011A-4684-B39E-F60E70192A27}" type="presOf" srcId="{E752ADD5-DF7F-4ACF-B28D-4A29592AB0A7}" destId="{059B656A-282F-45D7-9200-260F10BA3452}" srcOrd="0" destOrd="0" presId="urn:microsoft.com/office/officeart/2008/layout/VerticalCurvedList"/>
    <dgm:cxn modelId="{A77CB3A8-05F5-4E1D-AD0A-882053D7B321}" type="presOf" srcId="{53EB4A0E-AD39-4872-93BC-127A3A3E018B}" destId="{1DCF8F2C-6AEC-4CA5-9224-F73E74FB68CA}" srcOrd="0" destOrd="0" presId="urn:microsoft.com/office/officeart/2008/layout/VerticalCurvedList"/>
    <dgm:cxn modelId="{9A75A948-240C-4B67-BEF4-8936717300DE}" srcId="{3BB5CF30-AF3E-480E-8086-9683CDC5F82A}" destId="{AEA1A522-0F60-4CFA-950B-499519BA1F93}" srcOrd="5" destOrd="0" parTransId="{1A969637-0A55-4046-89A7-F17D8153FD71}" sibTransId="{9CFC923E-F50B-4650-B761-4962B6115F65}"/>
    <dgm:cxn modelId="{43DA5DEB-8354-4C9A-86CC-87E618C8652D}" srcId="{3BB5CF30-AF3E-480E-8086-9683CDC5F82A}" destId="{E752ADD5-DF7F-4ACF-B28D-4A29592AB0A7}" srcOrd="3" destOrd="0" parTransId="{A4B5CCA6-0872-4185-AD86-0E87F3C0D267}" sibTransId="{A266D13C-797F-4DDE-A507-081AEAE97574}"/>
    <dgm:cxn modelId="{7143226C-6150-4A72-AA73-05DA16A14F85}" srcId="{3BB5CF30-AF3E-480E-8086-9683CDC5F82A}" destId="{53EB4A0E-AD39-4872-93BC-127A3A3E018B}" srcOrd="2" destOrd="0" parTransId="{D863AC44-EE0A-4F5A-9A0A-1DE91A25D0F4}" sibTransId="{B4A408C9-58ED-469F-BC6E-1E4D597520D5}"/>
    <dgm:cxn modelId="{A47176BB-A986-442F-8E5C-58D4768F1F74}" srcId="{3BB5CF30-AF3E-480E-8086-9683CDC5F82A}" destId="{DDDCC0D3-5C3D-46A8-A2E2-E63838F24A30}" srcOrd="1" destOrd="0" parTransId="{23BEC3DE-9E0A-463F-B9F6-971B9BFBE50B}" sibTransId="{AA7D7D08-FF96-4B0B-A6AF-3EE7EC3B5545}"/>
    <dgm:cxn modelId="{E10222AF-B4DF-4A7E-94CB-69C0FCF2C625}" type="presOf" srcId="{9640D08C-7ABC-4146-A3B1-C86FE33E0074}" destId="{C1F0E4BE-9657-4559-B8B3-85CC2B8B1892}" srcOrd="0" destOrd="0" presId="urn:microsoft.com/office/officeart/2008/layout/VerticalCurvedList"/>
    <dgm:cxn modelId="{D41D616C-00CA-4F04-BEB4-FAEEB872500E}" srcId="{3BB5CF30-AF3E-480E-8086-9683CDC5F82A}" destId="{9640D08C-7ABC-4146-A3B1-C86FE33E0074}" srcOrd="0" destOrd="0" parTransId="{30FB6E38-2745-45DA-99F0-0230BCB69E95}" sibTransId="{2321C1C0-D7C4-473C-996F-9427E2F3F6C4}"/>
    <dgm:cxn modelId="{6795709B-F971-4496-9C4D-BFE843F5438D}" srcId="{3BB5CF30-AF3E-480E-8086-9683CDC5F82A}" destId="{44AA3DA3-9DA3-4E39-B502-0A3B2482FD79}" srcOrd="4" destOrd="0" parTransId="{3CA69C9D-8645-4580-B4CD-A1715108F9EA}" sibTransId="{FFF69043-A318-4A1D-8F5D-C9E2769E68B3}"/>
    <dgm:cxn modelId="{73242819-47C0-46C6-B166-52571A797533}" type="presOf" srcId="{44AA3DA3-9DA3-4E39-B502-0A3B2482FD79}" destId="{35E0D51E-B2FB-4DF9-9393-22F1D28801BD}" srcOrd="0" destOrd="0" presId="urn:microsoft.com/office/officeart/2008/layout/VerticalCurvedList"/>
    <dgm:cxn modelId="{A7BB94B2-9036-4523-8581-6D1E21BD9A2A}" type="presOf" srcId="{2321C1C0-D7C4-473C-996F-9427E2F3F6C4}" destId="{AEC41D00-974E-4743-9FE8-B7582E1FFC78}" srcOrd="0" destOrd="0" presId="urn:microsoft.com/office/officeart/2008/layout/VerticalCurvedList"/>
    <dgm:cxn modelId="{5A102087-0533-4FB7-BA4A-A5059F42DE65}" type="presParOf" srcId="{DF2A4BAC-C664-4F8E-9CB8-36BD217C177C}" destId="{5680C48F-CBF0-45C4-9968-1F302F0F03CE}" srcOrd="0" destOrd="0" presId="urn:microsoft.com/office/officeart/2008/layout/VerticalCurvedList"/>
    <dgm:cxn modelId="{40B17C4C-8B2B-48B3-AFA3-4AAD193B726A}" type="presParOf" srcId="{5680C48F-CBF0-45C4-9968-1F302F0F03CE}" destId="{6E214358-DB95-4985-9FD6-65389D023573}" srcOrd="0" destOrd="0" presId="urn:microsoft.com/office/officeart/2008/layout/VerticalCurvedList"/>
    <dgm:cxn modelId="{AD3F834F-3CAB-4D3F-9FD3-2F9B2605E169}" type="presParOf" srcId="{6E214358-DB95-4985-9FD6-65389D023573}" destId="{8CE07376-B95B-4575-9775-0FF6A974178B}" srcOrd="0" destOrd="0" presId="urn:microsoft.com/office/officeart/2008/layout/VerticalCurvedList"/>
    <dgm:cxn modelId="{CDD81419-462B-4E0C-AEDD-637145067CDB}" type="presParOf" srcId="{6E214358-DB95-4985-9FD6-65389D023573}" destId="{AEC41D00-974E-4743-9FE8-B7582E1FFC78}" srcOrd="1" destOrd="0" presId="urn:microsoft.com/office/officeart/2008/layout/VerticalCurvedList"/>
    <dgm:cxn modelId="{8E7409A1-AC73-4DEB-BAA8-408A50A52F3C}" type="presParOf" srcId="{6E214358-DB95-4985-9FD6-65389D023573}" destId="{89440C8E-9D1C-4376-B5BC-02418AD85F81}" srcOrd="2" destOrd="0" presId="urn:microsoft.com/office/officeart/2008/layout/VerticalCurvedList"/>
    <dgm:cxn modelId="{AA711CC5-7BB9-4826-8F67-6AA680B86B7C}" type="presParOf" srcId="{6E214358-DB95-4985-9FD6-65389D023573}" destId="{30810EB6-C40F-4AB5-9371-B3180ADE4457}" srcOrd="3" destOrd="0" presId="urn:microsoft.com/office/officeart/2008/layout/VerticalCurvedList"/>
    <dgm:cxn modelId="{D415AC27-7D14-4795-AF48-1799C82541CC}" type="presParOf" srcId="{5680C48F-CBF0-45C4-9968-1F302F0F03CE}" destId="{C1F0E4BE-9657-4559-B8B3-85CC2B8B1892}" srcOrd="1" destOrd="0" presId="urn:microsoft.com/office/officeart/2008/layout/VerticalCurvedList"/>
    <dgm:cxn modelId="{202F7264-E9C0-40AF-91E1-3572B5E299F2}" type="presParOf" srcId="{5680C48F-CBF0-45C4-9968-1F302F0F03CE}" destId="{3095B9C5-1AE2-41FB-94C9-06128FE93D54}" srcOrd="2" destOrd="0" presId="urn:microsoft.com/office/officeart/2008/layout/VerticalCurvedList"/>
    <dgm:cxn modelId="{9B9D32E1-9E0D-49F3-9CF1-DED3480A0BE5}" type="presParOf" srcId="{3095B9C5-1AE2-41FB-94C9-06128FE93D54}" destId="{E64C0AE7-D92A-4457-B16E-63504014E230}" srcOrd="0" destOrd="0" presId="urn:microsoft.com/office/officeart/2008/layout/VerticalCurvedList"/>
    <dgm:cxn modelId="{867BEBC4-B605-4F7B-BD9F-8C496ED4BFD3}" type="presParOf" srcId="{5680C48F-CBF0-45C4-9968-1F302F0F03CE}" destId="{562D79EC-F326-406D-9E3C-A858A34F7317}" srcOrd="3" destOrd="0" presId="urn:microsoft.com/office/officeart/2008/layout/VerticalCurvedList"/>
    <dgm:cxn modelId="{06A5D34E-902A-4DF4-A784-13C64ED047A4}" type="presParOf" srcId="{5680C48F-CBF0-45C4-9968-1F302F0F03CE}" destId="{1FBADAC9-2398-4C2B-819C-41CDA33D93E9}" srcOrd="4" destOrd="0" presId="urn:microsoft.com/office/officeart/2008/layout/VerticalCurvedList"/>
    <dgm:cxn modelId="{2497A9E8-EB6E-46BC-B7DB-9A3A9600506D}" type="presParOf" srcId="{1FBADAC9-2398-4C2B-819C-41CDA33D93E9}" destId="{D63F193A-2C8A-4675-888D-7C51C1E0F5CF}" srcOrd="0" destOrd="0" presId="urn:microsoft.com/office/officeart/2008/layout/VerticalCurvedList"/>
    <dgm:cxn modelId="{0F7EB0CF-C233-415C-8188-E746D7CB42C2}" type="presParOf" srcId="{5680C48F-CBF0-45C4-9968-1F302F0F03CE}" destId="{1DCF8F2C-6AEC-4CA5-9224-F73E74FB68CA}" srcOrd="5" destOrd="0" presId="urn:microsoft.com/office/officeart/2008/layout/VerticalCurvedList"/>
    <dgm:cxn modelId="{5F259030-0DD2-4C5C-8FF5-D364C1D4E9F1}" type="presParOf" srcId="{5680C48F-CBF0-45C4-9968-1F302F0F03CE}" destId="{C25A0C5E-137F-409A-B94E-A8EB8BEA10FC}" srcOrd="6" destOrd="0" presId="urn:microsoft.com/office/officeart/2008/layout/VerticalCurvedList"/>
    <dgm:cxn modelId="{50E3F310-D4BA-43FA-AB2E-651C33133AE2}" type="presParOf" srcId="{C25A0C5E-137F-409A-B94E-A8EB8BEA10FC}" destId="{2116E47C-FB8E-4F8C-813B-DBE99809BE0C}" srcOrd="0" destOrd="0" presId="urn:microsoft.com/office/officeart/2008/layout/VerticalCurvedList"/>
    <dgm:cxn modelId="{C6D27BB9-E6A3-4752-925C-CEB9C5991882}" type="presParOf" srcId="{5680C48F-CBF0-45C4-9968-1F302F0F03CE}" destId="{059B656A-282F-45D7-9200-260F10BA3452}" srcOrd="7" destOrd="0" presId="urn:microsoft.com/office/officeart/2008/layout/VerticalCurvedList"/>
    <dgm:cxn modelId="{7378298B-45A5-4398-850D-C54FCC412ED5}" type="presParOf" srcId="{5680C48F-CBF0-45C4-9968-1F302F0F03CE}" destId="{F8EBA902-0802-45A1-AEBB-BACF76BA7754}" srcOrd="8" destOrd="0" presId="urn:microsoft.com/office/officeart/2008/layout/VerticalCurvedList"/>
    <dgm:cxn modelId="{E4609F29-A3CB-4FCD-A14E-3D2A41C10CAA}" type="presParOf" srcId="{F8EBA902-0802-45A1-AEBB-BACF76BA7754}" destId="{FE7D7F9D-48F1-4EA7-844A-588E168A7971}" srcOrd="0" destOrd="0" presId="urn:microsoft.com/office/officeart/2008/layout/VerticalCurvedList"/>
    <dgm:cxn modelId="{EB4FF15B-E2CD-4B20-86DE-23C667061967}" type="presParOf" srcId="{5680C48F-CBF0-45C4-9968-1F302F0F03CE}" destId="{35E0D51E-B2FB-4DF9-9393-22F1D28801BD}" srcOrd="9" destOrd="0" presId="urn:microsoft.com/office/officeart/2008/layout/VerticalCurvedList"/>
    <dgm:cxn modelId="{FEC90A02-30C5-4AB7-8B76-33CF1137E2D8}" type="presParOf" srcId="{5680C48F-CBF0-45C4-9968-1F302F0F03CE}" destId="{EBC81818-2E26-44B0-B12B-0CB3B8B833B0}" srcOrd="10" destOrd="0" presId="urn:microsoft.com/office/officeart/2008/layout/VerticalCurvedList"/>
    <dgm:cxn modelId="{F9400D29-B247-4DD1-B8C9-FD568760F311}" type="presParOf" srcId="{EBC81818-2E26-44B0-B12B-0CB3B8B833B0}" destId="{91839B99-8A07-4FFF-82AD-109E22411560}" srcOrd="0" destOrd="0" presId="urn:microsoft.com/office/officeart/2008/layout/VerticalCurvedList"/>
    <dgm:cxn modelId="{821BA4D7-CA2E-4EEB-8E07-A6AE4BA477D4}" type="presParOf" srcId="{5680C48F-CBF0-45C4-9968-1F302F0F03CE}" destId="{2C793A82-9290-485D-9E18-74FE2BB8CCB9}" srcOrd="11" destOrd="0" presId="urn:microsoft.com/office/officeart/2008/layout/VerticalCurvedList"/>
    <dgm:cxn modelId="{33B28506-2296-4339-B0DC-5A8EC023155F}" type="presParOf" srcId="{5680C48F-CBF0-45C4-9968-1F302F0F03CE}" destId="{0A9B7E90-DD07-4DC3-B19E-6B3672BD2743}" srcOrd="12" destOrd="0" presId="urn:microsoft.com/office/officeart/2008/layout/VerticalCurvedList"/>
    <dgm:cxn modelId="{3A38BB64-97D0-4E19-BCCA-348BD4808AF7}" type="presParOf" srcId="{0A9B7E90-DD07-4DC3-B19E-6B3672BD2743}" destId="{CA2A6203-4F16-41B1-9D8E-FBEE33A3D2B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10CECF-3A7E-424F-8F4E-66B433C9581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38F4E2-61F8-4A58-9315-478E25B5E439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Охрана прав и защиты законных интересов</a:t>
          </a:r>
          <a:r>
            <a:rPr lang="en-US" sz="2400" b="1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1" dirty="0" smtClean="0">
              <a:latin typeface="Arial" pitchFamily="34" charset="0"/>
              <a:cs typeface="Arial" pitchFamily="34" charset="0"/>
            </a:rPr>
            <a:t> дете</a:t>
          </a:r>
          <a:r>
            <a:rPr lang="ru-RU" sz="2400" b="1" dirty="0" smtClean="0"/>
            <a:t>й с ограниченными возможностями развития</a:t>
          </a:r>
          <a:endParaRPr lang="ru-RU" sz="2400" b="1" dirty="0"/>
        </a:p>
      </dgm:t>
    </dgm:pt>
    <dgm:pt modelId="{29B27A9A-0144-4B2E-BE57-B0605A04E3CA}" type="parTrans" cxnId="{40AD5703-0482-4858-AC49-FD997EC72642}">
      <dgm:prSet/>
      <dgm:spPr/>
      <dgm:t>
        <a:bodyPr/>
        <a:lstStyle/>
        <a:p>
          <a:endParaRPr lang="ru-RU"/>
        </a:p>
      </dgm:t>
    </dgm:pt>
    <dgm:pt modelId="{C96B4154-6884-4B50-BAE0-FEF295E27373}" type="sibTrans" cxnId="{40AD5703-0482-4858-AC49-FD997EC72642}">
      <dgm:prSet/>
      <dgm:spPr/>
      <dgm:t>
        <a:bodyPr/>
        <a:lstStyle/>
        <a:p>
          <a:endParaRPr lang="ru-RU"/>
        </a:p>
      </dgm:t>
    </dgm:pt>
    <dgm:pt modelId="{6CBF78F4-6BA3-426F-8F5A-C0E4129F4321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Достижения международных стандартов в области качества жизни, социальной защиты</a:t>
          </a:r>
          <a:endParaRPr lang="ru-RU" sz="2400" b="1" dirty="0">
            <a:latin typeface="Arial" pitchFamily="34" charset="0"/>
            <a:cs typeface="Arial" pitchFamily="34" charset="0"/>
          </a:endParaRPr>
        </a:p>
      </dgm:t>
    </dgm:pt>
    <dgm:pt modelId="{C24A9212-73C8-477A-9AB6-94094964C8FD}" type="parTrans" cxnId="{B36B441C-4B72-4CB7-868A-44F1CAD06AE4}">
      <dgm:prSet/>
      <dgm:spPr/>
      <dgm:t>
        <a:bodyPr/>
        <a:lstStyle/>
        <a:p>
          <a:endParaRPr lang="ru-RU"/>
        </a:p>
      </dgm:t>
    </dgm:pt>
    <dgm:pt modelId="{8750D254-DA2E-450E-BDBF-D7E5CE4DC7BD}" type="sibTrans" cxnId="{B36B441C-4B72-4CB7-868A-44F1CAD06AE4}">
      <dgm:prSet/>
      <dgm:spPr/>
      <dgm:t>
        <a:bodyPr/>
        <a:lstStyle/>
        <a:p>
          <a:endParaRPr lang="ru-RU"/>
        </a:p>
      </dgm:t>
    </dgm:pt>
    <dgm:pt modelId="{094AF18E-9432-46C1-9924-969A484FD4F5}" type="pres">
      <dgm:prSet presAssocID="{5110CECF-3A7E-424F-8F4E-66B433C9581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8288D4-9CC6-466A-8F58-868737BC3EE9}" type="pres">
      <dgm:prSet presAssocID="{1538F4E2-61F8-4A58-9315-478E25B5E43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5B84C8-DEDD-41D9-B3A2-A7705ACEDF59}" type="pres">
      <dgm:prSet presAssocID="{C96B4154-6884-4B50-BAE0-FEF295E27373}" presName="spacer" presStyleCnt="0"/>
      <dgm:spPr/>
    </dgm:pt>
    <dgm:pt modelId="{8C04F349-FC38-4427-B751-D0107D50854D}" type="pres">
      <dgm:prSet presAssocID="{6CBF78F4-6BA3-426F-8F5A-C0E4129F432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6B441C-4B72-4CB7-868A-44F1CAD06AE4}" srcId="{5110CECF-3A7E-424F-8F4E-66B433C9581A}" destId="{6CBF78F4-6BA3-426F-8F5A-C0E4129F4321}" srcOrd="1" destOrd="0" parTransId="{C24A9212-73C8-477A-9AB6-94094964C8FD}" sibTransId="{8750D254-DA2E-450E-BDBF-D7E5CE4DC7BD}"/>
    <dgm:cxn modelId="{CE393D22-FDB1-4FDA-B0EE-1F82B8762828}" type="presOf" srcId="{5110CECF-3A7E-424F-8F4E-66B433C9581A}" destId="{094AF18E-9432-46C1-9924-969A484FD4F5}" srcOrd="0" destOrd="0" presId="urn:microsoft.com/office/officeart/2005/8/layout/vList2"/>
    <dgm:cxn modelId="{40AD5703-0482-4858-AC49-FD997EC72642}" srcId="{5110CECF-3A7E-424F-8F4E-66B433C9581A}" destId="{1538F4E2-61F8-4A58-9315-478E25B5E439}" srcOrd="0" destOrd="0" parTransId="{29B27A9A-0144-4B2E-BE57-B0605A04E3CA}" sibTransId="{C96B4154-6884-4B50-BAE0-FEF295E27373}"/>
    <dgm:cxn modelId="{B5F300E4-D329-497B-8E81-C32AF6647630}" type="presOf" srcId="{1538F4E2-61F8-4A58-9315-478E25B5E439}" destId="{988288D4-9CC6-466A-8F58-868737BC3EE9}" srcOrd="0" destOrd="0" presId="urn:microsoft.com/office/officeart/2005/8/layout/vList2"/>
    <dgm:cxn modelId="{1FBD762A-E69A-49A3-A8D5-58BFF6901ADB}" type="presOf" srcId="{6CBF78F4-6BA3-426F-8F5A-C0E4129F4321}" destId="{8C04F349-FC38-4427-B751-D0107D50854D}" srcOrd="0" destOrd="0" presId="urn:microsoft.com/office/officeart/2005/8/layout/vList2"/>
    <dgm:cxn modelId="{96321B89-6DAB-4E7C-9B37-16C0032D48D5}" type="presParOf" srcId="{094AF18E-9432-46C1-9924-969A484FD4F5}" destId="{988288D4-9CC6-466A-8F58-868737BC3EE9}" srcOrd="0" destOrd="0" presId="urn:microsoft.com/office/officeart/2005/8/layout/vList2"/>
    <dgm:cxn modelId="{39054C17-72A8-44DD-A974-11382ECE75B1}" type="presParOf" srcId="{094AF18E-9432-46C1-9924-969A484FD4F5}" destId="{6F5B84C8-DEDD-41D9-B3A2-A7705ACEDF59}" srcOrd="1" destOrd="0" presId="urn:microsoft.com/office/officeart/2005/8/layout/vList2"/>
    <dgm:cxn modelId="{1EE08F79-D639-49FC-96AD-A72F82DFA7E3}" type="presParOf" srcId="{094AF18E-9432-46C1-9924-969A484FD4F5}" destId="{8C04F349-FC38-4427-B751-D0107D50854D}" srcOrd="2" destOrd="0" presId="urn:microsoft.com/office/officeart/2005/8/layout/vList2"/>
  </dgm:cxnLst>
  <dgm:bg>
    <a:solidFill>
      <a:schemeClr val="accent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8AD6862-9E92-4C31-B710-62B3CC7ADB19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A033B5-F3A4-4F7F-B99F-5829B43DE729}">
      <dgm:prSet custT="1"/>
      <dgm:spPr>
        <a:solidFill>
          <a:schemeClr val="accent5">
            <a:alpha val="90000"/>
          </a:schemeClr>
        </a:solidFill>
      </dgm:spPr>
      <dgm:t>
        <a:bodyPr/>
        <a:lstStyle/>
        <a:p>
          <a:pPr rtl="0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Свыше 150 тыс.детей с ОВР</a:t>
          </a:r>
        </a:p>
        <a:p>
          <a:pPr rtl="0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 (из них 48 тыс. дети-дошкольники)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75EA4CAA-B615-43C4-84C5-5B3A013135C3}" type="parTrans" cxnId="{4FD129C5-4EFC-49D7-93DC-E4FBFF411962}">
      <dgm:prSet/>
      <dgm:spPr/>
      <dgm:t>
        <a:bodyPr/>
        <a:lstStyle/>
        <a:p>
          <a:endParaRPr lang="ru-RU"/>
        </a:p>
      </dgm:t>
    </dgm:pt>
    <dgm:pt modelId="{A5282791-F811-4F88-9DA6-DC4B962B4A05}" type="sibTrans" cxnId="{4FD129C5-4EFC-49D7-93DC-E4FBFF411962}">
      <dgm:prSet/>
      <dgm:spPr/>
      <dgm:t>
        <a:bodyPr/>
        <a:lstStyle/>
        <a:p>
          <a:endParaRPr lang="ru-RU"/>
        </a:p>
      </dgm:t>
    </dgm:pt>
    <dgm:pt modelId="{07FC7917-E2DA-48CC-939E-B41590DFCA66}">
      <dgm:prSet custT="1"/>
      <dgm:spPr>
        <a:solidFill>
          <a:schemeClr val="accent5">
            <a:alpha val="90000"/>
          </a:schemeClr>
        </a:solidFill>
      </dgm:spPr>
      <dgm:t>
        <a:bodyPr/>
        <a:lstStyle/>
        <a:p>
          <a:pPr rtl="0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Свыше 9 тыс. посещают специальные дошкольные организации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D4E97286-3541-4F7D-9B9E-2616783598A5}" type="parTrans" cxnId="{AE2B1D0F-417D-4193-B1AB-1B46CA08AF55}">
      <dgm:prSet/>
      <dgm:spPr/>
      <dgm:t>
        <a:bodyPr/>
        <a:lstStyle/>
        <a:p>
          <a:endParaRPr lang="ru-RU"/>
        </a:p>
      </dgm:t>
    </dgm:pt>
    <dgm:pt modelId="{A02C8A8B-A0F6-4BF0-B879-7DC1BBFA1AAF}" type="sibTrans" cxnId="{AE2B1D0F-417D-4193-B1AB-1B46CA08AF55}">
      <dgm:prSet/>
      <dgm:spPr/>
      <dgm:t>
        <a:bodyPr/>
        <a:lstStyle/>
        <a:p>
          <a:endParaRPr lang="ru-RU"/>
        </a:p>
      </dgm:t>
    </dgm:pt>
    <dgm:pt modelId="{DEAE1D65-127D-4030-890A-3A96AB286D8E}">
      <dgm:prSet custT="1"/>
      <dgm:spPr>
        <a:solidFill>
          <a:schemeClr val="accent5">
            <a:alpha val="90000"/>
          </a:schemeClr>
        </a:solidFill>
      </dgm:spPr>
      <dgm:t>
        <a:bodyPr/>
        <a:lstStyle/>
        <a:p>
          <a:pPr rtl="0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11 тыс.детей  посещают специальные группы, смешанные и кратковременного пребывания мини-центры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F37F455E-AFA0-4D52-A81F-B47027AA5A25}" type="parTrans" cxnId="{28B1D146-D85F-4DCA-AB2E-4EABA9EBAF6A}">
      <dgm:prSet/>
      <dgm:spPr/>
      <dgm:t>
        <a:bodyPr/>
        <a:lstStyle/>
        <a:p>
          <a:endParaRPr lang="ru-RU"/>
        </a:p>
      </dgm:t>
    </dgm:pt>
    <dgm:pt modelId="{9B5AF0E0-DCD5-4323-B1F5-7B16121C432C}" type="sibTrans" cxnId="{28B1D146-D85F-4DCA-AB2E-4EABA9EBAF6A}">
      <dgm:prSet/>
      <dgm:spPr/>
      <dgm:t>
        <a:bodyPr/>
        <a:lstStyle/>
        <a:p>
          <a:endParaRPr lang="ru-RU"/>
        </a:p>
      </dgm:t>
    </dgm:pt>
    <dgm:pt modelId="{851EA2FD-AD06-4FFA-94AB-056E689D0114}">
      <dgm:prSet custT="1"/>
      <dgm:spPr>
        <a:solidFill>
          <a:schemeClr val="accent5">
            <a:alpha val="90000"/>
          </a:schemeClr>
        </a:solidFill>
      </dgm:spPr>
      <dgm:t>
        <a:bodyPr/>
        <a:lstStyle/>
        <a:p>
          <a:pPr rtl="0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Около 2 тыс.детей с ОВР обучаются со здоровыми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5E5CA52D-252C-4307-9F6A-B6DAFD9409B0}" type="parTrans" cxnId="{0FB2E8DE-093A-4716-AF20-C00C3808318D}">
      <dgm:prSet/>
      <dgm:spPr/>
      <dgm:t>
        <a:bodyPr/>
        <a:lstStyle/>
        <a:p>
          <a:endParaRPr lang="ru-RU"/>
        </a:p>
      </dgm:t>
    </dgm:pt>
    <dgm:pt modelId="{89C07CC3-421E-41A1-A707-419696C6E748}" type="sibTrans" cxnId="{0FB2E8DE-093A-4716-AF20-C00C3808318D}">
      <dgm:prSet/>
      <dgm:spPr/>
      <dgm:t>
        <a:bodyPr/>
        <a:lstStyle/>
        <a:p>
          <a:endParaRPr lang="ru-RU"/>
        </a:p>
      </dgm:t>
    </dgm:pt>
    <dgm:pt modelId="{DAFCCF70-4BC7-47D2-8A3E-BF535A30E587}">
      <dgm:prSet custT="1"/>
      <dgm:spPr>
        <a:solidFill>
          <a:schemeClr val="accent5">
            <a:alpha val="9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Однако хват детей с ОВР образовательными программами составляет  всего 30%</a:t>
          </a:r>
          <a:endParaRPr lang="ru-RU" sz="1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836F7F4-F03C-442F-A977-78FC11E815EB}" type="parTrans" cxnId="{3E9E5FA0-8772-4D2D-8444-3171E6056A2F}">
      <dgm:prSet/>
      <dgm:spPr/>
      <dgm:t>
        <a:bodyPr/>
        <a:lstStyle/>
        <a:p>
          <a:endParaRPr lang="ru-RU"/>
        </a:p>
      </dgm:t>
    </dgm:pt>
    <dgm:pt modelId="{67B0DF98-FDB9-4185-80A6-EA6E38DF4289}" type="sibTrans" cxnId="{3E9E5FA0-8772-4D2D-8444-3171E6056A2F}">
      <dgm:prSet/>
      <dgm:spPr/>
      <dgm:t>
        <a:bodyPr/>
        <a:lstStyle/>
        <a:p>
          <a:endParaRPr lang="ru-RU"/>
        </a:p>
      </dgm:t>
    </dgm:pt>
    <dgm:pt modelId="{00272440-CDD3-400B-B0AC-28EECE4DB466}" type="pres">
      <dgm:prSet presAssocID="{C8AD6862-9E92-4C31-B710-62B3CC7ADB19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B0568D9C-549F-4EFC-8E93-E92D25FAB48D}" type="pres">
      <dgm:prSet presAssocID="{C8AD6862-9E92-4C31-B710-62B3CC7ADB19}" presName="pyramid" presStyleLbl="node1" presStyleIdx="0" presStyleCnt="1" custScaleX="108116"/>
      <dgm:spPr/>
    </dgm:pt>
    <dgm:pt modelId="{C57C2C8E-5160-4338-B16D-AC8BDA4855AE}" type="pres">
      <dgm:prSet presAssocID="{C8AD6862-9E92-4C31-B710-62B3CC7ADB19}" presName="theList" presStyleCnt="0"/>
      <dgm:spPr/>
    </dgm:pt>
    <dgm:pt modelId="{BBEB9379-2610-4EDD-8308-637DBEEF4D15}" type="pres">
      <dgm:prSet presAssocID="{61A033B5-F3A4-4F7F-B99F-5829B43DE729}" presName="aNode" presStyleLbl="fgAcc1" presStyleIdx="0" presStyleCnt="5" custScaleX="1256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5FDC92-0F46-4DA1-A7E5-8BD6410A6A8F}" type="pres">
      <dgm:prSet presAssocID="{61A033B5-F3A4-4F7F-B99F-5829B43DE729}" presName="aSpace" presStyleCnt="0"/>
      <dgm:spPr/>
    </dgm:pt>
    <dgm:pt modelId="{FB5B3946-45DF-4200-A055-A160EB745FC7}" type="pres">
      <dgm:prSet presAssocID="{07FC7917-E2DA-48CC-939E-B41590DFCA66}" presName="aNode" presStyleLbl="fgAcc1" presStyleIdx="1" presStyleCnt="5" custScaleX="1239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A66C53-ABFA-492A-8550-43B2FB5F8A2D}" type="pres">
      <dgm:prSet presAssocID="{07FC7917-E2DA-48CC-939E-B41590DFCA66}" presName="aSpace" presStyleCnt="0"/>
      <dgm:spPr/>
    </dgm:pt>
    <dgm:pt modelId="{BE6771EE-BEC3-4244-86B0-560B6217AD74}" type="pres">
      <dgm:prSet presAssocID="{DEAE1D65-127D-4030-890A-3A96AB286D8E}" presName="aNode" presStyleLbl="fgAcc1" presStyleIdx="2" presStyleCnt="5" custScaleX="1239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B09F64-669D-4D45-B757-8D7A4E530C27}" type="pres">
      <dgm:prSet presAssocID="{DEAE1D65-127D-4030-890A-3A96AB286D8E}" presName="aSpace" presStyleCnt="0"/>
      <dgm:spPr/>
    </dgm:pt>
    <dgm:pt modelId="{7D355956-2E84-4AD3-AB1F-A635C1919AA4}" type="pres">
      <dgm:prSet presAssocID="{851EA2FD-AD06-4FFA-94AB-056E689D0114}" presName="aNode" presStyleLbl="fgAcc1" presStyleIdx="3" presStyleCnt="5" custScaleX="1239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592134-1BE6-4ED7-9C05-7FA0B1914A1F}" type="pres">
      <dgm:prSet presAssocID="{851EA2FD-AD06-4FFA-94AB-056E689D0114}" presName="aSpace" presStyleCnt="0"/>
      <dgm:spPr/>
    </dgm:pt>
    <dgm:pt modelId="{D915A464-639C-4978-87B4-2643E69FAA5F}" type="pres">
      <dgm:prSet presAssocID="{DAFCCF70-4BC7-47D2-8A3E-BF535A30E587}" presName="aNode" presStyleLbl="fgAcc1" presStyleIdx="4" presStyleCnt="5" custScaleX="123755" custLinFactNeighborX="0" custLinFactNeighborY="341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3BB219-66B2-4A54-9CAD-68B3D35DF895}" type="pres">
      <dgm:prSet presAssocID="{DAFCCF70-4BC7-47D2-8A3E-BF535A30E587}" presName="aSpace" presStyleCnt="0"/>
      <dgm:spPr/>
    </dgm:pt>
  </dgm:ptLst>
  <dgm:cxnLst>
    <dgm:cxn modelId="{7511975F-520F-43D4-AC3F-D0F086D410C7}" type="presOf" srcId="{61A033B5-F3A4-4F7F-B99F-5829B43DE729}" destId="{BBEB9379-2610-4EDD-8308-637DBEEF4D15}" srcOrd="0" destOrd="0" presId="urn:microsoft.com/office/officeart/2005/8/layout/pyramid2"/>
    <dgm:cxn modelId="{0FB2E8DE-093A-4716-AF20-C00C3808318D}" srcId="{C8AD6862-9E92-4C31-B710-62B3CC7ADB19}" destId="{851EA2FD-AD06-4FFA-94AB-056E689D0114}" srcOrd="3" destOrd="0" parTransId="{5E5CA52D-252C-4307-9F6A-B6DAFD9409B0}" sibTransId="{89C07CC3-421E-41A1-A707-419696C6E748}"/>
    <dgm:cxn modelId="{49524233-9585-4750-B5B7-F47DA12ADD85}" type="presOf" srcId="{C8AD6862-9E92-4C31-B710-62B3CC7ADB19}" destId="{00272440-CDD3-400B-B0AC-28EECE4DB466}" srcOrd="0" destOrd="0" presId="urn:microsoft.com/office/officeart/2005/8/layout/pyramid2"/>
    <dgm:cxn modelId="{B7034840-0B46-4F8B-9C80-3A30B34080C2}" type="presOf" srcId="{07FC7917-E2DA-48CC-939E-B41590DFCA66}" destId="{FB5B3946-45DF-4200-A055-A160EB745FC7}" srcOrd="0" destOrd="0" presId="urn:microsoft.com/office/officeart/2005/8/layout/pyramid2"/>
    <dgm:cxn modelId="{E9A30CB3-6AD2-46F0-96AD-35ED2EA4DB35}" type="presOf" srcId="{851EA2FD-AD06-4FFA-94AB-056E689D0114}" destId="{7D355956-2E84-4AD3-AB1F-A635C1919AA4}" srcOrd="0" destOrd="0" presId="urn:microsoft.com/office/officeart/2005/8/layout/pyramid2"/>
    <dgm:cxn modelId="{4FD129C5-4EFC-49D7-93DC-E4FBFF411962}" srcId="{C8AD6862-9E92-4C31-B710-62B3CC7ADB19}" destId="{61A033B5-F3A4-4F7F-B99F-5829B43DE729}" srcOrd="0" destOrd="0" parTransId="{75EA4CAA-B615-43C4-84C5-5B3A013135C3}" sibTransId="{A5282791-F811-4F88-9DA6-DC4B962B4A05}"/>
    <dgm:cxn modelId="{3E9E5FA0-8772-4D2D-8444-3171E6056A2F}" srcId="{C8AD6862-9E92-4C31-B710-62B3CC7ADB19}" destId="{DAFCCF70-4BC7-47D2-8A3E-BF535A30E587}" srcOrd="4" destOrd="0" parTransId="{4836F7F4-F03C-442F-A977-78FC11E815EB}" sibTransId="{67B0DF98-FDB9-4185-80A6-EA6E38DF4289}"/>
    <dgm:cxn modelId="{D4973569-6839-476F-924A-EA9F61FB83FF}" type="presOf" srcId="{DAFCCF70-4BC7-47D2-8A3E-BF535A30E587}" destId="{D915A464-639C-4978-87B4-2643E69FAA5F}" srcOrd="0" destOrd="0" presId="urn:microsoft.com/office/officeart/2005/8/layout/pyramid2"/>
    <dgm:cxn modelId="{AE2B1D0F-417D-4193-B1AB-1B46CA08AF55}" srcId="{C8AD6862-9E92-4C31-B710-62B3CC7ADB19}" destId="{07FC7917-E2DA-48CC-939E-B41590DFCA66}" srcOrd="1" destOrd="0" parTransId="{D4E97286-3541-4F7D-9B9E-2616783598A5}" sibTransId="{A02C8A8B-A0F6-4BF0-B879-7DC1BBFA1AAF}"/>
    <dgm:cxn modelId="{4D5409A0-D403-497A-A8A7-745DDAAFD0A4}" type="presOf" srcId="{DEAE1D65-127D-4030-890A-3A96AB286D8E}" destId="{BE6771EE-BEC3-4244-86B0-560B6217AD74}" srcOrd="0" destOrd="0" presId="urn:microsoft.com/office/officeart/2005/8/layout/pyramid2"/>
    <dgm:cxn modelId="{28B1D146-D85F-4DCA-AB2E-4EABA9EBAF6A}" srcId="{C8AD6862-9E92-4C31-B710-62B3CC7ADB19}" destId="{DEAE1D65-127D-4030-890A-3A96AB286D8E}" srcOrd="2" destOrd="0" parTransId="{F37F455E-AFA0-4D52-A81F-B47027AA5A25}" sibTransId="{9B5AF0E0-DCD5-4323-B1F5-7B16121C432C}"/>
    <dgm:cxn modelId="{C98F86D6-8516-4C1C-85FC-3CBF5A2F4CD5}" type="presParOf" srcId="{00272440-CDD3-400B-B0AC-28EECE4DB466}" destId="{B0568D9C-549F-4EFC-8E93-E92D25FAB48D}" srcOrd="0" destOrd="0" presId="urn:microsoft.com/office/officeart/2005/8/layout/pyramid2"/>
    <dgm:cxn modelId="{BE418A1E-6F5F-4466-A4FB-F42680AFA294}" type="presParOf" srcId="{00272440-CDD3-400B-B0AC-28EECE4DB466}" destId="{C57C2C8E-5160-4338-B16D-AC8BDA4855AE}" srcOrd="1" destOrd="0" presId="urn:microsoft.com/office/officeart/2005/8/layout/pyramid2"/>
    <dgm:cxn modelId="{86961D9E-2A63-48B8-A30D-04B7DDB3A299}" type="presParOf" srcId="{C57C2C8E-5160-4338-B16D-AC8BDA4855AE}" destId="{BBEB9379-2610-4EDD-8308-637DBEEF4D15}" srcOrd="0" destOrd="0" presId="urn:microsoft.com/office/officeart/2005/8/layout/pyramid2"/>
    <dgm:cxn modelId="{2E3F654B-3FD8-48ED-8815-3AA73912FC88}" type="presParOf" srcId="{C57C2C8E-5160-4338-B16D-AC8BDA4855AE}" destId="{145FDC92-0F46-4DA1-A7E5-8BD6410A6A8F}" srcOrd="1" destOrd="0" presId="urn:microsoft.com/office/officeart/2005/8/layout/pyramid2"/>
    <dgm:cxn modelId="{A36DF5E1-485F-40FE-A62E-491FF4C94567}" type="presParOf" srcId="{C57C2C8E-5160-4338-B16D-AC8BDA4855AE}" destId="{FB5B3946-45DF-4200-A055-A160EB745FC7}" srcOrd="2" destOrd="0" presId="urn:microsoft.com/office/officeart/2005/8/layout/pyramid2"/>
    <dgm:cxn modelId="{BF8DD928-3625-49D2-9987-78DF214B6212}" type="presParOf" srcId="{C57C2C8E-5160-4338-B16D-AC8BDA4855AE}" destId="{94A66C53-ABFA-492A-8550-43B2FB5F8A2D}" srcOrd="3" destOrd="0" presId="urn:microsoft.com/office/officeart/2005/8/layout/pyramid2"/>
    <dgm:cxn modelId="{2FBA5327-672C-4F61-A897-592FC51B75A1}" type="presParOf" srcId="{C57C2C8E-5160-4338-B16D-AC8BDA4855AE}" destId="{BE6771EE-BEC3-4244-86B0-560B6217AD74}" srcOrd="4" destOrd="0" presId="urn:microsoft.com/office/officeart/2005/8/layout/pyramid2"/>
    <dgm:cxn modelId="{86736A15-6533-4280-A569-33D762F3C737}" type="presParOf" srcId="{C57C2C8E-5160-4338-B16D-AC8BDA4855AE}" destId="{73B09F64-669D-4D45-B757-8D7A4E530C27}" srcOrd="5" destOrd="0" presId="urn:microsoft.com/office/officeart/2005/8/layout/pyramid2"/>
    <dgm:cxn modelId="{E290D588-CABB-4F8B-A457-8B6BC2868069}" type="presParOf" srcId="{C57C2C8E-5160-4338-B16D-AC8BDA4855AE}" destId="{7D355956-2E84-4AD3-AB1F-A635C1919AA4}" srcOrd="6" destOrd="0" presId="urn:microsoft.com/office/officeart/2005/8/layout/pyramid2"/>
    <dgm:cxn modelId="{4621BA93-77C1-4140-A906-58EB283E41BD}" type="presParOf" srcId="{C57C2C8E-5160-4338-B16D-AC8BDA4855AE}" destId="{02592134-1BE6-4ED7-9C05-7FA0B1914A1F}" srcOrd="7" destOrd="0" presId="urn:microsoft.com/office/officeart/2005/8/layout/pyramid2"/>
    <dgm:cxn modelId="{D36E82FD-9456-47BE-B0A5-1CCC90B5F1E5}" type="presParOf" srcId="{C57C2C8E-5160-4338-B16D-AC8BDA4855AE}" destId="{D915A464-639C-4978-87B4-2643E69FAA5F}" srcOrd="8" destOrd="0" presId="urn:microsoft.com/office/officeart/2005/8/layout/pyramid2"/>
    <dgm:cxn modelId="{3F84D34C-632D-488F-AD72-6896C07C342A}" type="presParOf" srcId="{C57C2C8E-5160-4338-B16D-AC8BDA4855AE}" destId="{D63BB219-66B2-4A54-9CAD-68B3D35DF895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6CF075-41C7-479C-BD6A-11F96BE5F71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42F089-8671-44A1-A176-F6CA1B275F35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pPr algn="ctr"/>
          <a:r>
            <a:rPr lang="ru-RU" sz="1600" dirty="0" smtClean="0"/>
            <a:t> </a:t>
          </a:r>
          <a:r>
            <a: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</a:t>
          </a:r>
          <a:r>
            <a:rPr lang="ru-RU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абинеты психолого-педагогической коррекции</a:t>
          </a:r>
          <a:endParaRPr lang="ru-RU" sz="2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7F4E7B0-FB73-4DA6-9384-EB44639C75D4}" type="parTrans" cxnId="{D9E97DF5-73EC-4432-8A1D-AC7A884865AD}">
      <dgm:prSet/>
      <dgm:spPr/>
      <dgm:t>
        <a:bodyPr/>
        <a:lstStyle/>
        <a:p>
          <a:endParaRPr lang="ru-RU"/>
        </a:p>
      </dgm:t>
    </dgm:pt>
    <dgm:pt modelId="{01C04007-6571-468A-9F99-ED6C27707EF4}" type="sibTrans" cxnId="{D9E97DF5-73EC-4432-8A1D-AC7A884865AD}">
      <dgm:prSet/>
      <dgm:spPr/>
      <dgm:t>
        <a:bodyPr/>
        <a:lstStyle/>
        <a:p>
          <a:endParaRPr lang="ru-RU"/>
        </a:p>
      </dgm:t>
    </dgm:pt>
    <dgm:pt modelId="{BF0FF6D9-636C-4960-BC37-9B35AAA6BEC9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Центры  социальной помощи </a:t>
          </a:r>
          <a:endParaRPr lang="ru-RU" sz="2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EF6A5D5-7BB1-426A-A34A-AB81CF98C594}" type="parTrans" cxnId="{69868AF7-AB25-4823-BE8C-BCB415F339E9}">
      <dgm:prSet/>
      <dgm:spPr/>
      <dgm:t>
        <a:bodyPr/>
        <a:lstStyle/>
        <a:p>
          <a:endParaRPr lang="ru-RU"/>
        </a:p>
      </dgm:t>
    </dgm:pt>
    <dgm:pt modelId="{0FB21350-6E5B-4E89-AD67-9983609130B4}" type="sibTrans" cxnId="{69868AF7-AB25-4823-BE8C-BCB415F339E9}">
      <dgm:prSet/>
      <dgm:spPr/>
      <dgm:t>
        <a:bodyPr/>
        <a:lstStyle/>
        <a:p>
          <a:endParaRPr lang="ru-RU"/>
        </a:p>
      </dgm:t>
    </dgm:pt>
    <dgm:pt modelId="{141A5A6F-AA46-4C5D-8BD2-3D82FF03720E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pPr algn="ctr"/>
          <a:r>
            <a: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Реабилитационные центры</a:t>
          </a:r>
          <a:endParaRPr lang="ru-RU" sz="2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2DC84F0-DE43-4AB7-A579-39438C28FE4B}" type="parTrans" cxnId="{309AAA53-7A9B-4C56-9714-E1E468B44E67}">
      <dgm:prSet/>
      <dgm:spPr/>
      <dgm:t>
        <a:bodyPr/>
        <a:lstStyle/>
        <a:p>
          <a:endParaRPr lang="ru-RU"/>
        </a:p>
      </dgm:t>
    </dgm:pt>
    <dgm:pt modelId="{6EBD27FB-C607-4623-846B-CD387A7AB5F7}" type="sibTrans" cxnId="{309AAA53-7A9B-4C56-9714-E1E468B44E67}">
      <dgm:prSet/>
      <dgm:spPr/>
      <dgm:t>
        <a:bodyPr/>
        <a:lstStyle/>
        <a:p>
          <a:endParaRPr lang="ru-RU"/>
        </a:p>
      </dgm:t>
    </dgm:pt>
    <dgm:pt modelId="{A0513109-34C1-49FB-BA75-0220FB19908F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Семейные детские дома, экстернаты …</a:t>
          </a:r>
          <a:endParaRPr lang="ru-RU" sz="2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BBD212FA-AA01-4AE8-973C-35ACD7E6EAF6}" type="parTrans" cxnId="{EB24D94A-5B59-4FA8-B096-1AB5CA438177}">
      <dgm:prSet/>
      <dgm:spPr/>
      <dgm:t>
        <a:bodyPr/>
        <a:lstStyle/>
        <a:p>
          <a:endParaRPr lang="ru-RU"/>
        </a:p>
      </dgm:t>
    </dgm:pt>
    <dgm:pt modelId="{216006D7-E39F-48E2-9C15-AC9108FD6538}" type="sibTrans" cxnId="{EB24D94A-5B59-4FA8-B096-1AB5CA438177}">
      <dgm:prSet/>
      <dgm:spPr/>
      <dgm:t>
        <a:bodyPr/>
        <a:lstStyle/>
        <a:p>
          <a:endParaRPr lang="ru-RU"/>
        </a:p>
      </dgm:t>
    </dgm:pt>
    <dgm:pt modelId="{8C1BB9E5-5E33-4802-9C4E-A2BF8E35236A}" type="pres">
      <dgm:prSet presAssocID="{8B6CF075-41C7-479C-BD6A-11F96BE5F71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41F351-D624-475B-9C53-2BAF7A63849A}" type="pres">
      <dgm:prSet presAssocID="{141A5A6F-AA46-4C5D-8BD2-3D82FF03720E}" presName="linNode" presStyleCnt="0"/>
      <dgm:spPr/>
    </dgm:pt>
    <dgm:pt modelId="{6377308D-5492-46EE-B153-BD1C9C7DA85D}" type="pres">
      <dgm:prSet presAssocID="{141A5A6F-AA46-4C5D-8BD2-3D82FF03720E}" presName="parentText" presStyleLbl="node1" presStyleIdx="0" presStyleCnt="4" custScaleX="197356" custLinFactNeighborX="3128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76C6CF-7D46-4639-9FE9-4E16F4A2856C}" type="pres">
      <dgm:prSet presAssocID="{6EBD27FB-C607-4623-846B-CD387A7AB5F7}" presName="sp" presStyleCnt="0"/>
      <dgm:spPr/>
    </dgm:pt>
    <dgm:pt modelId="{E4D61C9B-5665-4B22-A7A8-9E58E53C417C}" type="pres">
      <dgm:prSet presAssocID="{8042F089-8671-44A1-A176-F6CA1B275F35}" presName="linNode" presStyleCnt="0"/>
      <dgm:spPr/>
    </dgm:pt>
    <dgm:pt modelId="{F89A14BE-2306-472D-B43D-9D88AC80F856}" type="pres">
      <dgm:prSet presAssocID="{8042F089-8671-44A1-A176-F6CA1B275F35}" presName="parentText" presStyleLbl="node1" presStyleIdx="1" presStyleCnt="4" custScaleX="197356" custLinFactNeighborX="0" custLinFactNeighborY="24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DB4A65-C360-4CCB-92B5-9477703CBFFB}" type="pres">
      <dgm:prSet presAssocID="{01C04007-6571-468A-9F99-ED6C27707EF4}" presName="sp" presStyleCnt="0"/>
      <dgm:spPr/>
    </dgm:pt>
    <dgm:pt modelId="{55018955-B0F5-4697-B5B6-54A71AEF4418}" type="pres">
      <dgm:prSet presAssocID="{BF0FF6D9-636C-4960-BC37-9B35AAA6BEC9}" presName="linNode" presStyleCnt="0"/>
      <dgm:spPr/>
    </dgm:pt>
    <dgm:pt modelId="{6DFCB430-E04A-468D-8654-BBBDAEB558B1}" type="pres">
      <dgm:prSet presAssocID="{BF0FF6D9-636C-4960-BC37-9B35AAA6BEC9}" presName="parentText" presStyleLbl="node1" presStyleIdx="2" presStyleCnt="4" custScaleX="19735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A0B066-370D-43FD-98AA-D45FB057F0D5}" type="pres">
      <dgm:prSet presAssocID="{0FB21350-6E5B-4E89-AD67-9983609130B4}" presName="sp" presStyleCnt="0"/>
      <dgm:spPr/>
    </dgm:pt>
    <dgm:pt modelId="{3C0DAA47-2FBA-4CB1-A46E-B95CAAB2700F}" type="pres">
      <dgm:prSet presAssocID="{A0513109-34C1-49FB-BA75-0220FB19908F}" presName="linNode" presStyleCnt="0"/>
      <dgm:spPr/>
    </dgm:pt>
    <dgm:pt modelId="{97FE57BC-03D7-47A6-B331-5FF0DA9491A5}" type="pres">
      <dgm:prSet presAssocID="{A0513109-34C1-49FB-BA75-0220FB19908F}" presName="parentText" presStyleLbl="node1" presStyleIdx="3" presStyleCnt="4" custScaleX="198678" custLinFactNeighborX="661" custLinFactNeighborY="20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88B591-518C-4F05-B74D-4B23C276E3CB}" type="presOf" srcId="{8B6CF075-41C7-479C-BD6A-11F96BE5F71C}" destId="{8C1BB9E5-5E33-4802-9C4E-A2BF8E35236A}" srcOrd="0" destOrd="0" presId="urn:microsoft.com/office/officeart/2005/8/layout/vList5"/>
    <dgm:cxn modelId="{4AA7D0C9-351E-470B-8EF9-639717A88FB9}" type="presOf" srcId="{A0513109-34C1-49FB-BA75-0220FB19908F}" destId="{97FE57BC-03D7-47A6-B331-5FF0DA9491A5}" srcOrd="0" destOrd="0" presId="urn:microsoft.com/office/officeart/2005/8/layout/vList5"/>
    <dgm:cxn modelId="{E2324866-D61F-4E4D-AEB3-BCFF7C017172}" type="presOf" srcId="{8042F089-8671-44A1-A176-F6CA1B275F35}" destId="{F89A14BE-2306-472D-B43D-9D88AC80F856}" srcOrd="0" destOrd="0" presId="urn:microsoft.com/office/officeart/2005/8/layout/vList5"/>
    <dgm:cxn modelId="{B9741CD7-9727-4AB1-AA28-DB470D00F98E}" type="presOf" srcId="{141A5A6F-AA46-4C5D-8BD2-3D82FF03720E}" destId="{6377308D-5492-46EE-B153-BD1C9C7DA85D}" srcOrd="0" destOrd="0" presId="urn:microsoft.com/office/officeart/2005/8/layout/vList5"/>
    <dgm:cxn modelId="{EB24D94A-5B59-4FA8-B096-1AB5CA438177}" srcId="{8B6CF075-41C7-479C-BD6A-11F96BE5F71C}" destId="{A0513109-34C1-49FB-BA75-0220FB19908F}" srcOrd="3" destOrd="0" parTransId="{BBD212FA-AA01-4AE8-973C-35ACD7E6EAF6}" sibTransId="{216006D7-E39F-48E2-9C15-AC9108FD6538}"/>
    <dgm:cxn modelId="{D9E97DF5-73EC-4432-8A1D-AC7A884865AD}" srcId="{8B6CF075-41C7-479C-BD6A-11F96BE5F71C}" destId="{8042F089-8671-44A1-A176-F6CA1B275F35}" srcOrd="1" destOrd="0" parTransId="{07F4E7B0-FB73-4DA6-9384-EB44639C75D4}" sibTransId="{01C04007-6571-468A-9F99-ED6C27707EF4}"/>
    <dgm:cxn modelId="{309AAA53-7A9B-4C56-9714-E1E468B44E67}" srcId="{8B6CF075-41C7-479C-BD6A-11F96BE5F71C}" destId="{141A5A6F-AA46-4C5D-8BD2-3D82FF03720E}" srcOrd="0" destOrd="0" parTransId="{92DC84F0-DE43-4AB7-A579-39438C28FE4B}" sibTransId="{6EBD27FB-C607-4623-846B-CD387A7AB5F7}"/>
    <dgm:cxn modelId="{B6C75110-A75F-477F-978B-3B259D23A4F2}" type="presOf" srcId="{BF0FF6D9-636C-4960-BC37-9B35AAA6BEC9}" destId="{6DFCB430-E04A-468D-8654-BBBDAEB558B1}" srcOrd="0" destOrd="0" presId="urn:microsoft.com/office/officeart/2005/8/layout/vList5"/>
    <dgm:cxn modelId="{69868AF7-AB25-4823-BE8C-BCB415F339E9}" srcId="{8B6CF075-41C7-479C-BD6A-11F96BE5F71C}" destId="{BF0FF6D9-636C-4960-BC37-9B35AAA6BEC9}" srcOrd="2" destOrd="0" parTransId="{AEF6A5D5-7BB1-426A-A34A-AB81CF98C594}" sibTransId="{0FB21350-6E5B-4E89-AD67-9983609130B4}"/>
    <dgm:cxn modelId="{A2A263E4-12E8-491C-A070-92A450E81E58}" type="presParOf" srcId="{8C1BB9E5-5E33-4802-9C4E-A2BF8E35236A}" destId="{8641F351-D624-475B-9C53-2BAF7A63849A}" srcOrd="0" destOrd="0" presId="urn:microsoft.com/office/officeart/2005/8/layout/vList5"/>
    <dgm:cxn modelId="{CFDCDA83-1E9F-4A03-AF69-169C5CC6D091}" type="presParOf" srcId="{8641F351-D624-475B-9C53-2BAF7A63849A}" destId="{6377308D-5492-46EE-B153-BD1C9C7DA85D}" srcOrd="0" destOrd="0" presId="urn:microsoft.com/office/officeart/2005/8/layout/vList5"/>
    <dgm:cxn modelId="{53B8AC0D-A679-4BE8-B2E2-F99D6641D750}" type="presParOf" srcId="{8C1BB9E5-5E33-4802-9C4E-A2BF8E35236A}" destId="{B376C6CF-7D46-4639-9FE9-4E16F4A2856C}" srcOrd="1" destOrd="0" presId="urn:microsoft.com/office/officeart/2005/8/layout/vList5"/>
    <dgm:cxn modelId="{4924D8AD-6BDF-4764-8F72-21B5FF524EEB}" type="presParOf" srcId="{8C1BB9E5-5E33-4802-9C4E-A2BF8E35236A}" destId="{E4D61C9B-5665-4B22-A7A8-9E58E53C417C}" srcOrd="2" destOrd="0" presId="urn:microsoft.com/office/officeart/2005/8/layout/vList5"/>
    <dgm:cxn modelId="{7A41048C-1ED0-4F53-837D-41FE8F63F437}" type="presParOf" srcId="{E4D61C9B-5665-4B22-A7A8-9E58E53C417C}" destId="{F89A14BE-2306-472D-B43D-9D88AC80F856}" srcOrd="0" destOrd="0" presId="urn:microsoft.com/office/officeart/2005/8/layout/vList5"/>
    <dgm:cxn modelId="{955F19C1-F929-4D7C-A6B6-9A6D9149CF2A}" type="presParOf" srcId="{8C1BB9E5-5E33-4802-9C4E-A2BF8E35236A}" destId="{3CDB4A65-C360-4CCB-92B5-9477703CBFFB}" srcOrd="3" destOrd="0" presId="urn:microsoft.com/office/officeart/2005/8/layout/vList5"/>
    <dgm:cxn modelId="{9C3233B7-2DBE-4996-92BD-41C9AAF41BE5}" type="presParOf" srcId="{8C1BB9E5-5E33-4802-9C4E-A2BF8E35236A}" destId="{55018955-B0F5-4697-B5B6-54A71AEF4418}" srcOrd="4" destOrd="0" presId="urn:microsoft.com/office/officeart/2005/8/layout/vList5"/>
    <dgm:cxn modelId="{53291D56-85E7-4908-94A8-9AED77C3DC7E}" type="presParOf" srcId="{55018955-B0F5-4697-B5B6-54A71AEF4418}" destId="{6DFCB430-E04A-468D-8654-BBBDAEB558B1}" srcOrd="0" destOrd="0" presId="urn:microsoft.com/office/officeart/2005/8/layout/vList5"/>
    <dgm:cxn modelId="{72B21276-F923-46F8-BBA5-DC2DB9912061}" type="presParOf" srcId="{8C1BB9E5-5E33-4802-9C4E-A2BF8E35236A}" destId="{31A0B066-370D-43FD-98AA-D45FB057F0D5}" srcOrd="5" destOrd="0" presId="urn:microsoft.com/office/officeart/2005/8/layout/vList5"/>
    <dgm:cxn modelId="{A45C7053-0F1F-46E8-BE84-DF12AC1608FC}" type="presParOf" srcId="{8C1BB9E5-5E33-4802-9C4E-A2BF8E35236A}" destId="{3C0DAA47-2FBA-4CB1-A46E-B95CAAB2700F}" srcOrd="6" destOrd="0" presId="urn:microsoft.com/office/officeart/2005/8/layout/vList5"/>
    <dgm:cxn modelId="{227EFE9F-E74D-4BFB-BF7F-636EB25D7892}" type="presParOf" srcId="{3C0DAA47-2FBA-4CB1-A46E-B95CAAB2700F}" destId="{97FE57BC-03D7-47A6-B331-5FF0DA9491A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5312BAB-4297-4464-BA35-CAB6DB644F5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1B7D2D-7E26-46BC-B023-6E436E59C221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Раннее выявление  (скрининг) нарушений</a:t>
          </a:r>
        </a:p>
        <a:p>
          <a:pPr rtl="0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(на первом году жизни)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F98A8F7-ACE8-4AD0-A9DF-C06FB5A821D9}" type="parTrans" cxnId="{C01F8611-01EF-4245-A0D5-F23BB8279645}">
      <dgm:prSet/>
      <dgm:spPr/>
      <dgm:t>
        <a:bodyPr/>
        <a:lstStyle/>
        <a:p>
          <a:endParaRPr lang="ru-RU"/>
        </a:p>
      </dgm:t>
    </dgm:pt>
    <dgm:pt modelId="{FA1F5C29-AC6F-4DEA-9C97-87D2EB1538FC}" type="sibTrans" cxnId="{C01F8611-01EF-4245-A0D5-F23BB8279645}">
      <dgm:prSet/>
      <dgm:spPr/>
      <dgm:t>
        <a:bodyPr/>
        <a:lstStyle/>
        <a:p>
          <a:endParaRPr lang="ru-RU"/>
        </a:p>
      </dgm:t>
    </dgm:pt>
    <dgm:pt modelId="{7BCB2778-2D38-40C8-810E-CAE30EEBD90D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Проведение коррекционной работы с первых месяцев жизни, что позволит  ребенку обучаться в массовом учреждении;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092DE4B-BCD7-459A-8364-995C97469033}" type="parTrans" cxnId="{73F330A5-3642-4090-A03E-44ECB3845168}">
      <dgm:prSet/>
      <dgm:spPr/>
      <dgm:t>
        <a:bodyPr/>
        <a:lstStyle/>
        <a:p>
          <a:endParaRPr lang="ru-RU"/>
        </a:p>
      </dgm:t>
    </dgm:pt>
    <dgm:pt modelId="{CF3C1064-8212-4FD8-BBD4-B0F02276665F}" type="sibTrans" cxnId="{73F330A5-3642-4090-A03E-44ECB3845168}">
      <dgm:prSet/>
      <dgm:spPr/>
      <dgm:t>
        <a:bodyPr/>
        <a:lstStyle/>
        <a:p>
          <a:endParaRPr lang="ru-RU"/>
        </a:p>
      </dgm:t>
    </dgm:pt>
    <dgm:pt modelId="{5748D3A8-5698-4125-9297-FBD7F48DB410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Желание родителей обучать ребенка вместе со здоровыми детьми и их готовность реально помогать своему ребенку в процессе его обучения;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042EFED-098A-4225-8B6B-7C71EEE24808}" type="parTrans" cxnId="{86C50C28-DBF8-45EA-A423-598A1849B59F}">
      <dgm:prSet/>
      <dgm:spPr/>
      <dgm:t>
        <a:bodyPr/>
        <a:lstStyle/>
        <a:p>
          <a:endParaRPr lang="ru-RU"/>
        </a:p>
      </dgm:t>
    </dgm:pt>
    <dgm:pt modelId="{DEB43F6D-268C-4D18-94C0-D124BAE8EA48}" type="sibTrans" cxnId="{86C50C28-DBF8-45EA-A423-598A1849B59F}">
      <dgm:prSet/>
      <dgm:spPr/>
      <dgm:t>
        <a:bodyPr/>
        <a:lstStyle/>
        <a:p>
          <a:endParaRPr lang="ru-RU"/>
        </a:p>
      </dgm:t>
    </dgm:pt>
    <dgm:pt modelId="{5172C502-35B6-444F-B564-56862EC05C78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Наличие возможности оказывать интегрированному ребенку эффективную квалифицированную коррекционную помощь;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8A9F497-65B6-48B6-978D-72FAA1975CAF}" type="parTrans" cxnId="{6519221B-EB28-4857-B0F1-43EA6C155D65}">
      <dgm:prSet/>
      <dgm:spPr/>
      <dgm:t>
        <a:bodyPr/>
        <a:lstStyle/>
        <a:p>
          <a:endParaRPr lang="ru-RU"/>
        </a:p>
      </dgm:t>
    </dgm:pt>
    <dgm:pt modelId="{C8A97BEC-0BCC-4FCB-B4BF-A09A0862C946}" type="sibTrans" cxnId="{6519221B-EB28-4857-B0F1-43EA6C155D65}">
      <dgm:prSet/>
      <dgm:spPr/>
      <dgm:t>
        <a:bodyPr/>
        <a:lstStyle/>
        <a:p>
          <a:endParaRPr lang="ru-RU"/>
        </a:p>
      </dgm:t>
    </dgm:pt>
    <dgm:pt modelId="{9503EC60-1C48-43BF-8AB9-38DD1CF002C8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Создание условий для реализации вариативных моделей интегрированного обучения, а именно:</a:t>
          </a:r>
        </a:p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должна быть разработана программа интеграции</a:t>
          </a:r>
        </a:p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 </a:t>
          </a:r>
          <a:r>
            <a:rPr lang="ru-RU" sz="1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 обеспечено достаточное финансирование</a:t>
          </a:r>
          <a:endParaRPr lang="ru-RU" sz="14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99BD4ED-9BA2-4938-AD64-F0A79D8C3329}" type="parTrans" cxnId="{C15F6E64-F32D-41F3-9F87-B45965E0608B}">
      <dgm:prSet/>
      <dgm:spPr/>
      <dgm:t>
        <a:bodyPr/>
        <a:lstStyle/>
        <a:p>
          <a:endParaRPr lang="ru-RU"/>
        </a:p>
      </dgm:t>
    </dgm:pt>
    <dgm:pt modelId="{BE362A44-626A-47C7-96AA-5F25D9CF5D04}" type="sibTrans" cxnId="{C15F6E64-F32D-41F3-9F87-B45965E0608B}">
      <dgm:prSet/>
      <dgm:spPr/>
      <dgm:t>
        <a:bodyPr/>
        <a:lstStyle/>
        <a:p>
          <a:endParaRPr lang="ru-RU"/>
        </a:p>
      </dgm:t>
    </dgm:pt>
    <dgm:pt modelId="{A267500C-D28E-4284-BD61-BD1A91AEF7A9}">
      <dgm:prSet/>
      <dgm:spPr/>
      <dgm:t>
        <a:bodyPr/>
        <a:lstStyle/>
        <a:p>
          <a:endParaRPr lang="ru-RU"/>
        </a:p>
      </dgm:t>
    </dgm:pt>
    <dgm:pt modelId="{3E88EE61-34C1-448D-B57A-63D249C8CDF2}" type="parTrans" cxnId="{57558EAD-B630-4FA4-8CB2-78E169FF0D0D}">
      <dgm:prSet/>
      <dgm:spPr/>
      <dgm:t>
        <a:bodyPr/>
        <a:lstStyle/>
        <a:p>
          <a:endParaRPr lang="ru-RU"/>
        </a:p>
      </dgm:t>
    </dgm:pt>
    <dgm:pt modelId="{D42BDC6C-B818-443A-B688-BA2FEEBEC7C6}" type="sibTrans" cxnId="{57558EAD-B630-4FA4-8CB2-78E169FF0D0D}">
      <dgm:prSet/>
      <dgm:spPr/>
      <dgm:t>
        <a:bodyPr/>
        <a:lstStyle/>
        <a:p>
          <a:endParaRPr lang="ru-RU"/>
        </a:p>
      </dgm:t>
    </dgm:pt>
    <dgm:pt modelId="{2907D8AA-E468-42E1-9271-593623B27758}">
      <dgm:prSet/>
      <dgm:spPr/>
      <dgm:t>
        <a:bodyPr/>
        <a:lstStyle/>
        <a:p>
          <a:pPr rtl="0"/>
          <a:endParaRPr lang="ru-RU" dirty="0"/>
        </a:p>
      </dgm:t>
    </dgm:pt>
    <dgm:pt modelId="{8AFD57C6-097E-4D0C-9DE0-EC5ED2977CF2}" type="parTrans" cxnId="{FC4838CD-FB97-41F8-B776-2C61849C78E6}">
      <dgm:prSet/>
      <dgm:spPr/>
      <dgm:t>
        <a:bodyPr/>
        <a:lstStyle/>
        <a:p>
          <a:endParaRPr lang="ru-RU"/>
        </a:p>
      </dgm:t>
    </dgm:pt>
    <dgm:pt modelId="{F5CDD1A5-9519-42F4-B5F9-6F0293C28B36}" type="sibTrans" cxnId="{FC4838CD-FB97-41F8-B776-2C61849C78E6}">
      <dgm:prSet/>
      <dgm:spPr/>
      <dgm:t>
        <a:bodyPr/>
        <a:lstStyle/>
        <a:p>
          <a:endParaRPr lang="ru-RU"/>
        </a:p>
      </dgm:t>
    </dgm:pt>
    <dgm:pt modelId="{58CD36BD-2717-4D6F-B220-8A790628761A}">
      <dgm:prSet custT="1"/>
      <dgm:spPr/>
      <dgm:t>
        <a:bodyPr/>
        <a:lstStyle/>
        <a:p>
          <a:endParaRPr lang="ru-RU"/>
        </a:p>
      </dgm:t>
    </dgm:pt>
    <dgm:pt modelId="{53B50E12-E752-42FF-9107-6E454AB97378}" type="parTrans" cxnId="{A028FF41-62C9-432A-A928-0BDFBEFD6553}">
      <dgm:prSet/>
      <dgm:spPr/>
      <dgm:t>
        <a:bodyPr/>
        <a:lstStyle/>
        <a:p>
          <a:endParaRPr lang="ru-RU"/>
        </a:p>
      </dgm:t>
    </dgm:pt>
    <dgm:pt modelId="{AC767105-5D44-4AB1-A0CB-4F1050919070}" type="sibTrans" cxnId="{A028FF41-62C9-432A-A928-0BDFBEFD6553}">
      <dgm:prSet/>
      <dgm:spPr/>
      <dgm:t>
        <a:bodyPr/>
        <a:lstStyle/>
        <a:p>
          <a:endParaRPr lang="ru-RU"/>
        </a:p>
      </dgm:t>
    </dgm:pt>
    <dgm:pt modelId="{0B7D4F12-2D8D-4D24-B151-78FF45E616BF}">
      <dgm:prSet/>
      <dgm:spPr/>
      <dgm:t>
        <a:bodyPr/>
        <a:lstStyle/>
        <a:p>
          <a:pPr rtl="0"/>
          <a:endParaRPr lang="ru-RU" dirty="0"/>
        </a:p>
      </dgm:t>
    </dgm:pt>
    <dgm:pt modelId="{5433B57F-64A3-413F-820D-96FB2156FAB0}" type="parTrans" cxnId="{C9716B1E-CB11-4B81-8175-396E3B9251D0}">
      <dgm:prSet/>
      <dgm:spPr/>
      <dgm:t>
        <a:bodyPr/>
        <a:lstStyle/>
        <a:p>
          <a:endParaRPr lang="ru-RU"/>
        </a:p>
      </dgm:t>
    </dgm:pt>
    <dgm:pt modelId="{DF5E5602-68A3-4EEB-8837-ADA7C83B28A9}" type="sibTrans" cxnId="{C9716B1E-CB11-4B81-8175-396E3B9251D0}">
      <dgm:prSet/>
      <dgm:spPr/>
      <dgm:t>
        <a:bodyPr/>
        <a:lstStyle/>
        <a:p>
          <a:endParaRPr lang="ru-RU"/>
        </a:p>
      </dgm:t>
    </dgm:pt>
    <dgm:pt modelId="{61C010ED-63C2-4557-9590-E19294E23C1C}" type="pres">
      <dgm:prSet presAssocID="{95312BAB-4297-4464-BA35-CAB6DB644F5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0054FD-5CD3-4A97-B48C-3EA4A0D34D9D}" type="pres">
      <dgm:prSet presAssocID="{95312BAB-4297-4464-BA35-CAB6DB644F57}" presName="dummyMaxCanvas" presStyleCnt="0">
        <dgm:presLayoutVars/>
      </dgm:prSet>
      <dgm:spPr/>
    </dgm:pt>
    <dgm:pt modelId="{E643117B-353F-420B-B432-C423349698A5}" type="pres">
      <dgm:prSet presAssocID="{95312BAB-4297-4464-BA35-CAB6DB644F57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58653C-1A29-4DA0-93BB-BDE9DA92F7D1}" type="pres">
      <dgm:prSet presAssocID="{95312BAB-4297-4464-BA35-CAB6DB644F57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5C55A0-D748-4DA5-A42E-2CC28ADA3ACA}" type="pres">
      <dgm:prSet presAssocID="{95312BAB-4297-4464-BA35-CAB6DB644F57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FEA493-E0F9-43C6-9FEE-575CA0915110}" type="pres">
      <dgm:prSet presAssocID="{95312BAB-4297-4464-BA35-CAB6DB644F57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A30FEC-560F-47F8-AF39-AF207703D201}" type="pres">
      <dgm:prSet presAssocID="{95312BAB-4297-4464-BA35-CAB6DB644F57}" presName="FiveNodes_5" presStyleLbl="node1" presStyleIdx="4" presStyleCnt="5" custScaleY="1040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D4F8AD-12BA-4BEA-BBB6-58317EAE5F1D}" type="pres">
      <dgm:prSet presAssocID="{95312BAB-4297-4464-BA35-CAB6DB644F57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14ECE0-4047-455D-91B3-230521F35668}" type="pres">
      <dgm:prSet presAssocID="{95312BAB-4297-4464-BA35-CAB6DB644F57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6B04FD-4A4B-46E1-A8D3-FC4F4D3F93D8}" type="pres">
      <dgm:prSet presAssocID="{95312BAB-4297-4464-BA35-CAB6DB644F57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3CFEED-B57F-4D73-950B-08B37B87A3D5}" type="pres">
      <dgm:prSet presAssocID="{95312BAB-4297-4464-BA35-CAB6DB644F57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9B87FF-43E3-47B5-A7CE-CADDA8FD3714}" type="pres">
      <dgm:prSet presAssocID="{95312BAB-4297-4464-BA35-CAB6DB644F57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EF92BA-F3D3-4966-9071-4703ACC3D6B0}" type="pres">
      <dgm:prSet presAssocID="{95312BAB-4297-4464-BA35-CAB6DB644F57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0535D7-457A-4A46-BAA1-A4345E9AAEE0}" type="pres">
      <dgm:prSet presAssocID="{95312BAB-4297-4464-BA35-CAB6DB644F57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AFC8A6-4355-422E-BE3B-52F172D22A8E}" type="pres">
      <dgm:prSet presAssocID="{95312BAB-4297-4464-BA35-CAB6DB644F57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CF339A-CB44-4154-BC6B-CD7B97E38E07}" type="pres">
      <dgm:prSet presAssocID="{95312BAB-4297-4464-BA35-CAB6DB644F57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01F8611-01EF-4245-A0D5-F23BB8279645}" srcId="{95312BAB-4297-4464-BA35-CAB6DB644F57}" destId="{861B7D2D-7E26-46BC-B023-6E436E59C221}" srcOrd="0" destOrd="0" parTransId="{9F98A8F7-ACE8-4AD0-A9DF-C06FB5A821D9}" sibTransId="{FA1F5C29-AC6F-4DEA-9C97-87D2EB1538FC}"/>
    <dgm:cxn modelId="{865B37B7-0164-4803-9DBA-C4827A0BE318}" type="presOf" srcId="{7BCB2778-2D38-40C8-810E-CAE30EEBD90D}" destId="{7DEF92BA-F3D3-4966-9071-4703ACC3D6B0}" srcOrd="1" destOrd="0" presId="urn:microsoft.com/office/officeart/2005/8/layout/vProcess5"/>
    <dgm:cxn modelId="{2D3E90FB-A47B-41C0-9E6C-00F8C6493DAB}" type="presOf" srcId="{95312BAB-4297-4464-BA35-CAB6DB644F57}" destId="{61C010ED-63C2-4557-9590-E19294E23C1C}" srcOrd="0" destOrd="0" presId="urn:microsoft.com/office/officeart/2005/8/layout/vProcess5"/>
    <dgm:cxn modelId="{A7F59F91-D6CE-4601-A4DA-3DA6D1AD4473}" type="presOf" srcId="{FA1F5C29-AC6F-4DEA-9C97-87D2EB1538FC}" destId="{50D4F8AD-12BA-4BEA-BBB6-58317EAE5F1D}" srcOrd="0" destOrd="0" presId="urn:microsoft.com/office/officeart/2005/8/layout/vProcess5"/>
    <dgm:cxn modelId="{FC4838CD-FB97-41F8-B776-2C61849C78E6}" srcId="{95312BAB-4297-4464-BA35-CAB6DB644F57}" destId="{2907D8AA-E468-42E1-9271-593623B27758}" srcOrd="6" destOrd="0" parTransId="{8AFD57C6-097E-4D0C-9DE0-EC5ED2977CF2}" sibTransId="{F5CDD1A5-9519-42F4-B5F9-6F0293C28B36}"/>
    <dgm:cxn modelId="{A028FF41-62C9-432A-A928-0BDFBEFD6553}" srcId="{95312BAB-4297-4464-BA35-CAB6DB644F57}" destId="{58CD36BD-2717-4D6F-B220-8A790628761A}" srcOrd="7" destOrd="0" parTransId="{53B50E12-E752-42FF-9107-6E454AB97378}" sibTransId="{AC767105-5D44-4AB1-A0CB-4F1050919070}"/>
    <dgm:cxn modelId="{14DA912E-3F0F-4B26-858B-EE049CC8A825}" type="presOf" srcId="{9503EC60-1C48-43BF-8AB9-38DD1CF002C8}" destId="{9DCF339A-CB44-4154-BC6B-CD7B97E38E07}" srcOrd="1" destOrd="0" presId="urn:microsoft.com/office/officeart/2005/8/layout/vProcess5"/>
    <dgm:cxn modelId="{178323ED-AE4E-4CA7-A0B3-6A38B7CB9BE8}" type="presOf" srcId="{861B7D2D-7E26-46BC-B023-6E436E59C221}" destId="{D69B87FF-43E3-47B5-A7CE-CADDA8FD3714}" srcOrd="1" destOrd="0" presId="urn:microsoft.com/office/officeart/2005/8/layout/vProcess5"/>
    <dgm:cxn modelId="{C9716B1E-CB11-4B81-8175-396E3B9251D0}" srcId="{95312BAB-4297-4464-BA35-CAB6DB644F57}" destId="{0B7D4F12-2D8D-4D24-B151-78FF45E616BF}" srcOrd="8" destOrd="0" parTransId="{5433B57F-64A3-413F-820D-96FB2156FAB0}" sibTransId="{DF5E5602-68A3-4EEB-8837-ADA7C83B28A9}"/>
    <dgm:cxn modelId="{57558EAD-B630-4FA4-8CB2-78E169FF0D0D}" srcId="{95312BAB-4297-4464-BA35-CAB6DB644F57}" destId="{A267500C-D28E-4284-BD61-BD1A91AEF7A9}" srcOrd="5" destOrd="0" parTransId="{3E88EE61-34C1-448D-B57A-63D249C8CDF2}" sibTransId="{D42BDC6C-B818-443A-B688-BA2FEEBEC7C6}"/>
    <dgm:cxn modelId="{6D3FC70D-1611-401F-9C7C-72BE11CBA5EC}" type="presOf" srcId="{5172C502-35B6-444F-B564-56862EC05C78}" destId="{FDAFC8A6-4355-422E-BE3B-52F172D22A8E}" srcOrd="1" destOrd="0" presId="urn:microsoft.com/office/officeart/2005/8/layout/vProcess5"/>
    <dgm:cxn modelId="{65D6BD93-B890-45E7-AFF1-45340A9AA981}" type="presOf" srcId="{9503EC60-1C48-43BF-8AB9-38DD1CF002C8}" destId="{FEA30FEC-560F-47F8-AF39-AF207703D201}" srcOrd="0" destOrd="0" presId="urn:microsoft.com/office/officeart/2005/8/layout/vProcess5"/>
    <dgm:cxn modelId="{6FCB1F7B-2FCF-4FE7-9548-7D4B9D0C7AB9}" type="presOf" srcId="{5172C502-35B6-444F-B564-56862EC05C78}" destId="{B2FEA493-E0F9-43C6-9FEE-575CA0915110}" srcOrd="0" destOrd="0" presId="urn:microsoft.com/office/officeart/2005/8/layout/vProcess5"/>
    <dgm:cxn modelId="{73F330A5-3642-4090-A03E-44ECB3845168}" srcId="{95312BAB-4297-4464-BA35-CAB6DB644F57}" destId="{7BCB2778-2D38-40C8-810E-CAE30EEBD90D}" srcOrd="1" destOrd="0" parTransId="{6092DE4B-BCD7-459A-8364-995C97469033}" sibTransId="{CF3C1064-8212-4FD8-BBD4-B0F02276665F}"/>
    <dgm:cxn modelId="{75081048-5719-4E86-95E9-D1C9B1D1E891}" type="presOf" srcId="{861B7D2D-7E26-46BC-B023-6E436E59C221}" destId="{E643117B-353F-420B-B432-C423349698A5}" srcOrd="0" destOrd="0" presId="urn:microsoft.com/office/officeart/2005/8/layout/vProcess5"/>
    <dgm:cxn modelId="{BFEDF645-BB17-48BC-B1D9-E0D901EF8188}" type="presOf" srcId="{CF3C1064-8212-4FD8-BBD4-B0F02276665F}" destId="{8214ECE0-4047-455D-91B3-230521F35668}" srcOrd="0" destOrd="0" presId="urn:microsoft.com/office/officeart/2005/8/layout/vProcess5"/>
    <dgm:cxn modelId="{9942BDAF-DE78-4BA9-A0AB-56383220F094}" type="presOf" srcId="{DEB43F6D-268C-4D18-94C0-D124BAE8EA48}" destId="{FF6B04FD-4A4B-46E1-A8D3-FC4F4D3F93D8}" srcOrd="0" destOrd="0" presId="urn:microsoft.com/office/officeart/2005/8/layout/vProcess5"/>
    <dgm:cxn modelId="{86C50C28-DBF8-45EA-A423-598A1849B59F}" srcId="{95312BAB-4297-4464-BA35-CAB6DB644F57}" destId="{5748D3A8-5698-4125-9297-FBD7F48DB410}" srcOrd="2" destOrd="0" parTransId="{5042EFED-098A-4225-8B6B-7C71EEE24808}" sibTransId="{DEB43F6D-268C-4D18-94C0-D124BAE8EA48}"/>
    <dgm:cxn modelId="{6519221B-EB28-4857-B0F1-43EA6C155D65}" srcId="{95312BAB-4297-4464-BA35-CAB6DB644F57}" destId="{5172C502-35B6-444F-B564-56862EC05C78}" srcOrd="3" destOrd="0" parTransId="{C8A9F497-65B6-48B6-978D-72FAA1975CAF}" sibTransId="{C8A97BEC-0BCC-4FCB-B4BF-A09A0862C946}"/>
    <dgm:cxn modelId="{C15F6E64-F32D-41F3-9F87-B45965E0608B}" srcId="{95312BAB-4297-4464-BA35-CAB6DB644F57}" destId="{9503EC60-1C48-43BF-8AB9-38DD1CF002C8}" srcOrd="4" destOrd="0" parTransId="{C99BD4ED-9BA2-4938-AD64-F0A79D8C3329}" sibTransId="{BE362A44-626A-47C7-96AA-5F25D9CF5D04}"/>
    <dgm:cxn modelId="{10A90C26-8C92-4F14-953A-1538B9F862A2}" type="presOf" srcId="{7BCB2778-2D38-40C8-810E-CAE30EEBD90D}" destId="{0758653C-1A29-4DA0-93BB-BDE9DA92F7D1}" srcOrd="0" destOrd="0" presId="urn:microsoft.com/office/officeart/2005/8/layout/vProcess5"/>
    <dgm:cxn modelId="{120353D3-56F7-405C-A367-EA8226645A9B}" type="presOf" srcId="{5748D3A8-5698-4125-9297-FBD7F48DB410}" destId="{F95C55A0-D748-4DA5-A42E-2CC28ADA3ACA}" srcOrd="0" destOrd="0" presId="urn:microsoft.com/office/officeart/2005/8/layout/vProcess5"/>
    <dgm:cxn modelId="{5F96011D-2B66-4D77-93E3-52E20A8D8874}" type="presOf" srcId="{5748D3A8-5698-4125-9297-FBD7F48DB410}" destId="{BE0535D7-457A-4A46-BAA1-A4345E9AAEE0}" srcOrd="1" destOrd="0" presId="urn:microsoft.com/office/officeart/2005/8/layout/vProcess5"/>
    <dgm:cxn modelId="{A2ADC292-7AA9-4A33-98B7-258F22B5E6A3}" type="presOf" srcId="{C8A97BEC-0BCC-4FCB-B4BF-A09A0862C946}" destId="{243CFEED-B57F-4D73-950B-08B37B87A3D5}" srcOrd="0" destOrd="0" presId="urn:microsoft.com/office/officeart/2005/8/layout/vProcess5"/>
    <dgm:cxn modelId="{7A2E764D-FDB0-4E87-9CC7-2D5C1D364FEF}" type="presParOf" srcId="{61C010ED-63C2-4557-9590-E19294E23C1C}" destId="{D10054FD-5CD3-4A97-B48C-3EA4A0D34D9D}" srcOrd="0" destOrd="0" presId="urn:microsoft.com/office/officeart/2005/8/layout/vProcess5"/>
    <dgm:cxn modelId="{3B682131-1812-4A80-BABD-DD98D8EFC1B9}" type="presParOf" srcId="{61C010ED-63C2-4557-9590-E19294E23C1C}" destId="{E643117B-353F-420B-B432-C423349698A5}" srcOrd="1" destOrd="0" presId="urn:microsoft.com/office/officeart/2005/8/layout/vProcess5"/>
    <dgm:cxn modelId="{AEA8F0B1-3875-4152-A344-ABA220E02BFC}" type="presParOf" srcId="{61C010ED-63C2-4557-9590-E19294E23C1C}" destId="{0758653C-1A29-4DA0-93BB-BDE9DA92F7D1}" srcOrd="2" destOrd="0" presId="urn:microsoft.com/office/officeart/2005/8/layout/vProcess5"/>
    <dgm:cxn modelId="{B45E253A-EA62-4335-8A07-CFF4A6265F9E}" type="presParOf" srcId="{61C010ED-63C2-4557-9590-E19294E23C1C}" destId="{F95C55A0-D748-4DA5-A42E-2CC28ADA3ACA}" srcOrd="3" destOrd="0" presId="urn:microsoft.com/office/officeart/2005/8/layout/vProcess5"/>
    <dgm:cxn modelId="{C98D4EE8-809C-426F-B3BA-73C09B97FCFE}" type="presParOf" srcId="{61C010ED-63C2-4557-9590-E19294E23C1C}" destId="{B2FEA493-E0F9-43C6-9FEE-575CA0915110}" srcOrd="4" destOrd="0" presId="urn:microsoft.com/office/officeart/2005/8/layout/vProcess5"/>
    <dgm:cxn modelId="{328DD8E0-4EC9-427A-AA92-C0AB187B4BB6}" type="presParOf" srcId="{61C010ED-63C2-4557-9590-E19294E23C1C}" destId="{FEA30FEC-560F-47F8-AF39-AF207703D201}" srcOrd="5" destOrd="0" presId="urn:microsoft.com/office/officeart/2005/8/layout/vProcess5"/>
    <dgm:cxn modelId="{02212151-08DF-419E-895F-A28B37B14EDA}" type="presParOf" srcId="{61C010ED-63C2-4557-9590-E19294E23C1C}" destId="{50D4F8AD-12BA-4BEA-BBB6-58317EAE5F1D}" srcOrd="6" destOrd="0" presId="urn:microsoft.com/office/officeart/2005/8/layout/vProcess5"/>
    <dgm:cxn modelId="{BD4920BA-E29B-44C8-BBA5-305A0E682A70}" type="presParOf" srcId="{61C010ED-63C2-4557-9590-E19294E23C1C}" destId="{8214ECE0-4047-455D-91B3-230521F35668}" srcOrd="7" destOrd="0" presId="urn:microsoft.com/office/officeart/2005/8/layout/vProcess5"/>
    <dgm:cxn modelId="{F02443F4-AAF2-434A-8002-4E4F25A56160}" type="presParOf" srcId="{61C010ED-63C2-4557-9590-E19294E23C1C}" destId="{FF6B04FD-4A4B-46E1-A8D3-FC4F4D3F93D8}" srcOrd="8" destOrd="0" presId="urn:microsoft.com/office/officeart/2005/8/layout/vProcess5"/>
    <dgm:cxn modelId="{55B4C6BD-3AFA-4985-8AC6-3A11EAB4ABB0}" type="presParOf" srcId="{61C010ED-63C2-4557-9590-E19294E23C1C}" destId="{243CFEED-B57F-4D73-950B-08B37B87A3D5}" srcOrd="9" destOrd="0" presId="urn:microsoft.com/office/officeart/2005/8/layout/vProcess5"/>
    <dgm:cxn modelId="{060A07D4-BB13-4648-B3B7-0A705BFFB184}" type="presParOf" srcId="{61C010ED-63C2-4557-9590-E19294E23C1C}" destId="{D69B87FF-43E3-47B5-A7CE-CADDA8FD3714}" srcOrd="10" destOrd="0" presId="urn:microsoft.com/office/officeart/2005/8/layout/vProcess5"/>
    <dgm:cxn modelId="{CE91BE21-A5E6-4FB5-A109-FE0EA75BEB3D}" type="presParOf" srcId="{61C010ED-63C2-4557-9590-E19294E23C1C}" destId="{7DEF92BA-F3D3-4966-9071-4703ACC3D6B0}" srcOrd="11" destOrd="0" presId="urn:microsoft.com/office/officeart/2005/8/layout/vProcess5"/>
    <dgm:cxn modelId="{3F572AAC-DC85-4FE4-85B4-2B95BDDCCC61}" type="presParOf" srcId="{61C010ED-63C2-4557-9590-E19294E23C1C}" destId="{BE0535D7-457A-4A46-BAA1-A4345E9AAEE0}" srcOrd="12" destOrd="0" presId="urn:microsoft.com/office/officeart/2005/8/layout/vProcess5"/>
    <dgm:cxn modelId="{E6D6A1ED-C200-4C42-9A45-CDBC7CCF23EF}" type="presParOf" srcId="{61C010ED-63C2-4557-9590-E19294E23C1C}" destId="{FDAFC8A6-4355-422E-BE3B-52F172D22A8E}" srcOrd="13" destOrd="0" presId="urn:microsoft.com/office/officeart/2005/8/layout/vProcess5"/>
    <dgm:cxn modelId="{D6FC0C00-2C0C-4A3F-A7D3-91C73551D78D}" type="presParOf" srcId="{61C010ED-63C2-4557-9590-E19294E23C1C}" destId="{9DCF339A-CB44-4154-BC6B-CD7B97E38E07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1AF65F7-C3EC-4BDB-86FB-7DC35699AC74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00D25E-8DB0-4391-B685-86A2991AF007}">
      <dgm:prSet/>
      <dgm:spPr>
        <a:solidFill>
          <a:schemeClr val="bg2"/>
        </a:solidFill>
      </dgm:spPr>
      <dgm:t>
        <a:bodyPr/>
        <a:lstStyle/>
        <a:p>
          <a:pPr rtl="0"/>
          <a:r>
            <a:rPr lang="ru-RU" b="1" dirty="0" smtClean="0">
              <a:solidFill>
                <a:srgbClr val="C00000"/>
              </a:solidFill>
            </a:rPr>
            <a:t>Внешние условия интеграции</a:t>
          </a:r>
          <a:endParaRPr lang="ru-RU" b="1" dirty="0">
            <a:solidFill>
              <a:srgbClr val="C00000"/>
            </a:solidFill>
          </a:endParaRPr>
        </a:p>
      </dgm:t>
    </dgm:pt>
    <dgm:pt modelId="{493C5414-719E-403C-8B2B-1BEE6724AF3C}" type="parTrans" cxnId="{AF485D99-6CAC-4122-BD1B-2F0AFDA92DC8}">
      <dgm:prSet/>
      <dgm:spPr/>
      <dgm:t>
        <a:bodyPr/>
        <a:lstStyle/>
        <a:p>
          <a:endParaRPr lang="ru-RU"/>
        </a:p>
      </dgm:t>
    </dgm:pt>
    <dgm:pt modelId="{A6582AA1-E794-417B-A1AF-FC0BA0DB62FB}" type="sibTrans" cxnId="{AF485D99-6CAC-4122-BD1B-2F0AFDA92DC8}">
      <dgm:prSet/>
      <dgm:spPr/>
      <dgm:t>
        <a:bodyPr/>
        <a:lstStyle/>
        <a:p>
          <a:endParaRPr lang="ru-RU"/>
        </a:p>
      </dgm:t>
    </dgm:pt>
    <dgm:pt modelId="{9D9100AD-4206-4775-810A-CE31E26B2139}" type="pres">
      <dgm:prSet presAssocID="{81AF65F7-C3EC-4BDB-86FB-7DC35699AC7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752A4B2-73B0-4C50-B2DF-2C7CFD72F021}" type="pres">
      <dgm:prSet presAssocID="{AD00D25E-8DB0-4391-B685-86A2991AF007}" presName="root" presStyleCnt="0"/>
      <dgm:spPr/>
    </dgm:pt>
    <dgm:pt modelId="{FB75509A-F204-4941-9A01-C6A511FA6F3F}" type="pres">
      <dgm:prSet presAssocID="{AD00D25E-8DB0-4391-B685-86A2991AF007}" presName="rootComposite" presStyleCnt="0"/>
      <dgm:spPr/>
    </dgm:pt>
    <dgm:pt modelId="{EA61FA64-D9FE-45AC-82E9-F27AEFE76FAB}" type="pres">
      <dgm:prSet presAssocID="{AD00D25E-8DB0-4391-B685-86A2991AF007}" presName="rootText" presStyleLbl="node1" presStyleIdx="0" presStyleCnt="1" custScaleX="287794" custLinFactNeighborX="-79" custLinFactNeighborY="-5366"/>
      <dgm:spPr/>
      <dgm:t>
        <a:bodyPr/>
        <a:lstStyle/>
        <a:p>
          <a:endParaRPr lang="ru-RU"/>
        </a:p>
      </dgm:t>
    </dgm:pt>
    <dgm:pt modelId="{A16D2608-0A3A-4E1A-8571-9201A8C5253F}" type="pres">
      <dgm:prSet presAssocID="{AD00D25E-8DB0-4391-B685-86A2991AF007}" presName="rootConnector" presStyleLbl="node1" presStyleIdx="0" presStyleCnt="1"/>
      <dgm:spPr/>
      <dgm:t>
        <a:bodyPr/>
        <a:lstStyle/>
        <a:p>
          <a:endParaRPr lang="ru-RU"/>
        </a:p>
      </dgm:t>
    </dgm:pt>
    <dgm:pt modelId="{3C285BBB-C66B-473F-84DA-5419A15FF1D2}" type="pres">
      <dgm:prSet presAssocID="{AD00D25E-8DB0-4391-B685-86A2991AF007}" presName="childShape" presStyleCnt="0"/>
      <dgm:spPr/>
    </dgm:pt>
  </dgm:ptLst>
  <dgm:cxnLst>
    <dgm:cxn modelId="{8E718AE5-0913-4D63-A84B-808BEB1696B4}" type="presOf" srcId="{81AF65F7-C3EC-4BDB-86FB-7DC35699AC74}" destId="{9D9100AD-4206-4775-810A-CE31E26B2139}" srcOrd="0" destOrd="0" presId="urn:microsoft.com/office/officeart/2005/8/layout/hierarchy3"/>
    <dgm:cxn modelId="{D19E197E-F39A-4267-8543-1F8000556941}" type="presOf" srcId="{AD00D25E-8DB0-4391-B685-86A2991AF007}" destId="{EA61FA64-D9FE-45AC-82E9-F27AEFE76FAB}" srcOrd="0" destOrd="0" presId="urn:microsoft.com/office/officeart/2005/8/layout/hierarchy3"/>
    <dgm:cxn modelId="{AF485D99-6CAC-4122-BD1B-2F0AFDA92DC8}" srcId="{81AF65F7-C3EC-4BDB-86FB-7DC35699AC74}" destId="{AD00D25E-8DB0-4391-B685-86A2991AF007}" srcOrd="0" destOrd="0" parTransId="{493C5414-719E-403C-8B2B-1BEE6724AF3C}" sibTransId="{A6582AA1-E794-417B-A1AF-FC0BA0DB62FB}"/>
    <dgm:cxn modelId="{F00A9A3D-1B39-445A-82AF-F90F0391FFF3}" type="presOf" srcId="{AD00D25E-8DB0-4391-B685-86A2991AF007}" destId="{A16D2608-0A3A-4E1A-8571-9201A8C5253F}" srcOrd="1" destOrd="0" presId="urn:microsoft.com/office/officeart/2005/8/layout/hierarchy3"/>
    <dgm:cxn modelId="{D933E78B-1610-4B1E-9634-6931EC3415B2}" type="presParOf" srcId="{9D9100AD-4206-4775-810A-CE31E26B2139}" destId="{9752A4B2-73B0-4C50-B2DF-2C7CFD72F021}" srcOrd="0" destOrd="0" presId="urn:microsoft.com/office/officeart/2005/8/layout/hierarchy3"/>
    <dgm:cxn modelId="{5D4E5A13-97E9-4CE9-ACA0-D4C75D5BB82F}" type="presParOf" srcId="{9752A4B2-73B0-4C50-B2DF-2C7CFD72F021}" destId="{FB75509A-F204-4941-9A01-C6A511FA6F3F}" srcOrd="0" destOrd="0" presId="urn:microsoft.com/office/officeart/2005/8/layout/hierarchy3"/>
    <dgm:cxn modelId="{9C4C33C2-3256-41A6-B3A6-F112FB2C46B8}" type="presParOf" srcId="{FB75509A-F204-4941-9A01-C6A511FA6F3F}" destId="{EA61FA64-D9FE-45AC-82E9-F27AEFE76FAB}" srcOrd="0" destOrd="0" presId="urn:microsoft.com/office/officeart/2005/8/layout/hierarchy3"/>
    <dgm:cxn modelId="{BA03A93A-38E7-4810-8113-FA4DD11C135A}" type="presParOf" srcId="{FB75509A-F204-4941-9A01-C6A511FA6F3F}" destId="{A16D2608-0A3A-4E1A-8571-9201A8C5253F}" srcOrd="1" destOrd="0" presId="urn:microsoft.com/office/officeart/2005/8/layout/hierarchy3"/>
    <dgm:cxn modelId="{BF6513B0-C2BC-4529-9D98-A3E616DFF1D2}" type="presParOf" srcId="{9752A4B2-73B0-4C50-B2DF-2C7CFD72F021}" destId="{3C285BBB-C66B-473F-84DA-5419A15FF1D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04FA19-9614-4043-B193-545182EA0E6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4CDC9B-5B98-4EC9-A083-4A7058F4392A}">
      <dgm:prSet custT="1"/>
      <dgm:spPr/>
      <dgm:t>
        <a:bodyPr/>
        <a:lstStyle/>
        <a:p>
          <a:pPr algn="l" rtl="0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Уровень психофизического и речевого развития детей, должен соответствовать возрастной норме или близкий к ней;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472F33A-6959-4CFB-9508-C517E155BAF6}" type="parTrans" cxnId="{87F91957-14E3-49A9-81AA-2DA4B172A558}">
      <dgm:prSet/>
      <dgm:spPr/>
      <dgm:t>
        <a:bodyPr/>
        <a:lstStyle/>
        <a:p>
          <a:endParaRPr lang="ru-RU"/>
        </a:p>
      </dgm:t>
    </dgm:pt>
    <dgm:pt modelId="{89770921-E2BA-425E-8E4F-001098EC79E3}" type="sibTrans" cxnId="{87F91957-14E3-49A9-81AA-2DA4B172A558}">
      <dgm:prSet/>
      <dgm:spPr/>
      <dgm:t>
        <a:bodyPr/>
        <a:lstStyle/>
        <a:p>
          <a:endParaRPr lang="ru-RU"/>
        </a:p>
      </dgm:t>
    </dgm:pt>
    <dgm:pt modelId="{68B70EA4-0D5C-4252-8E40-F3E830EA9BA7}">
      <dgm:prSet custT="1"/>
      <dgm:spPr/>
      <dgm:t>
        <a:bodyPr/>
        <a:lstStyle/>
        <a:p>
          <a:pPr algn="l" rtl="0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Возможность овладения общим образовательным стандартом в предусмотренные для нормально развивающихся детей сроки;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019E9AF-CF85-49C6-A8EF-56C0AC866CEF}" type="parTrans" cxnId="{39BD7D8A-63BE-4900-A5DD-DC69653A4965}">
      <dgm:prSet/>
      <dgm:spPr/>
      <dgm:t>
        <a:bodyPr/>
        <a:lstStyle/>
        <a:p>
          <a:endParaRPr lang="ru-RU"/>
        </a:p>
      </dgm:t>
    </dgm:pt>
    <dgm:pt modelId="{63308DF3-C639-4F94-B3B0-EB47C0EA6556}" type="sibTrans" cxnId="{39BD7D8A-63BE-4900-A5DD-DC69653A4965}">
      <dgm:prSet/>
      <dgm:spPr/>
      <dgm:t>
        <a:bodyPr/>
        <a:lstStyle/>
        <a:p>
          <a:endParaRPr lang="ru-RU"/>
        </a:p>
      </dgm:t>
    </dgm:pt>
    <dgm:pt modelId="{E8C6D6CB-6CB6-489C-8C68-9370480A76CE}">
      <dgm:prSet custT="1"/>
      <dgm:spPr/>
      <dgm:t>
        <a:bodyPr/>
        <a:lstStyle/>
        <a:p>
          <a:pPr algn="l" rtl="0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Психологическая готовность к интегрированному обучению.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6DB8CA5-CC92-4245-AFE6-E0FDB00E8EF5}" type="parTrans" cxnId="{B821DA4C-72BE-4A24-BC0D-B0E3E1615484}">
      <dgm:prSet/>
      <dgm:spPr/>
      <dgm:t>
        <a:bodyPr/>
        <a:lstStyle/>
        <a:p>
          <a:endParaRPr lang="ru-RU"/>
        </a:p>
      </dgm:t>
    </dgm:pt>
    <dgm:pt modelId="{ED4FC686-8F0C-491F-978A-31E372E59E51}" type="sibTrans" cxnId="{B821DA4C-72BE-4A24-BC0D-B0E3E1615484}">
      <dgm:prSet/>
      <dgm:spPr/>
      <dgm:t>
        <a:bodyPr/>
        <a:lstStyle/>
        <a:p>
          <a:endParaRPr lang="ru-RU"/>
        </a:p>
      </dgm:t>
    </dgm:pt>
    <dgm:pt modelId="{709BF71B-9D6F-430A-87DB-39ADDC17EB56}" type="pres">
      <dgm:prSet presAssocID="{3304FA19-9614-4043-B193-545182EA0E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279A76-3AE6-4B3F-B394-AA76B4D891D7}" type="pres">
      <dgm:prSet presAssocID="{A54CDC9B-5B98-4EC9-A083-4A7058F4392A}" presName="linNode" presStyleCnt="0"/>
      <dgm:spPr/>
    </dgm:pt>
    <dgm:pt modelId="{A0BA3265-6BF9-4C02-88B3-ADD084CC95E7}" type="pres">
      <dgm:prSet presAssocID="{A54CDC9B-5B98-4EC9-A083-4A7058F4392A}" presName="parentText" presStyleLbl="node1" presStyleIdx="0" presStyleCnt="3" custScaleX="17843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247F56-B8FE-4CFA-8790-D78FC0AA80B6}" type="pres">
      <dgm:prSet presAssocID="{89770921-E2BA-425E-8E4F-001098EC79E3}" presName="sp" presStyleCnt="0"/>
      <dgm:spPr/>
    </dgm:pt>
    <dgm:pt modelId="{BBF08BC1-4904-4EDC-871B-EBF0FF7A7042}" type="pres">
      <dgm:prSet presAssocID="{68B70EA4-0D5C-4252-8E40-F3E830EA9BA7}" presName="linNode" presStyleCnt="0"/>
      <dgm:spPr/>
    </dgm:pt>
    <dgm:pt modelId="{1E663588-0895-44E1-A2AD-BC065F362389}" type="pres">
      <dgm:prSet presAssocID="{68B70EA4-0D5C-4252-8E40-F3E830EA9BA7}" presName="parentText" presStyleLbl="node1" presStyleIdx="1" presStyleCnt="3" custScaleX="226661" custLinFactNeighborX="637" custLinFactNeighborY="-7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31922D-DC28-4538-BDA9-DD414024AAA5}" type="pres">
      <dgm:prSet presAssocID="{63308DF3-C639-4F94-B3B0-EB47C0EA6556}" presName="sp" presStyleCnt="0"/>
      <dgm:spPr/>
    </dgm:pt>
    <dgm:pt modelId="{957858BA-DF36-46F8-B04D-36AFC06AAA0F}" type="pres">
      <dgm:prSet presAssocID="{E8C6D6CB-6CB6-489C-8C68-9370480A76CE}" presName="linNode" presStyleCnt="0"/>
      <dgm:spPr/>
    </dgm:pt>
    <dgm:pt modelId="{5EF67295-7653-4CFC-8169-1EF9874B12F8}" type="pres">
      <dgm:prSet presAssocID="{E8C6D6CB-6CB6-489C-8C68-9370480A76CE}" presName="parentText" presStyleLbl="node1" presStyleIdx="2" presStyleCnt="3" custScaleX="252048" custLinFactNeighborX="3049" custLinFactNeighborY="-280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B42293-9C80-41CC-8955-7B2B5FC971B6}" type="presOf" srcId="{E8C6D6CB-6CB6-489C-8C68-9370480A76CE}" destId="{5EF67295-7653-4CFC-8169-1EF9874B12F8}" srcOrd="0" destOrd="0" presId="urn:microsoft.com/office/officeart/2005/8/layout/vList5"/>
    <dgm:cxn modelId="{CD9663A6-BB23-445A-8708-03E8D0AE887D}" type="presOf" srcId="{3304FA19-9614-4043-B193-545182EA0E68}" destId="{709BF71B-9D6F-430A-87DB-39ADDC17EB56}" srcOrd="0" destOrd="0" presId="urn:microsoft.com/office/officeart/2005/8/layout/vList5"/>
    <dgm:cxn modelId="{B821DA4C-72BE-4A24-BC0D-B0E3E1615484}" srcId="{3304FA19-9614-4043-B193-545182EA0E68}" destId="{E8C6D6CB-6CB6-489C-8C68-9370480A76CE}" srcOrd="2" destOrd="0" parTransId="{46DB8CA5-CC92-4245-AFE6-E0FDB00E8EF5}" sibTransId="{ED4FC686-8F0C-491F-978A-31E372E59E51}"/>
    <dgm:cxn modelId="{87F91957-14E3-49A9-81AA-2DA4B172A558}" srcId="{3304FA19-9614-4043-B193-545182EA0E68}" destId="{A54CDC9B-5B98-4EC9-A083-4A7058F4392A}" srcOrd="0" destOrd="0" parTransId="{1472F33A-6959-4CFB-9508-C517E155BAF6}" sibTransId="{89770921-E2BA-425E-8E4F-001098EC79E3}"/>
    <dgm:cxn modelId="{39BD7D8A-63BE-4900-A5DD-DC69653A4965}" srcId="{3304FA19-9614-4043-B193-545182EA0E68}" destId="{68B70EA4-0D5C-4252-8E40-F3E830EA9BA7}" srcOrd="1" destOrd="0" parTransId="{A019E9AF-CF85-49C6-A8EF-56C0AC866CEF}" sibTransId="{63308DF3-C639-4F94-B3B0-EB47C0EA6556}"/>
    <dgm:cxn modelId="{A92DCB0F-7DFD-43B1-80D7-1BE494C86E74}" type="presOf" srcId="{68B70EA4-0D5C-4252-8E40-F3E830EA9BA7}" destId="{1E663588-0895-44E1-A2AD-BC065F362389}" srcOrd="0" destOrd="0" presId="urn:microsoft.com/office/officeart/2005/8/layout/vList5"/>
    <dgm:cxn modelId="{B9797E33-8E33-4EB9-B35E-776D3B23AC43}" type="presOf" srcId="{A54CDC9B-5B98-4EC9-A083-4A7058F4392A}" destId="{A0BA3265-6BF9-4C02-88B3-ADD084CC95E7}" srcOrd="0" destOrd="0" presId="urn:microsoft.com/office/officeart/2005/8/layout/vList5"/>
    <dgm:cxn modelId="{5E0FD17A-96C9-427E-83B6-22B3501C5853}" type="presParOf" srcId="{709BF71B-9D6F-430A-87DB-39ADDC17EB56}" destId="{DB279A76-3AE6-4B3F-B394-AA76B4D891D7}" srcOrd="0" destOrd="0" presId="urn:microsoft.com/office/officeart/2005/8/layout/vList5"/>
    <dgm:cxn modelId="{3248821A-6A92-460E-9631-D77AD3049664}" type="presParOf" srcId="{DB279A76-3AE6-4B3F-B394-AA76B4D891D7}" destId="{A0BA3265-6BF9-4C02-88B3-ADD084CC95E7}" srcOrd="0" destOrd="0" presId="urn:microsoft.com/office/officeart/2005/8/layout/vList5"/>
    <dgm:cxn modelId="{CC5C7634-84FB-44E4-8012-09AD6C1C6392}" type="presParOf" srcId="{709BF71B-9D6F-430A-87DB-39ADDC17EB56}" destId="{9F247F56-B8FE-4CFA-8790-D78FC0AA80B6}" srcOrd="1" destOrd="0" presId="urn:microsoft.com/office/officeart/2005/8/layout/vList5"/>
    <dgm:cxn modelId="{BD51D481-06EC-4262-8420-76C678035CF9}" type="presParOf" srcId="{709BF71B-9D6F-430A-87DB-39ADDC17EB56}" destId="{BBF08BC1-4904-4EDC-871B-EBF0FF7A7042}" srcOrd="2" destOrd="0" presId="urn:microsoft.com/office/officeart/2005/8/layout/vList5"/>
    <dgm:cxn modelId="{5AC7E54C-55B5-436C-83D5-757824E5C695}" type="presParOf" srcId="{BBF08BC1-4904-4EDC-871B-EBF0FF7A7042}" destId="{1E663588-0895-44E1-A2AD-BC065F362389}" srcOrd="0" destOrd="0" presId="urn:microsoft.com/office/officeart/2005/8/layout/vList5"/>
    <dgm:cxn modelId="{5DFA33BA-E8E6-4D95-B272-78A50DF322D5}" type="presParOf" srcId="{709BF71B-9D6F-430A-87DB-39ADDC17EB56}" destId="{0531922D-DC28-4538-BDA9-DD414024AAA5}" srcOrd="3" destOrd="0" presId="urn:microsoft.com/office/officeart/2005/8/layout/vList5"/>
    <dgm:cxn modelId="{1D294539-62F5-470F-955C-91A5DF8AAA2E}" type="presParOf" srcId="{709BF71B-9D6F-430A-87DB-39ADDC17EB56}" destId="{957858BA-DF36-46F8-B04D-36AFC06AAA0F}" srcOrd="4" destOrd="0" presId="urn:microsoft.com/office/officeart/2005/8/layout/vList5"/>
    <dgm:cxn modelId="{C4E39B9D-8A1D-40F2-B62C-734A0B401454}" type="presParOf" srcId="{957858BA-DF36-46F8-B04D-36AFC06AAA0F}" destId="{5EF67295-7653-4CFC-8169-1EF9874B12F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E4AB808-2A6C-4272-80BF-25B394F341A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8B6438-C7BE-4244-BF5B-B8C59D23CB52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l"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междисциплинарного подхода</a:t>
          </a:r>
          <a:endParaRPr lang="en-US" sz="14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r"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(в каждой группе работают специалисты: логопед, психолог, дефектолог..)</a:t>
          </a:r>
          <a:endParaRPr lang="ru-RU" sz="12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2623754-58BF-4D58-A3E6-F3BC9B99A21A}" type="parTrans" cxnId="{5AC7C8C6-FC79-4508-9D94-204E99BC6298}">
      <dgm:prSet/>
      <dgm:spPr/>
      <dgm:t>
        <a:bodyPr/>
        <a:lstStyle/>
        <a:p>
          <a:endParaRPr lang="ru-RU"/>
        </a:p>
      </dgm:t>
    </dgm:pt>
    <dgm:pt modelId="{A9EA1F92-329C-481F-BA3B-C2672959E4A3}" type="sibTrans" cxnId="{5AC7C8C6-FC79-4508-9D94-204E99BC6298}">
      <dgm:prSet/>
      <dgm:spPr/>
      <dgm:t>
        <a:bodyPr/>
        <a:lstStyle/>
        <a:p>
          <a:endParaRPr lang="ru-RU"/>
        </a:p>
      </dgm:t>
    </dgm:pt>
    <dgm:pt modelId="{3C240A6E-E379-4FA8-BDA0-781D44AA11FD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l"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вариативной развивающей среды</a:t>
          </a:r>
          <a:endParaRPr lang="en-US" sz="14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just" rtl="0"/>
          <a:r>
            <a:rPr lang="ru-RU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(наличие необходимых развивающих и дидактических пособий, средств обучения, </a:t>
          </a:r>
          <a:r>
            <a:rPr lang="ru-RU" sz="12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безбарьерной</a:t>
          </a:r>
          <a:r>
            <a:rPr lang="ru-RU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среды с учетом нарушения развития)</a:t>
          </a:r>
          <a:endParaRPr lang="ru-RU" sz="12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FBD523A-3C1D-47BD-A5D3-B520EA602C8F}" type="parTrans" cxnId="{E0A5AB90-EFD6-4C99-87D8-48C0C8C612B4}">
      <dgm:prSet/>
      <dgm:spPr/>
      <dgm:t>
        <a:bodyPr/>
        <a:lstStyle/>
        <a:p>
          <a:endParaRPr lang="ru-RU"/>
        </a:p>
      </dgm:t>
    </dgm:pt>
    <dgm:pt modelId="{88D86300-88CD-4E83-BFA1-2FC9549E1A32}" type="sibTrans" cxnId="{E0A5AB90-EFD6-4C99-87D8-48C0C8C612B4}">
      <dgm:prSet/>
      <dgm:spPr/>
      <dgm:t>
        <a:bodyPr/>
        <a:lstStyle/>
        <a:p>
          <a:endParaRPr lang="ru-RU"/>
        </a:p>
      </dgm:t>
    </dgm:pt>
    <dgm:pt modelId="{CDCDBAB2-DA4D-4887-BA1D-182C15FCEC95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l"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вариативной методической базы обучения и воспитания</a:t>
          </a:r>
          <a:endParaRPr lang="en-US" sz="14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l"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(предполагает использование методов и средств работы из смежных областей:</a:t>
          </a:r>
          <a:r>
            <a:rPr lang="en-US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тифло</a:t>
          </a:r>
          <a:r>
            <a:rPr lang="ru-RU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-, </a:t>
          </a:r>
          <a:r>
            <a:rPr lang="ru-RU" sz="12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сурдо</a:t>
          </a:r>
          <a:r>
            <a:rPr lang="ru-RU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,- </a:t>
          </a:r>
          <a:r>
            <a:rPr lang="ru-RU" sz="12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олигофрено</a:t>
          </a:r>
          <a:r>
            <a:rPr lang="ru-RU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педагогика)</a:t>
          </a:r>
          <a:endParaRPr lang="ru-RU" sz="12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08D2659-B404-4487-BF98-9D93FEEB31A6}" type="parTrans" cxnId="{617BA118-9AE4-4F87-86F2-537C98CDB3F8}">
      <dgm:prSet/>
      <dgm:spPr/>
      <dgm:t>
        <a:bodyPr/>
        <a:lstStyle/>
        <a:p>
          <a:endParaRPr lang="ru-RU"/>
        </a:p>
      </dgm:t>
    </dgm:pt>
    <dgm:pt modelId="{30404977-BB71-4CB1-BC84-35508979EA9D}" type="sibTrans" cxnId="{617BA118-9AE4-4F87-86F2-537C98CDB3F8}">
      <dgm:prSet/>
      <dgm:spPr/>
      <dgm:t>
        <a:bodyPr/>
        <a:lstStyle/>
        <a:p>
          <a:endParaRPr lang="ru-RU"/>
        </a:p>
      </dgm:t>
    </dgm:pt>
    <dgm:pt modelId="{6390AC3F-369E-43B0-BE80-230E4FE67396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l"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модульной организации образовательных программ</a:t>
          </a:r>
          <a:endParaRPr lang="en-US" sz="14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l"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(включение в базовую программу обучения специальных коррекционных программ: с нарушением речи, интеллекта, ЗПР, слуха)</a:t>
          </a:r>
          <a:endParaRPr lang="ru-RU" sz="12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C54F5BA-7968-49E3-A5D7-3D50A28EC933}" type="parTrans" cxnId="{61164AC9-1C23-4387-AAD0-4FA8B0C0E1BA}">
      <dgm:prSet/>
      <dgm:spPr/>
      <dgm:t>
        <a:bodyPr/>
        <a:lstStyle/>
        <a:p>
          <a:endParaRPr lang="ru-RU"/>
        </a:p>
      </dgm:t>
    </dgm:pt>
    <dgm:pt modelId="{EDD1ECA5-48EE-46AD-856A-007168F9F16A}" type="sibTrans" cxnId="{61164AC9-1C23-4387-AAD0-4FA8B0C0E1BA}">
      <dgm:prSet/>
      <dgm:spPr/>
      <dgm:t>
        <a:bodyPr/>
        <a:lstStyle/>
        <a:p>
          <a:endParaRPr lang="ru-RU"/>
        </a:p>
      </dgm:t>
    </dgm:pt>
    <dgm:pt modelId="{9EBCE5B4-1FA9-49A8-A62C-49F398446EF6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l"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самостоятельной активности ребенка </a:t>
          </a:r>
          <a:endParaRPr lang="en-US" sz="14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l" rtl="0"/>
          <a:r>
            <a:rPr lang="ru-RU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(условия для самостоятельной познавательной активности, введение дополнительных развивающих программ: иностранный язык, керамическая мастерская, проектная деятельность…)</a:t>
          </a:r>
          <a:endParaRPr lang="ru-RU" sz="12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5BCB7D6-CBFB-4C09-9913-E843F6C56630}" type="parTrans" cxnId="{C8F0E240-705E-420D-90AF-CDE603C281BF}">
      <dgm:prSet/>
      <dgm:spPr/>
      <dgm:t>
        <a:bodyPr/>
        <a:lstStyle/>
        <a:p>
          <a:endParaRPr lang="ru-RU"/>
        </a:p>
      </dgm:t>
    </dgm:pt>
    <dgm:pt modelId="{753DC4A3-A28D-4EF1-B804-8AC4BEF012BA}" type="sibTrans" cxnId="{C8F0E240-705E-420D-90AF-CDE603C281BF}">
      <dgm:prSet/>
      <dgm:spPr/>
      <dgm:t>
        <a:bodyPr/>
        <a:lstStyle/>
        <a:p>
          <a:endParaRPr lang="ru-RU"/>
        </a:p>
      </dgm:t>
    </dgm:pt>
    <dgm:pt modelId="{95AEFB1C-ADED-4910-BD5E-5D39B39B9618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l" rtl="0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семейно-ориентированного сопровождения </a:t>
          </a:r>
          <a:endParaRPr lang="en-US" sz="14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l" rtl="0"/>
          <a:r>
            <a:rPr lang="ru-RU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(предусматривает активное участие родителей в образовательно-коррекционном процессе)</a:t>
          </a:r>
          <a:endParaRPr lang="ru-RU" sz="12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84A94E7-1104-46B3-824E-10E73FE63628}" type="parTrans" cxnId="{3023479F-C807-45F8-A80C-7205B881F174}">
      <dgm:prSet/>
      <dgm:spPr/>
      <dgm:t>
        <a:bodyPr/>
        <a:lstStyle/>
        <a:p>
          <a:endParaRPr lang="ru-RU"/>
        </a:p>
      </dgm:t>
    </dgm:pt>
    <dgm:pt modelId="{C40C6333-122A-4C83-AF7C-568D06F48BCD}" type="sibTrans" cxnId="{3023479F-C807-45F8-A80C-7205B881F174}">
      <dgm:prSet/>
      <dgm:spPr/>
      <dgm:t>
        <a:bodyPr/>
        <a:lstStyle/>
        <a:p>
          <a:endParaRPr lang="ru-RU"/>
        </a:p>
      </dgm:t>
    </dgm:pt>
    <dgm:pt modelId="{2667CAFE-E883-4214-A975-67CE741F55B7}" type="pres">
      <dgm:prSet presAssocID="{9E4AB808-2A6C-4272-80BF-25B394F341A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018E3C-0773-4553-9CA0-B39461F85C5B}" type="pres">
      <dgm:prSet presAssocID="{F38B6438-C7BE-4244-BF5B-B8C59D23CB52}" presName="linNode" presStyleCnt="0"/>
      <dgm:spPr/>
    </dgm:pt>
    <dgm:pt modelId="{442361CF-4929-44E0-A642-D3707CD6F8E0}" type="pres">
      <dgm:prSet presAssocID="{F38B6438-C7BE-4244-BF5B-B8C59D23CB52}" presName="parentText" presStyleLbl="node1" presStyleIdx="0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19D907-8CD7-453A-BA0E-30DAFA92AA83}" type="pres">
      <dgm:prSet presAssocID="{A9EA1F92-329C-481F-BA3B-C2672959E4A3}" presName="sp" presStyleCnt="0"/>
      <dgm:spPr/>
    </dgm:pt>
    <dgm:pt modelId="{C25C8E56-7285-4EDC-A61E-2BB858A0D995}" type="pres">
      <dgm:prSet presAssocID="{3C240A6E-E379-4FA8-BDA0-781D44AA11FD}" presName="linNode" presStyleCnt="0"/>
      <dgm:spPr/>
    </dgm:pt>
    <dgm:pt modelId="{992F6B27-723B-47B8-B41C-CC158FF9A35F}" type="pres">
      <dgm:prSet presAssocID="{3C240A6E-E379-4FA8-BDA0-781D44AA11FD}" presName="parentText" presStyleLbl="node1" presStyleIdx="1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F88B38-C2C0-4220-88D3-2A6B46991371}" type="pres">
      <dgm:prSet presAssocID="{88D86300-88CD-4E83-BFA1-2FC9549E1A32}" presName="sp" presStyleCnt="0"/>
      <dgm:spPr/>
    </dgm:pt>
    <dgm:pt modelId="{0029BB79-37A2-4E3A-BD82-B28105789EA3}" type="pres">
      <dgm:prSet presAssocID="{CDCDBAB2-DA4D-4887-BA1D-182C15FCEC95}" presName="linNode" presStyleCnt="0"/>
      <dgm:spPr/>
    </dgm:pt>
    <dgm:pt modelId="{64B654E8-AB8D-4B49-8C88-246EEA8E0CC7}" type="pres">
      <dgm:prSet presAssocID="{CDCDBAB2-DA4D-4887-BA1D-182C15FCEC95}" presName="parentText" presStyleLbl="node1" presStyleIdx="2" presStyleCnt="6" custScaleX="277778" custLinFactNeighborX="1370" custLinFactNeighborY="-9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A9E2FE-C4B6-42AA-938C-C30525C6E936}" type="pres">
      <dgm:prSet presAssocID="{30404977-BB71-4CB1-BC84-35508979EA9D}" presName="sp" presStyleCnt="0"/>
      <dgm:spPr/>
    </dgm:pt>
    <dgm:pt modelId="{C0E44B03-3059-41EC-A266-05301BFAF08D}" type="pres">
      <dgm:prSet presAssocID="{6390AC3F-369E-43B0-BE80-230E4FE67396}" presName="linNode" presStyleCnt="0"/>
      <dgm:spPr/>
    </dgm:pt>
    <dgm:pt modelId="{AE7331D1-100C-4BD6-995B-12CB816E91E2}" type="pres">
      <dgm:prSet presAssocID="{6390AC3F-369E-43B0-BE80-230E4FE67396}" presName="parentText" presStyleLbl="node1" presStyleIdx="3" presStyleCnt="6" custScaleX="277778" custLinFactNeighborX="-8684" custLinFactNeighborY="258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B5996A-D46C-4547-A7DC-34FDB7B766A6}" type="pres">
      <dgm:prSet presAssocID="{EDD1ECA5-48EE-46AD-856A-007168F9F16A}" presName="sp" presStyleCnt="0"/>
      <dgm:spPr/>
    </dgm:pt>
    <dgm:pt modelId="{23B3BD50-B30E-43FB-9658-93002D9A8602}" type="pres">
      <dgm:prSet presAssocID="{9EBCE5B4-1FA9-49A8-A62C-49F398446EF6}" presName="linNode" presStyleCnt="0"/>
      <dgm:spPr/>
    </dgm:pt>
    <dgm:pt modelId="{DF986946-64BF-45FB-AC9A-EACAE11C5E78}" type="pres">
      <dgm:prSet presAssocID="{9EBCE5B4-1FA9-49A8-A62C-49F398446EF6}" presName="parentText" presStyleLbl="node1" presStyleIdx="4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3E9F12-6FC2-4B41-8958-1A7A5886077B}" type="pres">
      <dgm:prSet presAssocID="{753DC4A3-A28D-4EF1-B804-8AC4BEF012BA}" presName="sp" presStyleCnt="0"/>
      <dgm:spPr/>
    </dgm:pt>
    <dgm:pt modelId="{6FAA8909-10B8-45C2-B0D5-FE54214A5A16}" type="pres">
      <dgm:prSet presAssocID="{95AEFB1C-ADED-4910-BD5E-5D39B39B9618}" presName="linNode" presStyleCnt="0"/>
      <dgm:spPr/>
    </dgm:pt>
    <dgm:pt modelId="{A80245EB-CA33-4477-989E-3BF9B8F31B08}" type="pres">
      <dgm:prSet presAssocID="{95AEFB1C-ADED-4910-BD5E-5D39B39B9618}" presName="parentText" presStyleLbl="node1" presStyleIdx="5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A5AB90-EFD6-4C99-87D8-48C0C8C612B4}" srcId="{9E4AB808-2A6C-4272-80BF-25B394F341AA}" destId="{3C240A6E-E379-4FA8-BDA0-781D44AA11FD}" srcOrd="1" destOrd="0" parTransId="{EFBD523A-3C1D-47BD-A5D3-B520EA602C8F}" sibTransId="{88D86300-88CD-4E83-BFA1-2FC9549E1A32}"/>
    <dgm:cxn modelId="{5AC7C8C6-FC79-4508-9D94-204E99BC6298}" srcId="{9E4AB808-2A6C-4272-80BF-25B394F341AA}" destId="{F38B6438-C7BE-4244-BF5B-B8C59D23CB52}" srcOrd="0" destOrd="0" parTransId="{A2623754-58BF-4D58-A3E6-F3BC9B99A21A}" sibTransId="{A9EA1F92-329C-481F-BA3B-C2672959E4A3}"/>
    <dgm:cxn modelId="{E254B5F6-077E-48A6-9ED1-85EEB3498544}" type="presOf" srcId="{F38B6438-C7BE-4244-BF5B-B8C59D23CB52}" destId="{442361CF-4929-44E0-A642-D3707CD6F8E0}" srcOrd="0" destOrd="0" presId="urn:microsoft.com/office/officeart/2005/8/layout/vList5"/>
    <dgm:cxn modelId="{C8F0E240-705E-420D-90AF-CDE603C281BF}" srcId="{9E4AB808-2A6C-4272-80BF-25B394F341AA}" destId="{9EBCE5B4-1FA9-49A8-A62C-49F398446EF6}" srcOrd="4" destOrd="0" parTransId="{B5BCB7D6-CBFB-4C09-9913-E843F6C56630}" sibTransId="{753DC4A3-A28D-4EF1-B804-8AC4BEF012BA}"/>
    <dgm:cxn modelId="{61164AC9-1C23-4387-AAD0-4FA8B0C0E1BA}" srcId="{9E4AB808-2A6C-4272-80BF-25B394F341AA}" destId="{6390AC3F-369E-43B0-BE80-230E4FE67396}" srcOrd="3" destOrd="0" parTransId="{8C54F5BA-7968-49E3-A5D7-3D50A28EC933}" sibTransId="{EDD1ECA5-48EE-46AD-856A-007168F9F16A}"/>
    <dgm:cxn modelId="{A813F1DC-3734-4219-BB4A-04AD6E7F462D}" type="presOf" srcId="{9EBCE5B4-1FA9-49A8-A62C-49F398446EF6}" destId="{DF986946-64BF-45FB-AC9A-EACAE11C5E78}" srcOrd="0" destOrd="0" presId="urn:microsoft.com/office/officeart/2005/8/layout/vList5"/>
    <dgm:cxn modelId="{617BA118-9AE4-4F87-86F2-537C98CDB3F8}" srcId="{9E4AB808-2A6C-4272-80BF-25B394F341AA}" destId="{CDCDBAB2-DA4D-4887-BA1D-182C15FCEC95}" srcOrd="2" destOrd="0" parTransId="{E08D2659-B404-4487-BF98-9D93FEEB31A6}" sibTransId="{30404977-BB71-4CB1-BC84-35508979EA9D}"/>
    <dgm:cxn modelId="{0D49E2C6-88B9-4504-84BE-3BFEA9848241}" type="presOf" srcId="{9E4AB808-2A6C-4272-80BF-25B394F341AA}" destId="{2667CAFE-E883-4214-A975-67CE741F55B7}" srcOrd="0" destOrd="0" presId="urn:microsoft.com/office/officeart/2005/8/layout/vList5"/>
    <dgm:cxn modelId="{6D8A89BA-3A5E-4F26-8E6A-7D65D240DD9C}" type="presOf" srcId="{3C240A6E-E379-4FA8-BDA0-781D44AA11FD}" destId="{992F6B27-723B-47B8-B41C-CC158FF9A35F}" srcOrd="0" destOrd="0" presId="urn:microsoft.com/office/officeart/2005/8/layout/vList5"/>
    <dgm:cxn modelId="{06B91543-05A8-4525-A421-88FF1CF720CB}" type="presOf" srcId="{CDCDBAB2-DA4D-4887-BA1D-182C15FCEC95}" destId="{64B654E8-AB8D-4B49-8C88-246EEA8E0CC7}" srcOrd="0" destOrd="0" presId="urn:microsoft.com/office/officeart/2005/8/layout/vList5"/>
    <dgm:cxn modelId="{3023479F-C807-45F8-A80C-7205B881F174}" srcId="{9E4AB808-2A6C-4272-80BF-25B394F341AA}" destId="{95AEFB1C-ADED-4910-BD5E-5D39B39B9618}" srcOrd="5" destOrd="0" parTransId="{684A94E7-1104-46B3-824E-10E73FE63628}" sibTransId="{C40C6333-122A-4C83-AF7C-568D06F48BCD}"/>
    <dgm:cxn modelId="{0A5D3AD1-FDCD-43B3-87A9-520EE2B5DF99}" type="presOf" srcId="{6390AC3F-369E-43B0-BE80-230E4FE67396}" destId="{AE7331D1-100C-4BD6-995B-12CB816E91E2}" srcOrd="0" destOrd="0" presId="urn:microsoft.com/office/officeart/2005/8/layout/vList5"/>
    <dgm:cxn modelId="{3F7D7948-0776-4CF0-B6D8-C765514DD555}" type="presOf" srcId="{95AEFB1C-ADED-4910-BD5E-5D39B39B9618}" destId="{A80245EB-CA33-4477-989E-3BF9B8F31B08}" srcOrd="0" destOrd="0" presId="urn:microsoft.com/office/officeart/2005/8/layout/vList5"/>
    <dgm:cxn modelId="{96607A4D-C182-4596-8C10-F7C46FE843B4}" type="presParOf" srcId="{2667CAFE-E883-4214-A975-67CE741F55B7}" destId="{DD018E3C-0773-4553-9CA0-B39461F85C5B}" srcOrd="0" destOrd="0" presId="urn:microsoft.com/office/officeart/2005/8/layout/vList5"/>
    <dgm:cxn modelId="{3251C00A-A52D-4B17-A903-0DDDB06E191D}" type="presParOf" srcId="{DD018E3C-0773-4553-9CA0-B39461F85C5B}" destId="{442361CF-4929-44E0-A642-D3707CD6F8E0}" srcOrd="0" destOrd="0" presId="urn:microsoft.com/office/officeart/2005/8/layout/vList5"/>
    <dgm:cxn modelId="{56334E17-1E39-4AF9-8FB3-6790C0AF480B}" type="presParOf" srcId="{2667CAFE-E883-4214-A975-67CE741F55B7}" destId="{C219D907-8CD7-453A-BA0E-30DAFA92AA83}" srcOrd="1" destOrd="0" presId="urn:microsoft.com/office/officeart/2005/8/layout/vList5"/>
    <dgm:cxn modelId="{D0EE8CEE-EFA1-4243-9A8C-AD066FD58D08}" type="presParOf" srcId="{2667CAFE-E883-4214-A975-67CE741F55B7}" destId="{C25C8E56-7285-4EDC-A61E-2BB858A0D995}" srcOrd="2" destOrd="0" presId="urn:microsoft.com/office/officeart/2005/8/layout/vList5"/>
    <dgm:cxn modelId="{B9A9CF14-2706-4B32-B65C-237321EBE38F}" type="presParOf" srcId="{C25C8E56-7285-4EDC-A61E-2BB858A0D995}" destId="{992F6B27-723B-47B8-B41C-CC158FF9A35F}" srcOrd="0" destOrd="0" presId="urn:microsoft.com/office/officeart/2005/8/layout/vList5"/>
    <dgm:cxn modelId="{C7B9BCAA-FA22-46F1-83A3-49CB06CEEB97}" type="presParOf" srcId="{2667CAFE-E883-4214-A975-67CE741F55B7}" destId="{80F88B38-C2C0-4220-88D3-2A6B46991371}" srcOrd="3" destOrd="0" presId="urn:microsoft.com/office/officeart/2005/8/layout/vList5"/>
    <dgm:cxn modelId="{5C3F82E1-E6DD-4C29-B32A-25877C6A64FF}" type="presParOf" srcId="{2667CAFE-E883-4214-A975-67CE741F55B7}" destId="{0029BB79-37A2-4E3A-BD82-B28105789EA3}" srcOrd="4" destOrd="0" presId="urn:microsoft.com/office/officeart/2005/8/layout/vList5"/>
    <dgm:cxn modelId="{533DFFEA-D2CF-497E-A526-1A3296110D99}" type="presParOf" srcId="{0029BB79-37A2-4E3A-BD82-B28105789EA3}" destId="{64B654E8-AB8D-4B49-8C88-246EEA8E0CC7}" srcOrd="0" destOrd="0" presId="urn:microsoft.com/office/officeart/2005/8/layout/vList5"/>
    <dgm:cxn modelId="{14667CFA-EBBD-4623-9D0C-95706D41BAF1}" type="presParOf" srcId="{2667CAFE-E883-4214-A975-67CE741F55B7}" destId="{CCA9E2FE-C4B6-42AA-938C-C30525C6E936}" srcOrd="5" destOrd="0" presId="urn:microsoft.com/office/officeart/2005/8/layout/vList5"/>
    <dgm:cxn modelId="{DD393636-56BE-4C34-9D3B-CDDCEFA9253D}" type="presParOf" srcId="{2667CAFE-E883-4214-A975-67CE741F55B7}" destId="{C0E44B03-3059-41EC-A266-05301BFAF08D}" srcOrd="6" destOrd="0" presId="urn:microsoft.com/office/officeart/2005/8/layout/vList5"/>
    <dgm:cxn modelId="{A383B02B-4E55-4154-B299-CF0E181B6637}" type="presParOf" srcId="{C0E44B03-3059-41EC-A266-05301BFAF08D}" destId="{AE7331D1-100C-4BD6-995B-12CB816E91E2}" srcOrd="0" destOrd="0" presId="urn:microsoft.com/office/officeart/2005/8/layout/vList5"/>
    <dgm:cxn modelId="{1691B5A3-6C37-4034-B7C7-0F57C7877884}" type="presParOf" srcId="{2667CAFE-E883-4214-A975-67CE741F55B7}" destId="{8AB5996A-D46C-4547-A7DC-34FDB7B766A6}" srcOrd="7" destOrd="0" presId="urn:microsoft.com/office/officeart/2005/8/layout/vList5"/>
    <dgm:cxn modelId="{34480497-29FD-4FFC-A874-C06EFCD4324E}" type="presParOf" srcId="{2667CAFE-E883-4214-A975-67CE741F55B7}" destId="{23B3BD50-B30E-43FB-9658-93002D9A8602}" srcOrd="8" destOrd="0" presId="urn:microsoft.com/office/officeart/2005/8/layout/vList5"/>
    <dgm:cxn modelId="{BB509E8F-0B70-4453-A457-156ADFDB070B}" type="presParOf" srcId="{23B3BD50-B30E-43FB-9658-93002D9A8602}" destId="{DF986946-64BF-45FB-AC9A-EACAE11C5E78}" srcOrd="0" destOrd="0" presId="urn:microsoft.com/office/officeart/2005/8/layout/vList5"/>
    <dgm:cxn modelId="{54AB2072-0224-4E08-8AE3-C44873BB15B1}" type="presParOf" srcId="{2667CAFE-E883-4214-A975-67CE741F55B7}" destId="{F73E9F12-6FC2-4B41-8958-1A7A5886077B}" srcOrd="9" destOrd="0" presId="urn:microsoft.com/office/officeart/2005/8/layout/vList5"/>
    <dgm:cxn modelId="{73ED9A06-90D4-4E66-93FC-41829C180C28}" type="presParOf" srcId="{2667CAFE-E883-4214-A975-67CE741F55B7}" destId="{6FAA8909-10B8-45C2-B0D5-FE54214A5A16}" srcOrd="10" destOrd="0" presId="urn:microsoft.com/office/officeart/2005/8/layout/vList5"/>
    <dgm:cxn modelId="{D855EC17-54F8-438C-8489-C5EE18C730B9}" type="presParOf" srcId="{6FAA8909-10B8-45C2-B0D5-FE54214A5A16}" destId="{A80245EB-CA33-4477-989E-3BF9B8F31B0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CD546-1BF7-4249-9EFD-89D946F9B169}">
      <dsp:nvSpPr>
        <dsp:cNvPr id="0" name=""/>
        <dsp:cNvSpPr/>
      </dsp:nvSpPr>
      <dsp:spPr>
        <a:xfrm>
          <a:off x="0" y="0"/>
          <a:ext cx="4487863" cy="448786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12292E8-C364-4A9A-8ADB-9425DD85A477}">
      <dsp:nvSpPr>
        <dsp:cNvPr id="0" name=""/>
        <dsp:cNvSpPr/>
      </dsp:nvSpPr>
      <dsp:spPr>
        <a:xfrm>
          <a:off x="2243931" y="0"/>
          <a:ext cx="6397736" cy="4487863"/>
        </a:xfrm>
        <a:prstGeom prst="rect">
          <a:avLst/>
        </a:prstGeom>
        <a:solidFill>
          <a:srgbClr val="8FE2F3"/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дети-мигранты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, дети семей беженцев,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оралманов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, национальных </a:t>
          </a:r>
          <a:r>
            <a:rPr lang="kk-KZ" sz="260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меньшинств</a:t>
          </a:r>
          <a:endParaRPr lang="ru-RU" sz="26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243931" y="0"/>
        <a:ext cx="6397736" cy="2131734"/>
      </dsp:txXfrm>
    </dsp:sp>
    <dsp:sp modelId="{F17305FB-A7A0-4503-890B-7270DF36F7F7}">
      <dsp:nvSpPr>
        <dsp:cNvPr id="0" name=""/>
        <dsp:cNvSpPr/>
      </dsp:nvSpPr>
      <dsp:spPr>
        <a:xfrm>
          <a:off x="1178064" y="2131734"/>
          <a:ext cx="2131734" cy="213173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3EC3DA1-57CA-4936-A59C-77C92F6D4081}">
      <dsp:nvSpPr>
        <dsp:cNvPr id="0" name=""/>
        <dsp:cNvSpPr/>
      </dsp:nvSpPr>
      <dsp:spPr>
        <a:xfrm>
          <a:off x="2243931" y="2131734"/>
          <a:ext cx="6397736" cy="21317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дети, имеющие трудности социальной адаптации в обществе (дети сироты, дети, с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девиантным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поведением, из семей с низким социально-экономическим и социально-психологическим статусом)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43931" y="2131734"/>
        <a:ext cx="6397736" cy="213173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08ABC9-F1A3-4525-A59B-0B3FEDB6534E}">
      <dsp:nvSpPr>
        <dsp:cNvPr id="0" name=""/>
        <dsp:cNvSpPr/>
      </dsp:nvSpPr>
      <dsp:spPr>
        <a:xfrm>
          <a:off x="3134289" y="-75886"/>
          <a:ext cx="2102159" cy="113915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Игровые технологии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(обучающие, тренировочные, репродуктивные, диагностические, развивающие, познавательные</a:t>
          </a:r>
          <a:endParaRPr lang="ru-RU" sz="105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3189898" y="-20277"/>
        <a:ext cx="1990941" cy="1027939"/>
      </dsp:txXfrm>
    </dsp:sp>
    <dsp:sp modelId="{18BEA7B1-3A09-44A4-8384-280065900E6A}">
      <dsp:nvSpPr>
        <dsp:cNvPr id="0" name=""/>
        <dsp:cNvSpPr/>
      </dsp:nvSpPr>
      <dsp:spPr>
        <a:xfrm>
          <a:off x="2847358" y="765956"/>
          <a:ext cx="4931696" cy="4931696"/>
        </a:xfrm>
        <a:custGeom>
          <a:avLst/>
          <a:gdLst/>
          <a:ahLst/>
          <a:cxnLst/>
          <a:rect l="0" t="0" r="0" b="0"/>
          <a:pathLst>
            <a:path>
              <a:moveTo>
                <a:pt x="2534298" y="950"/>
              </a:moveTo>
              <a:arcTo wR="2465848" hR="2465848" stAng="16295441" swAng="61110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637157-D898-488C-9B90-0EACB5B3D376}">
      <dsp:nvSpPr>
        <dsp:cNvPr id="0" name=""/>
        <dsp:cNvSpPr/>
      </dsp:nvSpPr>
      <dsp:spPr>
        <a:xfrm>
          <a:off x="5254006" y="851661"/>
          <a:ext cx="2019894" cy="64253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проблемного обучения</a:t>
          </a:r>
          <a:endParaRPr lang="ru-RU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285372" y="883027"/>
        <a:ext cx="1957162" cy="579803"/>
      </dsp:txXfrm>
    </dsp:sp>
    <dsp:sp modelId="{A265A43F-AF24-4E00-934C-1AF3BB4D3FF4}">
      <dsp:nvSpPr>
        <dsp:cNvPr id="0" name=""/>
        <dsp:cNvSpPr/>
      </dsp:nvSpPr>
      <dsp:spPr>
        <a:xfrm>
          <a:off x="1600785" y="-1434917"/>
          <a:ext cx="4931696" cy="4931696"/>
        </a:xfrm>
        <a:custGeom>
          <a:avLst/>
          <a:gdLst/>
          <a:ahLst/>
          <a:cxnLst/>
          <a:rect l="0" t="0" r="0" b="0"/>
          <a:pathLst>
            <a:path>
              <a:moveTo>
                <a:pt x="4872520" y="3002819"/>
              </a:moveTo>
              <a:arcTo wR="2465848" hR="2465848" stAng="754662" swAng="3153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203414-2D41-44B3-823F-C985794A1CF6}">
      <dsp:nvSpPr>
        <dsp:cNvPr id="0" name=""/>
        <dsp:cNvSpPr/>
      </dsp:nvSpPr>
      <dsp:spPr>
        <a:xfrm>
          <a:off x="5614995" y="1857386"/>
          <a:ext cx="1935129" cy="121364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развивающего обучения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1" kern="1200" dirty="0" smtClean="0">
              <a:latin typeface="Arial" pitchFamily="34" charset="0"/>
              <a:cs typeface="Arial" pitchFamily="34" charset="0"/>
            </a:rPr>
            <a:t>(</a:t>
          </a:r>
          <a:r>
            <a:rPr lang="ru-RU" sz="1200" i="1" kern="1200" dirty="0" err="1" smtClean="0">
              <a:latin typeface="Arial" pitchFamily="34" charset="0"/>
              <a:cs typeface="Arial" pitchFamily="34" charset="0"/>
            </a:rPr>
            <a:t>Эльконин</a:t>
          </a:r>
          <a:r>
            <a:rPr lang="ru-RU" sz="1200" i="1" kern="1200" dirty="0" smtClean="0">
              <a:latin typeface="Arial" pitchFamily="34" charset="0"/>
              <a:cs typeface="Arial" pitchFamily="34" charset="0"/>
            </a:rPr>
            <a:t>, Давыдов, </a:t>
          </a:r>
          <a:r>
            <a:rPr lang="ru-RU" sz="1200" i="1" kern="1200" dirty="0" err="1" smtClean="0">
              <a:latin typeface="Arial" pitchFamily="34" charset="0"/>
              <a:cs typeface="Arial" pitchFamily="34" charset="0"/>
            </a:rPr>
            <a:t>Венгер</a:t>
          </a:r>
          <a:r>
            <a:rPr lang="ru-RU" sz="1200" i="1" kern="1200" dirty="0" smtClean="0">
              <a:latin typeface="Arial" pitchFamily="34" charset="0"/>
              <a:cs typeface="Arial" pitchFamily="34" charset="0"/>
            </a:rPr>
            <a:t>)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>
        <a:off x="5674240" y="1916631"/>
        <a:ext cx="1816639" cy="1095157"/>
      </dsp:txXfrm>
    </dsp:sp>
    <dsp:sp modelId="{1A847CCE-8929-49A1-96C4-D6BE2FC87191}">
      <dsp:nvSpPr>
        <dsp:cNvPr id="0" name=""/>
        <dsp:cNvSpPr/>
      </dsp:nvSpPr>
      <dsp:spPr>
        <a:xfrm>
          <a:off x="1709510" y="268563"/>
          <a:ext cx="4931696" cy="4931696"/>
        </a:xfrm>
        <a:custGeom>
          <a:avLst/>
          <a:gdLst/>
          <a:ahLst/>
          <a:cxnLst/>
          <a:rect l="0" t="0" r="0" b="0"/>
          <a:pathLst>
            <a:path>
              <a:moveTo>
                <a:pt x="4896151" y="2883022"/>
              </a:moveTo>
              <a:arcTo wR="2465848" hR="2465848" stAng="584412" swAng="34157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AB435-597F-4A5A-BE09-646A4F849C33}">
      <dsp:nvSpPr>
        <dsp:cNvPr id="0" name=""/>
        <dsp:cNvSpPr/>
      </dsp:nvSpPr>
      <dsp:spPr>
        <a:xfrm>
          <a:off x="5396874" y="3468812"/>
          <a:ext cx="1877716" cy="1084311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сотрудничества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Arial" pitchFamily="34" charset="0"/>
              <a:cs typeface="Arial" pitchFamily="34" charset="0"/>
            </a:rPr>
            <a:t>(</a:t>
          </a:r>
          <a:r>
            <a:rPr lang="ru-RU" sz="1200" kern="1200" dirty="0" err="1" smtClean="0">
              <a:latin typeface="Arial" pitchFamily="34" charset="0"/>
              <a:cs typeface="Arial" pitchFamily="34" charset="0"/>
            </a:rPr>
            <a:t>Шацкий</a:t>
          </a:r>
          <a:r>
            <a:rPr lang="ru-RU" sz="1200" kern="1200" dirty="0" smtClean="0">
              <a:latin typeface="Arial" pitchFamily="34" charset="0"/>
              <a:cs typeface="Arial" pitchFamily="34" charset="0"/>
            </a:rPr>
            <a:t>, Макаренко, </a:t>
          </a:r>
          <a:r>
            <a:rPr lang="ru-RU" sz="1200" kern="1200" dirty="0" err="1" smtClean="0">
              <a:latin typeface="Arial" pitchFamily="34" charset="0"/>
              <a:cs typeface="Arial" pitchFamily="34" charset="0"/>
            </a:rPr>
            <a:t>Амонашвили</a:t>
          </a:r>
          <a:r>
            <a:rPr lang="ru-RU" sz="1200" kern="1200" dirty="0" smtClean="0">
              <a:latin typeface="Arial" pitchFamily="34" charset="0"/>
              <a:cs typeface="Arial" pitchFamily="34" charset="0"/>
            </a:rPr>
            <a:t>) 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>
        <a:off x="5449806" y="3521744"/>
        <a:ext cx="1771852" cy="978447"/>
      </dsp:txXfrm>
    </dsp:sp>
    <dsp:sp modelId="{78D29BF0-217D-4194-BF4A-2A4800C8A3DF}">
      <dsp:nvSpPr>
        <dsp:cNvPr id="0" name=""/>
        <dsp:cNvSpPr/>
      </dsp:nvSpPr>
      <dsp:spPr>
        <a:xfrm>
          <a:off x="2198758" y="-3881"/>
          <a:ext cx="4931696" cy="4931696"/>
        </a:xfrm>
        <a:custGeom>
          <a:avLst/>
          <a:gdLst/>
          <a:ahLst/>
          <a:cxnLst/>
          <a:rect l="0" t="0" r="0" b="0"/>
          <a:pathLst>
            <a:path>
              <a:moveTo>
                <a:pt x="3697621" y="4601999"/>
              </a:moveTo>
              <a:arcTo wR="2465848" hR="2465848" stAng="3601852" swAng="36636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B93433-06EB-4CB2-8CEA-0470791F8610}">
      <dsp:nvSpPr>
        <dsp:cNvPr id="0" name=""/>
        <dsp:cNvSpPr/>
      </dsp:nvSpPr>
      <dsp:spPr>
        <a:xfrm>
          <a:off x="4190169" y="4750958"/>
          <a:ext cx="1709520" cy="64253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модульного обучения</a:t>
          </a:r>
          <a:endParaRPr lang="ru-RU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221535" y="4782324"/>
        <a:ext cx="1646788" cy="579803"/>
      </dsp:txXfrm>
    </dsp:sp>
    <dsp:sp modelId="{B9EBDC6B-5157-4B6B-92B0-41A294BCD40E}">
      <dsp:nvSpPr>
        <dsp:cNvPr id="0" name=""/>
        <dsp:cNvSpPr/>
      </dsp:nvSpPr>
      <dsp:spPr>
        <a:xfrm>
          <a:off x="929212" y="462053"/>
          <a:ext cx="4931696" cy="4931696"/>
        </a:xfrm>
        <a:custGeom>
          <a:avLst/>
          <a:gdLst/>
          <a:ahLst/>
          <a:cxnLst/>
          <a:rect l="0" t="0" r="0" b="0"/>
          <a:pathLst>
            <a:path>
              <a:moveTo>
                <a:pt x="3113752" y="4845055"/>
              </a:moveTo>
              <a:arcTo wR="2465848" hR="2465848" stAng="4485998" swAng="64839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89CD33-8F86-463C-A4DD-701C24173377}">
      <dsp:nvSpPr>
        <dsp:cNvPr id="0" name=""/>
        <dsp:cNvSpPr/>
      </dsp:nvSpPr>
      <dsp:spPr>
        <a:xfrm>
          <a:off x="1776751" y="4750944"/>
          <a:ext cx="1880326" cy="64253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ТРИЗ</a:t>
          </a:r>
          <a:endParaRPr lang="ru-RU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808117" y="4782310"/>
        <a:ext cx="1817594" cy="579803"/>
      </dsp:txXfrm>
    </dsp:sp>
    <dsp:sp modelId="{8AF8E3CD-96CD-4DD2-A7CE-F1209A0A303D}">
      <dsp:nvSpPr>
        <dsp:cNvPr id="0" name=""/>
        <dsp:cNvSpPr/>
      </dsp:nvSpPr>
      <dsp:spPr>
        <a:xfrm>
          <a:off x="1717565" y="674985"/>
          <a:ext cx="4931696" cy="4931696"/>
        </a:xfrm>
        <a:custGeom>
          <a:avLst/>
          <a:gdLst/>
          <a:ahLst/>
          <a:cxnLst/>
          <a:rect l="0" t="0" r="0" b="0"/>
          <a:pathLst>
            <a:path>
              <a:moveTo>
                <a:pt x="523496" y="3984952"/>
              </a:moveTo>
              <a:arcTo wR="2465848" hR="2465848" stAng="8518272" swAng="4945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E688D6-79F8-46A5-9EE7-925677756A70}">
      <dsp:nvSpPr>
        <dsp:cNvPr id="0" name=""/>
        <dsp:cNvSpPr/>
      </dsp:nvSpPr>
      <dsp:spPr>
        <a:xfrm>
          <a:off x="871718" y="3619662"/>
          <a:ext cx="1886544" cy="64253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раннего обучения чтению          Н. Зайцева </a:t>
          </a:r>
          <a:endParaRPr lang="ru-RU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903084" y="3651028"/>
        <a:ext cx="1823812" cy="579803"/>
      </dsp:txXfrm>
    </dsp:sp>
    <dsp:sp modelId="{67AC0B44-D416-420E-B0D3-64D01822FACC}">
      <dsp:nvSpPr>
        <dsp:cNvPr id="0" name=""/>
        <dsp:cNvSpPr/>
      </dsp:nvSpPr>
      <dsp:spPr>
        <a:xfrm>
          <a:off x="1651770" y="683711"/>
          <a:ext cx="4931696" cy="4931696"/>
        </a:xfrm>
        <a:custGeom>
          <a:avLst/>
          <a:gdLst/>
          <a:ahLst/>
          <a:cxnLst/>
          <a:rect l="0" t="0" r="0" b="0"/>
          <a:pathLst>
            <a:path>
              <a:moveTo>
                <a:pt x="25696" y="2820905"/>
              </a:moveTo>
              <a:arcTo wR="2465848" hR="2465848" stAng="10303273" swAng="49001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FFEEC6-46E0-48B6-858D-FEDE02739BA8}">
      <dsp:nvSpPr>
        <dsp:cNvPr id="0" name=""/>
        <dsp:cNvSpPr/>
      </dsp:nvSpPr>
      <dsp:spPr>
        <a:xfrm>
          <a:off x="716639" y="1932216"/>
          <a:ext cx="1943966" cy="110549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Технологии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развития интеллекта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система Никитиных</a:t>
          </a:r>
          <a:endParaRPr lang="ru-RU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770605" y="1986182"/>
        <a:ext cx="1836034" cy="997563"/>
      </dsp:txXfrm>
    </dsp:sp>
    <dsp:sp modelId="{5F50D02E-08EE-4916-9269-A2557C56ADC1}">
      <dsp:nvSpPr>
        <dsp:cNvPr id="0" name=""/>
        <dsp:cNvSpPr/>
      </dsp:nvSpPr>
      <dsp:spPr>
        <a:xfrm>
          <a:off x="1551605" y="-1718023"/>
          <a:ext cx="4931696" cy="4931696"/>
        </a:xfrm>
        <a:custGeom>
          <a:avLst/>
          <a:gdLst/>
          <a:ahLst/>
          <a:cxnLst/>
          <a:rect l="0" t="0" r="0" b="0"/>
          <a:pathLst>
            <a:path>
              <a:moveTo>
                <a:pt x="261395" y="3570743"/>
              </a:moveTo>
              <a:arcTo wR="2465848" hR="2465848" stAng="9202769" swAng="37628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CDD57D-CE9E-4675-ADCA-47EA91B11EF4}">
      <dsp:nvSpPr>
        <dsp:cNvPr id="0" name=""/>
        <dsp:cNvSpPr/>
      </dsp:nvSpPr>
      <dsp:spPr>
        <a:xfrm>
          <a:off x="882582" y="689707"/>
          <a:ext cx="2165483" cy="83088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Технология сенсорного воспитания </a:t>
          </a:r>
          <a:r>
            <a:rPr lang="ru-RU" sz="12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М.Мантессори</a:t>
          </a:r>
          <a:endParaRPr lang="ru-RU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923142" y="730267"/>
        <a:ext cx="2084363" cy="749762"/>
      </dsp:txXfrm>
    </dsp:sp>
    <dsp:sp modelId="{0924298E-ABC2-4979-BEF1-99B4A46113A7}">
      <dsp:nvSpPr>
        <dsp:cNvPr id="0" name=""/>
        <dsp:cNvSpPr/>
      </dsp:nvSpPr>
      <dsp:spPr>
        <a:xfrm>
          <a:off x="262245" y="667516"/>
          <a:ext cx="4931696" cy="4931696"/>
        </a:xfrm>
        <a:custGeom>
          <a:avLst/>
          <a:gdLst/>
          <a:ahLst/>
          <a:cxnLst/>
          <a:rect l="0" t="0" r="0" b="0"/>
          <a:pathLst>
            <a:path>
              <a:moveTo>
                <a:pt x="2282224" y="6846"/>
              </a:moveTo>
              <a:arcTo wR="2465848" hR="2465848" stAng="15943764" swAng="61980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F1DA53-A6BF-4183-962F-ED9EEE318206}">
      <dsp:nvSpPr>
        <dsp:cNvPr id="0" name=""/>
        <dsp:cNvSpPr/>
      </dsp:nvSpPr>
      <dsp:spPr>
        <a:xfrm rot="5400000">
          <a:off x="-185966" y="189497"/>
          <a:ext cx="1239777" cy="8678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 rot="-5400000">
        <a:off x="1" y="437452"/>
        <a:ext cx="867844" cy="371933"/>
      </dsp:txXfrm>
    </dsp:sp>
    <dsp:sp modelId="{573DD51A-F0A8-4535-853C-0EF1A76097F0}">
      <dsp:nvSpPr>
        <dsp:cNvPr id="0" name=""/>
        <dsp:cNvSpPr/>
      </dsp:nvSpPr>
      <dsp:spPr>
        <a:xfrm rot="5400000">
          <a:off x="4145794" y="-3274419"/>
          <a:ext cx="805855" cy="7361755"/>
        </a:xfrm>
        <a:prstGeom prst="round2Same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Обязательно предполагают </a:t>
          </a:r>
          <a:r>
            <a:rPr lang="ru-RU" sz="2400" b="1" kern="1200" dirty="0" err="1" smtClean="0"/>
            <a:t>триединсктво</a:t>
          </a:r>
          <a:r>
            <a:rPr lang="ru-RU" sz="2400" b="1" kern="1200" dirty="0" smtClean="0"/>
            <a:t> факторов: </a:t>
          </a:r>
          <a:endParaRPr lang="ru-RU" sz="2400" b="1" kern="1200" dirty="0"/>
        </a:p>
      </dsp:txBody>
      <dsp:txXfrm rot="-5400000">
        <a:off x="867845" y="42869"/>
        <a:ext cx="7322416" cy="727177"/>
      </dsp:txXfrm>
    </dsp:sp>
    <dsp:sp modelId="{9A803CB1-36C2-4056-9093-B9919FF29538}">
      <dsp:nvSpPr>
        <dsp:cNvPr id="0" name=""/>
        <dsp:cNvSpPr/>
      </dsp:nvSpPr>
      <dsp:spPr>
        <a:xfrm rot="5400000">
          <a:off x="-185966" y="1282538"/>
          <a:ext cx="1239777" cy="8678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b="1" kern="1200" dirty="0"/>
        </a:p>
      </dsp:txBody>
      <dsp:txXfrm rot="-5400000">
        <a:off x="1" y="1530493"/>
        <a:ext cx="867844" cy="371933"/>
      </dsp:txXfrm>
    </dsp:sp>
    <dsp:sp modelId="{DC711A8A-E101-46C2-91C0-29A2321253C4}">
      <dsp:nvSpPr>
        <dsp:cNvPr id="0" name=""/>
        <dsp:cNvSpPr/>
      </dsp:nvSpPr>
      <dsp:spPr>
        <a:xfrm rot="5400000">
          <a:off x="4145794" y="-2181378"/>
          <a:ext cx="805855" cy="7361755"/>
        </a:xfrm>
        <a:prstGeom prst="round2Same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1. Систематизацию  и отбор методик обучения учащихся ( отбор методик и приемов)</a:t>
          </a:r>
          <a:endParaRPr lang="ru-RU" sz="2400" kern="1200" dirty="0"/>
        </a:p>
      </dsp:txBody>
      <dsp:txXfrm rot="-5400000">
        <a:off x="867845" y="1135910"/>
        <a:ext cx="7322416" cy="727177"/>
      </dsp:txXfrm>
    </dsp:sp>
    <dsp:sp modelId="{ECBC71D7-E93D-4B2A-90AA-7F437A7C2AA0}">
      <dsp:nvSpPr>
        <dsp:cNvPr id="0" name=""/>
        <dsp:cNvSpPr/>
      </dsp:nvSpPr>
      <dsp:spPr>
        <a:xfrm rot="5400000">
          <a:off x="-185966" y="2375579"/>
          <a:ext cx="1239777" cy="8678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 rot="-5400000">
        <a:off x="1" y="2623534"/>
        <a:ext cx="867844" cy="371933"/>
      </dsp:txXfrm>
    </dsp:sp>
    <dsp:sp modelId="{8BAD9255-54DD-4FDF-B10A-4C45E5288754}">
      <dsp:nvSpPr>
        <dsp:cNvPr id="0" name=""/>
        <dsp:cNvSpPr/>
      </dsp:nvSpPr>
      <dsp:spPr>
        <a:xfrm rot="5400000">
          <a:off x="4145794" y="-1088336"/>
          <a:ext cx="805855" cy="7361755"/>
        </a:xfrm>
        <a:prstGeom prst="round2Same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 2. Создание дидактической среды</a:t>
          </a:r>
          <a:endParaRPr lang="ru-RU" sz="2400" kern="1200" dirty="0"/>
        </a:p>
      </dsp:txBody>
      <dsp:txXfrm rot="-5400000">
        <a:off x="867845" y="2228952"/>
        <a:ext cx="7322416" cy="727177"/>
      </dsp:txXfrm>
    </dsp:sp>
    <dsp:sp modelId="{6779850B-5AF6-48E6-A56B-878C724207B9}">
      <dsp:nvSpPr>
        <dsp:cNvPr id="0" name=""/>
        <dsp:cNvSpPr/>
      </dsp:nvSpPr>
      <dsp:spPr>
        <a:xfrm rot="5400000">
          <a:off x="-185966" y="3468621"/>
          <a:ext cx="1239777" cy="8678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 rot="-5400000">
        <a:off x="1" y="3716576"/>
        <a:ext cx="867844" cy="371933"/>
      </dsp:txXfrm>
    </dsp:sp>
    <dsp:sp modelId="{65EC9231-AE5A-4999-B660-5553ADB72CE3}">
      <dsp:nvSpPr>
        <dsp:cNvPr id="0" name=""/>
        <dsp:cNvSpPr/>
      </dsp:nvSpPr>
      <dsp:spPr>
        <a:xfrm rot="5400000">
          <a:off x="4145794" y="4704"/>
          <a:ext cx="805855" cy="7361755"/>
        </a:xfrm>
        <a:prstGeom prst="round2Same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 3. Выполнение специальных педагогических условий  (отбор средств обучения)</a:t>
          </a:r>
          <a:endParaRPr lang="ru-RU" sz="2400" kern="1200" dirty="0"/>
        </a:p>
      </dsp:txBody>
      <dsp:txXfrm rot="-5400000">
        <a:off x="867845" y="3321993"/>
        <a:ext cx="7322416" cy="72717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FDE67-D093-4B59-B603-F0BB0E3A08DA}">
      <dsp:nvSpPr>
        <dsp:cNvPr id="0" name=""/>
        <dsp:cNvSpPr/>
      </dsp:nvSpPr>
      <dsp:spPr>
        <a:xfrm>
          <a:off x="0" y="0"/>
          <a:ext cx="8229600" cy="45259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Все умения формируются, а затем закрепляются на 4-х уровнях</a:t>
          </a:r>
          <a:endParaRPr lang="ru-RU" sz="1800" kern="1200" dirty="0">
            <a:latin typeface="Arial" pitchFamily="34" charset="0"/>
            <a:cs typeface="Arial" pitchFamily="34" charset="0"/>
          </a:endParaRPr>
        </a:p>
      </dsp:txBody>
      <dsp:txXfrm>
        <a:off x="0" y="0"/>
        <a:ext cx="8229600" cy="2444020"/>
      </dsp:txXfrm>
    </dsp:sp>
    <dsp:sp modelId="{335DFF1F-9748-4B6A-A019-498DC8205599}">
      <dsp:nvSpPr>
        <dsp:cNvPr id="0" name=""/>
        <dsp:cNvSpPr/>
      </dsp:nvSpPr>
      <dsp:spPr>
        <a:xfrm>
          <a:off x="42835" y="2276007"/>
          <a:ext cx="2057399" cy="22499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1 уровень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«Совместные действия»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latin typeface="Arial" pitchFamily="34" charset="0"/>
              <a:cs typeface="Arial" pitchFamily="34" charset="0"/>
            </a:rPr>
            <a:t>(рука в руку)</a:t>
          </a:r>
          <a:endParaRPr lang="ru-RU" sz="1100" kern="1200" dirty="0">
            <a:latin typeface="Arial" pitchFamily="34" charset="0"/>
            <a:cs typeface="Arial" pitchFamily="34" charset="0"/>
          </a:endParaRPr>
        </a:p>
      </dsp:txBody>
      <dsp:txXfrm>
        <a:off x="42835" y="2276007"/>
        <a:ext cx="2057399" cy="2249955"/>
      </dsp:txXfrm>
    </dsp:sp>
    <dsp:sp modelId="{0143E65C-6E40-4D8A-9E6B-4FA509A92A5F}">
      <dsp:nvSpPr>
        <dsp:cNvPr id="0" name=""/>
        <dsp:cNvSpPr/>
      </dsp:nvSpPr>
      <dsp:spPr>
        <a:xfrm>
          <a:off x="2043101" y="2276028"/>
          <a:ext cx="2057399" cy="22499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rgbClr val="C00000"/>
              </a:solidFill>
            </a:rPr>
            <a:t>2 уровень 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«По подражанию» </a:t>
          </a:r>
          <a:r>
            <a:rPr lang="ru-RU" sz="1200" b="1" kern="1200" dirty="0" smtClean="0">
              <a:latin typeface="Arial" pitchFamily="34" charset="0"/>
              <a:cs typeface="Arial" pitchFamily="34" charset="0"/>
            </a:rPr>
            <a:t>действия дробятся на элементы. 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Arial" pitchFamily="34" charset="0"/>
              <a:cs typeface="Arial" pitchFamily="34" charset="0"/>
            </a:rPr>
            <a:t>После показа взрослым каждого элемента, выполняет ребенок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>
        <a:off x="2043101" y="2276028"/>
        <a:ext cx="2057399" cy="2249934"/>
      </dsp:txXfrm>
    </dsp:sp>
    <dsp:sp modelId="{D91FB24F-A1EA-4267-97D8-C9EE3E30FEF2}">
      <dsp:nvSpPr>
        <dsp:cNvPr id="0" name=""/>
        <dsp:cNvSpPr/>
      </dsp:nvSpPr>
      <dsp:spPr>
        <a:xfrm>
          <a:off x="4114800" y="2269504"/>
          <a:ext cx="2057399" cy="22499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C00000"/>
              </a:solidFill>
            </a:rPr>
            <a:t>3 уровень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«По образцу» </a:t>
          </a:r>
          <a:r>
            <a:rPr lang="ru-RU" sz="1200" b="1" kern="1200" dirty="0" smtClean="0">
              <a:latin typeface="Arial" pitchFamily="34" charset="0"/>
              <a:cs typeface="Arial" pitchFamily="34" charset="0"/>
            </a:rPr>
            <a:t>взрослый демонстрирует все движения, ребенок воспроизводит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>
        <a:off x="4114800" y="2269504"/>
        <a:ext cx="2057399" cy="2249934"/>
      </dsp:txXfrm>
    </dsp:sp>
    <dsp:sp modelId="{C0398814-F5A7-43D0-8D3E-E303772126CB}">
      <dsp:nvSpPr>
        <dsp:cNvPr id="0" name=""/>
        <dsp:cNvSpPr/>
      </dsp:nvSpPr>
      <dsp:spPr>
        <a:xfrm>
          <a:off x="6172199" y="2269504"/>
          <a:ext cx="2057399" cy="22499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C00000"/>
              </a:solidFill>
            </a:rPr>
            <a:t>4 уровень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Arial" pitchFamily="34" charset="0"/>
              <a:cs typeface="Arial" pitchFamily="34" charset="0"/>
            </a:rPr>
            <a:t>«По словесной инструкции»</a:t>
          </a:r>
          <a:endParaRPr lang="ru-RU" sz="1600" b="1" kern="1200" dirty="0">
            <a:latin typeface="Arial" pitchFamily="34" charset="0"/>
            <a:cs typeface="Arial" pitchFamily="34" charset="0"/>
          </a:endParaRPr>
        </a:p>
      </dsp:txBody>
      <dsp:txXfrm>
        <a:off x="6172199" y="2269504"/>
        <a:ext cx="2057399" cy="22499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C41D00-974E-4743-9FE8-B7582E1FFC78}">
      <dsp:nvSpPr>
        <dsp:cNvPr id="0" name=""/>
        <dsp:cNvSpPr/>
      </dsp:nvSpPr>
      <dsp:spPr>
        <a:xfrm>
          <a:off x="-6363617" y="-975285"/>
          <a:ext cx="7589437" cy="7589437"/>
        </a:xfrm>
        <a:prstGeom prst="blockArc">
          <a:avLst>
            <a:gd name="adj1" fmla="val 18900000"/>
            <a:gd name="adj2" fmla="val 2700000"/>
            <a:gd name="adj3" fmla="val 285"/>
          </a:avLst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F0E4BE-9657-4559-B8B3-85CC2B8B1892}">
      <dsp:nvSpPr>
        <dsp:cNvPr id="0" name=""/>
        <dsp:cNvSpPr/>
      </dsp:nvSpPr>
      <dsp:spPr>
        <a:xfrm>
          <a:off x="464179" y="230841"/>
          <a:ext cx="7687917" cy="725862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471218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Детей – инвалидов </a:t>
          </a:r>
        </a:p>
      </dsp:txBody>
      <dsp:txXfrm>
        <a:off x="464179" y="230841"/>
        <a:ext cx="7687917" cy="725862"/>
      </dsp:txXfrm>
    </dsp:sp>
    <dsp:sp modelId="{E64C0AE7-D92A-4457-B16E-63504014E230}">
      <dsp:nvSpPr>
        <dsp:cNvPr id="0" name=""/>
        <dsp:cNvSpPr/>
      </dsp:nvSpPr>
      <dsp:spPr>
        <a:xfrm>
          <a:off x="49745" y="174010"/>
          <a:ext cx="828867" cy="839524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562D79EC-F326-406D-9E3C-A858A34F7317}">
      <dsp:nvSpPr>
        <dsp:cNvPr id="0" name=""/>
        <dsp:cNvSpPr/>
      </dsp:nvSpPr>
      <dsp:spPr>
        <a:xfrm>
          <a:off x="952505" y="1109663"/>
          <a:ext cx="7199591" cy="748973"/>
        </a:xfrm>
        <a:prstGeom prst="rect">
          <a:avLst/>
        </a:prstGeom>
        <a:gradFill flip="none" rotWithShape="0">
          <a:gsLst>
            <a:gs pos="0">
              <a:srgbClr val="9999FF">
                <a:shade val="30000"/>
                <a:satMod val="115000"/>
              </a:srgbClr>
            </a:gs>
            <a:gs pos="50000">
              <a:srgbClr val="9999FF">
                <a:shade val="67500"/>
                <a:satMod val="115000"/>
              </a:srgbClr>
            </a:gs>
            <a:gs pos="100000">
              <a:srgbClr val="9999FF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71218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Детей с диагнозом умственной отсталости</a:t>
          </a:r>
          <a:endParaRPr lang="ru-RU" sz="2800" b="1" kern="1200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52505" y="1109663"/>
        <a:ext cx="7199591" cy="748973"/>
      </dsp:txXfrm>
    </dsp:sp>
    <dsp:sp modelId="{D63F193A-2C8A-4675-888D-7C51C1E0F5CF}">
      <dsp:nvSpPr>
        <dsp:cNvPr id="0" name=""/>
        <dsp:cNvSpPr/>
      </dsp:nvSpPr>
      <dsp:spPr>
        <a:xfrm>
          <a:off x="517456" y="1080427"/>
          <a:ext cx="870097" cy="807444"/>
        </a:xfrm>
        <a:prstGeom prst="ellipse">
          <a:avLst/>
        </a:prstGeom>
        <a:solidFill>
          <a:srgbClr val="9999FF"/>
        </a:solidFill>
        <a:ln w="9525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DCF8F2C-6AEC-4CA5-9224-F73E74FB68CA}">
      <dsp:nvSpPr>
        <dsp:cNvPr id="0" name=""/>
        <dsp:cNvSpPr/>
      </dsp:nvSpPr>
      <dsp:spPr>
        <a:xfrm>
          <a:off x="1115877" y="2077875"/>
          <a:ext cx="7076472" cy="805465"/>
        </a:xfrm>
        <a:prstGeom prst="rect">
          <a:avLst/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471218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Детей с нарушением слуха, зрения, недоразвитостью речи </a:t>
          </a:r>
          <a:endParaRPr lang="ru-RU" sz="28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115877" y="2077875"/>
        <a:ext cx="7076472" cy="805465"/>
      </dsp:txXfrm>
    </dsp:sp>
    <dsp:sp modelId="{2116E47C-FB8E-4F8C-813B-DBE99809BE0C}">
      <dsp:nvSpPr>
        <dsp:cNvPr id="0" name=""/>
        <dsp:cNvSpPr/>
      </dsp:nvSpPr>
      <dsp:spPr>
        <a:xfrm>
          <a:off x="613663" y="2001656"/>
          <a:ext cx="880256" cy="883217"/>
        </a:xfrm>
        <a:prstGeom prst="ellipse">
          <a:avLst/>
        </a:prstGeom>
        <a:solidFill>
          <a:schemeClr val="accent6"/>
        </a:solidFill>
        <a:ln w="9525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59B656A-282F-45D7-9200-260F10BA3452}">
      <dsp:nvSpPr>
        <dsp:cNvPr id="0" name=""/>
        <dsp:cNvSpPr/>
      </dsp:nvSpPr>
      <dsp:spPr>
        <a:xfrm>
          <a:off x="1216057" y="3052884"/>
          <a:ext cx="6976292" cy="705802"/>
        </a:xfrm>
        <a:prstGeom prst="rect">
          <a:avLst/>
        </a:prstGeom>
        <a:solidFill>
          <a:schemeClr val="accent5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71218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Детей   с  аутизмом </a:t>
          </a:r>
          <a:endParaRPr lang="ru-RU" sz="28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16057" y="3052884"/>
        <a:ext cx="6976292" cy="705802"/>
      </dsp:txXfrm>
    </dsp:sp>
    <dsp:sp modelId="{FE7D7F9D-48F1-4EA7-844A-588E168A7971}">
      <dsp:nvSpPr>
        <dsp:cNvPr id="0" name=""/>
        <dsp:cNvSpPr/>
      </dsp:nvSpPr>
      <dsp:spPr>
        <a:xfrm>
          <a:off x="683905" y="2997549"/>
          <a:ext cx="808045" cy="808639"/>
        </a:xfrm>
        <a:prstGeom prst="ellipse">
          <a:avLst/>
        </a:prstGeom>
        <a:solidFill>
          <a:schemeClr val="accent1">
            <a:lumMod val="75000"/>
          </a:schemeClr>
        </a:solidFill>
        <a:ln w="9525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5E0D51E-B2FB-4DF9-9393-22F1D28801BD}">
      <dsp:nvSpPr>
        <dsp:cNvPr id="0" name=""/>
        <dsp:cNvSpPr/>
      </dsp:nvSpPr>
      <dsp:spPr>
        <a:xfrm>
          <a:off x="993326" y="3875613"/>
          <a:ext cx="7199591" cy="805727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471218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Детей  с  нарушением  интеллекта </a:t>
          </a:r>
          <a:endParaRPr lang="ru-RU" sz="28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93326" y="3875613"/>
        <a:ext cx="7199591" cy="805727"/>
      </dsp:txXfrm>
    </dsp:sp>
    <dsp:sp modelId="{91839B99-8A07-4FFF-82AD-109E22411560}">
      <dsp:nvSpPr>
        <dsp:cNvPr id="0" name=""/>
        <dsp:cNvSpPr/>
      </dsp:nvSpPr>
      <dsp:spPr>
        <a:xfrm>
          <a:off x="536494" y="3838786"/>
          <a:ext cx="811911" cy="828689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2C793A82-9290-485D-9E18-74FE2BB8CCB9}">
      <dsp:nvSpPr>
        <dsp:cNvPr id="0" name=""/>
        <dsp:cNvSpPr/>
      </dsp:nvSpPr>
      <dsp:spPr>
        <a:xfrm>
          <a:off x="354088" y="4788894"/>
          <a:ext cx="7687917" cy="849972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471218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 Детей с нарушениями опорно-двигательного  аппарата</a:t>
          </a:r>
          <a:endParaRPr lang="ru-RU" sz="28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4088" y="4788894"/>
        <a:ext cx="7687917" cy="849972"/>
      </dsp:txXfrm>
    </dsp:sp>
    <dsp:sp modelId="{CA2A6203-4F16-41B1-9D8E-FBEE33A3D2B9}">
      <dsp:nvSpPr>
        <dsp:cNvPr id="0" name=""/>
        <dsp:cNvSpPr/>
      </dsp:nvSpPr>
      <dsp:spPr>
        <a:xfrm>
          <a:off x="0" y="4760621"/>
          <a:ext cx="893406" cy="878245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8288D4-9CC6-466A-8F58-868737BC3EE9}">
      <dsp:nvSpPr>
        <dsp:cNvPr id="0" name=""/>
        <dsp:cNvSpPr/>
      </dsp:nvSpPr>
      <dsp:spPr>
        <a:xfrm>
          <a:off x="0" y="868458"/>
          <a:ext cx="8301038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Охрана прав и защиты законных интересов</a:t>
          </a: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 дете</a:t>
          </a:r>
          <a:r>
            <a:rPr lang="ru-RU" sz="2400" b="1" kern="1200" dirty="0" smtClean="0"/>
            <a:t>й с ограниченными возможностями развития</a:t>
          </a:r>
          <a:endParaRPr lang="ru-RU" sz="2400" b="1" kern="1200" dirty="0"/>
        </a:p>
      </dsp:txBody>
      <dsp:txXfrm>
        <a:off x="59399" y="927857"/>
        <a:ext cx="8182240" cy="1098002"/>
      </dsp:txXfrm>
    </dsp:sp>
    <dsp:sp modelId="{8C04F349-FC38-4427-B751-D0107D50854D}">
      <dsp:nvSpPr>
        <dsp:cNvPr id="0" name=""/>
        <dsp:cNvSpPr/>
      </dsp:nvSpPr>
      <dsp:spPr>
        <a:xfrm>
          <a:off x="0" y="2272459"/>
          <a:ext cx="8301038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Достижения международных стандартов в области качества жизни, социальной защиты</a:t>
          </a:r>
          <a:endParaRPr lang="ru-RU" sz="2400" b="1" kern="1200" dirty="0">
            <a:latin typeface="Arial" pitchFamily="34" charset="0"/>
            <a:cs typeface="Arial" pitchFamily="34" charset="0"/>
          </a:endParaRPr>
        </a:p>
      </dsp:txBody>
      <dsp:txXfrm>
        <a:off x="59399" y="2331858"/>
        <a:ext cx="8182240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568D9C-549F-4EFC-8E93-E92D25FAB48D}">
      <dsp:nvSpPr>
        <dsp:cNvPr id="0" name=""/>
        <dsp:cNvSpPr/>
      </dsp:nvSpPr>
      <dsp:spPr>
        <a:xfrm>
          <a:off x="1231751" y="0"/>
          <a:ext cx="4893290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EB9379-2610-4EDD-8308-637DBEEF4D15}">
      <dsp:nvSpPr>
        <dsp:cNvPr id="0" name=""/>
        <dsp:cNvSpPr/>
      </dsp:nvSpPr>
      <dsp:spPr>
        <a:xfrm>
          <a:off x="3300821" y="453038"/>
          <a:ext cx="3697026" cy="643535"/>
        </a:xfrm>
        <a:prstGeom prst="roundRect">
          <a:avLst/>
        </a:prstGeom>
        <a:solidFill>
          <a:schemeClr val="accent5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Свыше 150 тыс.детей с ОВР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 (из них 48 тыс. дети-дошкольники)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32236" y="484453"/>
        <a:ext cx="3634196" cy="580705"/>
      </dsp:txXfrm>
    </dsp:sp>
    <dsp:sp modelId="{FB5B3946-45DF-4200-A055-A160EB745FC7}">
      <dsp:nvSpPr>
        <dsp:cNvPr id="0" name=""/>
        <dsp:cNvSpPr/>
      </dsp:nvSpPr>
      <dsp:spPr>
        <a:xfrm>
          <a:off x="3326342" y="1177015"/>
          <a:ext cx="3645984" cy="643535"/>
        </a:xfrm>
        <a:prstGeom prst="roundRect">
          <a:avLst/>
        </a:prstGeom>
        <a:solidFill>
          <a:schemeClr val="accent5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Свыше 9 тыс. посещают специальные дошкольные организации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757" y="1208430"/>
        <a:ext cx="3583154" cy="580705"/>
      </dsp:txXfrm>
    </dsp:sp>
    <dsp:sp modelId="{BE6771EE-BEC3-4244-86B0-560B6217AD74}">
      <dsp:nvSpPr>
        <dsp:cNvPr id="0" name=""/>
        <dsp:cNvSpPr/>
      </dsp:nvSpPr>
      <dsp:spPr>
        <a:xfrm>
          <a:off x="3326342" y="1900992"/>
          <a:ext cx="3645984" cy="643535"/>
        </a:xfrm>
        <a:prstGeom prst="roundRect">
          <a:avLst/>
        </a:prstGeom>
        <a:solidFill>
          <a:schemeClr val="accent5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11 тыс.детей  посещают специальные группы, смешанные и кратковременного пребывания мини-центры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757" y="1932407"/>
        <a:ext cx="3583154" cy="580705"/>
      </dsp:txXfrm>
    </dsp:sp>
    <dsp:sp modelId="{7D355956-2E84-4AD3-AB1F-A635C1919AA4}">
      <dsp:nvSpPr>
        <dsp:cNvPr id="0" name=""/>
        <dsp:cNvSpPr/>
      </dsp:nvSpPr>
      <dsp:spPr>
        <a:xfrm>
          <a:off x="3326342" y="2624970"/>
          <a:ext cx="3645984" cy="643535"/>
        </a:xfrm>
        <a:prstGeom prst="roundRect">
          <a:avLst/>
        </a:prstGeom>
        <a:solidFill>
          <a:schemeClr val="accent5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Около 2 тыс.детей с ОВР обучаются со здоровыми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757" y="2656385"/>
        <a:ext cx="3583154" cy="580705"/>
      </dsp:txXfrm>
    </dsp:sp>
    <dsp:sp modelId="{D915A464-639C-4978-87B4-2643E69FAA5F}">
      <dsp:nvSpPr>
        <dsp:cNvPr id="0" name=""/>
        <dsp:cNvSpPr/>
      </dsp:nvSpPr>
      <dsp:spPr>
        <a:xfrm>
          <a:off x="3328975" y="3376432"/>
          <a:ext cx="3640718" cy="643535"/>
        </a:xfrm>
        <a:prstGeom prst="roundRect">
          <a:avLst/>
        </a:prstGeom>
        <a:solidFill>
          <a:schemeClr val="accent5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Однако хват детей с ОВР образовательными программами составляет  всего 30%</a:t>
          </a:r>
          <a:endParaRPr lang="ru-RU" sz="1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360390" y="3407847"/>
        <a:ext cx="3577888" cy="5807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77308D-5492-46EE-B153-BD1C9C7DA85D}">
      <dsp:nvSpPr>
        <dsp:cNvPr id="0" name=""/>
        <dsp:cNvSpPr/>
      </dsp:nvSpPr>
      <dsp:spPr>
        <a:xfrm>
          <a:off x="1235866" y="0"/>
          <a:ext cx="5715035" cy="92861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Реабилитационные центры</a:t>
          </a:r>
          <a:endParaRPr lang="ru-RU" sz="2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281197" y="45331"/>
        <a:ext cx="5624373" cy="837955"/>
      </dsp:txXfrm>
    </dsp:sp>
    <dsp:sp modelId="{F89A14BE-2306-472D-B43D-9D88AC80F856}">
      <dsp:nvSpPr>
        <dsp:cNvPr id="0" name=""/>
        <dsp:cNvSpPr/>
      </dsp:nvSpPr>
      <dsp:spPr>
        <a:xfrm>
          <a:off x="1145285" y="1000129"/>
          <a:ext cx="5715035" cy="92861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 </a:t>
          </a:r>
          <a:r>
            <a:rPr lang="ru-RU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</a:t>
          </a:r>
          <a:r>
            <a:rPr lang="ru-RU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абинеты психолого-педагогической коррекции</a:t>
          </a:r>
          <a:endParaRPr lang="ru-RU" sz="2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190616" y="1045460"/>
        <a:ext cx="5624373" cy="837955"/>
      </dsp:txXfrm>
    </dsp:sp>
    <dsp:sp modelId="{6DFCB430-E04A-468D-8654-BBBDAEB558B1}">
      <dsp:nvSpPr>
        <dsp:cNvPr id="0" name=""/>
        <dsp:cNvSpPr/>
      </dsp:nvSpPr>
      <dsp:spPr>
        <a:xfrm>
          <a:off x="1145285" y="1952027"/>
          <a:ext cx="5715035" cy="92861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Центры  социальной помощи </a:t>
          </a:r>
          <a:endParaRPr lang="ru-RU" sz="24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190616" y="1997358"/>
        <a:ext cx="5624373" cy="837955"/>
      </dsp:txXfrm>
    </dsp:sp>
    <dsp:sp modelId="{97FE57BC-03D7-47A6-B331-5FF0DA9491A5}">
      <dsp:nvSpPr>
        <dsp:cNvPr id="0" name=""/>
        <dsp:cNvSpPr/>
      </dsp:nvSpPr>
      <dsp:spPr>
        <a:xfrm>
          <a:off x="1164427" y="2928952"/>
          <a:ext cx="5753318" cy="92861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Семейные детские дома, экстернаты …</a:t>
          </a:r>
          <a:endParaRPr lang="ru-RU" sz="2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209758" y="2974283"/>
        <a:ext cx="5662656" cy="8379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43117B-353F-420B-B432-C423349698A5}">
      <dsp:nvSpPr>
        <dsp:cNvPr id="0" name=""/>
        <dsp:cNvSpPr/>
      </dsp:nvSpPr>
      <dsp:spPr>
        <a:xfrm>
          <a:off x="0" y="-8706"/>
          <a:ext cx="6336792" cy="852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Раннее выявление  (скрининг) нарушений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(на первом году жизни)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4956" y="16250"/>
        <a:ext cx="5317643" cy="802163"/>
      </dsp:txXfrm>
    </dsp:sp>
    <dsp:sp modelId="{0758653C-1A29-4DA0-93BB-BDE9DA92F7D1}">
      <dsp:nvSpPr>
        <dsp:cNvPr id="0" name=""/>
        <dsp:cNvSpPr/>
      </dsp:nvSpPr>
      <dsp:spPr>
        <a:xfrm>
          <a:off x="473202" y="961713"/>
          <a:ext cx="6336792" cy="852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Проведение коррекционной работы с первых месяцев жизни, что позволит  ребенку обучаться в массовом учреждении;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8158" y="986669"/>
        <a:ext cx="5259828" cy="802163"/>
      </dsp:txXfrm>
    </dsp:sp>
    <dsp:sp modelId="{F95C55A0-D748-4DA5-A42E-2CC28ADA3ACA}">
      <dsp:nvSpPr>
        <dsp:cNvPr id="0" name=""/>
        <dsp:cNvSpPr/>
      </dsp:nvSpPr>
      <dsp:spPr>
        <a:xfrm>
          <a:off x="946404" y="1932133"/>
          <a:ext cx="6336792" cy="852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Желание родителей обучать ребенка вместе со здоровыми детьми и их готовность реально помогать своему ребенку в процессе его обучения;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71360" y="1957089"/>
        <a:ext cx="5259828" cy="802163"/>
      </dsp:txXfrm>
    </dsp:sp>
    <dsp:sp modelId="{B2FEA493-E0F9-43C6-9FEE-575CA0915110}">
      <dsp:nvSpPr>
        <dsp:cNvPr id="0" name=""/>
        <dsp:cNvSpPr/>
      </dsp:nvSpPr>
      <dsp:spPr>
        <a:xfrm>
          <a:off x="1419605" y="2902552"/>
          <a:ext cx="6336792" cy="852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Наличие возможности оказывать интегрированному ребенку эффективную квалифицированную коррекционную помощь;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44561" y="2927508"/>
        <a:ext cx="5259828" cy="802163"/>
      </dsp:txXfrm>
    </dsp:sp>
    <dsp:sp modelId="{FEA30FEC-560F-47F8-AF39-AF207703D201}">
      <dsp:nvSpPr>
        <dsp:cNvPr id="0" name=""/>
        <dsp:cNvSpPr/>
      </dsp:nvSpPr>
      <dsp:spPr>
        <a:xfrm>
          <a:off x="1892808" y="3855560"/>
          <a:ext cx="6336792" cy="8869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Создание условий для реализации вариативных моделей интегрированного обучения, а именно:</a:t>
          </a: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должна быть разработана программа интеграции</a:t>
          </a: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 </a:t>
          </a:r>
          <a:r>
            <a:rPr lang="ru-RU" sz="1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 обеспечено достаточное финансирование</a:t>
          </a:r>
          <a:endParaRPr lang="ru-RU" sz="1400" b="1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18784" y="3881536"/>
        <a:ext cx="5257788" cy="834948"/>
      </dsp:txXfrm>
    </dsp:sp>
    <dsp:sp modelId="{50D4F8AD-12BA-4BEA-BBB6-58317EAE5F1D}">
      <dsp:nvSpPr>
        <dsp:cNvPr id="0" name=""/>
        <dsp:cNvSpPr/>
      </dsp:nvSpPr>
      <dsp:spPr>
        <a:xfrm>
          <a:off x="5782942" y="613782"/>
          <a:ext cx="553849" cy="5538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5907558" y="613782"/>
        <a:ext cx="304617" cy="416771"/>
      </dsp:txXfrm>
    </dsp:sp>
    <dsp:sp modelId="{8214ECE0-4047-455D-91B3-230521F35668}">
      <dsp:nvSpPr>
        <dsp:cNvPr id="0" name=""/>
        <dsp:cNvSpPr/>
      </dsp:nvSpPr>
      <dsp:spPr>
        <a:xfrm>
          <a:off x="6256144" y="1584202"/>
          <a:ext cx="553849" cy="5538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380760" y="1584202"/>
        <a:ext cx="304617" cy="416771"/>
      </dsp:txXfrm>
    </dsp:sp>
    <dsp:sp modelId="{FF6B04FD-4A4B-46E1-A8D3-FC4F4D3F93D8}">
      <dsp:nvSpPr>
        <dsp:cNvPr id="0" name=""/>
        <dsp:cNvSpPr/>
      </dsp:nvSpPr>
      <dsp:spPr>
        <a:xfrm>
          <a:off x="6729346" y="2540420"/>
          <a:ext cx="553849" cy="5538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853962" y="2540420"/>
        <a:ext cx="304617" cy="416771"/>
      </dsp:txXfrm>
    </dsp:sp>
    <dsp:sp modelId="{243CFEED-B57F-4D73-950B-08B37B87A3D5}">
      <dsp:nvSpPr>
        <dsp:cNvPr id="0" name=""/>
        <dsp:cNvSpPr/>
      </dsp:nvSpPr>
      <dsp:spPr>
        <a:xfrm>
          <a:off x="7202548" y="3520307"/>
          <a:ext cx="553849" cy="5538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7327164" y="3520307"/>
        <a:ext cx="304617" cy="4167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1FA64-D9FE-45AC-82E9-F27AEFE76FAB}">
      <dsp:nvSpPr>
        <dsp:cNvPr id="0" name=""/>
        <dsp:cNvSpPr/>
      </dsp:nvSpPr>
      <dsp:spPr>
        <a:xfrm>
          <a:off x="828651" y="0"/>
          <a:ext cx="6568691" cy="1141214"/>
        </a:xfrm>
        <a:prstGeom prst="roundRect">
          <a:avLst>
            <a:gd name="adj" fmla="val 1000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b="1" kern="1200" dirty="0" smtClean="0">
              <a:solidFill>
                <a:srgbClr val="C00000"/>
              </a:solidFill>
            </a:rPr>
            <a:t>Внешние условия интеграции</a:t>
          </a:r>
          <a:endParaRPr lang="ru-RU" sz="3700" b="1" kern="1200" dirty="0">
            <a:solidFill>
              <a:srgbClr val="C00000"/>
            </a:solidFill>
          </a:endParaRPr>
        </a:p>
      </dsp:txBody>
      <dsp:txXfrm>
        <a:off x="862076" y="33425"/>
        <a:ext cx="6501841" cy="10743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BA3265-6BF9-4C02-88B3-ADD084CC95E7}">
      <dsp:nvSpPr>
        <dsp:cNvPr id="0" name=""/>
        <dsp:cNvSpPr/>
      </dsp:nvSpPr>
      <dsp:spPr>
        <a:xfrm>
          <a:off x="381142" y="1997"/>
          <a:ext cx="5286415" cy="13183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Уровень психофизического и речевого развития детей, должен соответствовать возрастной норме или близкий к ней;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5497" y="66352"/>
        <a:ext cx="5157705" cy="1189618"/>
      </dsp:txXfrm>
    </dsp:sp>
    <dsp:sp modelId="{1E663588-0895-44E1-A2AD-BC065F362389}">
      <dsp:nvSpPr>
        <dsp:cNvPr id="0" name=""/>
        <dsp:cNvSpPr/>
      </dsp:nvSpPr>
      <dsp:spPr>
        <a:xfrm>
          <a:off x="400014" y="1376169"/>
          <a:ext cx="6715185" cy="13183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Возможность овладения общим образовательным стандартом в предусмотренные для нормально развивающихся детей сроки;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4369" y="1440524"/>
        <a:ext cx="6586475" cy="1189618"/>
      </dsp:txXfrm>
    </dsp:sp>
    <dsp:sp modelId="{5EF67295-7653-4CFC-8169-1EF9874B12F8}">
      <dsp:nvSpPr>
        <dsp:cNvPr id="0" name=""/>
        <dsp:cNvSpPr/>
      </dsp:nvSpPr>
      <dsp:spPr>
        <a:xfrm>
          <a:off x="471473" y="2733494"/>
          <a:ext cx="7467315" cy="13183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Психологическая готовность к интегрированному обучению.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35828" y="2797849"/>
        <a:ext cx="7338605" cy="118961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361CF-4929-44E0-A642-D3707CD6F8E0}">
      <dsp:nvSpPr>
        <dsp:cNvPr id="0" name=""/>
        <dsp:cNvSpPr/>
      </dsp:nvSpPr>
      <dsp:spPr>
        <a:xfrm>
          <a:off x="3854" y="1319"/>
          <a:ext cx="7893304" cy="768408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междисциплинарного подхода</a:t>
          </a:r>
          <a:endParaRPr lang="en-US" sz="14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(в каждой группе работают специалисты: логопед, психолог, дефектолог..)</a:t>
          </a:r>
          <a:endParaRPr lang="ru-RU" sz="1200" b="1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1365" y="38830"/>
        <a:ext cx="7818282" cy="693386"/>
      </dsp:txXfrm>
    </dsp:sp>
    <dsp:sp modelId="{992F6B27-723B-47B8-B41C-CC158FF9A35F}">
      <dsp:nvSpPr>
        <dsp:cNvPr id="0" name=""/>
        <dsp:cNvSpPr/>
      </dsp:nvSpPr>
      <dsp:spPr>
        <a:xfrm>
          <a:off x="3854" y="808148"/>
          <a:ext cx="7893304" cy="768408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вариативной развивающей среды</a:t>
          </a:r>
          <a:endParaRPr lang="en-US" sz="14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(наличие необходимых развивающих и дидактических пособий, средств обучения, </a:t>
          </a:r>
          <a:r>
            <a:rPr lang="ru-RU" sz="12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безбарьерной</a:t>
          </a:r>
          <a:r>
            <a:rPr lang="ru-RU" sz="1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среды с учетом нарушения развития)</a:t>
          </a:r>
          <a:endParaRPr lang="ru-RU" sz="1200" b="1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1365" y="845659"/>
        <a:ext cx="7818282" cy="693386"/>
      </dsp:txXfrm>
    </dsp:sp>
    <dsp:sp modelId="{64B654E8-AB8D-4B49-8C88-246EEA8E0CC7}">
      <dsp:nvSpPr>
        <dsp:cNvPr id="0" name=""/>
        <dsp:cNvSpPr/>
      </dsp:nvSpPr>
      <dsp:spPr>
        <a:xfrm>
          <a:off x="7709" y="1607600"/>
          <a:ext cx="7893304" cy="768408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вариативной методической базы обучения и воспитания</a:t>
          </a:r>
          <a:endParaRPr lang="en-US" sz="14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(предполагает использование методов и средств работы из смежных областей:</a:t>
          </a:r>
          <a:r>
            <a:rPr lang="en-US" sz="1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тифло</a:t>
          </a:r>
          <a:r>
            <a:rPr lang="ru-RU" sz="1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-, </a:t>
          </a:r>
          <a:r>
            <a:rPr lang="ru-RU" sz="12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сурдо</a:t>
          </a:r>
          <a:r>
            <a:rPr lang="ru-RU" sz="1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,- </a:t>
          </a:r>
          <a:r>
            <a:rPr lang="ru-RU" sz="12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олигофрено</a:t>
          </a:r>
          <a:r>
            <a:rPr lang="ru-RU" sz="1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педагогика)</a:t>
          </a:r>
          <a:endParaRPr lang="ru-RU" sz="1200" b="1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220" y="1645111"/>
        <a:ext cx="7818282" cy="693386"/>
      </dsp:txXfrm>
    </dsp:sp>
    <dsp:sp modelId="{AE7331D1-100C-4BD6-995B-12CB816E91E2}">
      <dsp:nvSpPr>
        <dsp:cNvPr id="0" name=""/>
        <dsp:cNvSpPr/>
      </dsp:nvSpPr>
      <dsp:spPr>
        <a:xfrm>
          <a:off x="0" y="2441677"/>
          <a:ext cx="7893304" cy="768408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модульной организации образовательных программ</a:t>
          </a:r>
          <a:endParaRPr lang="en-US" sz="14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(включение в базовую программу обучения специальных коррекционных программ: с нарушением речи, интеллекта, ЗПР, слуха)</a:t>
          </a:r>
          <a:endParaRPr lang="ru-RU" sz="1200" b="1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511" y="2479188"/>
        <a:ext cx="7818282" cy="693386"/>
      </dsp:txXfrm>
    </dsp:sp>
    <dsp:sp modelId="{DF986946-64BF-45FB-AC9A-EACAE11C5E78}">
      <dsp:nvSpPr>
        <dsp:cNvPr id="0" name=""/>
        <dsp:cNvSpPr/>
      </dsp:nvSpPr>
      <dsp:spPr>
        <a:xfrm>
          <a:off x="3854" y="3228635"/>
          <a:ext cx="7893304" cy="768408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самостоятельной активности ребенка </a:t>
          </a:r>
          <a:endParaRPr lang="en-US" sz="14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(условия для самостоятельной познавательной активности, введение дополнительных развивающих программ: иностранный язык, керамическая мастерская, проектная деятельность…)</a:t>
          </a:r>
          <a:endParaRPr lang="ru-RU" sz="1200" b="1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1365" y="3266146"/>
        <a:ext cx="7818282" cy="693386"/>
      </dsp:txXfrm>
    </dsp:sp>
    <dsp:sp modelId="{A80245EB-CA33-4477-989E-3BF9B8F31B08}">
      <dsp:nvSpPr>
        <dsp:cNvPr id="0" name=""/>
        <dsp:cNvSpPr/>
      </dsp:nvSpPr>
      <dsp:spPr>
        <a:xfrm>
          <a:off x="3854" y="4035463"/>
          <a:ext cx="7893304" cy="768408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 семейно-ориентированного сопровождения </a:t>
          </a:r>
          <a:endParaRPr lang="en-US" sz="14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(предусматривает активное участие родителей в образовательно-коррекционном процессе)</a:t>
          </a:r>
          <a:endParaRPr lang="ru-RU" sz="1200" b="1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1365" y="4072974"/>
        <a:ext cx="7818282" cy="693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7364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fld id="{F85EB782-BC0F-4117-BFA0-18E568093072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6"/>
            <a:ext cx="5486400" cy="4476274"/>
          </a:xfrm>
          <a:prstGeom prst="rect">
            <a:avLst/>
          </a:prstGeom>
        </p:spPr>
        <p:txBody>
          <a:bodyPr vert="horz" lIns="92556" tIns="46278" rIns="92556" bIns="4627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8185"/>
            <a:ext cx="2971800" cy="497364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BD666313-9A30-4A94-A90C-34618ADD7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430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три раза сократить! 25-30 слайдов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66313-9A30-4A94-A90C-34618ADD78F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329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E671-82D2-4BB9-B880-F635813A8E65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422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8643-CB23-4C2C-9277-57907CA94AE8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269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6BC4-D894-45DB-922A-3523B05F5D36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330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6AFD8-CF4C-4E6F-955C-D7097CC9B342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70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CC9CC-5053-43C2-A7D8-CE6A4215D64B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56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D251-ED40-4671-BD4E-C13496F71D0F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11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BFAF-17A2-4BD6-9CA1-A51D7EDFB93B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950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0004-3A6D-432B-B691-A3E9D4EA4FB2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89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AD2-6DD0-4F34-961D-5DFBC6E14BBC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83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0CE9-0D20-4405-B081-23DDFA7708FE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28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ADC9-214A-4412-90D0-B45868942A6D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EAB62-30BF-412B-BB12-FCBA29491044}" type="datetime1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141DB-93CD-4801-A9E1-056C4581A2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33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4581128"/>
            <a:ext cx="7596336" cy="2736304"/>
          </a:xfrm>
        </p:spPr>
        <p:txBody>
          <a:bodyPr>
            <a:noAutofit/>
          </a:bodyPr>
          <a:lstStyle/>
          <a:p>
            <a:pPr algn="r"/>
            <a:r>
              <a:rPr lang="ru-RU" sz="1400" dirty="0">
                <a:solidFill>
                  <a:srgbClr val="002060"/>
                </a:solidFill>
              </a:rPr>
              <a:t/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kk-KZ" sz="2000" b="1" dirty="0" smtClean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Ауталипова </a:t>
            </a:r>
            <a:r>
              <a:rPr lang="kk-KZ" sz="2000" b="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Балкен Жебеновна</a:t>
            </a:r>
            <a:r>
              <a:rPr lang="kk-KZ" sz="1800" b="1" i="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1800" b="1" i="1" dirty="0" smtClean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b="1" i="1" dirty="0" smtClean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800" b="1" i="1" dirty="0" smtClean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старший преподаватель кафедры </a:t>
            </a:r>
            <a:r>
              <a:rPr lang="kk-KZ" sz="1800" b="1" i="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психолого-педагогического </a:t>
            </a:r>
            <a:r>
              <a:rPr lang="kk-KZ" sz="1800" b="1" i="1" dirty="0" smtClean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b="1" i="1" dirty="0" smtClean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800" b="1" i="1" dirty="0" smtClean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сопровождения профессионального </a:t>
            </a:r>
            <a:r>
              <a:rPr lang="kk-KZ" sz="1800" b="1" i="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развития  </a:t>
            </a:r>
            <a:r>
              <a:rPr lang="kk-KZ" sz="1800" b="1" i="1" dirty="0" smtClean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учителя</a:t>
            </a:r>
            <a:br>
              <a:rPr lang="kk-KZ" sz="1800" b="1" i="1" dirty="0" smtClean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800" b="1" i="1" dirty="0" smtClean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b="1" dirty="0" smtClean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kk-KZ" sz="1800" b="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800" b="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balken.autalipova@mail.ru</a:t>
            </a:r>
            <a:r>
              <a:rPr lang="ru-RU" sz="1800" b="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800" b="1" cap="all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060848"/>
            <a:ext cx="914400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126675" y="71602"/>
            <a:ext cx="777240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7" y="1268760"/>
            <a:ext cx="85035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622861"/>
            <a:ext cx="8496944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600" b="1" dirty="0" smtClean="0">
              <a:solidFill>
                <a:schemeClr val="tx2"/>
              </a:solidFill>
            </a:endParaRPr>
          </a:p>
          <a:p>
            <a:r>
              <a:rPr lang="kk-KZ" b="1" dirty="0"/>
              <a:t> 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7" y="2384013"/>
            <a:ext cx="8352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tx2"/>
                </a:solidFill>
              </a:rPr>
              <a:t>Построение инклюзивной образовательной среды в школе</a:t>
            </a:r>
            <a:endParaRPr lang="ru-RU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80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071546"/>
          <a:ext cx="8301038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8581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Основные приоритеты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325261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Доступность образования для детей с ограниченными возможностями</a:t>
            </a:r>
            <a:endParaRPr lang="ru-RU" sz="3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241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052737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/>
              <a:t>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772816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9532" y="548680"/>
            <a:ext cx="849694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 </a:t>
            </a:r>
            <a:endParaRPr lang="kk-KZ" sz="4000" dirty="0" smtClean="0"/>
          </a:p>
          <a:p>
            <a:endParaRPr lang="kk-KZ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264985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Отражение концепций инклюзивного образования в  Международных документах в области прав детей с ограниченными возможностями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018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539552" y="1772816"/>
            <a:ext cx="8280920" cy="1008112"/>
          </a:xfrm>
        </p:spPr>
        <p:txBody>
          <a:bodyPr>
            <a:noAutofit/>
          </a:bodyPr>
          <a:lstStyle/>
          <a:p>
            <a:pPr algn="l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Казахстан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является государством, ратифицировавшим основные Международные Конвенций и Деклараций в области прав человека</a:t>
            </a:r>
            <a:r>
              <a:rPr lang="kk-KZ" sz="28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1.Всеобщая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Декларация прав человека (1948 г.)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2.Конвенция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ООН о правах ребенка (1989 г.)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3.Всемирная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Декларация по образованию для всех (1990 г.)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4.Стандартные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правила обеспечения равных возможностей для инвалидов (1993 г.)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5.Дакарские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рамки действий: Образование для всех: (2000 г.)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6.Конвенция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ОНН о правах инвалидов (2006 г.)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1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9250" indent="-349250" algn="just">
              <a:buFont typeface="Wingdings" panose="05000000000000000000" pitchFamily="2" charset="2"/>
              <a:buChar char="Ø"/>
              <a:defRPr/>
            </a:pPr>
            <a:endParaRPr lang="ru-RU" dirty="0" smtClean="0"/>
          </a:p>
          <a:p>
            <a:pPr marL="349250" indent="6350" algn="just"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77281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kk-KZ" sz="36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124744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59242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052737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/>
              <a:t>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772816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35596" y="2113827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Отражение концепций инклюзивного образования </a:t>
            </a:r>
          </a:p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государственных документах  РК</a:t>
            </a:r>
          </a:p>
        </p:txBody>
      </p:sp>
    </p:spTree>
    <p:extLst>
      <p:ext uri="{BB962C8B-B14F-4D97-AF65-F5344CB8AC3E}">
        <p14:creationId xmlns:p14="http://schemas.microsoft.com/office/powerpoint/2010/main" val="2466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052737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/>
              <a:t>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772816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9532" y="302359"/>
            <a:ext cx="849694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Гарантии  права  детей  на получение  образования закреплены в Государственных документах РК: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Конституции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Республики Казахстан 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Законе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«О правах ребенка в Республике Казахстан»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Законе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"Об образовании" 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Законе «Об охране здоровья граждан РК» (1997г.)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5. Законе «О браке и семье» (1998г.)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6. Законе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«О социальной и медико-педагогической коррекционной поддержке детей с ограниченными возможностями»  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Законе «О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социальной защите инвалидов в Республике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Казахстан»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Законе «О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специальных социальных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услугах»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9. Приказе МОН 02-5/1067 от 31.08.11 «Об инклюзивном образовании»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728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052737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/>
              <a:t>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0756" y="498000"/>
            <a:ext cx="828092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азвитие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в Казахстане  инклюзивного образования, нацеленного на: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1. вовлечение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детей с ограниченными возможностями в образовательный процесс;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2. социализация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детей-инвалидов в современном обществе;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3. создание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активной поведенческой установки у детей-инвалидов на уверенное позиционирование себя в современном обществе;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4. умение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превращать свои недостатки в достоинства;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5. изменение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отношения современного общества к людям с ограниченными возможностями.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083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2146250"/>
          </a:xfrm>
          <a:prstGeom prst="triangle">
            <a:avLst>
              <a:gd name="adj" fmla="val 50529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Новые типы образовательных учреждений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281647"/>
              </p:ext>
            </p:extLst>
          </p:nvPr>
        </p:nvGraphicFramePr>
        <p:xfrm>
          <a:off x="550055" y="2643188"/>
          <a:ext cx="8043890" cy="3857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019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60439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предполагает социальную адаптацию ребенка с ограниченными возможностями в общую систему социальных отношений и взаимоотношений, прежде всего в рамках той образовательной среды, в которую он интегрируется</a:t>
            </a:r>
            <a:endParaRPr lang="ru-RU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692696"/>
            <a:ext cx="8229600" cy="864096"/>
          </a:xfrm>
          <a:solidFill>
            <a:schemeClr val="bg2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Социальная интеграция 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64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b="1" dirty="0" smtClean="0"/>
              <a:t>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формирует у  детей с ограниченными  возможностями способности к усвоению учебного материала определенного общеобразовательной программой    </a:t>
            </a:r>
          </a:p>
          <a:p>
            <a:pPr>
              <a:buNone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Педагогическая  интеграция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31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539552" y="1772816"/>
            <a:ext cx="8280920" cy="1008112"/>
          </a:xfrm>
        </p:spPr>
        <p:txBody>
          <a:bodyPr>
            <a:norm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Что такое инклюзия?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1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9250" indent="-349250" algn="just">
              <a:buFont typeface="Wingdings" panose="05000000000000000000" pitchFamily="2" charset="2"/>
              <a:buChar char="Ø"/>
              <a:defRPr/>
            </a:pPr>
            <a:endParaRPr lang="ru-RU" dirty="0" smtClean="0"/>
          </a:p>
          <a:p>
            <a:pPr marL="349250" indent="6350" algn="just"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77281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kk-KZ" sz="36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124744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849975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700808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Интеграция в образовании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объединение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единый общеобразовательный  процесс детей с ограниченными возможностями здоровья и детей, не имеющих нарушения в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развитии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017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268760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Интегрированное обучение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 - совместное обучение детей-инвалидов и детей с незначительными нарушениями и отклонениями в развитии вместе со здоровыми детьми с целью облегчения процесса их социализации и интеграции в обществе.</a:t>
            </a:r>
          </a:p>
        </p:txBody>
      </p:sp>
    </p:spTree>
    <p:extLst>
      <p:ext uri="{BB962C8B-B14F-4D97-AF65-F5344CB8AC3E}">
        <p14:creationId xmlns:p14="http://schemas.microsoft.com/office/powerpoint/2010/main" val="1588417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 </a:t>
            </a:r>
            <a:r>
              <a:rPr lang="ru-RU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Интеграция ребенка осуществима при следующих условиях</a:t>
            </a: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Руководителям организаций необходимо держать на контроле следующие вопросы:</a:t>
            </a:r>
          </a:p>
          <a:p>
            <a:pPr>
              <a:buFont typeface="Wingdings" pitchFamily="2" charset="2"/>
              <a:buChar char="§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принципы формирования групп (классов)</a:t>
            </a:r>
          </a:p>
          <a:p>
            <a:pPr>
              <a:buFont typeface="Wingdings" pitchFamily="2" charset="2"/>
              <a:buChar char="§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распределение нагрузки педагогов</a:t>
            </a:r>
          </a:p>
          <a:p>
            <a:pPr>
              <a:buFont typeface="Wingdings" pitchFamily="2" charset="2"/>
              <a:buChar char="§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организация дополнительного пространства обучения и развития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программа интеграции должна включать в себя непосредственные контакты между детьми разных систем обучения  т.е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.</a:t>
            </a:r>
            <a:r>
              <a:rPr lang="ru-RU" sz="1800" b="1" i="1" dirty="0" smtClean="0">
                <a:latin typeface="Arial" pitchFamily="34" charset="0"/>
                <a:cs typeface="Arial" pitchFamily="34" charset="0"/>
              </a:rPr>
              <a:t>(в годовом плане должны быть прописаны совместные мероприятия)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программа в своей основе не может быть директивной, она должна изменяться и дополняться в процессе работы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2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система условий, в которых должно происходить обучение и развитие ребенка с ОВР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Внешние условия интеграции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45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733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2328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 уровень психофизического и речевого развития ребенка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Внутренние условия интеграции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956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329"/>
          <a:ext cx="8229600" cy="4090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Внутренние условия интеграции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4784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499295"/>
              </p:ext>
            </p:extLst>
          </p:nvPr>
        </p:nvGraphicFramePr>
        <p:xfrm>
          <a:off x="457200" y="1214423"/>
          <a:ext cx="8229600" cy="5310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8202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solidFill>
                            <a:schemeClr val="tx1"/>
                          </a:solidFill>
                        </a:rPr>
                        <a:t>Сегрегация</a:t>
                      </a:r>
                      <a:endParaRPr lang="en-US" sz="240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(специальное образование)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Что предусматривает специальное образование?</a:t>
                      </a:r>
                      <a:endParaRPr lang="ru-RU" sz="2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solidFill>
                            <a:schemeClr val="tx1"/>
                          </a:solidFill>
                        </a:rPr>
                        <a:t>Инклюзивное </a:t>
                      </a:r>
                    </a:p>
                    <a:p>
                      <a:pPr algn="ctr"/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</a:t>
                      </a:r>
                      <a:r>
                        <a:rPr lang="ru-RU" sz="24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чем строится инклюзивное образование</a:t>
                      </a:r>
                      <a:endParaRPr lang="ru-RU" sz="2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11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11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729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111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Преимущества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45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511101"/>
              </p:ext>
            </p:extLst>
          </p:nvPr>
        </p:nvGraphicFramePr>
        <p:xfrm>
          <a:off x="457200" y="1214423"/>
          <a:ext cx="8229600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572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Сегрегация</a:t>
                      </a:r>
                      <a:endParaRPr lang="en-US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(специальное образование)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Что предусматривает специальное образование?</a:t>
                      </a:r>
                      <a:endParaRPr lang="ru-RU" sz="1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Инклюзивное </a:t>
                      </a:r>
                    </a:p>
                    <a:p>
                      <a:pPr algn="ctr"/>
                      <a:r>
                        <a:rPr lang="ru-RU" sz="1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</a:t>
                      </a:r>
                      <a:r>
                        <a:rPr lang="ru-RU" sz="14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чем строится инклюзивное образование</a:t>
                      </a:r>
                      <a:endParaRPr lang="ru-RU" sz="1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Специальные организации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образования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можно развивать как центры   ( ресурсные, консультационные..)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Все дети ходят в ближайшие детские сады,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принимают участие во всех мероприятиях, как на уровне класса, так и на уровне школы)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Концентрация опыта и знаний по определенным  недостаткам развития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Учебные программы и методология преподавания разрабатывается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с учетом различных возможностей детей.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aseline="0" dirty="0" err="1" smtClean="0">
                          <a:latin typeface="Arial" pitchFamily="34" charset="0"/>
                          <a:cs typeface="Arial" pitchFamily="34" charset="0"/>
                        </a:rPr>
                        <a:t>Общеразвивающие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учреждения и услуги совершенствуются и становятся  гибкими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16313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Дает возможность педагогу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относиться к каждому ребенку с наибольшим вниманием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Индивидуальное обучение ребенка поддерживается сотрудничеством между педагогом, родителями и другими специалистами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Дети растут со сверстниками  имеющими те же проблемы и развивают свою общую культуру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(специальные курсы для педагогов)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Предоставляется каждому ребенку возможность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реализовать и расширить «нормальные» стороны поведения,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Преодолевать недостатки своего физического, интеллектуального, психического развития. Всем детям ( норы и с ОВР) предоставляется возможность наблюдать друг за другом, тесно сотрудничать.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Преимущества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28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826834"/>
              </p:ext>
            </p:extLst>
          </p:nvPr>
        </p:nvGraphicFramePr>
        <p:xfrm>
          <a:off x="457200" y="1214423"/>
          <a:ext cx="8229600" cy="5310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8202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solidFill>
                            <a:schemeClr val="tx1"/>
                          </a:solidFill>
                        </a:rPr>
                        <a:t>Сегрегация</a:t>
                      </a:r>
                      <a:endParaRPr lang="en-US" sz="240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(специальное образование)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Что предусматривает специальное образование?</a:t>
                      </a:r>
                      <a:endParaRPr lang="ru-RU" sz="2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solidFill>
                            <a:schemeClr val="tx1"/>
                          </a:solidFill>
                        </a:rPr>
                        <a:t>Инклюзивное </a:t>
                      </a:r>
                    </a:p>
                    <a:p>
                      <a:pPr algn="ctr"/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</a:t>
                      </a:r>
                      <a:r>
                        <a:rPr lang="ru-RU" sz="24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чем строится инклюзивное образование</a:t>
                      </a:r>
                      <a:endParaRPr lang="ru-RU" sz="2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11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11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729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111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>
                <a:solidFill>
                  <a:srgbClr val="C00000"/>
                </a:solidFill>
              </a:rPr>
              <a:t>Недостатки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97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052737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/>
              <a:t>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772816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836712"/>
            <a:ext cx="849694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 </a:t>
            </a:r>
            <a:endParaRPr lang="kk-KZ" dirty="0" smtClean="0"/>
          </a:p>
          <a:p>
            <a:r>
              <a:rPr lang="kk-KZ" sz="4000" dirty="0"/>
              <a:t> </a:t>
            </a:r>
            <a:r>
              <a:rPr lang="kk-KZ" sz="4000" dirty="0" smtClean="0"/>
              <a:t>      </a:t>
            </a:r>
          </a:p>
          <a:p>
            <a:r>
              <a:rPr lang="ru-RU" sz="4000" b="1" dirty="0" smtClean="0">
                <a:solidFill>
                  <a:srgbClr val="C00000"/>
                </a:solidFill>
              </a:rPr>
              <a:t>Инклюзия</a:t>
            </a:r>
            <a:r>
              <a:rPr lang="ru-RU" sz="4000" b="1" dirty="0" smtClean="0"/>
              <a:t> </a:t>
            </a:r>
            <a:r>
              <a:rPr lang="ru-RU" sz="4000" b="1" dirty="0"/>
              <a:t>– 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это включение детей с ограниченными возможностями в общеобразовательный процесс</a:t>
            </a: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  <a:p>
            <a:endParaRPr lang="kk-KZ" sz="4000" dirty="0" smtClean="0"/>
          </a:p>
          <a:p>
            <a:endParaRPr lang="kk-KZ" sz="4000" dirty="0"/>
          </a:p>
        </p:txBody>
      </p:sp>
    </p:spTree>
    <p:extLst>
      <p:ext uri="{BB962C8B-B14F-4D97-AF65-F5344CB8AC3E}">
        <p14:creationId xmlns:p14="http://schemas.microsoft.com/office/powerpoint/2010/main" val="30138405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928670"/>
          <a:ext cx="8229600" cy="4428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8560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Сегрегация 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(изоляция, специальное образование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Инклюзивное образование</a:t>
                      </a:r>
                      <a:endParaRPr lang="ru-RU" dirty="0"/>
                    </a:p>
                  </a:txBody>
                  <a:tcPr/>
                </a:tc>
              </a:tr>
              <a:tr h="130017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Обычно специальные школы расположены вдалеке от мест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проживания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Здания и физические условия обычных школ не приспособлены к специальным нуждам отдельных детей (отсутствуют спец. аппараты, пандусы и т.д.)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88943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Опыт и знания распространяются  на небольшую группу детей 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Педагоги не имеют специальных знаний и опыта работы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с детьми со специальными  нуждами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i="1" baseline="0" dirty="0" smtClean="0">
                          <a:latin typeface="Arial" pitchFamily="34" charset="0"/>
                          <a:cs typeface="Arial" pitchFamily="34" charset="0"/>
                        </a:rPr>
                        <a:t>(сегодня в ВУЗах ни на одном факультете  нет преподавания, как работать с этими детьми)</a:t>
                      </a:r>
                      <a:endParaRPr lang="ru-RU" sz="1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7943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Такое  образование очень дорого стоит и следовательно позволить его себе могут не все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Негативное отношение и страх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Недостатки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5500702"/>
          <a:ext cx="8286808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  <a:gridCol w="4143404"/>
              </a:tblGrid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Детям трудно каждый раз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переадаптироваться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к жизни в семье, со сверстниками, в обществе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Большое количество детей в группе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(согласно </a:t>
                      </a:r>
                      <a:r>
                        <a:rPr lang="ru-RU" sz="1400" b="0" i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СанПиН:если</a:t>
                      </a:r>
                      <a:r>
                        <a:rPr lang="ru-RU" sz="1400" b="0" i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есть такой ребенок , то общее количество детей сокращается на 3 чел.)</a:t>
                      </a:r>
                      <a:endParaRPr lang="ru-RU" sz="1400" b="0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03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дети ходят в местный (находящуюся рядом с домом)  школу;</a:t>
            </a:r>
          </a:p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программы раннего вмешательства осуществляются на основе принципа инклюзии и готовят к интегративному (в казахстанской  практике «комбинированному») обучению. </a:t>
            </a:r>
          </a:p>
          <a:p>
            <a:pPr lvl="0">
              <a:buNone/>
            </a:pPr>
            <a:r>
              <a:rPr lang="ru-RU" sz="2600" i="1" dirty="0" smtClean="0">
                <a:latin typeface="Arial" pitchFamily="34" charset="0"/>
                <a:cs typeface="Arial" pitchFamily="34" charset="0"/>
              </a:rPr>
              <a:t>В соответствии с законом «Об Образовании» Все дети со</a:t>
            </a:r>
          </a:p>
          <a:p>
            <a:pPr lvl="0">
              <a:buNone/>
            </a:pPr>
            <a:r>
              <a:rPr lang="ru-RU" sz="2600" i="1" dirty="0" smtClean="0">
                <a:latin typeface="Arial" pitchFamily="34" charset="0"/>
                <a:cs typeface="Arial" pitchFamily="34" charset="0"/>
              </a:rPr>
              <a:t>специальными нуждами в обучении должны иметь право на место в</a:t>
            </a:r>
          </a:p>
          <a:p>
            <a:pPr lvl="0">
              <a:buNone/>
            </a:pPr>
            <a:r>
              <a:rPr lang="ru-RU" sz="2600" i="1" dirty="0" smtClean="0">
                <a:latin typeface="Arial" pitchFamily="34" charset="0"/>
                <a:cs typeface="Arial" pitchFamily="34" charset="0"/>
              </a:rPr>
              <a:t>образовательном учреждении;</a:t>
            </a:r>
          </a:p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методология разработана для поддержки в обучении детей с различными способностями (таким образом, улучшается качество обучения не только детей с особыми потребностями, но и показатели всех детей);</a:t>
            </a:r>
          </a:p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все дети участвуют во всех мероприятиях, (спортивные мероприятия, представления, конкурсы, экскурсии и пр.) являются инклюзивными;</a:t>
            </a:r>
          </a:p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индивидуальное детское обучение поддерживается совместной работой педагогов, родителей и всеми теми, кто может оказать такую поддержку;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Ключевые принципы инклюзивного образования:</a:t>
            </a:r>
            <a:b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ru-RU" sz="2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8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14422"/>
          <a:ext cx="7901014" cy="4805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14290"/>
            <a:ext cx="8001056" cy="785818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Принципы построения образовательного пространства</a:t>
            </a:r>
            <a:endParaRPr lang="ru-RU" sz="24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899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214422"/>
          <a:ext cx="8229600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85725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Простые развивающие технологии</a:t>
            </a:r>
            <a:b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(без применения ИКТ) </a:t>
            </a:r>
            <a:endParaRPr lang="ru-RU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012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786704"/>
              </p:ext>
            </p:extLst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Все применяемые технологии в инклюзивном образовании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75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Содержание технологии</a:t>
            </a:r>
            <a:endParaRPr lang="ru-RU" sz="2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79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36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052737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/>
              <a:t>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012" y="116632"/>
            <a:ext cx="8496944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По-прежнему остается ряд нерешенных проблем и барьеров на пути внедрения инклюзивного образования в Казахстане: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1. Некорректное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отношение к детям с ограниченными возможностями.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У нас нет адекватного представления об этих детях. Мы просто боимся того, чего не знаем.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2. Отсутствие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специально подготовленного педагогического состава.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Пока учителя общей школы не готовы к обучению детей, имеющих отклонения в развитии. Государству необходимо поменять стандарты высшего педагогического образования, уделив особое внимание подготовке специалистов соответствующего профиля.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3. Плохая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материально-техническая оснащенность учебных заведений.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Отсутствуют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специальные устройства и обучающие материалы для детей, а также методические пособия для учителей.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4. Барьер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физического доступа.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Есть большая категория детей с ограниченной мобильностью, которые по уровню развития своего интеллекта смогли бы обучаться в общеобразовательной школе и быть успешными. Но пока в школах не созданы условия для таких детей.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5. Жесткие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требования государственного стандарта.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Введение широкой варьированной  системы оценивания достижения учащихся, позволит включить в общий поток детей с различными отставаниями от нормы развития в интеллекте.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1606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37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052737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/>
              <a:t>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950369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2020 году система образования будет давать результат в виде высокого качества знаний и уровня развития человеческого капитала. Согласно Государственной программе развития образования  и науки Республики Казахстан на 2016 – 2019 годы планируется к 2020 году увеличить до 70% долю школ, создавших условия для инклюзивного образования от их общего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количества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3987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93183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ru-RU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</a:t>
            </a:r>
          </a:p>
          <a:p>
            <a:pPr marL="0" indent="0" algn="ctr">
              <a:buNone/>
            </a:pPr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  <a:r>
              <a:rPr lang="ru-RU" sz="5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внимание!</a:t>
            </a:r>
          </a:p>
          <a:p>
            <a:endParaRPr lang="ru-RU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42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196752"/>
            <a:ext cx="79208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В мировой практике инклюзивное образование основывается на реализации индивидуализированного подхода в обучении и воспитании лиц  с  особыми</a:t>
            </a:r>
            <a:r>
              <a:rPr lang="kk-KZ" sz="4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образовательными</a:t>
            </a:r>
            <a:r>
              <a:rPr lang="kk-KZ" sz="4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потребностями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736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620688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Лица (дети) с особыми образовательными потребностями – лица, которые испытывают постоянные или временные трудности в получении образования, обусловленные здоровьем, нуждающиеся в специальных, общеобразовательных учебных программах и образовательных программах дополнительного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591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970108" cy="1247434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К лицам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особыми образовательными потребностями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относятся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4613521"/>
              </p:ext>
            </p:extLst>
          </p:nvPr>
        </p:nvGraphicFramePr>
        <p:xfrm>
          <a:off x="323528" y="1556792"/>
          <a:ext cx="8641668" cy="4487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260905"/>
              </p:ext>
            </p:extLst>
          </p:nvPr>
        </p:nvGraphicFramePr>
        <p:xfrm>
          <a:off x="2627784" y="1556793"/>
          <a:ext cx="6336704" cy="792087"/>
        </p:xfrm>
        <a:graphic>
          <a:graphicData uri="http://schemas.openxmlformats.org/drawingml/2006/table">
            <a:tbl>
              <a:tblPr/>
              <a:tblGrid>
                <a:gridCol w="6336704"/>
              </a:tblGrid>
              <a:tr h="792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дети с ограниченными возможностями</a:t>
                      </a:r>
                      <a:endParaRPr lang="ru-RU" sz="2600" b="1" kern="120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77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4939643"/>
              </p:ext>
            </p:extLst>
          </p:nvPr>
        </p:nvGraphicFramePr>
        <p:xfrm>
          <a:off x="836876" y="120317"/>
          <a:ext cx="8219663" cy="56388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467544" y="120317"/>
            <a:ext cx="7970108" cy="1247434"/>
          </a:xfrm>
          <a:prstGeom prst="rect">
            <a:avLst/>
          </a:prstGeom>
        </p:spPr>
        <p:txBody>
          <a:bodyPr/>
          <a:lstStyle>
            <a:lvl1pPr algn="l" defTabSz="8229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773884"/>
            <a:ext cx="1477328" cy="5076472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детям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 ограниченными возможностями здоровья относят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875852" y="5850356"/>
            <a:ext cx="7921840" cy="814515"/>
            <a:chOff x="425414" y="4377278"/>
            <a:chExt cx="7767848" cy="814515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459640" y="4377278"/>
              <a:ext cx="7733622" cy="77691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Прямоугольник 11"/>
            <p:cNvSpPr/>
            <p:nvPr/>
          </p:nvSpPr>
          <p:spPr>
            <a:xfrm>
              <a:off x="425414" y="4414878"/>
              <a:ext cx="7733622" cy="7769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0715" tIns="71120" rIns="71120" bIns="7112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800" b="1" kern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Детей с </a:t>
              </a:r>
              <a:r>
                <a:rPr lang="kk-KZ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комбинированными нарушениями в  развитиии</a:t>
              </a:r>
              <a:endParaRPr lang="ru-RU" sz="2800" b="1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Овал 12"/>
          <p:cNvSpPr/>
          <p:nvPr/>
        </p:nvSpPr>
        <p:spPr>
          <a:xfrm>
            <a:off x="467544" y="5824513"/>
            <a:ext cx="816616" cy="802758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1999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141DB-93CD-4801-A9E1-056C4581A2DB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052737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/>
              <a:t>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772816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9532" y="548680"/>
            <a:ext cx="8496944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 </a:t>
            </a:r>
            <a:r>
              <a:rPr lang="ru-RU" sz="4000" b="1" dirty="0" smtClean="0">
                <a:solidFill>
                  <a:srgbClr val="C00000"/>
                </a:solidFill>
              </a:rPr>
              <a:t>Инклюзивное образование</a:t>
            </a:r>
            <a:r>
              <a:rPr lang="ru-RU" sz="4000" b="1" dirty="0" smtClean="0"/>
              <a:t> </a:t>
            </a:r>
            <a:r>
              <a:rPr lang="ru-RU" sz="4000" b="1" dirty="0"/>
              <a:t>– 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образовательный процесс, направленный на устранение барьеров и включение  всех  лиц  с особыми образовательными потребностями в процесс обучения и их социальная адаптация с целью обеспечения равного доступа к качественному образованию</a:t>
            </a: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  <a:p>
            <a:endParaRPr lang="kk-KZ" sz="4000" dirty="0" smtClean="0"/>
          </a:p>
          <a:p>
            <a:endParaRPr lang="kk-KZ" sz="4000" dirty="0"/>
          </a:p>
        </p:txBody>
      </p:sp>
    </p:spTree>
    <p:extLst>
      <p:ext uri="{BB962C8B-B14F-4D97-AF65-F5344CB8AC3E}">
        <p14:creationId xmlns:p14="http://schemas.microsoft.com/office/powerpoint/2010/main" val="252007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79512" y="-675456"/>
            <a:ext cx="8640960" cy="72008"/>
          </a:xfrm>
        </p:spPr>
        <p:txBody>
          <a:bodyPr>
            <a:normAutofit fontScale="90000"/>
          </a:bodyPr>
          <a:lstStyle/>
          <a:p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347864" y="2636912"/>
            <a:ext cx="3096344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 категории детей с ограниченными возможностями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79512" y="2641060"/>
            <a:ext cx="2448272" cy="2052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Дети с нарушениями зрения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95563" y="691066"/>
            <a:ext cx="2446205" cy="19262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Дети с нарушениями речи 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041768" y="195004"/>
            <a:ext cx="2428006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Дети с нарушениями интеллекта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84274" y="4653136"/>
            <a:ext cx="2444138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Дети с нарушениями слуха 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302453" y="4562956"/>
            <a:ext cx="2520280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Дети с задержкой психического развития (ЗПР)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 стрелкой 11"/>
          <p:cNvCxnSpPr>
            <a:endCxn id="7" idx="5"/>
          </p:cNvCxnSpPr>
          <p:nvPr/>
        </p:nvCxnSpPr>
        <p:spPr>
          <a:xfrm flipH="1" flipV="1">
            <a:off x="2683530" y="2335192"/>
            <a:ext cx="880358" cy="7337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 flipV="1">
            <a:off x="4499992" y="2268288"/>
            <a:ext cx="15788" cy="3686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10" idx="1"/>
          </p:cNvCxnSpPr>
          <p:nvPr/>
        </p:nvCxnSpPr>
        <p:spPr>
          <a:xfrm>
            <a:off x="6081906" y="4441530"/>
            <a:ext cx="589633" cy="458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2839674" y="4216540"/>
            <a:ext cx="724214" cy="62125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627784" y="3534482"/>
            <a:ext cx="78795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бъект 16"/>
          <p:cNvSpPr>
            <a:spLocks noGrp="1"/>
          </p:cNvSpPr>
          <p:nvPr>
            <p:ph idx="1"/>
          </p:nvPr>
        </p:nvSpPr>
        <p:spPr>
          <a:xfrm>
            <a:off x="3676328" y="5013176"/>
            <a:ext cx="2407840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kk-KZ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Дети с нарушениями опорно-двигательного аппарата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 стрелкой 18"/>
          <p:cNvCxnSpPr>
            <a:endCxn id="17" idx="0"/>
          </p:cNvCxnSpPr>
          <p:nvPr/>
        </p:nvCxnSpPr>
        <p:spPr>
          <a:xfrm flipH="1">
            <a:off x="4880248" y="4662422"/>
            <a:ext cx="15788" cy="3507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5553154" y="385032"/>
            <a:ext cx="2475230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Дети с умственной отствалостью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6694876" y="2352940"/>
            <a:ext cx="223224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Дети с аутизмом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Прямая со стрелкой 37"/>
          <p:cNvCxnSpPr>
            <a:endCxn id="34" idx="3"/>
          </p:cNvCxnSpPr>
          <p:nvPr/>
        </p:nvCxnSpPr>
        <p:spPr>
          <a:xfrm flipV="1">
            <a:off x="5553153" y="2167450"/>
            <a:ext cx="362490" cy="5480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6365500" y="3179041"/>
            <a:ext cx="366825" cy="1843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35366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Cambri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6592</TotalTime>
  <Words>1789</Words>
  <Application>Microsoft Office PowerPoint</Application>
  <PresentationFormat>Экран (4:3)</PresentationFormat>
  <Paragraphs>235</Paragraphs>
  <Slides>38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 Office</vt:lpstr>
      <vt:lpstr> Ауталипова Балкен Жебеновна,  старший преподаватель кафедры психолого-педагогического   сопровождения профессионального развития  учителя   e-mail: balken.autalipova@mail.ru </vt:lpstr>
      <vt:lpstr>Что такое инклюзия?</vt:lpstr>
      <vt:lpstr>Презентация PowerPoint</vt:lpstr>
      <vt:lpstr>Презентация PowerPoint</vt:lpstr>
      <vt:lpstr>Презентация PowerPoint</vt:lpstr>
      <vt:lpstr>К лицам с особыми образовательными потребностями относятся </vt:lpstr>
      <vt:lpstr>Презентация PowerPoint</vt:lpstr>
      <vt:lpstr>Презентация PowerPoint</vt:lpstr>
      <vt:lpstr>Презентация PowerPoint</vt:lpstr>
      <vt:lpstr>Основные приоритеты</vt:lpstr>
      <vt:lpstr>Доступность образования для детей с ограниченными возможностями</vt:lpstr>
      <vt:lpstr>Презентация PowerPoint</vt:lpstr>
      <vt:lpstr>     Казахстан является государством, ратифицировавшим основные Международные Конвенций и Деклараций в области прав человека: 1.Всеобщая Декларация прав человека (1948 г.) 2.Конвенция ООН о правах ребенка (1989 г.) 3.Всемирная Декларация по образованию для всех (1990 г.) 4.Стандартные правила обеспечения равных возможностей для инвалидов (1993 г.) 5.Дакарские рамки действий: Образование для всех: (2000 г.) 6.Конвенция ОНН о правах инвалидов (2006 г.) </vt:lpstr>
      <vt:lpstr>Презентация PowerPoint</vt:lpstr>
      <vt:lpstr>Презентация PowerPoint</vt:lpstr>
      <vt:lpstr>Презентация PowerPoint</vt:lpstr>
      <vt:lpstr>Новые типы образовательных учреждений</vt:lpstr>
      <vt:lpstr>Социальная интеграция </vt:lpstr>
      <vt:lpstr>Педагогическая  интеграция</vt:lpstr>
      <vt:lpstr>Презентация PowerPoint</vt:lpstr>
      <vt:lpstr>Презентация PowerPoint</vt:lpstr>
      <vt:lpstr>  Интеграция ребенка осуществима при следующих условиях</vt:lpstr>
      <vt:lpstr>Внешние условия интеграции</vt:lpstr>
      <vt:lpstr>Презентация PowerPoint</vt:lpstr>
      <vt:lpstr>Внутренние условия интеграции</vt:lpstr>
      <vt:lpstr>Внутренние условия интеграции</vt:lpstr>
      <vt:lpstr>Преимущества</vt:lpstr>
      <vt:lpstr>Преимущества</vt:lpstr>
      <vt:lpstr>Недостатки</vt:lpstr>
      <vt:lpstr>Недостатки</vt:lpstr>
      <vt:lpstr>Ключевые принципы инклюзивного образования: </vt:lpstr>
      <vt:lpstr>Принципы построения образовательного пространства</vt:lpstr>
      <vt:lpstr>Простые развивающие технологии  (без применения ИКТ) </vt:lpstr>
      <vt:lpstr>Все применяемые технологии в инклюзивном образовании</vt:lpstr>
      <vt:lpstr>Содержание технологии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Концептуальное видение обновления школьного образования Казахстана  в 21-ом веке</dc:title>
  <dc:creator>Aizhan Kerimkulova</dc:creator>
  <cp:lastModifiedBy>User</cp:lastModifiedBy>
  <cp:revision>586</cp:revision>
  <cp:lastPrinted>2019-03-27T02:10:35Z</cp:lastPrinted>
  <dcterms:created xsi:type="dcterms:W3CDTF">2015-01-08T04:52:04Z</dcterms:created>
  <dcterms:modified xsi:type="dcterms:W3CDTF">2019-03-27T02:15:43Z</dcterms:modified>
</cp:coreProperties>
</file>