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56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Адиль\Downloads\1 класс\рус\WhatsApp Image 2019-05-12 at 13.33.34 (2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586"/>
            <a:ext cx="9144000" cy="6825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93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Адиль\Downloads\1 класс\рус\WhatsApp Image 2019-05-12 at 13.33.35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0" y="12636"/>
            <a:ext cx="9168422" cy="6845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859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Адиль\Downloads\1 класс\рус\WhatsApp Image 2019-05-12 at 13.33.34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330"/>
            <a:ext cx="9144000" cy="6826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290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диль\Downloads\1 класс\рус\WhatsApp Image 2019-05-12 at 13.33.34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225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Адиль\Downloads\1 класс\рус\WhatsApp Image 2019-05-12 at 14.05.23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1" y="-2"/>
            <a:ext cx="9118789" cy="6858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2487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Адиль</dc:creator>
  <cp:lastModifiedBy>Адиль</cp:lastModifiedBy>
  <cp:revision>1</cp:revision>
  <dcterms:created xsi:type="dcterms:W3CDTF">2019-05-12T09:06:48Z</dcterms:created>
  <dcterms:modified xsi:type="dcterms:W3CDTF">2019-05-12T09:12:21Z</dcterms:modified>
</cp:coreProperties>
</file>