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  <p:sldMasterId id="2147483749" r:id="rId2"/>
  </p:sldMasterIdLst>
  <p:sldIdLst>
    <p:sldId id="256" r:id="rId3"/>
    <p:sldId id="257" r:id="rId4"/>
    <p:sldId id="269" r:id="rId5"/>
    <p:sldId id="259" r:id="rId6"/>
    <p:sldId id="267" r:id="rId7"/>
    <p:sldId id="260" r:id="rId8"/>
    <p:sldId id="268" r:id="rId9"/>
  </p:sldIdLst>
  <p:sldSz cx="10331450" cy="7199313"/>
  <p:notesSz cx="6858000" cy="9144000"/>
  <p:defaultTextStyle>
    <a:defPPr>
      <a:defRPr lang="ru-RU"/>
    </a:defPPr>
    <a:lvl1pPr marL="0" algn="l" defTabSz="1001725" rtl="0" eaLnBrk="1" latinLnBrk="0" hangingPunct="1">
      <a:defRPr sz="1972" kern="1200">
        <a:solidFill>
          <a:schemeClr val="tx1"/>
        </a:solidFill>
        <a:latin typeface="+mn-lt"/>
        <a:ea typeface="+mn-ea"/>
        <a:cs typeface="+mn-cs"/>
      </a:defRPr>
    </a:lvl1pPr>
    <a:lvl2pPr marL="500863" algn="l" defTabSz="1001725" rtl="0" eaLnBrk="1" latinLnBrk="0" hangingPunct="1">
      <a:defRPr sz="1972" kern="1200">
        <a:solidFill>
          <a:schemeClr val="tx1"/>
        </a:solidFill>
        <a:latin typeface="+mn-lt"/>
        <a:ea typeface="+mn-ea"/>
        <a:cs typeface="+mn-cs"/>
      </a:defRPr>
    </a:lvl2pPr>
    <a:lvl3pPr marL="1001725" algn="l" defTabSz="1001725" rtl="0" eaLnBrk="1" latinLnBrk="0" hangingPunct="1">
      <a:defRPr sz="1972" kern="1200">
        <a:solidFill>
          <a:schemeClr val="tx1"/>
        </a:solidFill>
        <a:latin typeface="+mn-lt"/>
        <a:ea typeface="+mn-ea"/>
        <a:cs typeface="+mn-cs"/>
      </a:defRPr>
    </a:lvl3pPr>
    <a:lvl4pPr marL="1502588" algn="l" defTabSz="1001725" rtl="0" eaLnBrk="1" latinLnBrk="0" hangingPunct="1">
      <a:defRPr sz="1972" kern="1200">
        <a:solidFill>
          <a:schemeClr val="tx1"/>
        </a:solidFill>
        <a:latin typeface="+mn-lt"/>
        <a:ea typeface="+mn-ea"/>
        <a:cs typeface="+mn-cs"/>
      </a:defRPr>
    </a:lvl4pPr>
    <a:lvl5pPr marL="2003450" algn="l" defTabSz="1001725" rtl="0" eaLnBrk="1" latinLnBrk="0" hangingPunct="1">
      <a:defRPr sz="1972" kern="1200">
        <a:solidFill>
          <a:schemeClr val="tx1"/>
        </a:solidFill>
        <a:latin typeface="+mn-lt"/>
        <a:ea typeface="+mn-ea"/>
        <a:cs typeface="+mn-cs"/>
      </a:defRPr>
    </a:lvl5pPr>
    <a:lvl6pPr marL="2504313" algn="l" defTabSz="1001725" rtl="0" eaLnBrk="1" latinLnBrk="0" hangingPunct="1">
      <a:defRPr sz="1972" kern="1200">
        <a:solidFill>
          <a:schemeClr val="tx1"/>
        </a:solidFill>
        <a:latin typeface="+mn-lt"/>
        <a:ea typeface="+mn-ea"/>
        <a:cs typeface="+mn-cs"/>
      </a:defRPr>
    </a:lvl6pPr>
    <a:lvl7pPr marL="3005176" algn="l" defTabSz="1001725" rtl="0" eaLnBrk="1" latinLnBrk="0" hangingPunct="1">
      <a:defRPr sz="1972" kern="1200">
        <a:solidFill>
          <a:schemeClr val="tx1"/>
        </a:solidFill>
        <a:latin typeface="+mn-lt"/>
        <a:ea typeface="+mn-ea"/>
        <a:cs typeface="+mn-cs"/>
      </a:defRPr>
    </a:lvl7pPr>
    <a:lvl8pPr marL="3506038" algn="l" defTabSz="1001725" rtl="0" eaLnBrk="1" latinLnBrk="0" hangingPunct="1">
      <a:defRPr sz="1972" kern="1200">
        <a:solidFill>
          <a:schemeClr val="tx1"/>
        </a:solidFill>
        <a:latin typeface="+mn-lt"/>
        <a:ea typeface="+mn-ea"/>
        <a:cs typeface="+mn-cs"/>
      </a:defRPr>
    </a:lvl8pPr>
    <a:lvl9pPr marL="4006901" algn="l" defTabSz="1001725" rtl="0" eaLnBrk="1" latinLnBrk="0" hangingPunct="1">
      <a:defRPr sz="197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68" userDrawn="1">
          <p15:clr>
            <a:srgbClr val="A4A3A4"/>
          </p15:clr>
        </p15:guide>
        <p15:guide id="2" pos="32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08" y="-84"/>
      </p:cViewPr>
      <p:guideLst>
        <p:guide orient="horz" pos="2268"/>
        <p:guide pos="32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1431" y="1180497"/>
            <a:ext cx="7748588" cy="2506427"/>
          </a:xfrm>
        </p:spPr>
        <p:txBody>
          <a:bodyPr anchor="b">
            <a:normAutofit/>
          </a:bodyPr>
          <a:lstStyle>
            <a:lvl1pPr algn="ctr">
              <a:defRPr sz="472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1431" y="3781306"/>
            <a:ext cx="7748588" cy="1738167"/>
          </a:xfrm>
        </p:spPr>
        <p:txBody>
          <a:bodyPr>
            <a:normAutofit/>
          </a:bodyPr>
          <a:lstStyle>
            <a:lvl1pPr marL="0" indent="0" algn="ctr">
              <a:buNone/>
              <a:defRPr sz="189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59976" indent="0" algn="ctr">
              <a:buNone/>
              <a:defRPr sz="2205"/>
            </a:lvl2pPr>
            <a:lvl3pPr marL="719953" indent="0" algn="ctr">
              <a:buNone/>
              <a:defRPr sz="1890"/>
            </a:lvl3pPr>
            <a:lvl4pPr marL="1079929" indent="0" algn="ctr">
              <a:buNone/>
              <a:defRPr sz="1575"/>
            </a:lvl4pPr>
            <a:lvl5pPr marL="1439906" indent="0" algn="ctr">
              <a:buNone/>
              <a:defRPr sz="1575"/>
            </a:lvl5pPr>
            <a:lvl6pPr marL="1799882" indent="0" algn="ctr">
              <a:buNone/>
              <a:defRPr sz="1575"/>
            </a:lvl6pPr>
            <a:lvl7pPr marL="2159859" indent="0" algn="ctr">
              <a:buNone/>
              <a:defRPr sz="1575"/>
            </a:lvl7pPr>
            <a:lvl8pPr marL="2519835" indent="0" algn="ctr">
              <a:buNone/>
              <a:defRPr sz="1575"/>
            </a:lvl8pPr>
            <a:lvl9pPr marL="2879811" indent="0" algn="ctr">
              <a:buNone/>
              <a:defRPr sz="1575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1070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12674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3444" y="378297"/>
            <a:ext cx="2227719" cy="610108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0288" y="378298"/>
            <a:ext cx="6554014" cy="610108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5187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798" y="2161486"/>
            <a:ext cx="10334558" cy="191981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9942" y="2274182"/>
            <a:ext cx="9720957" cy="182591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299" spc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1431" y="4167912"/>
            <a:ext cx="7748588" cy="1374415"/>
          </a:xfrm>
        </p:spPr>
        <p:txBody>
          <a:bodyPr>
            <a:normAutofit/>
          </a:bodyPr>
          <a:lstStyle>
            <a:lvl1pPr marL="0" indent="0" algn="ctr">
              <a:buNone/>
              <a:defRPr sz="2100"/>
            </a:lvl1pPr>
            <a:lvl2pPr marL="479969" indent="0" algn="ctr">
              <a:buNone/>
              <a:defRPr sz="2100"/>
            </a:lvl2pPr>
            <a:lvl3pPr marL="959937" indent="0" algn="ctr">
              <a:buNone/>
              <a:defRPr sz="2100"/>
            </a:lvl3pPr>
            <a:lvl4pPr marL="1439906" indent="0" algn="ctr">
              <a:buNone/>
              <a:defRPr sz="2100"/>
            </a:lvl4pPr>
            <a:lvl5pPr marL="1919874" indent="0" algn="ctr">
              <a:buNone/>
              <a:defRPr sz="2100"/>
            </a:lvl5pPr>
            <a:lvl6pPr marL="2399843" indent="0" algn="ctr">
              <a:buNone/>
              <a:defRPr sz="2100"/>
            </a:lvl6pPr>
            <a:lvl7pPr marL="2879811" indent="0" algn="ctr">
              <a:buNone/>
              <a:defRPr sz="2100"/>
            </a:lvl7pPr>
            <a:lvl8pPr marL="3359780" indent="0" algn="ctr">
              <a:buNone/>
              <a:defRPr sz="2100"/>
            </a:lvl8pPr>
            <a:lvl9pPr marL="3839748" indent="0" algn="ctr">
              <a:buNone/>
              <a:defRPr sz="21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9784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3614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798" y="2161486"/>
            <a:ext cx="10334558" cy="191981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042" y="2318812"/>
            <a:ext cx="8910876" cy="1759832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299" b="0" spc="0"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042" y="4182699"/>
            <a:ext cx="8910876" cy="1233099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2"/>
                </a:solidFill>
              </a:defRPr>
            </a:lvl1pPr>
            <a:lvl2pPr marL="479969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2pPr>
            <a:lvl3pPr marL="959937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439906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4pPr>
            <a:lvl5pPr marL="1919874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5pPr>
            <a:lvl6pPr marL="2399843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6pPr>
            <a:lvl7pPr marL="2879811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7pPr>
            <a:lvl8pPr marL="3359780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8pPr>
            <a:lvl9pPr marL="3839748" indent="0">
              <a:buNone/>
              <a:defRPr sz="14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86607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4855" y="2111798"/>
            <a:ext cx="4132580" cy="4415579"/>
          </a:xfrm>
        </p:spPr>
        <p:txBody>
          <a:bodyPr/>
          <a:lstStyle>
            <a:lvl1pPr>
              <a:defRPr sz="2310"/>
            </a:lvl1pPr>
            <a:lvl2pPr>
              <a:defRPr sz="2100"/>
            </a:lvl2pPr>
            <a:lvl3pPr>
              <a:defRPr sz="1890"/>
            </a:lvl3pPr>
            <a:lvl4pPr>
              <a:defRPr sz="1680"/>
            </a:lvl4pPr>
            <a:lvl5pPr>
              <a:defRPr sz="1680"/>
            </a:lvl5pPr>
            <a:lvl6pPr>
              <a:defRPr sz="1680"/>
            </a:lvl6pPr>
            <a:lvl7pPr>
              <a:defRPr sz="1680"/>
            </a:lvl7pPr>
            <a:lvl8pPr>
              <a:defRPr sz="1680"/>
            </a:lvl8pPr>
            <a:lvl9pPr>
              <a:defRPr sz="168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4011" y="2111798"/>
            <a:ext cx="4132580" cy="4415579"/>
          </a:xfrm>
        </p:spPr>
        <p:txBody>
          <a:bodyPr/>
          <a:lstStyle>
            <a:lvl1pPr>
              <a:defRPr sz="2310"/>
            </a:lvl1pPr>
            <a:lvl2pPr>
              <a:defRPr sz="2100"/>
            </a:lvl2pPr>
            <a:lvl3pPr>
              <a:defRPr sz="1890"/>
            </a:lvl3pPr>
            <a:lvl4pPr>
              <a:defRPr sz="1680"/>
            </a:lvl4pPr>
            <a:lvl5pPr>
              <a:defRPr sz="1680"/>
            </a:lvl5pPr>
            <a:lvl6pPr>
              <a:defRPr sz="1680"/>
            </a:lvl6pPr>
            <a:lvl7pPr>
              <a:defRPr sz="1680"/>
            </a:lvl7pPr>
            <a:lvl8pPr>
              <a:defRPr sz="1680"/>
            </a:lvl8pPr>
            <a:lvl9pPr>
              <a:defRPr sz="168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2805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4859" y="2008701"/>
            <a:ext cx="4132580" cy="780077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4859" y="2788779"/>
            <a:ext cx="4132580" cy="3743643"/>
          </a:xfrm>
        </p:spPr>
        <p:txBody>
          <a:bodyPr/>
          <a:lstStyle>
            <a:lvl1pPr>
              <a:defRPr sz="2310"/>
            </a:lvl1pPr>
            <a:lvl2pPr>
              <a:defRPr sz="2100"/>
            </a:lvl2pPr>
            <a:lvl3pPr>
              <a:defRPr sz="1890"/>
            </a:lvl3pPr>
            <a:lvl4pPr>
              <a:defRPr sz="1680"/>
            </a:lvl4pPr>
            <a:lvl5pPr>
              <a:defRPr sz="1680"/>
            </a:lvl5pPr>
            <a:lvl6pPr>
              <a:defRPr sz="1680"/>
            </a:lvl6pPr>
            <a:lvl7pPr>
              <a:defRPr sz="1680"/>
            </a:lvl7pPr>
            <a:lvl8pPr>
              <a:defRPr sz="1680"/>
            </a:lvl8pPr>
            <a:lvl9pPr>
              <a:defRPr sz="168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3817" y="2008701"/>
            <a:ext cx="4132580" cy="780077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3817" y="2788777"/>
            <a:ext cx="4132580" cy="3743643"/>
          </a:xfrm>
        </p:spPr>
        <p:txBody>
          <a:bodyPr/>
          <a:lstStyle>
            <a:lvl1pPr>
              <a:defRPr sz="2310"/>
            </a:lvl1pPr>
            <a:lvl2pPr>
              <a:defRPr sz="2100"/>
            </a:lvl2pPr>
            <a:lvl3pPr>
              <a:defRPr sz="1890"/>
            </a:lvl3pPr>
            <a:lvl4pPr>
              <a:defRPr sz="1680"/>
            </a:lvl4pPr>
            <a:lvl5pPr>
              <a:defRPr sz="1680"/>
            </a:lvl5pPr>
            <a:lvl6pPr>
              <a:defRPr sz="1680"/>
            </a:lvl6pPr>
            <a:lvl7pPr>
              <a:defRPr sz="1680"/>
            </a:lvl7pPr>
            <a:lvl8pPr>
              <a:defRPr sz="1680"/>
            </a:lvl8pPr>
            <a:lvl9pPr>
              <a:defRPr sz="168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41714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23146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59552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859" y="2255785"/>
            <a:ext cx="5165725" cy="4031615"/>
          </a:xfrm>
        </p:spPr>
        <p:txBody>
          <a:bodyPr/>
          <a:lstStyle>
            <a:lvl1pPr>
              <a:defRPr sz="2310"/>
            </a:lvl1pPr>
            <a:lvl2pPr>
              <a:defRPr sz="2100"/>
            </a:lvl2pPr>
            <a:lvl3pPr>
              <a:defRPr sz="1890"/>
            </a:lvl3pPr>
            <a:lvl4pPr>
              <a:defRPr sz="1680"/>
            </a:lvl4pPr>
            <a:lvl5pPr>
              <a:defRPr sz="1680"/>
            </a:lvl5pPr>
            <a:lvl6pPr>
              <a:defRPr sz="1680"/>
            </a:lvl6pPr>
            <a:lvl7pPr>
              <a:defRPr sz="1680"/>
            </a:lvl7pPr>
            <a:lvl8pPr>
              <a:defRPr sz="1680"/>
            </a:lvl8pPr>
            <a:lvl9pPr>
              <a:defRPr sz="168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57783" y="2254365"/>
            <a:ext cx="2892806" cy="3603141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85"/>
            </a:lvl1pPr>
            <a:lvl2pPr marL="479969" indent="0">
              <a:buNone/>
              <a:defRPr sz="1260"/>
            </a:lvl2pPr>
            <a:lvl3pPr marL="959937" indent="0">
              <a:buNone/>
              <a:defRPr sz="1050"/>
            </a:lvl3pPr>
            <a:lvl4pPr marL="1439906" indent="0">
              <a:buNone/>
              <a:defRPr sz="945"/>
            </a:lvl4pPr>
            <a:lvl5pPr marL="1919874" indent="0">
              <a:buNone/>
              <a:defRPr sz="945"/>
            </a:lvl5pPr>
            <a:lvl6pPr marL="2399843" indent="0">
              <a:buNone/>
              <a:defRPr sz="945"/>
            </a:lvl6pPr>
            <a:lvl7pPr marL="2879811" indent="0">
              <a:buNone/>
              <a:defRPr sz="945"/>
            </a:lvl7pPr>
            <a:lvl8pPr marL="3359780" indent="0">
              <a:buNone/>
              <a:defRPr sz="945"/>
            </a:lvl8pPr>
            <a:lvl9pPr marL="3839748" indent="0">
              <a:buNone/>
              <a:defRPr sz="94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2139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846510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4859" y="2321557"/>
            <a:ext cx="5372354" cy="4031615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359">
                <a:solidFill>
                  <a:schemeClr val="tx1">
                    <a:lumMod val="50000"/>
                  </a:schemeClr>
                </a:solidFill>
              </a:defRPr>
            </a:lvl1pPr>
            <a:lvl2pPr marL="479969" indent="0">
              <a:buNone/>
              <a:defRPr sz="2939"/>
            </a:lvl2pPr>
            <a:lvl3pPr marL="959937" indent="0">
              <a:buNone/>
              <a:defRPr sz="2520"/>
            </a:lvl3pPr>
            <a:lvl4pPr marL="1439906" indent="0">
              <a:buNone/>
              <a:defRPr sz="2100"/>
            </a:lvl4pPr>
            <a:lvl5pPr marL="1919874" indent="0">
              <a:buNone/>
              <a:defRPr sz="2100"/>
            </a:lvl5pPr>
            <a:lvl6pPr marL="2399843" indent="0">
              <a:buNone/>
              <a:defRPr sz="2100"/>
            </a:lvl6pPr>
            <a:lvl7pPr marL="2879811" indent="0">
              <a:buNone/>
              <a:defRPr sz="2100"/>
            </a:lvl7pPr>
            <a:lvl8pPr marL="3359780" indent="0">
              <a:buNone/>
              <a:defRPr sz="2100"/>
            </a:lvl8pPr>
            <a:lvl9pPr marL="3839748" indent="0">
              <a:buNone/>
              <a:defRPr sz="21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49629" y="2257654"/>
            <a:ext cx="2892806" cy="3599657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85"/>
            </a:lvl1pPr>
            <a:lvl2pPr marL="479969" indent="0">
              <a:buNone/>
              <a:defRPr sz="1260"/>
            </a:lvl2pPr>
            <a:lvl3pPr marL="959937" indent="0">
              <a:buNone/>
              <a:defRPr sz="1050"/>
            </a:lvl3pPr>
            <a:lvl4pPr marL="1439906" indent="0">
              <a:buNone/>
              <a:defRPr sz="945"/>
            </a:lvl4pPr>
            <a:lvl5pPr marL="1919874" indent="0">
              <a:buNone/>
              <a:defRPr sz="945"/>
            </a:lvl5pPr>
            <a:lvl6pPr marL="2399843" indent="0">
              <a:buNone/>
              <a:defRPr sz="945"/>
            </a:lvl6pPr>
            <a:lvl7pPr marL="2879811" indent="0">
              <a:buNone/>
              <a:defRPr sz="945"/>
            </a:lvl7pPr>
            <a:lvl8pPr marL="3359780" indent="0">
              <a:buNone/>
              <a:defRPr sz="945"/>
            </a:lvl8pPr>
            <a:lvl9pPr marL="3839748" indent="0">
              <a:buNone/>
              <a:defRPr sz="94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7551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10600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642928" y="0"/>
            <a:ext cx="2324576" cy="71993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62675" y="639939"/>
            <a:ext cx="2035767" cy="591943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0287" y="639939"/>
            <a:ext cx="6756533" cy="591943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10288" y="6742512"/>
            <a:ext cx="2324573" cy="383297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99882" y="6742512"/>
            <a:ext cx="3626574" cy="383297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41069" y="6742512"/>
            <a:ext cx="745504" cy="383297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8885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907" y="1797648"/>
            <a:ext cx="8910876" cy="2993109"/>
          </a:xfrm>
        </p:spPr>
        <p:txBody>
          <a:bodyPr anchor="b">
            <a:normAutofit/>
          </a:bodyPr>
          <a:lstStyle>
            <a:lvl1pPr>
              <a:defRPr sz="4724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4907" y="4779213"/>
            <a:ext cx="8910876" cy="1574849"/>
          </a:xfrm>
        </p:spPr>
        <p:txBody>
          <a:bodyPr anchor="t">
            <a:normAutofit/>
          </a:bodyPr>
          <a:lstStyle>
            <a:lvl1pPr marL="0" indent="0">
              <a:buNone/>
              <a:defRPr sz="189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59976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719953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3pPr>
            <a:lvl4pPr marL="1079929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4pPr>
            <a:lvl5pPr marL="1439906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5pPr>
            <a:lvl6pPr marL="1799882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6pPr>
            <a:lvl7pPr marL="2159859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7pPr>
            <a:lvl8pPr marL="2519835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8pPr>
            <a:lvl9pPr marL="2879811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8089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6157" y="1919818"/>
            <a:ext cx="4390866" cy="456789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30297" y="1919818"/>
            <a:ext cx="4390866" cy="456789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822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157" y="1765555"/>
            <a:ext cx="4369342" cy="866793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90" b="1"/>
            </a:lvl1pPr>
            <a:lvl2pPr marL="359976" indent="0">
              <a:buNone/>
              <a:defRPr sz="1575" b="1"/>
            </a:lvl2pPr>
            <a:lvl3pPr marL="719953" indent="0">
              <a:buNone/>
              <a:defRPr sz="1417" b="1"/>
            </a:lvl3pPr>
            <a:lvl4pPr marL="1079929" indent="0">
              <a:buNone/>
              <a:defRPr sz="1260" b="1"/>
            </a:lvl4pPr>
            <a:lvl5pPr marL="1439906" indent="0">
              <a:buNone/>
              <a:defRPr sz="1260" b="1"/>
            </a:lvl5pPr>
            <a:lvl6pPr marL="1799882" indent="0">
              <a:buNone/>
              <a:defRPr sz="1260" b="1"/>
            </a:lvl6pPr>
            <a:lvl7pPr marL="2159859" indent="0">
              <a:buNone/>
              <a:defRPr sz="1260" b="1"/>
            </a:lvl7pPr>
            <a:lvl8pPr marL="2519835" indent="0">
              <a:buNone/>
              <a:defRPr sz="1260" b="1"/>
            </a:lvl8pPr>
            <a:lvl9pPr marL="2879811" indent="0">
              <a:buNone/>
              <a:defRPr sz="126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6157" y="2632349"/>
            <a:ext cx="4369342" cy="3863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0297" y="1765554"/>
            <a:ext cx="4390867" cy="86679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90" b="1"/>
            </a:lvl1pPr>
            <a:lvl2pPr marL="359976" indent="0">
              <a:buNone/>
              <a:defRPr sz="1575" b="1"/>
            </a:lvl2pPr>
            <a:lvl3pPr marL="719953" indent="0">
              <a:buNone/>
              <a:defRPr sz="1417" b="1"/>
            </a:lvl3pPr>
            <a:lvl4pPr marL="1079929" indent="0">
              <a:buNone/>
              <a:defRPr sz="1260" b="1"/>
            </a:lvl4pPr>
            <a:lvl5pPr marL="1439906" indent="0">
              <a:buNone/>
              <a:defRPr sz="1260" b="1"/>
            </a:lvl5pPr>
            <a:lvl6pPr marL="1799882" indent="0">
              <a:buNone/>
              <a:defRPr sz="1260" b="1"/>
            </a:lvl6pPr>
            <a:lvl7pPr marL="2159859" indent="0">
              <a:buNone/>
              <a:defRPr sz="1260" b="1"/>
            </a:lvl7pPr>
            <a:lvl8pPr marL="2519835" indent="0">
              <a:buNone/>
              <a:defRPr sz="1260" b="1"/>
            </a:lvl8pPr>
            <a:lvl9pPr marL="2879811" indent="0">
              <a:buNone/>
              <a:defRPr sz="126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0297" y="2632349"/>
            <a:ext cx="4390867" cy="3863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6031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366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9889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70" y="479956"/>
            <a:ext cx="3331893" cy="1679837"/>
          </a:xfrm>
        </p:spPr>
        <p:txBody>
          <a:bodyPr anchor="b">
            <a:normAutofit/>
          </a:bodyPr>
          <a:lstStyle>
            <a:lvl1pPr>
              <a:defRPr sz="252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0866" y="1039901"/>
            <a:ext cx="5230297" cy="5119511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2870" y="2159794"/>
            <a:ext cx="3331893" cy="3999619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60"/>
            </a:lvl1pPr>
            <a:lvl2pPr marL="359976" indent="0">
              <a:buNone/>
              <a:defRPr sz="945"/>
            </a:lvl2pPr>
            <a:lvl3pPr marL="719953" indent="0">
              <a:buNone/>
              <a:defRPr sz="787"/>
            </a:lvl3pPr>
            <a:lvl4pPr marL="1079929" indent="0">
              <a:buNone/>
              <a:defRPr sz="709"/>
            </a:lvl4pPr>
            <a:lvl5pPr marL="1439906" indent="0">
              <a:buNone/>
              <a:defRPr sz="709"/>
            </a:lvl5pPr>
            <a:lvl6pPr marL="1799882" indent="0">
              <a:buNone/>
              <a:defRPr sz="709"/>
            </a:lvl6pPr>
            <a:lvl7pPr marL="2159859" indent="0">
              <a:buNone/>
              <a:defRPr sz="709"/>
            </a:lvl7pPr>
            <a:lvl8pPr marL="2519835" indent="0">
              <a:buNone/>
              <a:defRPr sz="709"/>
            </a:lvl8pPr>
            <a:lvl9pPr marL="2879811" indent="0">
              <a:buNone/>
              <a:defRPr sz="70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4836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870" y="479954"/>
            <a:ext cx="3331893" cy="1679840"/>
          </a:xfrm>
        </p:spPr>
        <p:txBody>
          <a:bodyPr anchor="b">
            <a:normAutofit/>
          </a:bodyPr>
          <a:lstStyle>
            <a:lvl1pPr>
              <a:defRPr sz="252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90866" y="1039901"/>
            <a:ext cx="5230297" cy="5119511"/>
          </a:xfrm>
        </p:spPr>
        <p:txBody>
          <a:bodyPr/>
          <a:lstStyle>
            <a:lvl1pPr marL="0" indent="0">
              <a:buNone/>
              <a:defRPr sz="2520"/>
            </a:lvl1pPr>
            <a:lvl2pPr marL="359976" indent="0">
              <a:buNone/>
              <a:defRPr sz="2205"/>
            </a:lvl2pPr>
            <a:lvl3pPr marL="719953" indent="0">
              <a:buNone/>
              <a:defRPr sz="1890"/>
            </a:lvl3pPr>
            <a:lvl4pPr marL="1079929" indent="0">
              <a:buNone/>
              <a:defRPr sz="1575"/>
            </a:lvl4pPr>
            <a:lvl5pPr marL="1439906" indent="0">
              <a:buNone/>
              <a:defRPr sz="1575"/>
            </a:lvl5pPr>
            <a:lvl6pPr marL="1799882" indent="0">
              <a:buNone/>
              <a:defRPr sz="1575"/>
            </a:lvl6pPr>
            <a:lvl7pPr marL="2159859" indent="0">
              <a:buNone/>
              <a:defRPr sz="1575"/>
            </a:lvl7pPr>
            <a:lvl8pPr marL="2519835" indent="0">
              <a:buNone/>
              <a:defRPr sz="1575"/>
            </a:lvl8pPr>
            <a:lvl9pPr marL="2879811" indent="0">
              <a:buNone/>
              <a:defRPr sz="1575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2870" y="2159794"/>
            <a:ext cx="3331893" cy="3999618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60"/>
            </a:lvl1pPr>
            <a:lvl2pPr marL="359976" indent="0">
              <a:buNone/>
              <a:defRPr sz="945"/>
            </a:lvl2pPr>
            <a:lvl3pPr marL="719953" indent="0">
              <a:buNone/>
              <a:defRPr sz="787"/>
            </a:lvl3pPr>
            <a:lvl4pPr marL="1079929" indent="0">
              <a:buNone/>
              <a:defRPr sz="709"/>
            </a:lvl4pPr>
            <a:lvl5pPr marL="1439906" indent="0">
              <a:buNone/>
              <a:defRPr sz="709"/>
            </a:lvl5pPr>
            <a:lvl6pPr marL="1799882" indent="0">
              <a:buNone/>
              <a:defRPr sz="709"/>
            </a:lvl6pPr>
            <a:lvl7pPr marL="2159859" indent="0">
              <a:buNone/>
              <a:defRPr sz="709"/>
            </a:lvl7pPr>
            <a:lvl8pPr marL="2519835" indent="0">
              <a:buNone/>
              <a:defRPr sz="709"/>
            </a:lvl8pPr>
            <a:lvl9pPr marL="2879811" indent="0">
              <a:buNone/>
              <a:defRPr sz="70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8920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6157" y="383964"/>
            <a:ext cx="8910876" cy="13915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157" y="1919818"/>
            <a:ext cx="8910876" cy="4567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0287" y="6672698"/>
            <a:ext cx="232457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6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2293" y="6672698"/>
            <a:ext cx="3486864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66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02456" y="6672698"/>
            <a:ext cx="2324576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3540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719953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88" indent="-179988" algn="l" defTabSz="719953" rtl="0" eaLnBrk="1" latinLnBrk="0" hangingPunct="1">
        <a:lnSpc>
          <a:spcPct val="90000"/>
        </a:lnSpc>
        <a:spcBef>
          <a:spcPts val="787"/>
        </a:spcBef>
        <a:buFont typeface="Wingdings 2" pitchFamily="18" charset="2"/>
        <a:buChar char=""/>
        <a:defRPr sz="2205" kern="1200">
          <a:solidFill>
            <a:schemeClr val="tx1"/>
          </a:solidFill>
          <a:latin typeface="+mn-lt"/>
          <a:ea typeface="+mn-ea"/>
          <a:cs typeface="+mn-cs"/>
        </a:defRPr>
      </a:lvl1pPr>
      <a:lvl2pPr marL="539965" indent="-179988" algn="l" defTabSz="719953" rtl="0" eaLnBrk="1" latinLnBrk="0" hangingPunct="1">
        <a:lnSpc>
          <a:spcPct val="90000"/>
        </a:lnSpc>
        <a:spcBef>
          <a:spcPts val="394"/>
        </a:spcBef>
        <a:buFont typeface="Wingdings 2" pitchFamily="18" charset="2"/>
        <a:buChar char="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941" indent="-179988" algn="l" defTabSz="719953" rtl="0" eaLnBrk="1" latinLnBrk="0" hangingPunct="1">
        <a:lnSpc>
          <a:spcPct val="90000"/>
        </a:lnSpc>
        <a:spcBef>
          <a:spcPts val="394"/>
        </a:spcBef>
        <a:buFont typeface="Wingdings 2" pitchFamily="18" charset="2"/>
        <a:buChar char="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917" indent="-179988" algn="l" defTabSz="719953" rtl="0" eaLnBrk="1" latinLnBrk="0" hangingPunct="1">
        <a:lnSpc>
          <a:spcPct val="90000"/>
        </a:lnSpc>
        <a:spcBef>
          <a:spcPts val="394"/>
        </a:spcBef>
        <a:buFont typeface="Wingdings 2" pitchFamily="18" charset="2"/>
        <a:buChar char="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894" indent="-179988" algn="l" defTabSz="719953" rtl="0" eaLnBrk="1" latinLnBrk="0" hangingPunct="1">
        <a:lnSpc>
          <a:spcPct val="90000"/>
        </a:lnSpc>
        <a:spcBef>
          <a:spcPts val="394"/>
        </a:spcBef>
        <a:buFont typeface="Wingdings 2" pitchFamily="18" charset="2"/>
        <a:buChar char="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870" indent="-179988" algn="l" defTabSz="719953" rtl="0" eaLnBrk="1" latinLnBrk="0" hangingPunct="1">
        <a:spcBef>
          <a:spcPct val="20000"/>
        </a:spcBef>
        <a:buFont typeface="Wingdings 2" pitchFamily="18" charset="2"/>
        <a:buChar char="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847" indent="-179988" algn="l" defTabSz="719953" rtl="0" eaLnBrk="1" latinLnBrk="0" hangingPunct="1">
        <a:spcBef>
          <a:spcPct val="20000"/>
        </a:spcBef>
        <a:buFont typeface="Wingdings 2" pitchFamily="18" charset="2"/>
        <a:buChar char="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823" indent="-179988" algn="l" defTabSz="719953" rtl="0" eaLnBrk="1" latinLnBrk="0" hangingPunct="1">
        <a:spcBef>
          <a:spcPct val="20000"/>
        </a:spcBef>
        <a:buFont typeface="Wingdings 2" pitchFamily="18" charset="2"/>
        <a:buChar char="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800" indent="-179988" algn="l" defTabSz="719953" rtl="0" eaLnBrk="1" latinLnBrk="0" hangingPunct="1">
        <a:spcBef>
          <a:spcPct val="20000"/>
        </a:spcBef>
        <a:buFont typeface="Wingdings 2" pitchFamily="18" charset="2"/>
        <a:buChar char="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53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76" algn="l" defTabSz="719953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53" algn="l" defTabSz="719953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929" algn="l" defTabSz="719953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906" algn="l" defTabSz="719953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882" algn="l" defTabSz="719953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859" algn="l" defTabSz="719953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835" algn="l" defTabSz="719953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811" algn="l" defTabSz="719953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09" y="184874"/>
            <a:ext cx="10328867" cy="172783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3976" y="298319"/>
            <a:ext cx="8781733" cy="15838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3976" y="2111798"/>
            <a:ext cx="8781733" cy="4415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0065" y="6742512"/>
            <a:ext cx="2932038" cy="383297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102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35248" y="6742512"/>
            <a:ext cx="45879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2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38459" y="6742512"/>
            <a:ext cx="801860" cy="383297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60" b="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05815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59937" rtl="0" eaLnBrk="1" latinLnBrk="0" hangingPunct="1">
        <a:lnSpc>
          <a:spcPct val="85000"/>
        </a:lnSpc>
        <a:spcBef>
          <a:spcPct val="0"/>
        </a:spcBef>
        <a:buNone/>
        <a:defRPr sz="4199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91987" indent="-191987" algn="l" defTabSz="959937" rtl="0" eaLnBrk="1" latinLnBrk="0" hangingPunct="1">
        <a:lnSpc>
          <a:spcPct val="90000"/>
        </a:lnSpc>
        <a:spcBef>
          <a:spcPts val="1260"/>
        </a:spcBef>
        <a:spcAft>
          <a:spcPts val="210"/>
        </a:spcAft>
        <a:buClr>
          <a:schemeClr val="tx1"/>
        </a:buClr>
        <a:buFont typeface="Wingdings" pitchFamily="2" charset="2"/>
        <a:buChar char=""/>
        <a:defRPr sz="2310" kern="1200">
          <a:solidFill>
            <a:schemeClr val="tx1"/>
          </a:solidFill>
          <a:latin typeface="+mn-lt"/>
          <a:ea typeface="+mn-ea"/>
          <a:cs typeface="+mn-cs"/>
        </a:defRPr>
      </a:lvl1pPr>
      <a:lvl2pPr marL="431972" indent="-191987" algn="l" defTabSz="959937" rtl="0" eaLnBrk="1" latinLnBrk="0" hangingPunct="1">
        <a:lnSpc>
          <a:spcPct val="90000"/>
        </a:lnSpc>
        <a:spcBef>
          <a:spcPts val="210"/>
        </a:spcBef>
        <a:spcAft>
          <a:spcPts val="420"/>
        </a:spcAft>
        <a:buClr>
          <a:schemeClr val="tx1"/>
        </a:buClr>
        <a:buFont typeface="Wingdings" pitchFamily="2" charset="2"/>
        <a:buChar char="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671956" indent="-191987" algn="l" defTabSz="959937" rtl="0" eaLnBrk="1" latinLnBrk="0" hangingPunct="1">
        <a:lnSpc>
          <a:spcPct val="90000"/>
        </a:lnSpc>
        <a:spcBef>
          <a:spcPts val="210"/>
        </a:spcBef>
        <a:spcAft>
          <a:spcPts val="420"/>
        </a:spcAft>
        <a:buClr>
          <a:schemeClr val="tx1"/>
        </a:buClr>
        <a:buFont typeface="Wingdings" pitchFamily="2" charset="2"/>
        <a:buChar char="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911940" indent="-191987" algn="l" defTabSz="959937" rtl="0" eaLnBrk="1" latinLnBrk="0" hangingPunct="1">
        <a:lnSpc>
          <a:spcPct val="90000"/>
        </a:lnSpc>
        <a:spcBef>
          <a:spcPts val="210"/>
        </a:spcBef>
        <a:spcAft>
          <a:spcPts val="420"/>
        </a:spcAft>
        <a:buClr>
          <a:schemeClr val="tx1"/>
        </a:buClr>
        <a:buFont typeface="Wingdings" pitchFamily="2" charset="2"/>
        <a:buChar char="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151925" indent="-191987" algn="l" defTabSz="959937" rtl="0" eaLnBrk="1" latinLnBrk="0" hangingPunct="1">
        <a:lnSpc>
          <a:spcPct val="90000"/>
        </a:lnSpc>
        <a:spcBef>
          <a:spcPts val="210"/>
        </a:spcBef>
        <a:spcAft>
          <a:spcPts val="420"/>
        </a:spcAft>
        <a:buClr>
          <a:schemeClr val="tx1"/>
        </a:buClr>
        <a:buFont typeface="Wingdings" pitchFamily="2" charset="2"/>
        <a:buChar char="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1348573" indent="-239984" algn="l" defTabSz="959937" rtl="0" eaLnBrk="1" latinLnBrk="0" hangingPunct="1">
        <a:lnSpc>
          <a:spcPct val="90000"/>
        </a:lnSpc>
        <a:spcBef>
          <a:spcPts val="210"/>
        </a:spcBef>
        <a:spcAft>
          <a:spcPts val="420"/>
        </a:spcAft>
        <a:buClr>
          <a:schemeClr val="tx1"/>
        </a:buClr>
        <a:buFont typeface="Wingdings" pitchFamily="2" charset="2"/>
        <a:buChar char="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1545096" indent="-239984" algn="l" defTabSz="959937" rtl="0" eaLnBrk="1" latinLnBrk="0" hangingPunct="1">
        <a:lnSpc>
          <a:spcPct val="90000"/>
        </a:lnSpc>
        <a:spcBef>
          <a:spcPts val="210"/>
        </a:spcBef>
        <a:spcAft>
          <a:spcPts val="420"/>
        </a:spcAft>
        <a:buClr>
          <a:schemeClr val="tx1"/>
        </a:buClr>
        <a:buFont typeface="Wingdings" pitchFamily="2" charset="2"/>
        <a:buChar char="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1710124" indent="-239984" algn="l" defTabSz="959937" rtl="0" eaLnBrk="1" latinLnBrk="0" hangingPunct="1">
        <a:lnSpc>
          <a:spcPct val="90000"/>
        </a:lnSpc>
        <a:spcBef>
          <a:spcPts val="210"/>
        </a:spcBef>
        <a:spcAft>
          <a:spcPts val="420"/>
        </a:spcAft>
        <a:buClr>
          <a:schemeClr val="tx1"/>
        </a:buClr>
        <a:buFont typeface="Wingdings" pitchFamily="2" charset="2"/>
        <a:buChar char="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1896149" indent="-239984" algn="l" defTabSz="959937" rtl="0" eaLnBrk="1" latinLnBrk="0" hangingPunct="1">
        <a:lnSpc>
          <a:spcPct val="90000"/>
        </a:lnSpc>
        <a:spcBef>
          <a:spcPts val="210"/>
        </a:spcBef>
        <a:spcAft>
          <a:spcPts val="420"/>
        </a:spcAft>
        <a:buClr>
          <a:schemeClr val="tx1"/>
        </a:buClr>
        <a:buFont typeface="Wingdings" pitchFamily="2" charset="2"/>
        <a:buChar char="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79969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59937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06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19874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399843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79811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59780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39748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72374"/>
            <a:ext cx="10331450" cy="125547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3779" b="1" i="1" dirty="0">
                <a:solidFill>
                  <a:srgbClr val="FFFF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«ОСЫНДАЙ </a:t>
            </a:r>
            <a:r>
              <a:rPr lang="kk-KZ" sz="3779" b="1" i="1" dirty="0">
                <a:solidFill>
                  <a:srgbClr val="FFFF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МАМАНДЫҚ БАР»</a:t>
            </a:r>
            <a:r>
              <a:rPr lang="ru-RU" sz="3779" b="1" i="1" dirty="0">
                <a:solidFill>
                  <a:srgbClr val="FFFF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br>
              <a:rPr lang="ru-RU" sz="3779" b="1" i="1" dirty="0">
                <a:solidFill>
                  <a:srgbClr val="FFFF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ru-RU" sz="3779" b="1" i="1" dirty="0">
                <a:solidFill>
                  <a:srgbClr val="FFFF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«ЕСТЬ ТАКАЯ ПРОФЕССИЯ»</a:t>
            </a:r>
            <a:endParaRPr lang="ru-RU" sz="3779" dirty="0"/>
          </a:p>
        </p:txBody>
      </p:sp>
      <p:pic>
        <p:nvPicPr>
          <p:cNvPr id="9" name="Picture 2" descr="Картинки по запросу профессии выбор молоды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90685" y="100908"/>
            <a:ext cx="1578668" cy="13278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rgbClr val="0070C0"/>
            </a:solidFill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28" name="Picture 4" descr="Картинки по запросу профессии выбор правильны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464015"/>
            <a:ext cx="10331449" cy="5735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2947747" y="3343063"/>
            <a:ext cx="7308442" cy="1675587"/>
          </a:xfrm>
          <a:prstGeom prst="rect">
            <a:avLst/>
          </a:prstGeom>
          <a:ln>
            <a:solidFill>
              <a:srgbClr val="FF00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defTabSz="959937">
              <a:defRPr/>
            </a:pPr>
            <a:r>
              <a:rPr lang="ru-RU" sz="4829" kern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ЛИНГВО</a:t>
            </a:r>
            <a:r>
              <a:rPr lang="kk-KZ" sz="4829" kern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САРАПШЫ</a:t>
            </a:r>
            <a:r>
              <a:rPr lang="ru-RU" sz="5039" kern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 </a:t>
            </a:r>
            <a:br>
              <a:rPr lang="ru-RU" sz="5039" kern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</a:br>
            <a:r>
              <a:rPr lang="ru-RU" sz="5039" kern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ЛИНГВОЭКСПЕРТ</a:t>
            </a:r>
            <a:r>
              <a:rPr lang="ru-RU" sz="5249" kern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 </a:t>
            </a:r>
            <a:endParaRPr lang="ru-RU" sz="1890" kern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1026" name="Picture 2" descr="Картинки по запросу лингвоэксперт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1189" y="4845268"/>
            <a:ext cx="3024336" cy="201874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pic>
        <p:nvPicPr>
          <p:cNvPr id="2" name="Picture 4" descr="Картинки по запросу лингвоэксперт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77440" y="5018650"/>
            <a:ext cx="3226489" cy="2150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Картинки по запросу галочка ок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71723" y="533075"/>
            <a:ext cx="616591" cy="4634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s://www.profguide.io/images/article/a/8/InVfckkDQV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43272"/>
            <a:ext cx="10206285" cy="6899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74224" y="719336"/>
            <a:ext cx="9932061" cy="6001643"/>
          </a:xfrm>
          <a:prstGeom prst="rect">
            <a:avLst/>
          </a:prstGeom>
          <a:gradFill flip="none" rotWithShape="1">
            <a:gsLst>
              <a:gs pos="50000">
                <a:schemeClr val="lt1">
                  <a:shade val="30000"/>
                  <a:satMod val="115000"/>
                  <a:lumMod val="70000"/>
                  <a:lumOff val="30000"/>
                  <a:alpha val="87000"/>
                </a:schemeClr>
              </a:gs>
              <a:gs pos="16000">
                <a:schemeClr val="lt1">
                  <a:shade val="67500"/>
                  <a:satMod val="115000"/>
                  <a:alpha val="85000"/>
                </a:schemeClr>
              </a:gs>
              <a:gs pos="82000">
                <a:schemeClr val="lt1">
                  <a:shade val="100000"/>
                  <a:satMod val="115000"/>
                  <a:alpha val="47000"/>
                </a:schemeClr>
              </a:gs>
            </a:gsLst>
            <a:lin ang="5400000" scaled="1"/>
            <a:tileRect/>
          </a:gra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7981" lvl="0" indent="-287981" algn="just" defTabSz="914400">
              <a:spcBef>
                <a:spcPct val="20000"/>
              </a:spcBef>
              <a:buClr>
                <a:srgbClr val="9C007F"/>
              </a:buClr>
              <a:buSzPct val="95000"/>
            </a:pP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Лингво</a:t>
            </a:r>
            <a:r>
              <a:rPr lang="kk-KZ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сарапшы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kk-KZ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адамдардың арасында сөйлеу құралы ретінде ғана емес қабылдайтын, сонымен бірге заңдылықтарын, алгоритмдерін, құру ережелерін көретін тілдер бойынша маман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 мамандық лингвистика мен математикадан құрылған симбиозы. Ол </a:t>
            </a:r>
            <a:r>
              <a:rPr lang="kk-KZ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компьютерлік технологиялардың даму және техниканы тілдік құрылымдарын пайдалануға «үйрету»</a:t>
            </a:r>
            <a:r>
              <a:rPr lang="kk-KZ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(әртүрлі құралдар: электронды сөздіктерден бастап компьютерлік ойындарға дейін) қажеттілігіне байланысты жоғары сұранысқа ие болды. Мамандық «адам-белгі» санатына жатады. 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s://www.profguide.io/images/article/a/8/InVfckkDQV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43272"/>
            <a:ext cx="10206285" cy="6899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69181" y="353407"/>
            <a:ext cx="9937104" cy="6001643"/>
          </a:xfrm>
          <a:prstGeom prst="rect">
            <a:avLst/>
          </a:prstGeom>
          <a:gradFill flip="none" rotWithShape="1">
            <a:gsLst>
              <a:gs pos="14000">
                <a:schemeClr val="lt1">
                  <a:shade val="30000"/>
                  <a:satMod val="115000"/>
                  <a:alpha val="36000"/>
                  <a:lumMod val="55000"/>
                  <a:lumOff val="45000"/>
                </a:schemeClr>
              </a:gs>
              <a:gs pos="50000">
                <a:schemeClr val="lt1">
                  <a:shade val="67500"/>
                  <a:satMod val="115000"/>
                </a:schemeClr>
              </a:gs>
              <a:gs pos="63000">
                <a:schemeClr val="lt1">
                  <a:shade val="100000"/>
                  <a:satMod val="115000"/>
                  <a:alpha val="73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Лингвоэксперт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– это специалист по языкам, который видит в них не просто средство общения между людьми, но и закономерности, алгоритмы, правила построения, которым они подчиняются. Эта профессия представляет собой своеобразный симбиоз лингвистики и математики. Она стала особенно востребованной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развитием компьютерных технологий и необходимостью «научить» технику естественно применять языковые конструкции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(в разнообразных продуктах: от электронных словарей до компьютерных игр). Специальность относится к разряду «человек-знак».</a:t>
            </a:r>
          </a:p>
        </p:txBody>
      </p:sp>
    </p:spTree>
    <p:extLst>
      <p:ext uri="{BB962C8B-B14F-4D97-AF65-F5344CB8AC3E}">
        <p14:creationId xmlns:p14="http://schemas.microsoft.com/office/powerpoint/2010/main" xmlns="" val="3314459186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avatars.mds.yandex.net/get-zen_doc/171120/pub_5aa6757aa936f477085ab053_5aa675c7a936f477085ab05b/scale_120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15587"/>
            <a:ext cx="10292261" cy="62109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7578" y="1439417"/>
            <a:ext cx="9937104" cy="4464496"/>
          </a:xfrm>
          <a:gradFill flip="none" rotWithShape="1">
            <a:gsLst>
              <a:gs pos="12000">
                <a:schemeClr val="lt1">
                  <a:shade val="30000"/>
                  <a:satMod val="115000"/>
                  <a:alpha val="29000"/>
                  <a:lumMod val="45000"/>
                </a:schemeClr>
              </a:gs>
              <a:gs pos="39000">
                <a:schemeClr val="lt1">
                  <a:shade val="67500"/>
                  <a:satMod val="115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Лингво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сарапшы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мамандығының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сипаты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оны тек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ғана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гуманитарлық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техникалық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ғылымдарға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жатқызуға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болмайтыны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осы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нысанның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шегінде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осы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мамандықты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игерген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адамның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түрлі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жоспарлы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қабілеттері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болу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" y="328187"/>
            <a:ext cx="10331449" cy="5909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191987" lvl="0" indent="-191987" defTabSz="959937">
              <a:lnSpc>
                <a:spcPct val="90000"/>
              </a:lnSpc>
              <a:spcBef>
                <a:spcPts val="1260"/>
              </a:spcBef>
              <a:spcAft>
                <a:spcPts val="210"/>
              </a:spcAft>
              <a:buClr>
                <a:srgbClr val="FFFFFF"/>
              </a:buClr>
            </a:pPr>
            <a:r>
              <a:rPr lang="ru-RU" sz="3600" b="1" dirty="0" smtClean="0">
                <a:ln/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МАМАНДЫҚТЫҢ ЕРЕКШЕЛІКТЕРІ</a:t>
            </a:r>
            <a:endParaRPr lang="ru-RU" sz="3600" b="1" dirty="0">
              <a:ln/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avatars.mds.yandex.net/get-zen_doc/171120/pub_5aa6757aa936f477085ab053_5aa675c7a936f477085ab05b/scale_120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15587"/>
            <a:ext cx="10292261" cy="62109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7578" y="1439417"/>
            <a:ext cx="9937104" cy="4464496"/>
          </a:xfrm>
          <a:gradFill flip="none" rotWithShape="1">
            <a:gsLst>
              <a:gs pos="12000">
                <a:schemeClr val="lt1">
                  <a:shade val="30000"/>
                  <a:satMod val="115000"/>
                  <a:alpha val="29000"/>
                  <a:lumMod val="45000"/>
                </a:schemeClr>
              </a:gs>
              <a:gs pos="39000">
                <a:schemeClr val="lt1">
                  <a:shade val="67500"/>
                  <a:satMod val="115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Главная 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характерная черта профессии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лингвоэксперта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  тот факт, что ее нельзя однозначно отнести к числу гуманитарных и технических. Она находится где-то на стыке этих двух вариантов и, соответственно, предполагает развитость разноплановых способностей у тех, кто ей владеет.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" y="328187"/>
            <a:ext cx="10331449" cy="5909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191987" lvl="0" indent="-191987" defTabSz="959937">
              <a:lnSpc>
                <a:spcPct val="90000"/>
              </a:lnSpc>
              <a:spcBef>
                <a:spcPts val="1260"/>
              </a:spcBef>
              <a:spcAft>
                <a:spcPts val="210"/>
              </a:spcAft>
              <a:buClr>
                <a:srgbClr val="FFFFFF"/>
              </a:buClr>
            </a:pPr>
            <a:r>
              <a:rPr lang="ru-RU" sz="3600" b="1" dirty="0" smtClean="0">
                <a:ln/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ОСОБЕННОСТИ ПРОФЕССИИ</a:t>
            </a:r>
            <a:endParaRPr lang="ru-RU" sz="3600" b="1" dirty="0">
              <a:ln/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391935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Содержимое 3" descr="https://www.profguide.io/images/article/a/8/InVfckkDQV.jp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-10430"/>
            <a:ext cx="10206285" cy="7053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9181" y="1258082"/>
            <a:ext cx="9937104" cy="5512508"/>
          </a:xfrm>
          <a:gradFill flip="none" rotWithShape="1">
            <a:gsLst>
              <a:gs pos="0">
                <a:schemeClr val="lt1">
                  <a:shade val="30000"/>
                  <a:satMod val="115000"/>
                  <a:alpha val="45000"/>
                </a:schemeClr>
              </a:gs>
              <a:gs pos="50000">
                <a:schemeClr val="lt1">
                  <a:shade val="67500"/>
                  <a:satMod val="115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92075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445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</a:t>
            </a:r>
            <a:r>
              <a:rPr lang="ru-RU" sz="2800" dirty="0" err="1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жоспарлау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лингвистикалық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зерттеулер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мен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эксперименттерді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ұйымдастыру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өткізу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</a:t>
            </a:r>
          </a:p>
          <a:p>
            <a:pPr marL="92075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445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 </a:t>
            </a:r>
            <a:r>
              <a:rPr lang="ru-RU" sz="2800" dirty="0" err="1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тіл</a:t>
            </a:r>
            <a:r>
              <a:rPr lang="ru-RU" sz="28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өнімдерінің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кәсіби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талдауын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өткізу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</a:t>
            </a:r>
          </a:p>
          <a:p>
            <a:pPr marL="92075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44500" algn="l"/>
              </a:tabLst>
            </a:pPr>
            <a:r>
              <a:rPr lang="en-US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IT-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технологияларды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пайдалануды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көздейтін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тіл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ресурстарының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әзірлеуіне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қатысу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(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сөздіктер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мәліметтер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базалары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онлайн-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кітаптар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үшін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мәтіндік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материалдары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т.б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.);</a:t>
            </a:r>
          </a:p>
          <a:p>
            <a:pPr marL="92075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445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</a:t>
            </a:r>
            <a:r>
              <a:rPr lang="ru-RU" sz="2800" dirty="0" err="1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жобалау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лингвистикалық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мазмұны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бар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бағдарламалық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өнімдерін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енгізу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сүйемелдеу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</a:t>
            </a:r>
          </a:p>
          <a:p>
            <a:pPr marL="92075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445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</a:t>
            </a:r>
            <a:r>
              <a:rPr lang="ru-RU" sz="2800" dirty="0" err="1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екі</a:t>
            </a:r>
            <a:r>
              <a:rPr lang="ru-RU" sz="28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шетел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тілін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еркін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меңгеру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жазбаша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ауызша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және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синхронды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аудармаларды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жасау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</a:t>
            </a:r>
          </a:p>
          <a:p>
            <a:pPr marL="92075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445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</a:t>
            </a:r>
            <a:r>
              <a:rPr lang="ru-RU" sz="2800" dirty="0" err="1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әртүрлі</a:t>
            </a:r>
            <a:r>
              <a:rPr lang="ru-RU" sz="28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мәтіндердің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лингвистикалық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сараптамаларын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өткізу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</a:t>
            </a:r>
          </a:p>
          <a:p>
            <a:pPr marL="92075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44500" algn="l"/>
              </a:tabLst>
            </a:pP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тілдерге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үйрету</a:t>
            </a:r>
            <a:r>
              <a:rPr lang="ru-RU" sz="2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5-конечная звезда 3"/>
          <p:cNvSpPr/>
          <p:nvPr/>
        </p:nvSpPr>
        <p:spPr>
          <a:xfrm>
            <a:off x="7605767" y="6212701"/>
            <a:ext cx="755917" cy="55788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70"/>
          </a:p>
        </p:txBody>
      </p:sp>
      <p:sp>
        <p:nvSpPr>
          <p:cNvPr id="6" name="5-конечная звезда 5"/>
          <p:cNvSpPr/>
          <p:nvPr/>
        </p:nvSpPr>
        <p:spPr>
          <a:xfrm>
            <a:off x="4031849" y="6245367"/>
            <a:ext cx="755917" cy="55788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70"/>
          </a:p>
        </p:txBody>
      </p:sp>
      <p:sp>
        <p:nvSpPr>
          <p:cNvPr id="7" name="5-конечная звезда 6"/>
          <p:cNvSpPr/>
          <p:nvPr/>
        </p:nvSpPr>
        <p:spPr>
          <a:xfrm>
            <a:off x="5818808" y="6524311"/>
            <a:ext cx="755917" cy="55788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70"/>
          </a:p>
        </p:txBody>
      </p:sp>
      <p:sp>
        <p:nvSpPr>
          <p:cNvPr id="8" name="5-конечная звезда 7"/>
          <p:cNvSpPr/>
          <p:nvPr/>
        </p:nvSpPr>
        <p:spPr>
          <a:xfrm>
            <a:off x="9273298" y="6333630"/>
            <a:ext cx="755917" cy="55788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70"/>
          </a:p>
        </p:txBody>
      </p:sp>
      <p:sp>
        <p:nvSpPr>
          <p:cNvPr id="9" name="5-конечная звезда 8"/>
          <p:cNvSpPr/>
          <p:nvPr/>
        </p:nvSpPr>
        <p:spPr>
          <a:xfrm>
            <a:off x="9421093" y="2231504"/>
            <a:ext cx="755917" cy="55788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70"/>
          </a:p>
        </p:txBody>
      </p:sp>
      <p:sp>
        <p:nvSpPr>
          <p:cNvPr id="2" name="Прямоугольник 1"/>
          <p:cNvSpPr/>
          <p:nvPr/>
        </p:nvSpPr>
        <p:spPr>
          <a:xfrm>
            <a:off x="23908" y="215280"/>
            <a:ext cx="10331450" cy="5355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191987" lvl="0" indent="-191987" defTabSz="959937">
              <a:lnSpc>
                <a:spcPct val="90000"/>
              </a:lnSpc>
              <a:spcBef>
                <a:spcPts val="1260"/>
              </a:spcBef>
              <a:spcAft>
                <a:spcPts val="210"/>
              </a:spcAft>
              <a:buClr>
                <a:srgbClr val="FFFFFF"/>
              </a:buClr>
            </a:pPr>
            <a:r>
              <a:rPr lang="ru-RU" sz="3200" b="1" dirty="0" smtClean="0">
                <a:ln/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ЛИНГВО САРАПШЫНЫҢ ЕҢБЕК МІНДЕТТЕРІ:</a:t>
            </a:r>
            <a:endParaRPr lang="ru-RU" sz="3200" b="1" dirty="0">
              <a:ln/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Содержимое 3" descr="https://www.profguide.io/images/article/a/8/InVfckkDQV.jp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-10430"/>
            <a:ext cx="10206285" cy="7053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9181" y="1151384"/>
            <a:ext cx="9937104" cy="5891643"/>
          </a:xfrm>
          <a:gradFill>
            <a:gsLst>
              <a:gs pos="24000">
                <a:schemeClr val="lt1">
                  <a:shade val="30000"/>
                  <a:satMod val="115000"/>
                  <a:alpha val="41000"/>
                  <a:lumMod val="96000"/>
                  <a:lumOff val="4000"/>
                </a:schemeClr>
              </a:gs>
              <a:gs pos="57000">
                <a:schemeClr val="lt1">
                  <a:shade val="67500"/>
                  <a:satMod val="115000"/>
                </a:schemeClr>
              </a:gs>
              <a:gs pos="100000">
                <a:schemeClr val="lt1">
                  <a:shade val="100000"/>
                  <a:satMod val="115000"/>
                </a:schemeClr>
              </a:gs>
            </a:gsLst>
            <a:lin ang="16200000" scaled="1"/>
          </a:gra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92075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445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планирование, организация и проведение лингвистических исследований и экспериментов;</a:t>
            </a:r>
          </a:p>
          <a:p>
            <a:pPr marL="92075" indent="1588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445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   проведение профессионального анализа языковых продуктов;</a:t>
            </a:r>
          </a:p>
          <a:p>
            <a:pPr marL="534988" lvl="0" indent="-44291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2563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участие в разработке языковых ресурсов, предполагающих использование IT-технологий (словарей, баз данных, текстовых материалов для онлайн-учебников);</a:t>
            </a:r>
          </a:p>
          <a:p>
            <a:pPr marL="92075" lvl="0" indent="1588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52425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проектирование, внедрение и сопровождение программных продуктов лингвистического содержания;</a:t>
            </a:r>
          </a:p>
          <a:p>
            <a:pPr marL="92075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445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 свободное владение двумя иностранными языками, выполнение письменного, устного и синхронного перевода;</a:t>
            </a:r>
          </a:p>
          <a:p>
            <a:pPr marL="534988" lvl="0" indent="-44291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182563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проведение лингвистических экспертиз текстов различного назначения;</a:t>
            </a:r>
          </a:p>
          <a:p>
            <a:pPr marL="534988" indent="-442913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445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 преподавание языков</a:t>
            </a:r>
            <a:endParaRPr lang="ru-RU" sz="28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5-конечная звезда 3"/>
          <p:cNvSpPr/>
          <p:nvPr/>
        </p:nvSpPr>
        <p:spPr>
          <a:xfrm>
            <a:off x="7280403" y="6379780"/>
            <a:ext cx="755917" cy="55788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70"/>
          </a:p>
        </p:txBody>
      </p:sp>
      <p:sp>
        <p:nvSpPr>
          <p:cNvPr id="6" name="5-конечная звезда 5"/>
          <p:cNvSpPr/>
          <p:nvPr/>
        </p:nvSpPr>
        <p:spPr>
          <a:xfrm>
            <a:off x="4529041" y="6333630"/>
            <a:ext cx="755917" cy="55788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70"/>
          </a:p>
        </p:txBody>
      </p:sp>
      <p:sp>
        <p:nvSpPr>
          <p:cNvPr id="7" name="5-конечная звезда 6"/>
          <p:cNvSpPr/>
          <p:nvPr/>
        </p:nvSpPr>
        <p:spPr>
          <a:xfrm>
            <a:off x="5938236" y="6206194"/>
            <a:ext cx="755917" cy="55788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70"/>
          </a:p>
        </p:txBody>
      </p:sp>
      <p:sp>
        <p:nvSpPr>
          <p:cNvPr id="8" name="5-конечная звезда 7"/>
          <p:cNvSpPr/>
          <p:nvPr/>
        </p:nvSpPr>
        <p:spPr>
          <a:xfrm>
            <a:off x="9273298" y="6333630"/>
            <a:ext cx="755917" cy="55788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70"/>
          </a:p>
        </p:txBody>
      </p:sp>
      <p:sp>
        <p:nvSpPr>
          <p:cNvPr id="9" name="5-конечная звезда 8"/>
          <p:cNvSpPr/>
          <p:nvPr/>
        </p:nvSpPr>
        <p:spPr>
          <a:xfrm>
            <a:off x="8291704" y="6105797"/>
            <a:ext cx="755917" cy="55788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70"/>
          </a:p>
        </p:txBody>
      </p:sp>
      <p:sp>
        <p:nvSpPr>
          <p:cNvPr id="2" name="Прямоугольник 1"/>
          <p:cNvSpPr/>
          <p:nvPr/>
        </p:nvSpPr>
        <p:spPr>
          <a:xfrm>
            <a:off x="23908" y="215280"/>
            <a:ext cx="10331450" cy="5909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191987" lvl="0" indent="-191987" defTabSz="959937">
              <a:lnSpc>
                <a:spcPct val="90000"/>
              </a:lnSpc>
              <a:spcBef>
                <a:spcPts val="1260"/>
              </a:spcBef>
              <a:spcAft>
                <a:spcPts val="210"/>
              </a:spcAft>
              <a:buClr>
                <a:srgbClr val="FFFFFF"/>
              </a:buClr>
            </a:pPr>
            <a:r>
              <a:rPr lang="ru-RU" sz="3600" b="1" dirty="0" smtClean="0">
                <a:ln/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ТРУДОВЫЕ ОБЯЗАННОСТИ </a:t>
            </a:r>
            <a:r>
              <a:rPr lang="ru-RU" sz="2400" b="1" dirty="0" smtClean="0">
                <a:ln/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ЛИНГВОЭКСПЕРТОВ:</a:t>
            </a:r>
            <a:endParaRPr lang="ru-RU" sz="2400" b="1" dirty="0">
              <a:ln/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7744722"/>
      </p:ext>
    </p:extLst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олосы">
  <a:themeElements>
    <a:clrScheme name="Полосы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Полосы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Полосы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Основа</Template>
  <TotalTime>276</TotalTime>
  <Words>174</Words>
  <Application>Microsoft Office PowerPoint</Application>
  <PresentationFormat>Произвольный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HDOfficeLightV0</vt:lpstr>
      <vt:lpstr>Полосы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Профгид  «ЕСТЬ ТАКАЯ ПРОФЕССИЯ»</dc:title>
  <dc:creator>meyram</dc:creator>
  <cp:lastModifiedBy>User</cp:lastModifiedBy>
  <cp:revision>43</cp:revision>
  <dcterms:created xsi:type="dcterms:W3CDTF">2019-10-03T04:11:25Z</dcterms:created>
  <dcterms:modified xsi:type="dcterms:W3CDTF">2019-10-09T04:59:06Z</dcterms:modified>
</cp:coreProperties>
</file>