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13" r:id="rId3"/>
  </p:sldMasterIdLst>
  <p:notesMasterIdLst>
    <p:notesMasterId r:id="rId14"/>
  </p:notesMasterIdLst>
  <p:handoutMasterIdLst>
    <p:handoutMasterId r:id="rId15"/>
  </p:handoutMasterIdLst>
  <p:sldIdLst>
    <p:sldId id="306" r:id="rId4"/>
    <p:sldId id="282" r:id="rId5"/>
    <p:sldId id="298" r:id="rId6"/>
    <p:sldId id="301" r:id="rId7"/>
    <p:sldId id="302" r:id="rId8"/>
    <p:sldId id="293" r:id="rId9"/>
    <p:sldId id="283" r:id="rId10"/>
    <p:sldId id="303" r:id="rId11"/>
    <p:sldId id="304" r:id="rId12"/>
    <p:sldId id="305" r:id="rId1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FD0F"/>
    <a:srgbClr val="FF6600"/>
    <a:srgbClr val="00CC00"/>
    <a:srgbClr val="FF0000"/>
    <a:srgbClr val="FF66FF"/>
    <a:srgbClr val="00FFFF"/>
    <a:srgbClr val="66FFCC"/>
    <a:srgbClr val="00CC66"/>
    <a:srgbClr val="00FF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31" autoAdjust="0"/>
  </p:normalViewPr>
  <p:slideViewPr>
    <p:cSldViewPr snapToGrid="0">
      <p:cViewPr varScale="1">
        <p:scale>
          <a:sx n="72" d="100"/>
          <a:sy n="72" d="100"/>
        </p:scale>
        <p:origin x="642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FBB870-7E77-42CA-BE5C-742F548C74DE}" type="doc">
      <dgm:prSet loTypeId="urn:microsoft.com/office/officeart/2005/8/layout/vList3#1" loCatId="list" qsTypeId="urn:microsoft.com/office/officeart/2005/8/quickstyle/simple1" qsCatId="simple" csTypeId="urn:microsoft.com/office/officeart/2005/8/colors/colorful4" csCatId="colorful" phldr="1"/>
      <dgm:spPr/>
    </dgm:pt>
    <dgm:pt modelId="{D851F877-1289-4065-ADA4-56675DD85043}">
      <dgm:prSet phldrT="[Текст]"/>
      <dgm:spPr/>
      <dgm:t>
        <a:bodyPr/>
        <a:lstStyle/>
        <a:p>
          <a:r>
            <a:rPr lang="kk-KZ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1.1.Жобаның миссиясы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5A2531-5274-4B07-9A60-3CF999850A47}" type="parTrans" cxnId="{792D6747-6AF3-427D-8951-9D5AFBD69752}">
      <dgm:prSet/>
      <dgm:spPr/>
      <dgm:t>
        <a:bodyPr/>
        <a:lstStyle/>
        <a:p>
          <a:endParaRPr lang="ru-RU"/>
        </a:p>
      </dgm:t>
    </dgm:pt>
    <dgm:pt modelId="{E86A368B-98BB-413F-9F38-ACCC972146B5}" type="sibTrans" cxnId="{792D6747-6AF3-427D-8951-9D5AFBD69752}">
      <dgm:prSet/>
      <dgm:spPr/>
      <dgm:t>
        <a:bodyPr/>
        <a:lstStyle/>
        <a:p>
          <a:endParaRPr lang="ru-RU"/>
        </a:p>
      </dgm:t>
    </dgm:pt>
    <dgm:pt modelId="{C8A5E014-7724-4478-8401-9D3E09A02E5C}">
      <dgm:prSet phldrT="[Текст]"/>
      <dgm:spPr/>
      <dgm:t>
        <a:bodyPr/>
        <a:lstStyle/>
        <a:p>
          <a:endParaRPr lang="ru-RU" dirty="0"/>
        </a:p>
      </dgm:t>
    </dgm:pt>
    <dgm:pt modelId="{FE9E6783-1D99-497C-99EE-ECD43A2FA0EC}" type="parTrans" cxnId="{BFD26BD2-ED09-4ACB-89FA-B262778514B2}">
      <dgm:prSet/>
      <dgm:spPr/>
      <dgm:t>
        <a:bodyPr/>
        <a:lstStyle/>
        <a:p>
          <a:endParaRPr lang="ru-RU"/>
        </a:p>
      </dgm:t>
    </dgm:pt>
    <dgm:pt modelId="{FCFBBB3E-4EEE-4FCB-B2AA-C4D675585BFB}" type="sibTrans" cxnId="{BFD26BD2-ED09-4ACB-89FA-B262778514B2}">
      <dgm:prSet/>
      <dgm:spPr/>
      <dgm:t>
        <a:bodyPr/>
        <a:lstStyle/>
        <a:p>
          <a:endParaRPr lang="ru-RU"/>
        </a:p>
      </dgm:t>
    </dgm:pt>
    <dgm:pt modelId="{4A9CB002-3763-46B0-8D2A-EC4A62B0E5B2}">
      <dgm:prSet phldrT="[Текст]"/>
      <dgm:spPr/>
      <dgm:t>
        <a:bodyPr/>
        <a:lstStyle/>
        <a:p>
          <a:r>
            <a:rPr lang="kk-KZ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 1.3.Жобаның стратегиясы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7C5A1C-C195-4228-B3B3-EF08A61AE6FD}" type="parTrans" cxnId="{B537F8C8-5690-4983-B8E2-34EE3CA00035}">
      <dgm:prSet/>
      <dgm:spPr/>
      <dgm:t>
        <a:bodyPr/>
        <a:lstStyle/>
        <a:p>
          <a:endParaRPr lang="ru-RU"/>
        </a:p>
      </dgm:t>
    </dgm:pt>
    <dgm:pt modelId="{ABA8DDD5-DB70-4957-9886-8B6F91D0FEA1}" type="sibTrans" cxnId="{B537F8C8-5690-4983-B8E2-34EE3CA00035}">
      <dgm:prSet/>
      <dgm:spPr/>
      <dgm:t>
        <a:bodyPr/>
        <a:lstStyle/>
        <a:p>
          <a:endParaRPr lang="ru-RU"/>
        </a:p>
      </dgm:t>
    </dgm:pt>
    <dgm:pt modelId="{74DE07D4-4D65-45F6-A00A-84576EC57010}" type="pres">
      <dgm:prSet presAssocID="{83FBB870-7E77-42CA-BE5C-742F548C74DE}" presName="linearFlow" presStyleCnt="0">
        <dgm:presLayoutVars>
          <dgm:dir/>
          <dgm:resizeHandles val="exact"/>
        </dgm:presLayoutVars>
      </dgm:prSet>
      <dgm:spPr/>
    </dgm:pt>
    <dgm:pt modelId="{BC15950E-3207-4D29-9104-CE1FC19F6D06}" type="pres">
      <dgm:prSet presAssocID="{D851F877-1289-4065-ADA4-56675DD85043}" presName="composite" presStyleCnt="0"/>
      <dgm:spPr/>
    </dgm:pt>
    <dgm:pt modelId="{DF05594A-BBF5-451E-8F4D-35B2BF877B53}" type="pres">
      <dgm:prSet presAssocID="{D851F877-1289-4065-ADA4-56675DD85043}" presName="imgShp" presStyleLbl="fgImgPlace1" presStyleIdx="0" presStyleCnt="3" custLinFactNeighborX="4269" custLinFactNeighborY="4682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E40B3965-1E21-42DC-830C-674A15EB3D13}" type="pres">
      <dgm:prSet presAssocID="{D851F877-1289-4065-ADA4-56675DD85043}" presName="txShp" presStyleLbl="node1" presStyleIdx="0" presStyleCnt="3" custScaleY="119764">
        <dgm:presLayoutVars>
          <dgm:bulletEnabled val="1"/>
        </dgm:presLayoutVars>
      </dgm:prSet>
      <dgm:spPr/>
    </dgm:pt>
    <dgm:pt modelId="{1BA25F42-2BD7-445C-B80C-1C536CEF4BD3}" type="pres">
      <dgm:prSet presAssocID="{E86A368B-98BB-413F-9F38-ACCC972146B5}" presName="spacing" presStyleCnt="0"/>
      <dgm:spPr/>
    </dgm:pt>
    <dgm:pt modelId="{71AD0CD4-1219-4BAA-AA17-35D431797927}" type="pres">
      <dgm:prSet presAssocID="{C8A5E014-7724-4478-8401-9D3E09A02E5C}" presName="composite" presStyleCnt="0"/>
      <dgm:spPr/>
    </dgm:pt>
    <dgm:pt modelId="{2AC6A7B1-1812-47EC-AFAC-AA5E69E2501B}" type="pres">
      <dgm:prSet presAssocID="{C8A5E014-7724-4478-8401-9D3E09A02E5C}" presName="imgShp" presStyleLbl="fgImgPlace1" presStyleIdx="1" presStyleCnt="3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27906C75-6EFC-49F0-BF54-4A4EC38F687B}" type="pres">
      <dgm:prSet presAssocID="{C8A5E014-7724-4478-8401-9D3E09A02E5C}" presName="txShp" presStyleLbl="node1" presStyleIdx="1" presStyleCnt="3" custAng="0" custLinFactNeighborX="-1" custLinFactNeighborY="-798">
        <dgm:presLayoutVars>
          <dgm:bulletEnabled val="1"/>
        </dgm:presLayoutVars>
      </dgm:prSet>
      <dgm:spPr/>
    </dgm:pt>
    <dgm:pt modelId="{5CFB83A3-6A77-4DF4-B291-42E80660D283}" type="pres">
      <dgm:prSet presAssocID="{FCFBBB3E-4EEE-4FCB-B2AA-C4D675585BFB}" presName="spacing" presStyleCnt="0"/>
      <dgm:spPr/>
    </dgm:pt>
    <dgm:pt modelId="{C35C318A-3CCA-4AF5-AC29-19124CA47914}" type="pres">
      <dgm:prSet presAssocID="{4A9CB002-3763-46B0-8D2A-EC4A62B0E5B2}" presName="composite" presStyleCnt="0"/>
      <dgm:spPr/>
    </dgm:pt>
    <dgm:pt modelId="{44D03C99-7D8F-45DE-8892-58121EB2D34B}" type="pres">
      <dgm:prSet presAssocID="{4A9CB002-3763-46B0-8D2A-EC4A62B0E5B2}" presName="imgShp" presStyleLbl="fgImgPlace1" presStyleIdx="2" presStyleCnt="3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242CFA18-C5CA-41A9-A12D-C54D7822C1BB}" type="pres">
      <dgm:prSet presAssocID="{4A9CB002-3763-46B0-8D2A-EC4A62B0E5B2}" presName="txShp" presStyleLbl="node1" presStyleIdx="2" presStyleCnt="3">
        <dgm:presLayoutVars>
          <dgm:bulletEnabled val="1"/>
        </dgm:presLayoutVars>
      </dgm:prSet>
      <dgm:spPr/>
    </dgm:pt>
  </dgm:ptLst>
  <dgm:cxnLst>
    <dgm:cxn modelId="{FA7FD864-209C-4BB0-9F9F-6143BF77F959}" type="presOf" srcId="{83FBB870-7E77-42CA-BE5C-742F548C74DE}" destId="{74DE07D4-4D65-45F6-A00A-84576EC57010}" srcOrd="0" destOrd="0" presId="urn:microsoft.com/office/officeart/2005/8/layout/vList3#1"/>
    <dgm:cxn modelId="{792D6747-6AF3-427D-8951-9D5AFBD69752}" srcId="{83FBB870-7E77-42CA-BE5C-742F548C74DE}" destId="{D851F877-1289-4065-ADA4-56675DD85043}" srcOrd="0" destOrd="0" parTransId="{845A2531-5274-4B07-9A60-3CF999850A47}" sibTransId="{E86A368B-98BB-413F-9F38-ACCC972146B5}"/>
    <dgm:cxn modelId="{0980BA7B-B205-4BD2-9ABE-C50208BB212A}" type="presOf" srcId="{D851F877-1289-4065-ADA4-56675DD85043}" destId="{E40B3965-1E21-42DC-830C-674A15EB3D13}" srcOrd="0" destOrd="0" presId="urn:microsoft.com/office/officeart/2005/8/layout/vList3#1"/>
    <dgm:cxn modelId="{69AE1889-A857-417C-9309-67505FEE2AFA}" type="presOf" srcId="{C8A5E014-7724-4478-8401-9D3E09A02E5C}" destId="{27906C75-6EFC-49F0-BF54-4A4EC38F687B}" srcOrd="0" destOrd="0" presId="urn:microsoft.com/office/officeart/2005/8/layout/vList3#1"/>
    <dgm:cxn modelId="{C2DD788F-0630-4AF9-B806-0D734DB38BF5}" type="presOf" srcId="{4A9CB002-3763-46B0-8D2A-EC4A62B0E5B2}" destId="{242CFA18-C5CA-41A9-A12D-C54D7822C1BB}" srcOrd="0" destOrd="0" presId="urn:microsoft.com/office/officeart/2005/8/layout/vList3#1"/>
    <dgm:cxn modelId="{B537F8C8-5690-4983-B8E2-34EE3CA00035}" srcId="{83FBB870-7E77-42CA-BE5C-742F548C74DE}" destId="{4A9CB002-3763-46B0-8D2A-EC4A62B0E5B2}" srcOrd="2" destOrd="0" parTransId="{377C5A1C-C195-4228-B3B3-EF08A61AE6FD}" sibTransId="{ABA8DDD5-DB70-4957-9886-8B6F91D0FEA1}"/>
    <dgm:cxn modelId="{BFD26BD2-ED09-4ACB-89FA-B262778514B2}" srcId="{83FBB870-7E77-42CA-BE5C-742F548C74DE}" destId="{C8A5E014-7724-4478-8401-9D3E09A02E5C}" srcOrd="1" destOrd="0" parTransId="{FE9E6783-1D99-497C-99EE-ECD43A2FA0EC}" sibTransId="{FCFBBB3E-4EEE-4FCB-B2AA-C4D675585BFB}"/>
    <dgm:cxn modelId="{714F6448-9E97-4182-985C-D655E9806A0A}" type="presParOf" srcId="{74DE07D4-4D65-45F6-A00A-84576EC57010}" destId="{BC15950E-3207-4D29-9104-CE1FC19F6D06}" srcOrd="0" destOrd="0" presId="urn:microsoft.com/office/officeart/2005/8/layout/vList3#1"/>
    <dgm:cxn modelId="{5E333558-996E-4C89-878A-D12723BDC368}" type="presParOf" srcId="{BC15950E-3207-4D29-9104-CE1FC19F6D06}" destId="{DF05594A-BBF5-451E-8F4D-35B2BF877B53}" srcOrd="0" destOrd="0" presId="urn:microsoft.com/office/officeart/2005/8/layout/vList3#1"/>
    <dgm:cxn modelId="{D23EFB53-58C5-4D93-882C-E6E332F5CBC2}" type="presParOf" srcId="{BC15950E-3207-4D29-9104-CE1FC19F6D06}" destId="{E40B3965-1E21-42DC-830C-674A15EB3D13}" srcOrd="1" destOrd="0" presId="urn:microsoft.com/office/officeart/2005/8/layout/vList3#1"/>
    <dgm:cxn modelId="{D55C5DCF-AE7C-41E2-9293-A669E93ADFE5}" type="presParOf" srcId="{74DE07D4-4D65-45F6-A00A-84576EC57010}" destId="{1BA25F42-2BD7-445C-B80C-1C536CEF4BD3}" srcOrd="1" destOrd="0" presId="urn:microsoft.com/office/officeart/2005/8/layout/vList3#1"/>
    <dgm:cxn modelId="{C064D8D7-53C8-49AA-B459-86165780DD7B}" type="presParOf" srcId="{74DE07D4-4D65-45F6-A00A-84576EC57010}" destId="{71AD0CD4-1219-4BAA-AA17-35D431797927}" srcOrd="2" destOrd="0" presId="urn:microsoft.com/office/officeart/2005/8/layout/vList3#1"/>
    <dgm:cxn modelId="{E34EB605-ABC7-4A8C-A82A-86547D6612AB}" type="presParOf" srcId="{71AD0CD4-1219-4BAA-AA17-35D431797927}" destId="{2AC6A7B1-1812-47EC-AFAC-AA5E69E2501B}" srcOrd="0" destOrd="0" presId="urn:microsoft.com/office/officeart/2005/8/layout/vList3#1"/>
    <dgm:cxn modelId="{7221C1A7-1E78-450E-B882-8240AFFCF0DE}" type="presParOf" srcId="{71AD0CD4-1219-4BAA-AA17-35D431797927}" destId="{27906C75-6EFC-49F0-BF54-4A4EC38F687B}" srcOrd="1" destOrd="0" presId="urn:microsoft.com/office/officeart/2005/8/layout/vList3#1"/>
    <dgm:cxn modelId="{20AD88C8-05F0-444A-8458-DE1B9A7F44FC}" type="presParOf" srcId="{74DE07D4-4D65-45F6-A00A-84576EC57010}" destId="{5CFB83A3-6A77-4DF4-B291-42E80660D283}" srcOrd="3" destOrd="0" presId="urn:microsoft.com/office/officeart/2005/8/layout/vList3#1"/>
    <dgm:cxn modelId="{346CD50C-2627-4F5C-9C30-DAE94E177FAD}" type="presParOf" srcId="{74DE07D4-4D65-45F6-A00A-84576EC57010}" destId="{C35C318A-3CCA-4AF5-AC29-19124CA47914}" srcOrd="4" destOrd="0" presId="urn:microsoft.com/office/officeart/2005/8/layout/vList3#1"/>
    <dgm:cxn modelId="{282FFF48-5CEC-413B-857B-F1ECEC3300D8}" type="presParOf" srcId="{C35C318A-3CCA-4AF5-AC29-19124CA47914}" destId="{44D03C99-7D8F-45DE-8892-58121EB2D34B}" srcOrd="0" destOrd="0" presId="urn:microsoft.com/office/officeart/2005/8/layout/vList3#1"/>
    <dgm:cxn modelId="{42B74ADA-AC5B-49DC-9B71-87B5F95D2CCA}" type="presParOf" srcId="{C35C318A-3CCA-4AF5-AC29-19124CA47914}" destId="{242CFA18-C5CA-41A9-A12D-C54D7822C1B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B3965-1E21-42DC-830C-674A15EB3D13}">
      <dsp:nvSpPr>
        <dsp:cNvPr id="0" name=""/>
        <dsp:cNvSpPr/>
      </dsp:nvSpPr>
      <dsp:spPr>
        <a:xfrm rot="10800000">
          <a:off x="1345129" y="1418"/>
          <a:ext cx="4556163" cy="946254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12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1.1.Жобаның миссиясы</a:t>
          </a:r>
          <a:endParaRPr lang="ru-RU" sz="2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581692" y="1418"/>
        <a:ext cx="4319600" cy="946254"/>
      </dsp:txXfrm>
    </dsp:sp>
    <dsp:sp modelId="{DF05594A-BBF5-451E-8F4D-35B2BF877B53}">
      <dsp:nvSpPr>
        <dsp:cNvPr id="0" name=""/>
        <dsp:cNvSpPr/>
      </dsp:nvSpPr>
      <dsp:spPr>
        <a:xfrm>
          <a:off x="983809" y="116488"/>
          <a:ext cx="790099" cy="79009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906C75-6EFC-49F0-BF54-4A4EC38F687B}">
      <dsp:nvSpPr>
        <dsp:cNvPr id="0" name=""/>
        <dsp:cNvSpPr/>
      </dsp:nvSpPr>
      <dsp:spPr>
        <a:xfrm rot="10800000">
          <a:off x="1345084" y="1177217"/>
          <a:ext cx="4556163" cy="790099"/>
        </a:xfrm>
        <a:prstGeom prst="homePlate">
          <a:avLst/>
        </a:prstGeom>
        <a:solidFill>
          <a:schemeClr val="accent4">
            <a:hueOff val="-455917"/>
            <a:satOff val="-2303"/>
            <a:lumOff val="-323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12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</dsp:txBody>
      <dsp:txXfrm rot="10800000">
        <a:off x="1542609" y="1177217"/>
        <a:ext cx="4358638" cy="790099"/>
      </dsp:txXfrm>
    </dsp:sp>
    <dsp:sp modelId="{2AC6A7B1-1812-47EC-AFAC-AA5E69E2501B}">
      <dsp:nvSpPr>
        <dsp:cNvPr id="0" name=""/>
        <dsp:cNvSpPr/>
      </dsp:nvSpPr>
      <dsp:spPr>
        <a:xfrm>
          <a:off x="950080" y="1183522"/>
          <a:ext cx="790099" cy="79009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CFA18-C5CA-41A9-A12D-C54D7822C1BB}">
      <dsp:nvSpPr>
        <dsp:cNvPr id="0" name=""/>
        <dsp:cNvSpPr/>
      </dsp:nvSpPr>
      <dsp:spPr>
        <a:xfrm rot="10800000">
          <a:off x="1345129" y="2209472"/>
          <a:ext cx="4556163" cy="790099"/>
        </a:xfrm>
        <a:prstGeom prst="homePlate">
          <a:avLst/>
        </a:prstGeom>
        <a:solidFill>
          <a:schemeClr val="accent4">
            <a:hueOff val="-911834"/>
            <a:satOff val="-4605"/>
            <a:lumOff val="-64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12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1.3.Жобаның стратегиясы</a:t>
          </a:r>
          <a:endParaRPr lang="ru-RU" sz="2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542654" y="2209472"/>
        <a:ext cx="4358638" cy="790099"/>
      </dsp:txXfrm>
    </dsp:sp>
    <dsp:sp modelId="{44D03C99-7D8F-45DE-8892-58121EB2D34B}">
      <dsp:nvSpPr>
        <dsp:cNvPr id="0" name=""/>
        <dsp:cNvSpPr/>
      </dsp:nvSpPr>
      <dsp:spPr>
        <a:xfrm>
          <a:off x="950080" y="2209472"/>
          <a:ext cx="790099" cy="79009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F8DD750-E9C8-498E-B02F-A465CB2BB798}" type="datetime1">
              <a:rPr lang="ru-RU" smtClean="0"/>
              <a:pPr rtl="0"/>
              <a:t>06.11.2019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7C6E7-B645-4B70-AC63-7A575D94CEB1}" type="datetime1">
              <a:rPr lang="ru-RU" smtClean="0"/>
              <a:pPr/>
              <a:t>06.11.2019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00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7841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303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7888791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6387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922157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830996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246559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7121735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5814192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08066263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38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680909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D31C544-1372-4B34-8149-B6058B8CC577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B2598CA-3443-4098-80E7-1F16DC9A13CC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834640"/>
            <a:ext cx="4459766" cy="2720356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38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Спасибо за внимание!</a:t>
            </a: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849" y="3859066"/>
            <a:ext cx="3521514" cy="288000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4849" y="4220189"/>
            <a:ext cx="3521514" cy="288000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Номер телефона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4849" y="4581312"/>
            <a:ext cx="3521514" cy="288000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Электронная почта или контакт в социальной сети</a:t>
            </a:r>
          </a:p>
        </p:txBody>
      </p:sp>
      <p:sp>
        <p:nvSpPr>
          <p:cNvPr id="10" name="Текст 8">
            <a:extLst>
              <a:ext uri="{FF2B5EF4-FFF2-40B4-BE49-F238E27FC236}">
                <a16:creationId xmlns:a16="http://schemas.microsoft.com/office/drawing/2014/main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34849" y="4942435"/>
            <a:ext cx="3521514" cy="288000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Веб-сайт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39848633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38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36616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6517381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38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название презентации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295105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лайд-разделитель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7B7C90C9-77F3-4C3C-97F8-425EF81FB7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95125" cy="6858000"/>
          </a:xfrm>
          <a:custGeom>
            <a:avLst/>
            <a:gdLst>
              <a:gd name="connsiteX0" fmla="*/ 4729712 w 11795125"/>
              <a:gd name="connsiteY0" fmla="*/ 4417922 h 6858000"/>
              <a:gd name="connsiteX1" fmla="*/ 7234278 w 11795125"/>
              <a:gd name="connsiteY1" fmla="*/ 4419507 h 6858000"/>
              <a:gd name="connsiteX2" fmla="*/ 7626325 w 11795125"/>
              <a:gd name="connsiteY2" fmla="*/ 4644358 h 6858000"/>
              <a:gd name="connsiteX3" fmla="*/ 8882694 w 11795125"/>
              <a:gd name="connsiteY3" fmla="*/ 6820455 h 6858000"/>
              <a:gd name="connsiteX4" fmla="*/ 8898077 w 11795125"/>
              <a:gd name="connsiteY4" fmla="*/ 6858000 h 6858000"/>
              <a:gd name="connsiteX5" fmla="*/ 3070863 w 11795125"/>
              <a:gd name="connsiteY5" fmla="*/ 6858000 h 6858000"/>
              <a:gd name="connsiteX6" fmla="*/ 3094823 w 11795125"/>
              <a:gd name="connsiteY6" fmla="*/ 6809422 h 6858000"/>
              <a:gd name="connsiteX7" fmla="*/ 4345735 w 11795125"/>
              <a:gd name="connsiteY7" fmla="*/ 4639611 h 6858000"/>
              <a:gd name="connsiteX8" fmla="*/ 4729712 w 11795125"/>
              <a:gd name="connsiteY8" fmla="*/ 4417922 h 6858000"/>
              <a:gd name="connsiteX9" fmla="*/ 2031302 w 11795125"/>
              <a:gd name="connsiteY9" fmla="*/ 2039301 h 6858000"/>
              <a:gd name="connsiteX10" fmla="*/ 2747265 w 11795125"/>
              <a:gd name="connsiteY10" fmla="*/ 2039754 h 6858000"/>
              <a:gd name="connsiteX11" fmla="*/ 2859337 w 11795125"/>
              <a:gd name="connsiteY11" fmla="*/ 2104031 h 6858000"/>
              <a:gd name="connsiteX12" fmla="*/ 3218486 w 11795125"/>
              <a:gd name="connsiteY12" fmla="*/ 2726096 h 6858000"/>
              <a:gd name="connsiteX13" fmla="*/ 3217340 w 11795125"/>
              <a:gd name="connsiteY13" fmla="*/ 2853948 h 6858000"/>
              <a:gd name="connsiteX14" fmla="*/ 2860527 w 11795125"/>
              <a:gd name="connsiteY14" fmla="*/ 3475560 h 6858000"/>
              <a:gd name="connsiteX15" fmla="*/ 2750762 w 11795125"/>
              <a:gd name="connsiteY15" fmla="*/ 3538933 h 6858000"/>
              <a:gd name="connsiteX16" fmla="*/ 2034023 w 11795125"/>
              <a:gd name="connsiteY16" fmla="*/ 3537136 h 6858000"/>
              <a:gd name="connsiteX17" fmla="*/ 1922728 w 11795125"/>
              <a:gd name="connsiteY17" fmla="*/ 3474202 h 6858000"/>
              <a:gd name="connsiteX18" fmla="*/ 1563578 w 11795125"/>
              <a:gd name="connsiteY18" fmla="*/ 2852137 h 6858000"/>
              <a:gd name="connsiteX19" fmla="*/ 1563948 w 11795125"/>
              <a:gd name="connsiteY19" fmla="*/ 2722942 h 6858000"/>
              <a:gd name="connsiteX20" fmla="*/ 1921537 w 11795125"/>
              <a:gd name="connsiteY20" fmla="*/ 2102674 h 6858000"/>
              <a:gd name="connsiteX21" fmla="*/ 2031302 w 11795125"/>
              <a:gd name="connsiteY21" fmla="*/ 2039301 h 6858000"/>
              <a:gd name="connsiteX22" fmla="*/ 9343478 w 11795125"/>
              <a:gd name="connsiteY22" fmla="*/ 1795745 h 6858000"/>
              <a:gd name="connsiteX23" fmla="*/ 11620502 w 11795125"/>
              <a:gd name="connsiteY23" fmla="*/ 1797185 h 6858000"/>
              <a:gd name="connsiteX24" fmla="*/ 11795125 w 11795125"/>
              <a:gd name="connsiteY24" fmla="*/ 1797296 h 6858000"/>
              <a:gd name="connsiteX25" fmla="*/ 11795125 w 11795125"/>
              <a:gd name="connsiteY25" fmla="*/ 6858000 h 6858000"/>
              <a:gd name="connsiteX26" fmla="*/ 8996698 w 11795125"/>
              <a:gd name="connsiteY26" fmla="*/ 6858000 h 6858000"/>
              <a:gd name="connsiteX27" fmla="*/ 8963663 w 11795125"/>
              <a:gd name="connsiteY27" fmla="*/ 6815289 h 6858000"/>
              <a:gd name="connsiteX28" fmla="*/ 7707295 w 11795125"/>
              <a:gd name="connsiteY28" fmla="*/ 4639193 h 6858000"/>
              <a:gd name="connsiteX29" fmla="*/ 7708590 w 11795125"/>
              <a:gd name="connsiteY29" fmla="*/ 4187244 h 6858000"/>
              <a:gd name="connsiteX30" fmla="*/ 8959501 w 11795125"/>
              <a:gd name="connsiteY30" fmla="*/ 2017434 h 6858000"/>
              <a:gd name="connsiteX31" fmla="*/ 9343478 w 11795125"/>
              <a:gd name="connsiteY31" fmla="*/ 1795745 h 6858000"/>
              <a:gd name="connsiteX32" fmla="*/ 3102644 w 11795125"/>
              <a:gd name="connsiteY32" fmla="*/ 1739841 h 6858000"/>
              <a:gd name="connsiteX33" fmla="*/ 3385876 w 11795125"/>
              <a:gd name="connsiteY33" fmla="*/ 1740020 h 6858000"/>
              <a:gd name="connsiteX34" fmla="*/ 3430211 w 11795125"/>
              <a:gd name="connsiteY34" fmla="*/ 1765448 h 6858000"/>
              <a:gd name="connsiteX35" fmla="*/ 3572289 w 11795125"/>
              <a:gd name="connsiteY35" fmla="*/ 2011533 h 6858000"/>
              <a:gd name="connsiteX36" fmla="*/ 3571836 w 11795125"/>
              <a:gd name="connsiteY36" fmla="*/ 2062111 h 6858000"/>
              <a:gd name="connsiteX37" fmla="*/ 3430681 w 11795125"/>
              <a:gd name="connsiteY37" fmla="*/ 2308019 h 6858000"/>
              <a:gd name="connsiteX38" fmla="*/ 3387260 w 11795125"/>
              <a:gd name="connsiteY38" fmla="*/ 2333088 h 6858000"/>
              <a:gd name="connsiteX39" fmla="*/ 3103720 w 11795125"/>
              <a:gd name="connsiteY39" fmla="*/ 2332378 h 6858000"/>
              <a:gd name="connsiteX40" fmla="*/ 3059693 w 11795125"/>
              <a:gd name="connsiteY40" fmla="*/ 2307481 h 6858000"/>
              <a:gd name="connsiteX41" fmla="*/ 2917615 w 11795125"/>
              <a:gd name="connsiteY41" fmla="*/ 2061395 h 6858000"/>
              <a:gd name="connsiteX42" fmla="*/ 2917761 w 11795125"/>
              <a:gd name="connsiteY42" fmla="*/ 2010286 h 6858000"/>
              <a:gd name="connsiteX43" fmla="*/ 3059222 w 11795125"/>
              <a:gd name="connsiteY43" fmla="*/ 1764910 h 6858000"/>
              <a:gd name="connsiteX44" fmla="*/ 3102644 w 11795125"/>
              <a:gd name="connsiteY44" fmla="*/ 1739841 h 6858000"/>
              <a:gd name="connsiteX45" fmla="*/ 3522963 w 11795125"/>
              <a:gd name="connsiteY45" fmla="*/ 1598675 h 6858000"/>
              <a:gd name="connsiteX46" fmla="*/ 3625194 w 11795125"/>
              <a:gd name="connsiteY46" fmla="*/ 1598740 h 6858000"/>
              <a:gd name="connsiteX47" fmla="*/ 3641197 w 11795125"/>
              <a:gd name="connsiteY47" fmla="*/ 1607918 h 6858000"/>
              <a:gd name="connsiteX48" fmla="*/ 3692479 w 11795125"/>
              <a:gd name="connsiteY48" fmla="*/ 1696742 h 6858000"/>
              <a:gd name="connsiteX49" fmla="*/ 3692315 w 11795125"/>
              <a:gd name="connsiteY49" fmla="*/ 1714998 h 6858000"/>
              <a:gd name="connsiteX50" fmla="*/ 3641367 w 11795125"/>
              <a:gd name="connsiteY50" fmla="*/ 1803757 h 6858000"/>
              <a:gd name="connsiteX51" fmla="*/ 3625694 w 11795125"/>
              <a:gd name="connsiteY51" fmla="*/ 1812806 h 6858000"/>
              <a:gd name="connsiteX52" fmla="*/ 3523352 w 11795125"/>
              <a:gd name="connsiteY52" fmla="*/ 1812549 h 6858000"/>
              <a:gd name="connsiteX53" fmla="*/ 3507459 w 11795125"/>
              <a:gd name="connsiteY53" fmla="*/ 1803563 h 6858000"/>
              <a:gd name="connsiteX54" fmla="*/ 3456177 w 11795125"/>
              <a:gd name="connsiteY54" fmla="*/ 1714739 h 6858000"/>
              <a:gd name="connsiteX55" fmla="*/ 3456230 w 11795125"/>
              <a:gd name="connsiteY55" fmla="*/ 1696292 h 6858000"/>
              <a:gd name="connsiteX56" fmla="*/ 3507290 w 11795125"/>
              <a:gd name="connsiteY56" fmla="*/ 1607724 h 6858000"/>
              <a:gd name="connsiteX57" fmla="*/ 3522963 w 11795125"/>
              <a:gd name="connsiteY57" fmla="*/ 1598675 h 6858000"/>
              <a:gd name="connsiteX58" fmla="*/ 4199803 w 11795125"/>
              <a:gd name="connsiteY58" fmla="*/ 1370724 h 6858000"/>
              <a:gd name="connsiteX59" fmla="*/ 4537019 w 11795125"/>
              <a:gd name="connsiteY59" fmla="*/ 1370938 h 6858000"/>
              <a:gd name="connsiteX60" fmla="*/ 4589804 w 11795125"/>
              <a:gd name="connsiteY60" fmla="*/ 1401211 h 6858000"/>
              <a:gd name="connsiteX61" fmla="*/ 4758963 w 11795125"/>
              <a:gd name="connsiteY61" fmla="*/ 1694203 h 6858000"/>
              <a:gd name="connsiteX62" fmla="*/ 4758423 w 11795125"/>
              <a:gd name="connsiteY62" fmla="*/ 1754421 h 6858000"/>
              <a:gd name="connsiteX63" fmla="*/ 4590365 w 11795125"/>
              <a:gd name="connsiteY63" fmla="*/ 2047199 h 6858000"/>
              <a:gd name="connsiteX64" fmla="*/ 4538665 w 11795125"/>
              <a:gd name="connsiteY64" fmla="*/ 2077046 h 6858000"/>
              <a:gd name="connsiteX65" fmla="*/ 4201084 w 11795125"/>
              <a:gd name="connsiteY65" fmla="*/ 2076201 h 6858000"/>
              <a:gd name="connsiteX66" fmla="*/ 4148664 w 11795125"/>
              <a:gd name="connsiteY66" fmla="*/ 2046559 h 6858000"/>
              <a:gd name="connsiteX67" fmla="*/ 3979505 w 11795125"/>
              <a:gd name="connsiteY67" fmla="*/ 1753567 h 6858000"/>
              <a:gd name="connsiteX68" fmla="*/ 3979680 w 11795125"/>
              <a:gd name="connsiteY68" fmla="*/ 1692718 h 6858000"/>
              <a:gd name="connsiteX69" fmla="*/ 4148104 w 11795125"/>
              <a:gd name="connsiteY69" fmla="*/ 1400573 h 6858000"/>
              <a:gd name="connsiteX70" fmla="*/ 4199803 w 11795125"/>
              <a:gd name="connsiteY70" fmla="*/ 1370724 h 6858000"/>
              <a:gd name="connsiteX71" fmla="*/ 3525946 w 11795125"/>
              <a:gd name="connsiteY71" fmla="*/ 1141304 h 6858000"/>
              <a:gd name="connsiteX72" fmla="*/ 3719554 w 11795125"/>
              <a:gd name="connsiteY72" fmla="*/ 1141427 h 6858000"/>
              <a:gd name="connsiteX73" fmla="*/ 3749860 w 11795125"/>
              <a:gd name="connsiteY73" fmla="*/ 1158808 h 6858000"/>
              <a:gd name="connsiteX74" fmla="*/ 3846980 w 11795125"/>
              <a:gd name="connsiteY74" fmla="*/ 1327024 h 6858000"/>
              <a:gd name="connsiteX75" fmla="*/ 3846670 w 11795125"/>
              <a:gd name="connsiteY75" fmla="*/ 1361598 h 6858000"/>
              <a:gd name="connsiteX76" fmla="*/ 3750182 w 11795125"/>
              <a:gd name="connsiteY76" fmla="*/ 1529691 h 6858000"/>
              <a:gd name="connsiteX77" fmla="*/ 3720499 w 11795125"/>
              <a:gd name="connsiteY77" fmla="*/ 1546828 h 6858000"/>
              <a:gd name="connsiteX78" fmla="*/ 3526682 w 11795125"/>
              <a:gd name="connsiteY78" fmla="*/ 1546343 h 6858000"/>
              <a:gd name="connsiteX79" fmla="*/ 3496586 w 11795125"/>
              <a:gd name="connsiteY79" fmla="*/ 1529324 h 6858000"/>
              <a:gd name="connsiteX80" fmla="*/ 3399466 w 11795125"/>
              <a:gd name="connsiteY80" fmla="*/ 1361108 h 6858000"/>
              <a:gd name="connsiteX81" fmla="*/ 3399566 w 11795125"/>
              <a:gd name="connsiteY81" fmla="*/ 1326172 h 6858000"/>
              <a:gd name="connsiteX82" fmla="*/ 3496264 w 11795125"/>
              <a:gd name="connsiteY82" fmla="*/ 1158441 h 6858000"/>
              <a:gd name="connsiteX83" fmla="*/ 3525946 w 11795125"/>
              <a:gd name="connsiteY83" fmla="*/ 1141304 h 6858000"/>
              <a:gd name="connsiteX84" fmla="*/ 3955878 w 11795125"/>
              <a:gd name="connsiteY84" fmla="*/ 173494 h 6858000"/>
              <a:gd name="connsiteX85" fmla="*/ 4500068 w 11795125"/>
              <a:gd name="connsiteY85" fmla="*/ 173838 h 6858000"/>
              <a:gd name="connsiteX86" fmla="*/ 4585252 w 11795125"/>
              <a:gd name="connsiteY86" fmla="*/ 222694 h 6858000"/>
              <a:gd name="connsiteX87" fmla="*/ 4858234 w 11795125"/>
              <a:gd name="connsiteY87" fmla="*/ 695514 h 6858000"/>
              <a:gd name="connsiteX88" fmla="*/ 4857363 w 11795125"/>
              <a:gd name="connsiteY88" fmla="*/ 792690 h 6858000"/>
              <a:gd name="connsiteX89" fmla="*/ 4586156 w 11795125"/>
              <a:gd name="connsiteY89" fmla="*/ 1265167 h 6858000"/>
              <a:gd name="connsiteX90" fmla="*/ 4502727 w 11795125"/>
              <a:gd name="connsiteY90" fmla="*/ 1313334 h 6858000"/>
              <a:gd name="connsiteX91" fmla="*/ 3957947 w 11795125"/>
              <a:gd name="connsiteY91" fmla="*/ 1311968 h 6858000"/>
              <a:gd name="connsiteX92" fmla="*/ 3873354 w 11795125"/>
              <a:gd name="connsiteY92" fmla="*/ 1264134 h 6858000"/>
              <a:gd name="connsiteX93" fmla="*/ 3600372 w 11795125"/>
              <a:gd name="connsiteY93" fmla="*/ 791315 h 6858000"/>
              <a:gd name="connsiteX94" fmla="*/ 3600653 w 11795125"/>
              <a:gd name="connsiteY94" fmla="*/ 693116 h 6858000"/>
              <a:gd name="connsiteX95" fmla="*/ 3872449 w 11795125"/>
              <a:gd name="connsiteY95" fmla="*/ 221662 h 6858000"/>
              <a:gd name="connsiteX96" fmla="*/ 3955878 w 11795125"/>
              <a:gd name="connsiteY96" fmla="*/ 173494 h 6858000"/>
              <a:gd name="connsiteX97" fmla="*/ 3852283 w 11795125"/>
              <a:gd name="connsiteY97" fmla="*/ 0 h 6858000"/>
              <a:gd name="connsiteX98" fmla="*/ 6130031 w 11795125"/>
              <a:gd name="connsiteY98" fmla="*/ 0 h 6858000"/>
              <a:gd name="connsiteX99" fmla="*/ 6102465 w 11795125"/>
              <a:gd name="connsiteY99" fmla="*/ 36730 h 6858000"/>
              <a:gd name="connsiteX100" fmla="*/ 5879948 w 11795125"/>
              <a:gd name="connsiteY100" fmla="*/ 127724 h 6858000"/>
              <a:gd name="connsiteX101" fmla="*/ 4102884 w 11795125"/>
              <a:gd name="connsiteY101" fmla="*/ 123270 h 6858000"/>
              <a:gd name="connsiteX102" fmla="*/ 3877665 w 11795125"/>
              <a:gd name="connsiteY102" fmla="*/ 32818 h 6858000"/>
              <a:gd name="connsiteX103" fmla="*/ 0 w 11795125"/>
              <a:gd name="connsiteY103" fmla="*/ 0 h 6858000"/>
              <a:gd name="connsiteX104" fmla="*/ 3781476 w 11795125"/>
              <a:gd name="connsiteY104" fmla="*/ 0 h 6858000"/>
              <a:gd name="connsiteX105" fmla="*/ 3800985 w 11795125"/>
              <a:gd name="connsiteY105" fmla="*/ 47617 h 6858000"/>
              <a:gd name="connsiteX106" fmla="*/ 3766711 w 11795125"/>
              <a:gd name="connsiteY106" fmla="*/ 287889 h 6858000"/>
              <a:gd name="connsiteX107" fmla="*/ 2882037 w 11795125"/>
              <a:gd name="connsiteY107" fmla="*/ 1829098 h 6858000"/>
              <a:gd name="connsiteX108" fmla="*/ 2609888 w 11795125"/>
              <a:gd name="connsiteY108" fmla="*/ 1986223 h 6858000"/>
              <a:gd name="connsiteX109" fmla="*/ 832823 w 11795125"/>
              <a:gd name="connsiteY109" fmla="*/ 1981768 h 6858000"/>
              <a:gd name="connsiteX110" fmla="*/ 556879 w 11795125"/>
              <a:gd name="connsiteY110" fmla="*/ 1825733 h 6858000"/>
              <a:gd name="connsiteX111" fmla="*/ 79254 w 11795125"/>
              <a:gd name="connsiteY111" fmla="*/ 998462 h 6858000"/>
              <a:gd name="connsiteX112" fmla="*/ 0 w 11795125"/>
              <a:gd name="connsiteY112" fmla="*/ 8611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795125" h="6858000">
                <a:moveTo>
                  <a:pt x="4729712" y="4417922"/>
                </a:moveTo>
                <a:cubicBezTo>
                  <a:pt x="4729712" y="4417922"/>
                  <a:pt x="4729712" y="4417922"/>
                  <a:pt x="7234278" y="4419507"/>
                </a:cubicBezTo>
                <a:cubicBezTo>
                  <a:pt x="7396730" y="4419716"/>
                  <a:pt x="7544918" y="4503359"/>
                  <a:pt x="7626325" y="4644358"/>
                </a:cubicBezTo>
                <a:cubicBezTo>
                  <a:pt x="7626325" y="4644358"/>
                  <a:pt x="7626325" y="4644358"/>
                  <a:pt x="8882694" y="6820455"/>
                </a:cubicBezTo>
                <a:lnTo>
                  <a:pt x="8898077" y="6858000"/>
                </a:lnTo>
                <a:lnTo>
                  <a:pt x="3070863" y="6858000"/>
                </a:lnTo>
                <a:lnTo>
                  <a:pt x="3094823" y="6809422"/>
                </a:lnTo>
                <a:cubicBezTo>
                  <a:pt x="3094823" y="6809422"/>
                  <a:pt x="3094823" y="6809422"/>
                  <a:pt x="4345735" y="4639611"/>
                </a:cubicBezTo>
                <a:cubicBezTo>
                  <a:pt x="4422097" y="4501523"/>
                  <a:pt x="4571941" y="4415010"/>
                  <a:pt x="4729712" y="4417922"/>
                </a:cubicBezTo>
                <a:close/>
                <a:moveTo>
                  <a:pt x="2031302" y="2039301"/>
                </a:moveTo>
                <a:cubicBezTo>
                  <a:pt x="2031302" y="2039301"/>
                  <a:pt x="2031302" y="2039301"/>
                  <a:pt x="2747265" y="2039754"/>
                </a:cubicBezTo>
                <a:cubicBezTo>
                  <a:pt x="2793703" y="2039814"/>
                  <a:pt x="2836066" y="2063724"/>
                  <a:pt x="2859337" y="2104031"/>
                </a:cubicBezTo>
                <a:cubicBezTo>
                  <a:pt x="2859337" y="2104031"/>
                  <a:pt x="2859337" y="2104031"/>
                  <a:pt x="3218486" y="2726096"/>
                </a:cubicBezTo>
                <a:cubicBezTo>
                  <a:pt x="3240981" y="2765058"/>
                  <a:pt x="3241283" y="2815045"/>
                  <a:pt x="3217340" y="2853948"/>
                </a:cubicBezTo>
                <a:cubicBezTo>
                  <a:pt x="3217340" y="2853948"/>
                  <a:pt x="3217340" y="2853948"/>
                  <a:pt x="2860527" y="3475560"/>
                </a:cubicBezTo>
                <a:cubicBezTo>
                  <a:pt x="2838697" y="3515034"/>
                  <a:pt x="2795862" y="3539765"/>
                  <a:pt x="2750762" y="3538933"/>
                </a:cubicBezTo>
                <a:cubicBezTo>
                  <a:pt x="2750762" y="3538933"/>
                  <a:pt x="2750762" y="3538933"/>
                  <a:pt x="2034023" y="3537136"/>
                </a:cubicBezTo>
                <a:cubicBezTo>
                  <a:pt x="1988359" y="3538420"/>
                  <a:pt x="1945223" y="3513165"/>
                  <a:pt x="1922728" y="3474202"/>
                </a:cubicBezTo>
                <a:cubicBezTo>
                  <a:pt x="1922728" y="3474202"/>
                  <a:pt x="1922728" y="3474202"/>
                  <a:pt x="1563578" y="2852137"/>
                </a:cubicBezTo>
                <a:cubicBezTo>
                  <a:pt x="1540307" y="2811831"/>
                  <a:pt x="1540780" y="2763190"/>
                  <a:pt x="1563948" y="2722942"/>
                </a:cubicBezTo>
                <a:cubicBezTo>
                  <a:pt x="1563948" y="2722942"/>
                  <a:pt x="1563948" y="2722942"/>
                  <a:pt x="1921537" y="2102674"/>
                </a:cubicBezTo>
                <a:cubicBezTo>
                  <a:pt x="1943366" y="2063199"/>
                  <a:pt x="1986202" y="2038468"/>
                  <a:pt x="2031302" y="2039301"/>
                </a:cubicBezTo>
                <a:close/>
                <a:moveTo>
                  <a:pt x="9343478" y="1795745"/>
                </a:moveTo>
                <a:cubicBezTo>
                  <a:pt x="9343478" y="1795745"/>
                  <a:pt x="9343478" y="1795745"/>
                  <a:pt x="11620502" y="1797185"/>
                </a:cubicBezTo>
                <a:lnTo>
                  <a:pt x="11795125" y="1797296"/>
                </a:lnTo>
                <a:lnTo>
                  <a:pt x="11795125" y="6858000"/>
                </a:lnTo>
                <a:lnTo>
                  <a:pt x="8996698" y="6858000"/>
                </a:lnTo>
                <a:lnTo>
                  <a:pt x="8963663" y="6815289"/>
                </a:lnTo>
                <a:cubicBezTo>
                  <a:pt x="8963663" y="6815289"/>
                  <a:pt x="8963663" y="6815289"/>
                  <a:pt x="7707295" y="4639193"/>
                </a:cubicBezTo>
                <a:cubicBezTo>
                  <a:pt x="7625888" y="4498193"/>
                  <a:pt x="7627546" y="4328036"/>
                  <a:pt x="7708590" y="4187244"/>
                </a:cubicBezTo>
                <a:cubicBezTo>
                  <a:pt x="7708590" y="4187244"/>
                  <a:pt x="7708590" y="4187244"/>
                  <a:pt x="8959501" y="2017434"/>
                </a:cubicBezTo>
                <a:cubicBezTo>
                  <a:pt x="9035863" y="1879345"/>
                  <a:pt x="9185707" y="1792833"/>
                  <a:pt x="9343478" y="1795745"/>
                </a:cubicBezTo>
                <a:close/>
                <a:moveTo>
                  <a:pt x="3102644" y="1739841"/>
                </a:moveTo>
                <a:cubicBezTo>
                  <a:pt x="3102644" y="1739841"/>
                  <a:pt x="3102644" y="1739841"/>
                  <a:pt x="3385876" y="1740020"/>
                </a:cubicBezTo>
                <a:cubicBezTo>
                  <a:pt x="3404247" y="1740043"/>
                  <a:pt x="3421005" y="1749503"/>
                  <a:pt x="3430211" y="1765448"/>
                </a:cubicBezTo>
                <a:cubicBezTo>
                  <a:pt x="3430211" y="1765448"/>
                  <a:pt x="3430211" y="1765448"/>
                  <a:pt x="3572289" y="2011533"/>
                </a:cubicBezTo>
                <a:cubicBezTo>
                  <a:pt x="3581188" y="2026948"/>
                  <a:pt x="3581308" y="2046721"/>
                  <a:pt x="3571836" y="2062111"/>
                </a:cubicBezTo>
                <a:cubicBezTo>
                  <a:pt x="3571836" y="2062111"/>
                  <a:pt x="3571836" y="2062111"/>
                  <a:pt x="3430681" y="2308019"/>
                </a:cubicBezTo>
                <a:cubicBezTo>
                  <a:pt x="3422046" y="2323634"/>
                  <a:pt x="3405101" y="2333418"/>
                  <a:pt x="3387260" y="2333088"/>
                </a:cubicBezTo>
                <a:cubicBezTo>
                  <a:pt x="3387260" y="2333088"/>
                  <a:pt x="3387260" y="2333088"/>
                  <a:pt x="3103720" y="2332378"/>
                </a:cubicBezTo>
                <a:cubicBezTo>
                  <a:pt x="3085656" y="2332886"/>
                  <a:pt x="3068592" y="2322895"/>
                  <a:pt x="3059693" y="2307481"/>
                </a:cubicBezTo>
                <a:cubicBezTo>
                  <a:pt x="3059693" y="2307481"/>
                  <a:pt x="3059693" y="2307481"/>
                  <a:pt x="2917615" y="2061395"/>
                </a:cubicBezTo>
                <a:cubicBezTo>
                  <a:pt x="2908409" y="2045450"/>
                  <a:pt x="2908596" y="2026208"/>
                  <a:pt x="2917761" y="2010286"/>
                </a:cubicBezTo>
                <a:cubicBezTo>
                  <a:pt x="2917761" y="2010286"/>
                  <a:pt x="2917761" y="2010286"/>
                  <a:pt x="3059222" y="1764910"/>
                </a:cubicBezTo>
                <a:cubicBezTo>
                  <a:pt x="3067857" y="1749295"/>
                  <a:pt x="3084803" y="1739511"/>
                  <a:pt x="3102644" y="1739841"/>
                </a:cubicBezTo>
                <a:close/>
                <a:moveTo>
                  <a:pt x="3522963" y="1598675"/>
                </a:moveTo>
                <a:cubicBezTo>
                  <a:pt x="3522963" y="1598675"/>
                  <a:pt x="3522963" y="1598675"/>
                  <a:pt x="3625194" y="1598740"/>
                </a:cubicBezTo>
                <a:cubicBezTo>
                  <a:pt x="3631826" y="1598748"/>
                  <a:pt x="3637874" y="1602162"/>
                  <a:pt x="3641197" y="1607918"/>
                </a:cubicBezTo>
                <a:cubicBezTo>
                  <a:pt x="3641197" y="1607918"/>
                  <a:pt x="3641197" y="1607918"/>
                  <a:pt x="3692479" y="1696742"/>
                </a:cubicBezTo>
                <a:cubicBezTo>
                  <a:pt x="3695691" y="1702305"/>
                  <a:pt x="3695735" y="1709443"/>
                  <a:pt x="3692315" y="1714998"/>
                </a:cubicBezTo>
                <a:cubicBezTo>
                  <a:pt x="3692315" y="1714998"/>
                  <a:pt x="3692315" y="1714998"/>
                  <a:pt x="3641367" y="1803757"/>
                </a:cubicBezTo>
                <a:cubicBezTo>
                  <a:pt x="3638250" y="1809393"/>
                  <a:pt x="3632134" y="1812924"/>
                  <a:pt x="3625694" y="1812806"/>
                </a:cubicBezTo>
                <a:cubicBezTo>
                  <a:pt x="3625694" y="1812806"/>
                  <a:pt x="3625694" y="1812806"/>
                  <a:pt x="3523352" y="1812549"/>
                </a:cubicBezTo>
                <a:cubicBezTo>
                  <a:pt x="3516832" y="1812733"/>
                  <a:pt x="3510671" y="1809127"/>
                  <a:pt x="3507459" y="1803563"/>
                </a:cubicBezTo>
                <a:cubicBezTo>
                  <a:pt x="3507459" y="1803563"/>
                  <a:pt x="3507459" y="1803563"/>
                  <a:pt x="3456177" y="1714739"/>
                </a:cubicBezTo>
                <a:cubicBezTo>
                  <a:pt x="3452854" y="1708984"/>
                  <a:pt x="3452922" y="1702038"/>
                  <a:pt x="3456230" y="1696292"/>
                </a:cubicBezTo>
                <a:cubicBezTo>
                  <a:pt x="3456230" y="1696292"/>
                  <a:pt x="3456230" y="1696292"/>
                  <a:pt x="3507290" y="1607724"/>
                </a:cubicBezTo>
                <a:cubicBezTo>
                  <a:pt x="3510406" y="1602087"/>
                  <a:pt x="3516523" y="1598556"/>
                  <a:pt x="3522963" y="1598675"/>
                </a:cubicBezTo>
                <a:close/>
                <a:moveTo>
                  <a:pt x="4199803" y="1370724"/>
                </a:moveTo>
                <a:cubicBezTo>
                  <a:pt x="4199803" y="1370724"/>
                  <a:pt x="4199803" y="1370724"/>
                  <a:pt x="4537019" y="1370938"/>
                </a:cubicBezTo>
                <a:cubicBezTo>
                  <a:pt x="4558892" y="1370965"/>
                  <a:pt x="4578843" y="1382227"/>
                  <a:pt x="4589804" y="1401211"/>
                </a:cubicBezTo>
                <a:cubicBezTo>
                  <a:pt x="4589804" y="1401211"/>
                  <a:pt x="4589804" y="1401211"/>
                  <a:pt x="4758963" y="1694203"/>
                </a:cubicBezTo>
                <a:cubicBezTo>
                  <a:pt x="4769558" y="1712554"/>
                  <a:pt x="4769700" y="1736097"/>
                  <a:pt x="4758423" y="1754421"/>
                </a:cubicBezTo>
                <a:cubicBezTo>
                  <a:pt x="4758423" y="1754421"/>
                  <a:pt x="4758423" y="1754421"/>
                  <a:pt x="4590365" y="2047199"/>
                </a:cubicBezTo>
                <a:cubicBezTo>
                  <a:pt x="4580083" y="2065790"/>
                  <a:pt x="4559908" y="2077438"/>
                  <a:pt x="4538665" y="2077046"/>
                </a:cubicBezTo>
                <a:cubicBezTo>
                  <a:pt x="4538665" y="2077046"/>
                  <a:pt x="4538665" y="2077046"/>
                  <a:pt x="4201084" y="2076201"/>
                </a:cubicBezTo>
                <a:cubicBezTo>
                  <a:pt x="4179577" y="2076805"/>
                  <a:pt x="4159259" y="2064910"/>
                  <a:pt x="4148664" y="2046559"/>
                </a:cubicBezTo>
                <a:cubicBezTo>
                  <a:pt x="4148664" y="2046559"/>
                  <a:pt x="4148664" y="2046559"/>
                  <a:pt x="3979505" y="1753567"/>
                </a:cubicBezTo>
                <a:cubicBezTo>
                  <a:pt x="3968545" y="1734583"/>
                  <a:pt x="3968768" y="1711673"/>
                  <a:pt x="3979680" y="1692718"/>
                </a:cubicBezTo>
                <a:cubicBezTo>
                  <a:pt x="3979680" y="1692718"/>
                  <a:pt x="3979680" y="1692718"/>
                  <a:pt x="4148104" y="1400573"/>
                </a:cubicBezTo>
                <a:cubicBezTo>
                  <a:pt x="4158385" y="1381980"/>
                  <a:pt x="4178560" y="1370332"/>
                  <a:pt x="4199803" y="1370724"/>
                </a:cubicBezTo>
                <a:close/>
                <a:moveTo>
                  <a:pt x="3525946" y="1141304"/>
                </a:moveTo>
                <a:cubicBezTo>
                  <a:pt x="3525946" y="1141304"/>
                  <a:pt x="3525946" y="1141304"/>
                  <a:pt x="3719554" y="1141427"/>
                </a:cubicBezTo>
                <a:cubicBezTo>
                  <a:pt x="3732112" y="1141443"/>
                  <a:pt x="3743567" y="1147909"/>
                  <a:pt x="3749860" y="1158808"/>
                </a:cubicBezTo>
                <a:cubicBezTo>
                  <a:pt x="3749860" y="1158808"/>
                  <a:pt x="3749860" y="1158808"/>
                  <a:pt x="3846980" y="1327024"/>
                </a:cubicBezTo>
                <a:cubicBezTo>
                  <a:pt x="3853063" y="1337561"/>
                  <a:pt x="3853144" y="1351077"/>
                  <a:pt x="3846670" y="1361598"/>
                </a:cubicBezTo>
                <a:cubicBezTo>
                  <a:pt x="3846670" y="1361598"/>
                  <a:pt x="3846670" y="1361598"/>
                  <a:pt x="3750182" y="1529691"/>
                </a:cubicBezTo>
                <a:cubicBezTo>
                  <a:pt x="3744279" y="1540366"/>
                  <a:pt x="3732695" y="1547054"/>
                  <a:pt x="3720499" y="1546828"/>
                </a:cubicBezTo>
                <a:cubicBezTo>
                  <a:pt x="3720499" y="1546828"/>
                  <a:pt x="3720499" y="1546828"/>
                  <a:pt x="3526682" y="1546343"/>
                </a:cubicBezTo>
                <a:cubicBezTo>
                  <a:pt x="3514334" y="1546689"/>
                  <a:pt x="3502669" y="1539861"/>
                  <a:pt x="3496586" y="1529324"/>
                </a:cubicBezTo>
                <a:cubicBezTo>
                  <a:pt x="3496586" y="1529324"/>
                  <a:pt x="3496586" y="1529324"/>
                  <a:pt x="3399466" y="1361108"/>
                </a:cubicBezTo>
                <a:cubicBezTo>
                  <a:pt x="3393173" y="1350208"/>
                  <a:pt x="3393302" y="1337055"/>
                  <a:pt x="3399566" y="1326172"/>
                </a:cubicBezTo>
                <a:cubicBezTo>
                  <a:pt x="3399566" y="1326172"/>
                  <a:pt x="3399566" y="1326172"/>
                  <a:pt x="3496264" y="1158441"/>
                </a:cubicBezTo>
                <a:cubicBezTo>
                  <a:pt x="3502167" y="1147767"/>
                  <a:pt x="3513750" y="1141079"/>
                  <a:pt x="3525946" y="1141304"/>
                </a:cubicBezTo>
                <a:close/>
                <a:moveTo>
                  <a:pt x="3955878" y="173494"/>
                </a:moveTo>
                <a:cubicBezTo>
                  <a:pt x="3955878" y="173494"/>
                  <a:pt x="3955878" y="173494"/>
                  <a:pt x="4500068" y="173838"/>
                </a:cubicBezTo>
                <a:cubicBezTo>
                  <a:pt x="4535365" y="173884"/>
                  <a:pt x="4567564" y="192057"/>
                  <a:pt x="4585252" y="222694"/>
                </a:cubicBezTo>
                <a:cubicBezTo>
                  <a:pt x="4585252" y="222694"/>
                  <a:pt x="4585252" y="222694"/>
                  <a:pt x="4858234" y="695514"/>
                </a:cubicBezTo>
                <a:cubicBezTo>
                  <a:pt x="4875332" y="725128"/>
                  <a:pt x="4875562" y="763121"/>
                  <a:pt x="4857363" y="792690"/>
                </a:cubicBezTo>
                <a:cubicBezTo>
                  <a:pt x="4857363" y="792690"/>
                  <a:pt x="4857363" y="792690"/>
                  <a:pt x="4586156" y="1265167"/>
                </a:cubicBezTo>
                <a:cubicBezTo>
                  <a:pt x="4569564" y="1295169"/>
                  <a:pt x="4537006" y="1313967"/>
                  <a:pt x="4502727" y="1313334"/>
                </a:cubicBezTo>
                <a:cubicBezTo>
                  <a:pt x="4502727" y="1313334"/>
                  <a:pt x="4502727" y="1313334"/>
                  <a:pt x="3957947" y="1311968"/>
                </a:cubicBezTo>
                <a:cubicBezTo>
                  <a:pt x="3923239" y="1312944"/>
                  <a:pt x="3890452" y="1293749"/>
                  <a:pt x="3873354" y="1264134"/>
                </a:cubicBezTo>
                <a:cubicBezTo>
                  <a:pt x="3873354" y="1264134"/>
                  <a:pt x="3873354" y="1264134"/>
                  <a:pt x="3600372" y="791315"/>
                </a:cubicBezTo>
                <a:cubicBezTo>
                  <a:pt x="3582684" y="760678"/>
                  <a:pt x="3583043" y="723707"/>
                  <a:pt x="3600653" y="693116"/>
                </a:cubicBezTo>
                <a:cubicBezTo>
                  <a:pt x="3600653" y="693116"/>
                  <a:pt x="3600653" y="693116"/>
                  <a:pt x="3872449" y="221662"/>
                </a:cubicBezTo>
                <a:cubicBezTo>
                  <a:pt x="3889041" y="191658"/>
                  <a:pt x="3921599" y="172861"/>
                  <a:pt x="3955878" y="173494"/>
                </a:cubicBezTo>
                <a:close/>
                <a:moveTo>
                  <a:pt x="3852283" y="0"/>
                </a:moveTo>
                <a:lnTo>
                  <a:pt x="6130031" y="0"/>
                </a:lnTo>
                <a:lnTo>
                  <a:pt x="6102465" y="36730"/>
                </a:lnTo>
                <a:cubicBezTo>
                  <a:pt x="6044520" y="95168"/>
                  <a:pt x="5963814" y="129272"/>
                  <a:pt x="5879948" y="127724"/>
                </a:cubicBezTo>
                <a:cubicBezTo>
                  <a:pt x="5879948" y="127724"/>
                  <a:pt x="5879948" y="127724"/>
                  <a:pt x="4102884" y="123270"/>
                </a:cubicBezTo>
                <a:cubicBezTo>
                  <a:pt x="4017972" y="125657"/>
                  <a:pt x="3936583" y="91034"/>
                  <a:pt x="3877665" y="32818"/>
                </a:cubicBezTo>
                <a:close/>
                <a:moveTo>
                  <a:pt x="0" y="0"/>
                </a:moveTo>
                <a:lnTo>
                  <a:pt x="3781476" y="0"/>
                </a:lnTo>
                <a:lnTo>
                  <a:pt x="3800985" y="47617"/>
                </a:lnTo>
                <a:cubicBezTo>
                  <a:pt x="3821943" y="127749"/>
                  <a:pt x="3811234" y="215546"/>
                  <a:pt x="3766711" y="287889"/>
                </a:cubicBezTo>
                <a:cubicBezTo>
                  <a:pt x="3766711" y="287889"/>
                  <a:pt x="3766711" y="287889"/>
                  <a:pt x="2882037" y="1829098"/>
                </a:cubicBezTo>
                <a:cubicBezTo>
                  <a:pt x="2827913" y="1926970"/>
                  <a:pt x="2721708" y="1988287"/>
                  <a:pt x="2609888" y="1986223"/>
                </a:cubicBezTo>
                <a:cubicBezTo>
                  <a:pt x="2609888" y="1986223"/>
                  <a:pt x="2609888" y="1986223"/>
                  <a:pt x="832823" y="1981768"/>
                </a:cubicBezTo>
                <a:cubicBezTo>
                  <a:pt x="719607" y="1984952"/>
                  <a:pt x="612654" y="1922338"/>
                  <a:pt x="556879" y="1825733"/>
                </a:cubicBezTo>
                <a:cubicBezTo>
                  <a:pt x="556879" y="1825733"/>
                  <a:pt x="556879" y="1825733"/>
                  <a:pt x="79254" y="998462"/>
                </a:cubicBezTo>
                <a:lnTo>
                  <a:pt x="0" y="8611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864000" rtlCol="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38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 слайда-разделителя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17238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ольшое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2"/>
            <a:ext cx="4459766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rtlCol="0" anchor="t"/>
          <a:lstStyle>
            <a:lvl1pPr algn="l">
              <a:lnSpc>
                <a:spcPct val="100000"/>
              </a:lnSpc>
              <a:defRPr sz="180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ru-RU" noProof="0" dirty="0"/>
              <a:t>Введите подпись</a:t>
            </a:r>
          </a:p>
        </p:txBody>
      </p:sp>
    </p:spTree>
    <p:extLst>
      <p:ext uri="{BB962C8B-B14F-4D97-AF65-F5344CB8AC3E}">
        <p14:creationId xmlns:p14="http://schemas.microsoft.com/office/powerpoint/2010/main" val="1490794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572723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709753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ъект-фотография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C64B33BB-8F3A-42CE-BBDA-D08AA326673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282692" y="432000"/>
            <a:ext cx="5511800" cy="5760000"/>
          </a:xfrm>
          <a:custGeom>
            <a:avLst/>
            <a:gdLst>
              <a:gd name="connsiteX0" fmla="*/ 193823 w 5511800"/>
              <a:gd name="connsiteY0" fmla="*/ 0 h 5760000"/>
              <a:gd name="connsiteX1" fmla="*/ 5511800 w 5511800"/>
              <a:gd name="connsiteY1" fmla="*/ 0 h 5760000"/>
              <a:gd name="connsiteX2" fmla="*/ 5511800 w 5511800"/>
              <a:gd name="connsiteY2" fmla="*/ 5760000 h 5760000"/>
              <a:gd name="connsiteX3" fmla="*/ 193823 w 5511800"/>
              <a:gd name="connsiteY3" fmla="*/ 5760000 h 5760000"/>
              <a:gd name="connsiteX4" fmla="*/ 3937 w 5511800"/>
              <a:gd name="connsiteY4" fmla="*/ 5605239 h 5760000"/>
              <a:gd name="connsiteX5" fmla="*/ 0 w 5511800"/>
              <a:gd name="connsiteY5" fmla="*/ 5566186 h 5760000"/>
              <a:gd name="connsiteX6" fmla="*/ 0 w 5511800"/>
              <a:gd name="connsiteY6" fmla="*/ 193814 h 5760000"/>
              <a:gd name="connsiteX7" fmla="*/ 3937 w 5511800"/>
              <a:gd name="connsiteY7" fmla="*/ 154762 h 5760000"/>
              <a:gd name="connsiteX8" fmla="*/ 193823 w 5511800"/>
              <a:gd name="connsiteY8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5760000">
                <a:moveTo>
                  <a:pt x="193823" y="0"/>
                </a:moveTo>
                <a:lnTo>
                  <a:pt x="5511800" y="0"/>
                </a:lnTo>
                <a:lnTo>
                  <a:pt x="5511800" y="5760000"/>
                </a:lnTo>
                <a:lnTo>
                  <a:pt x="193823" y="5760000"/>
                </a:lnTo>
                <a:cubicBezTo>
                  <a:pt x="100158" y="5760000"/>
                  <a:pt x="22011" y="5693561"/>
                  <a:pt x="3937" y="5605239"/>
                </a:cubicBezTo>
                <a:lnTo>
                  <a:pt x="0" y="5566186"/>
                </a:lnTo>
                <a:lnTo>
                  <a:pt x="0" y="193814"/>
                </a:lnTo>
                <a:lnTo>
                  <a:pt x="3937" y="154762"/>
                </a:lnTo>
                <a:cubicBezTo>
                  <a:pt x="22011" y="66440"/>
                  <a:pt x="100158" y="0"/>
                  <a:pt x="193823" y="0"/>
                </a:cubicBezTo>
                <a:close/>
              </a:path>
            </a:pathLst>
          </a:custGeom>
        </p:spPr>
        <p:txBody>
          <a:bodyPr wrap="square" tIns="0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7462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-разделитель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7CE129D0-CB7B-444C-AF89-B1CB663E36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18374"/>
            <a:ext cx="8687356" cy="6439627"/>
          </a:xfrm>
          <a:custGeom>
            <a:avLst/>
            <a:gdLst>
              <a:gd name="connsiteX0" fmla="*/ 0 w 8687356"/>
              <a:gd name="connsiteY0" fmla="*/ 5592682 h 6439627"/>
              <a:gd name="connsiteX1" fmla="*/ 186296 w 8687356"/>
              <a:gd name="connsiteY1" fmla="*/ 5593149 h 6439627"/>
              <a:gd name="connsiteX2" fmla="*/ 1348900 w 8687356"/>
              <a:gd name="connsiteY2" fmla="*/ 5596063 h 6439627"/>
              <a:gd name="connsiteX3" fmla="*/ 1800991 w 8687356"/>
              <a:gd name="connsiteY3" fmla="*/ 5851702 h 6439627"/>
              <a:gd name="connsiteX4" fmla="*/ 2106366 w 8687356"/>
              <a:gd name="connsiteY4" fmla="*/ 6380627 h 6439627"/>
              <a:gd name="connsiteX5" fmla="*/ 2140430 w 8687356"/>
              <a:gd name="connsiteY5" fmla="*/ 6439627 h 6439627"/>
              <a:gd name="connsiteX6" fmla="*/ 0 w 8687356"/>
              <a:gd name="connsiteY6" fmla="*/ 6439627 h 6439627"/>
              <a:gd name="connsiteX7" fmla="*/ 693821 w 8687356"/>
              <a:gd name="connsiteY7" fmla="*/ 3646328 h 6439627"/>
              <a:gd name="connsiteX8" fmla="*/ 1586357 w 8687356"/>
              <a:gd name="connsiteY8" fmla="*/ 3648566 h 6439627"/>
              <a:gd name="connsiteX9" fmla="*/ 1724950 w 8687356"/>
              <a:gd name="connsiteY9" fmla="*/ 3726935 h 6439627"/>
              <a:gd name="connsiteX10" fmla="*/ 2172189 w 8687356"/>
              <a:gd name="connsiteY10" fmla="*/ 4501577 h 6439627"/>
              <a:gd name="connsiteX11" fmla="*/ 2171729 w 8687356"/>
              <a:gd name="connsiteY11" fmla="*/ 4662459 h 6439627"/>
              <a:gd name="connsiteX12" fmla="*/ 1726432 w 8687356"/>
              <a:gd name="connsiteY12" fmla="*/ 5434863 h 6439627"/>
              <a:gd name="connsiteX13" fmla="*/ 1589746 w 8687356"/>
              <a:gd name="connsiteY13" fmla="*/ 5513779 h 6439627"/>
              <a:gd name="connsiteX14" fmla="*/ 698177 w 8687356"/>
              <a:gd name="connsiteY14" fmla="*/ 5513215 h 6439627"/>
              <a:gd name="connsiteX15" fmla="*/ 558617 w 8687356"/>
              <a:gd name="connsiteY15" fmla="*/ 5433172 h 6439627"/>
              <a:gd name="connsiteX16" fmla="*/ 111378 w 8687356"/>
              <a:gd name="connsiteY16" fmla="*/ 4658531 h 6439627"/>
              <a:gd name="connsiteX17" fmla="*/ 112805 w 8687356"/>
              <a:gd name="connsiteY17" fmla="*/ 4499321 h 6439627"/>
              <a:gd name="connsiteX18" fmla="*/ 557135 w 8687356"/>
              <a:gd name="connsiteY18" fmla="*/ 3725244 h 6439627"/>
              <a:gd name="connsiteX19" fmla="*/ 693821 w 8687356"/>
              <a:gd name="connsiteY19" fmla="*/ 3646328 h 6439627"/>
              <a:gd name="connsiteX20" fmla="*/ 1975378 w 8687356"/>
              <a:gd name="connsiteY20" fmla="*/ 3263784 h 6439627"/>
              <a:gd name="connsiteX21" fmla="*/ 2292917 w 8687356"/>
              <a:gd name="connsiteY21" fmla="*/ 3264581 h 6439627"/>
              <a:gd name="connsiteX22" fmla="*/ 2342225 w 8687356"/>
              <a:gd name="connsiteY22" fmla="*/ 3292462 h 6439627"/>
              <a:gd name="connsiteX23" fmla="*/ 2501341 w 8687356"/>
              <a:gd name="connsiteY23" fmla="*/ 3568059 h 6439627"/>
              <a:gd name="connsiteX24" fmla="*/ 2501177 w 8687356"/>
              <a:gd name="connsiteY24" fmla="*/ 3625297 h 6439627"/>
              <a:gd name="connsiteX25" fmla="*/ 2342753 w 8687356"/>
              <a:gd name="connsiteY25" fmla="*/ 3900096 h 6439627"/>
              <a:gd name="connsiteX26" fmla="*/ 2294123 w 8687356"/>
              <a:gd name="connsiteY26" fmla="*/ 3928173 h 6439627"/>
              <a:gd name="connsiteX27" fmla="*/ 1976927 w 8687356"/>
              <a:gd name="connsiteY27" fmla="*/ 3927972 h 6439627"/>
              <a:gd name="connsiteX28" fmla="*/ 1927275 w 8687356"/>
              <a:gd name="connsiteY28" fmla="*/ 3899495 h 6439627"/>
              <a:gd name="connsiteX29" fmla="*/ 1768160 w 8687356"/>
              <a:gd name="connsiteY29" fmla="*/ 3623899 h 6439627"/>
              <a:gd name="connsiteX30" fmla="*/ 1768668 w 8687356"/>
              <a:gd name="connsiteY30" fmla="*/ 3567256 h 6439627"/>
              <a:gd name="connsiteX31" fmla="*/ 1926748 w 8687356"/>
              <a:gd name="connsiteY31" fmla="*/ 3291861 h 6439627"/>
              <a:gd name="connsiteX32" fmla="*/ 1975378 w 8687356"/>
              <a:gd name="connsiteY32" fmla="*/ 3263784 h 6439627"/>
              <a:gd name="connsiteX33" fmla="*/ 2130702 w 8687356"/>
              <a:gd name="connsiteY33" fmla="*/ 2828022 h 6439627"/>
              <a:gd name="connsiteX34" fmla="*/ 2298374 w 8687356"/>
              <a:gd name="connsiteY34" fmla="*/ 2828442 h 6439627"/>
              <a:gd name="connsiteX35" fmla="*/ 2324410 w 8687356"/>
              <a:gd name="connsiteY35" fmla="*/ 2843165 h 6439627"/>
              <a:gd name="connsiteX36" fmla="*/ 2408429 w 8687356"/>
              <a:gd name="connsiteY36" fmla="*/ 2988689 h 6439627"/>
              <a:gd name="connsiteX37" fmla="*/ 2408342 w 8687356"/>
              <a:gd name="connsiteY37" fmla="*/ 3018913 h 6439627"/>
              <a:gd name="connsiteX38" fmla="*/ 2324689 w 8687356"/>
              <a:gd name="connsiteY38" fmla="*/ 3164017 h 6439627"/>
              <a:gd name="connsiteX39" fmla="*/ 2299011 w 8687356"/>
              <a:gd name="connsiteY39" fmla="*/ 3178842 h 6439627"/>
              <a:gd name="connsiteX40" fmla="*/ 2131520 w 8687356"/>
              <a:gd name="connsiteY40" fmla="*/ 3178736 h 6439627"/>
              <a:gd name="connsiteX41" fmla="*/ 2105302 w 8687356"/>
              <a:gd name="connsiteY41" fmla="*/ 3163699 h 6439627"/>
              <a:gd name="connsiteX42" fmla="*/ 2021284 w 8687356"/>
              <a:gd name="connsiteY42" fmla="*/ 3018175 h 6439627"/>
              <a:gd name="connsiteX43" fmla="*/ 2021552 w 8687356"/>
              <a:gd name="connsiteY43" fmla="*/ 2988265 h 6439627"/>
              <a:gd name="connsiteX44" fmla="*/ 2105024 w 8687356"/>
              <a:gd name="connsiteY44" fmla="*/ 2842847 h 6439627"/>
              <a:gd name="connsiteX45" fmla="*/ 2130702 w 8687356"/>
              <a:gd name="connsiteY45" fmla="*/ 2828022 h 6439627"/>
              <a:gd name="connsiteX46" fmla="*/ 3794942 w 8687356"/>
              <a:gd name="connsiteY46" fmla="*/ 2543905 h 6439627"/>
              <a:gd name="connsiteX47" fmla="*/ 6706383 w 8687356"/>
              <a:gd name="connsiteY47" fmla="*/ 2551204 h 6439627"/>
              <a:gd name="connsiteX48" fmla="*/ 7158474 w 8687356"/>
              <a:gd name="connsiteY48" fmla="*/ 2806842 h 6439627"/>
              <a:gd name="connsiteX49" fmla="*/ 8617364 w 8687356"/>
              <a:gd name="connsiteY49" fmla="*/ 5333715 h 6439627"/>
              <a:gd name="connsiteX50" fmla="*/ 8615859 w 8687356"/>
              <a:gd name="connsiteY50" fmla="*/ 5858514 h 6439627"/>
              <a:gd name="connsiteX51" fmla="*/ 8311811 w 8687356"/>
              <a:gd name="connsiteY51" fmla="*/ 6385912 h 6439627"/>
              <a:gd name="connsiteX52" fmla="*/ 8280844 w 8687356"/>
              <a:gd name="connsiteY52" fmla="*/ 6439627 h 6439627"/>
              <a:gd name="connsiteX53" fmla="*/ 2237916 w 8687356"/>
              <a:gd name="connsiteY53" fmla="*/ 6439627 h 6439627"/>
              <a:gd name="connsiteX54" fmla="*/ 2151815 w 8687356"/>
              <a:gd name="connsiteY54" fmla="*/ 6290497 h 6439627"/>
              <a:gd name="connsiteX55" fmla="*/ 1895013 w 8687356"/>
              <a:gd name="connsiteY55" fmla="*/ 5845703 h 6439627"/>
              <a:gd name="connsiteX56" fmla="*/ 1899669 w 8687356"/>
              <a:gd name="connsiteY56" fmla="*/ 5326361 h 6439627"/>
              <a:gd name="connsiteX57" fmla="*/ 3349069 w 8687356"/>
              <a:gd name="connsiteY57" fmla="*/ 2801330 h 6439627"/>
              <a:gd name="connsiteX58" fmla="*/ 3794942 w 8687356"/>
              <a:gd name="connsiteY58" fmla="*/ 2543905 h 6439627"/>
              <a:gd name="connsiteX59" fmla="*/ 634940 w 8687356"/>
              <a:gd name="connsiteY59" fmla="*/ 2395105 h 6439627"/>
              <a:gd name="connsiteX60" fmla="*/ 1188015 w 8687356"/>
              <a:gd name="connsiteY60" fmla="*/ 2396492 h 6439627"/>
              <a:gd name="connsiteX61" fmla="*/ 1273897 w 8687356"/>
              <a:gd name="connsiteY61" fmla="*/ 2445054 h 6439627"/>
              <a:gd name="connsiteX62" fmla="*/ 1551037 w 8687356"/>
              <a:gd name="connsiteY62" fmla="*/ 2925075 h 6439627"/>
              <a:gd name="connsiteX63" fmla="*/ 1550752 w 8687356"/>
              <a:gd name="connsiteY63" fmla="*/ 3024769 h 6439627"/>
              <a:gd name="connsiteX64" fmla="*/ 1274816 w 8687356"/>
              <a:gd name="connsiteY64" fmla="*/ 3503403 h 6439627"/>
              <a:gd name="connsiteX65" fmla="*/ 1190116 w 8687356"/>
              <a:gd name="connsiteY65" fmla="*/ 3552304 h 6439627"/>
              <a:gd name="connsiteX66" fmla="*/ 637639 w 8687356"/>
              <a:gd name="connsiteY66" fmla="*/ 3551955 h 6439627"/>
              <a:gd name="connsiteX67" fmla="*/ 551158 w 8687356"/>
              <a:gd name="connsiteY67" fmla="*/ 3502355 h 6439627"/>
              <a:gd name="connsiteX68" fmla="*/ 274018 w 8687356"/>
              <a:gd name="connsiteY68" fmla="*/ 3022335 h 6439627"/>
              <a:gd name="connsiteX69" fmla="*/ 274903 w 8687356"/>
              <a:gd name="connsiteY69" fmla="*/ 2923678 h 6439627"/>
              <a:gd name="connsiteX70" fmla="*/ 550240 w 8687356"/>
              <a:gd name="connsiteY70" fmla="*/ 2444007 h 6439627"/>
              <a:gd name="connsiteX71" fmla="*/ 634940 w 8687356"/>
              <a:gd name="connsiteY71" fmla="*/ 2395105 h 6439627"/>
              <a:gd name="connsiteX72" fmla="*/ 2521339 w 8687356"/>
              <a:gd name="connsiteY72" fmla="*/ 1975621 h 6439627"/>
              <a:gd name="connsiteX73" fmla="*/ 2985874 w 8687356"/>
              <a:gd name="connsiteY73" fmla="*/ 1976785 h 6439627"/>
              <a:gd name="connsiteX74" fmla="*/ 3058007 w 8687356"/>
              <a:gd name="connsiteY74" fmla="*/ 2017574 h 6439627"/>
              <a:gd name="connsiteX75" fmla="*/ 3290779 w 8687356"/>
              <a:gd name="connsiteY75" fmla="*/ 2420748 h 6439627"/>
              <a:gd name="connsiteX76" fmla="*/ 3290540 w 8687356"/>
              <a:gd name="connsiteY76" fmla="*/ 2504482 h 6439627"/>
              <a:gd name="connsiteX77" fmla="*/ 3058778 w 8687356"/>
              <a:gd name="connsiteY77" fmla="*/ 2906492 h 6439627"/>
              <a:gd name="connsiteX78" fmla="*/ 2987637 w 8687356"/>
              <a:gd name="connsiteY78" fmla="*/ 2947565 h 6439627"/>
              <a:gd name="connsiteX79" fmla="*/ 2523606 w 8687356"/>
              <a:gd name="connsiteY79" fmla="*/ 2947271 h 6439627"/>
              <a:gd name="connsiteX80" fmla="*/ 2450970 w 8687356"/>
              <a:gd name="connsiteY80" fmla="*/ 2905612 h 6439627"/>
              <a:gd name="connsiteX81" fmla="*/ 2218197 w 8687356"/>
              <a:gd name="connsiteY81" fmla="*/ 2502438 h 6439627"/>
              <a:gd name="connsiteX82" fmla="*/ 2218941 w 8687356"/>
              <a:gd name="connsiteY82" fmla="*/ 2419574 h 6439627"/>
              <a:gd name="connsiteX83" fmla="*/ 2450199 w 8687356"/>
              <a:gd name="connsiteY83" fmla="*/ 2016694 h 6439627"/>
              <a:gd name="connsiteX84" fmla="*/ 2521339 w 8687356"/>
              <a:gd name="connsiteY84" fmla="*/ 1975621 h 6439627"/>
              <a:gd name="connsiteX85" fmla="*/ 3564142 w 8687356"/>
              <a:gd name="connsiteY85" fmla="*/ 34 h 6439627"/>
              <a:gd name="connsiteX86" fmla="*/ 4738405 w 8687356"/>
              <a:gd name="connsiteY86" fmla="*/ 2977 h 6439627"/>
              <a:gd name="connsiteX87" fmla="*/ 4920745 w 8687356"/>
              <a:gd name="connsiteY87" fmla="*/ 106084 h 6439627"/>
              <a:gd name="connsiteX88" fmla="*/ 5509155 w 8687356"/>
              <a:gd name="connsiteY88" fmla="*/ 1125240 h 6439627"/>
              <a:gd name="connsiteX89" fmla="*/ 5508549 w 8687356"/>
              <a:gd name="connsiteY89" fmla="*/ 1336906 h 6439627"/>
              <a:gd name="connsiteX90" fmla="*/ 4922696 w 8687356"/>
              <a:gd name="connsiteY90" fmla="*/ 2353119 h 6439627"/>
              <a:gd name="connsiteX91" fmla="*/ 4742864 w 8687356"/>
              <a:gd name="connsiteY91" fmla="*/ 2456945 h 6439627"/>
              <a:gd name="connsiteX92" fmla="*/ 3569871 w 8687356"/>
              <a:gd name="connsiteY92" fmla="*/ 2456203 h 6439627"/>
              <a:gd name="connsiteX93" fmla="*/ 3386259 w 8687356"/>
              <a:gd name="connsiteY93" fmla="*/ 2350896 h 6439627"/>
              <a:gd name="connsiteX94" fmla="*/ 2797848 w 8687356"/>
              <a:gd name="connsiteY94" fmla="*/ 1331739 h 6439627"/>
              <a:gd name="connsiteX95" fmla="*/ 2799727 w 8687356"/>
              <a:gd name="connsiteY95" fmla="*/ 1122274 h 6439627"/>
              <a:gd name="connsiteX96" fmla="*/ 3384310 w 8687356"/>
              <a:gd name="connsiteY96" fmla="*/ 103860 h 6439627"/>
              <a:gd name="connsiteX97" fmla="*/ 3564142 w 8687356"/>
              <a:gd name="connsiteY97" fmla="*/ 34 h 64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687356" h="6439627">
                <a:moveTo>
                  <a:pt x="0" y="5592682"/>
                </a:moveTo>
                <a:lnTo>
                  <a:pt x="186296" y="5593149"/>
                </a:lnTo>
                <a:cubicBezTo>
                  <a:pt x="510155" y="5593961"/>
                  <a:pt x="893987" y="5594923"/>
                  <a:pt x="1348900" y="5596063"/>
                </a:cubicBezTo>
                <a:cubicBezTo>
                  <a:pt x="1534387" y="5590847"/>
                  <a:pt x="1709614" y="5693431"/>
                  <a:pt x="1800991" y="5851702"/>
                </a:cubicBezTo>
                <a:cubicBezTo>
                  <a:pt x="1800991" y="5851702"/>
                  <a:pt x="1800991" y="5851702"/>
                  <a:pt x="2106366" y="6380627"/>
                </a:cubicBezTo>
                <a:lnTo>
                  <a:pt x="2140430" y="6439627"/>
                </a:lnTo>
                <a:lnTo>
                  <a:pt x="0" y="6439627"/>
                </a:lnTo>
                <a:close/>
                <a:moveTo>
                  <a:pt x="693821" y="3646328"/>
                </a:moveTo>
                <a:cubicBezTo>
                  <a:pt x="693821" y="3646328"/>
                  <a:pt x="693821" y="3646328"/>
                  <a:pt x="1586357" y="3648566"/>
                </a:cubicBezTo>
                <a:cubicBezTo>
                  <a:pt x="1643220" y="3646968"/>
                  <a:pt x="1696937" y="3678416"/>
                  <a:pt x="1724950" y="3726935"/>
                </a:cubicBezTo>
                <a:cubicBezTo>
                  <a:pt x="1724950" y="3726935"/>
                  <a:pt x="1724950" y="3726935"/>
                  <a:pt x="2172189" y="4501577"/>
                </a:cubicBezTo>
                <a:cubicBezTo>
                  <a:pt x="2201168" y="4551769"/>
                  <a:pt x="2200578" y="4612341"/>
                  <a:pt x="2171729" y="4662459"/>
                </a:cubicBezTo>
                <a:cubicBezTo>
                  <a:pt x="2171729" y="4662459"/>
                  <a:pt x="2171729" y="4662459"/>
                  <a:pt x="1726432" y="5434863"/>
                </a:cubicBezTo>
                <a:cubicBezTo>
                  <a:pt x="1699249" y="5484020"/>
                  <a:pt x="1645909" y="5514815"/>
                  <a:pt x="1589746" y="5513779"/>
                </a:cubicBezTo>
                <a:cubicBezTo>
                  <a:pt x="1589746" y="5513779"/>
                  <a:pt x="1589746" y="5513779"/>
                  <a:pt x="698177" y="5513215"/>
                </a:cubicBezTo>
                <a:cubicBezTo>
                  <a:pt x="640348" y="5513140"/>
                  <a:pt x="587596" y="5483366"/>
                  <a:pt x="558617" y="5433172"/>
                </a:cubicBezTo>
                <a:cubicBezTo>
                  <a:pt x="558617" y="5433172"/>
                  <a:pt x="558617" y="5433172"/>
                  <a:pt x="111378" y="4658531"/>
                </a:cubicBezTo>
                <a:cubicBezTo>
                  <a:pt x="83365" y="4610012"/>
                  <a:pt x="82990" y="4547767"/>
                  <a:pt x="112805" y="4499321"/>
                </a:cubicBezTo>
                <a:cubicBezTo>
                  <a:pt x="112805" y="4499321"/>
                  <a:pt x="112805" y="4499321"/>
                  <a:pt x="557135" y="3725244"/>
                </a:cubicBezTo>
                <a:cubicBezTo>
                  <a:pt x="584319" y="3676088"/>
                  <a:pt x="637659" y="3645292"/>
                  <a:pt x="693821" y="3646328"/>
                </a:cubicBezTo>
                <a:close/>
                <a:moveTo>
                  <a:pt x="1975378" y="3263784"/>
                </a:moveTo>
                <a:cubicBezTo>
                  <a:pt x="1975378" y="3263784"/>
                  <a:pt x="1975378" y="3263784"/>
                  <a:pt x="2292917" y="3264581"/>
                </a:cubicBezTo>
                <a:cubicBezTo>
                  <a:pt x="2313148" y="3264012"/>
                  <a:pt x="2332259" y="3275200"/>
                  <a:pt x="2342225" y="3292462"/>
                </a:cubicBezTo>
                <a:cubicBezTo>
                  <a:pt x="2342225" y="3292462"/>
                  <a:pt x="2342225" y="3292462"/>
                  <a:pt x="2501341" y="3568059"/>
                </a:cubicBezTo>
                <a:cubicBezTo>
                  <a:pt x="2511651" y="3585916"/>
                  <a:pt x="2511441" y="3607466"/>
                  <a:pt x="2501177" y="3625297"/>
                </a:cubicBezTo>
                <a:cubicBezTo>
                  <a:pt x="2501177" y="3625297"/>
                  <a:pt x="2501177" y="3625297"/>
                  <a:pt x="2342753" y="3900096"/>
                </a:cubicBezTo>
                <a:cubicBezTo>
                  <a:pt x="2333082" y="3917585"/>
                  <a:pt x="2314104" y="3928542"/>
                  <a:pt x="2294123" y="3928173"/>
                </a:cubicBezTo>
                <a:cubicBezTo>
                  <a:pt x="2294123" y="3928173"/>
                  <a:pt x="2294123" y="3928173"/>
                  <a:pt x="1976927" y="3927972"/>
                </a:cubicBezTo>
                <a:cubicBezTo>
                  <a:pt x="1956353" y="3927946"/>
                  <a:pt x="1937585" y="3917353"/>
                  <a:pt x="1927275" y="3899495"/>
                </a:cubicBezTo>
                <a:cubicBezTo>
                  <a:pt x="1927275" y="3899495"/>
                  <a:pt x="1927275" y="3899495"/>
                  <a:pt x="1768160" y="3623899"/>
                </a:cubicBezTo>
                <a:cubicBezTo>
                  <a:pt x="1758193" y="3606636"/>
                  <a:pt x="1758060" y="3584492"/>
                  <a:pt x="1768668" y="3567256"/>
                </a:cubicBezTo>
                <a:cubicBezTo>
                  <a:pt x="1768668" y="3567256"/>
                  <a:pt x="1768668" y="3567256"/>
                  <a:pt x="1926748" y="3291861"/>
                </a:cubicBezTo>
                <a:cubicBezTo>
                  <a:pt x="1936419" y="3274372"/>
                  <a:pt x="1955397" y="3263416"/>
                  <a:pt x="1975378" y="3263784"/>
                </a:cubicBezTo>
                <a:close/>
                <a:moveTo>
                  <a:pt x="2130702" y="2828022"/>
                </a:moveTo>
                <a:cubicBezTo>
                  <a:pt x="2130702" y="2828022"/>
                  <a:pt x="2130702" y="2828022"/>
                  <a:pt x="2298374" y="2828442"/>
                </a:cubicBezTo>
                <a:cubicBezTo>
                  <a:pt x="2309057" y="2828143"/>
                  <a:pt x="2319148" y="2834050"/>
                  <a:pt x="2324410" y="2843165"/>
                </a:cubicBezTo>
                <a:cubicBezTo>
                  <a:pt x="2324410" y="2843165"/>
                  <a:pt x="2324410" y="2843165"/>
                  <a:pt x="2408429" y="2988689"/>
                </a:cubicBezTo>
                <a:cubicBezTo>
                  <a:pt x="2413873" y="2998119"/>
                  <a:pt x="2413762" y="3009498"/>
                  <a:pt x="2408342" y="3018913"/>
                </a:cubicBezTo>
                <a:cubicBezTo>
                  <a:pt x="2408342" y="3018913"/>
                  <a:pt x="2408342" y="3018913"/>
                  <a:pt x="2324689" y="3164017"/>
                </a:cubicBezTo>
                <a:cubicBezTo>
                  <a:pt x="2319583" y="3173251"/>
                  <a:pt x="2309561" y="3179037"/>
                  <a:pt x="2299011" y="3178842"/>
                </a:cubicBezTo>
                <a:cubicBezTo>
                  <a:pt x="2299011" y="3178842"/>
                  <a:pt x="2299011" y="3178842"/>
                  <a:pt x="2131520" y="3178736"/>
                </a:cubicBezTo>
                <a:cubicBezTo>
                  <a:pt x="2120657" y="3178722"/>
                  <a:pt x="2110746" y="3173129"/>
                  <a:pt x="2105302" y="3163699"/>
                </a:cubicBezTo>
                <a:cubicBezTo>
                  <a:pt x="2105302" y="3163699"/>
                  <a:pt x="2105302" y="3163699"/>
                  <a:pt x="2021284" y="3018175"/>
                </a:cubicBezTo>
                <a:cubicBezTo>
                  <a:pt x="2016021" y="3009060"/>
                  <a:pt x="2015951" y="2997367"/>
                  <a:pt x="2021552" y="2988265"/>
                </a:cubicBezTo>
                <a:cubicBezTo>
                  <a:pt x="2021552" y="2988265"/>
                  <a:pt x="2021552" y="2988265"/>
                  <a:pt x="2105024" y="2842847"/>
                </a:cubicBezTo>
                <a:cubicBezTo>
                  <a:pt x="2110131" y="2833613"/>
                  <a:pt x="2120152" y="2827827"/>
                  <a:pt x="2130702" y="2828022"/>
                </a:cubicBezTo>
                <a:close/>
                <a:moveTo>
                  <a:pt x="3794942" y="2543905"/>
                </a:moveTo>
                <a:cubicBezTo>
                  <a:pt x="3794942" y="2543905"/>
                  <a:pt x="3794942" y="2543905"/>
                  <a:pt x="6706383" y="2551204"/>
                </a:cubicBezTo>
                <a:cubicBezTo>
                  <a:pt x="6891871" y="2545988"/>
                  <a:pt x="7067096" y="2648572"/>
                  <a:pt x="7158474" y="2806842"/>
                </a:cubicBezTo>
                <a:cubicBezTo>
                  <a:pt x="7158474" y="2806842"/>
                  <a:pt x="7158474" y="2806842"/>
                  <a:pt x="8617364" y="5333715"/>
                </a:cubicBezTo>
                <a:cubicBezTo>
                  <a:pt x="8711893" y="5497443"/>
                  <a:pt x="8709969" y="5695027"/>
                  <a:pt x="8615859" y="5858514"/>
                </a:cubicBezTo>
                <a:cubicBezTo>
                  <a:pt x="8615859" y="5858514"/>
                  <a:pt x="8615859" y="5858514"/>
                  <a:pt x="8311811" y="6385912"/>
                </a:cubicBezTo>
                <a:lnTo>
                  <a:pt x="8280844" y="6439627"/>
                </a:lnTo>
                <a:lnTo>
                  <a:pt x="2237916" y="6439627"/>
                </a:lnTo>
                <a:lnTo>
                  <a:pt x="2151815" y="6290497"/>
                </a:lnTo>
                <a:cubicBezTo>
                  <a:pt x="2071676" y="6151692"/>
                  <a:pt x="1986194" y="6003633"/>
                  <a:pt x="1895013" y="5845703"/>
                </a:cubicBezTo>
                <a:cubicBezTo>
                  <a:pt x="1803636" y="5687432"/>
                  <a:pt x="1802408" y="5484390"/>
                  <a:pt x="1899669" y="5326361"/>
                </a:cubicBezTo>
                <a:cubicBezTo>
                  <a:pt x="1899669" y="5326361"/>
                  <a:pt x="1899669" y="5326361"/>
                  <a:pt x="3349069" y="2801330"/>
                </a:cubicBezTo>
                <a:cubicBezTo>
                  <a:pt x="3437742" y="2640982"/>
                  <a:pt x="3611741" y="2540524"/>
                  <a:pt x="3794942" y="2543905"/>
                </a:cubicBezTo>
                <a:close/>
                <a:moveTo>
                  <a:pt x="634940" y="2395105"/>
                </a:moveTo>
                <a:cubicBezTo>
                  <a:pt x="634940" y="2395105"/>
                  <a:pt x="634940" y="2395105"/>
                  <a:pt x="1188015" y="2396492"/>
                </a:cubicBezTo>
                <a:cubicBezTo>
                  <a:pt x="1223252" y="2395501"/>
                  <a:pt x="1256539" y="2414988"/>
                  <a:pt x="1273897" y="2445054"/>
                </a:cubicBezTo>
                <a:cubicBezTo>
                  <a:pt x="1273897" y="2445054"/>
                  <a:pt x="1273897" y="2445054"/>
                  <a:pt x="1551037" y="2925075"/>
                </a:cubicBezTo>
                <a:cubicBezTo>
                  <a:pt x="1568994" y="2956177"/>
                  <a:pt x="1568629" y="2993712"/>
                  <a:pt x="1550752" y="3024769"/>
                </a:cubicBezTo>
                <a:cubicBezTo>
                  <a:pt x="1550752" y="3024769"/>
                  <a:pt x="1550752" y="3024769"/>
                  <a:pt x="1274816" y="3503403"/>
                </a:cubicBezTo>
                <a:cubicBezTo>
                  <a:pt x="1257971" y="3533863"/>
                  <a:pt x="1224917" y="3552947"/>
                  <a:pt x="1190116" y="3552304"/>
                </a:cubicBezTo>
                <a:cubicBezTo>
                  <a:pt x="1190116" y="3552304"/>
                  <a:pt x="1190116" y="3552304"/>
                  <a:pt x="637639" y="3551955"/>
                </a:cubicBezTo>
                <a:cubicBezTo>
                  <a:pt x="601804" y="3551909"/>
                  <a:pt x="569115" y="3533458"/>
                  <a:pt x="551158" y="3502355"/>
                </a:cubicBezTo>
                <a:cubicBezTo>
                  <a:pt x="551158" y="3502355"/>
                  <a:pt x="551158" y="3502355"/>
                  <a:pt x="274018" y="3022335"/>
                </a:cubicBezTo>
                <a:cubicBezTo>
                  <a:pt x="256660" y="2992269"/>
                  <a:pt x="256426" y="2953698"/>
                  <a:pt x="274903" y="2923678"/>
                </a:cubicBezTo>
                <a:cubicBezTo>
                  <a:pt x="274903" y="2923678"/>
                  <a:pt x="274903" y="2923678"/>
                  <a:pt x="550240" y="2444007"/>
                </a:cubicBezTo>
                <a:cubicBezTo>
                  <a:pt x="567085" y="2413547"/>
                  <a:pt x="600139" y="2394463"/>
                  <a:pt x="634940" y="2395105"/>
                </a:cubicBezTo>
                <a:close/>
                <a:moveTo>
                  <a:pt x="2521339" y="1975621"/>
                </a:moveTo>
                <a:cubicBezTo>
                  <a:pt x="2521339" y="1975621"/>
                  <a:pt x="2521339" y="1975621"/>
                  <a:pt x="2985874" y="1976785"/>
                </a:cubicBezTo>
                <a:cubicBezTo>
                  <a:pt x="3015469" y="1975952"/>
                  <a:pt x="3043427" y="1992321"/>
                  <a:pt x="3058007" y="2017574"/>
                </a:cubicBezTo>
                <a:cubicBezTo>
                  <a:pt x="3058007" y="2017574"/>
                  <a:pt x="3058007" y="2017574"/>
                  <a:pt x="3290779" y="2420748"/>
                </a:cubicBezTo>
                <a:cubicBezTo>
                  <a:pt x="3305862" y="2446871"/>
                  <a:pt x="3305555" y="2478396"/>
                  <a:pt x="3290540" y="2504482"/>
                </a:cubicBezTo>
                <a:cubicBezTo>
                  <a:pt x="3290540" y="2504482"/>
                  <a:pt x="3290540" y="2504482"/>
                  <a:pt x="3058778" y="2906492"/>
                </a:cubicBezTo>
                <a:cubicBezTo>
                  <a:pt x="3044630" y="2932076"/>
                  <a:pt x="3016868" y="2948104"/>
                  <a:pt x="2987637" y="2947565"/>
                </a:cubicBezTo>
                <a:cubicBezTo>
                  <a:pt x="2987637" y="2947565"/>
                  <a:pt x="2987637" y="2947565"/>
                  <a:pt x="2523606" y="2947271"/>
                </a:cubicBezTo>
                <a:cubicBezTo>
                  <a:pt x="2493508" y="2947232"/>
                  <a:pt x="2466052" y="2931735"/>
                  <a:pt x="2450970" y="2905612"/>
                </a:cubicBezTo>
                <a:cubicBezTo>
                  <a:pt x="2450970" y="2905612"/>
                  <a:pt x="2450970" y="2905612"/>
                  <a:pt x="2218197" y="2502438"/>
                </a:cubicBezTo>
                <a:cubicBezTo>
                  <a:pt x="2203617" y="2477185"/>
                  <a:pt x="2203422" y="2444788"/>
                  <a:pt x="2218941" y="2419574"/>
                </a:cubicBezTo>
                <a:cubicBezTo>
                  <a:pt x="2218941" y="2419574"/>
                  <a:pt x="2218941" y="2419574"/>
                  <a:pt x="2450199" y="2016694"/>
                </a:cubicBezTo>
                <a:cubicBezTo>
                  <a:pt x="2464347" y="1991110"/>
                  <a:pt x="2492109" y="1975081"/>
                  <a:pt x="2521339" y="1975621"/>
                </a:cubicBezTo>
                <a:close/>
                <a:moveTo>
                  <a:pt x="3564142" y="34"/>
                </a:moveTo>
                <a:cubicBezTo>
                  <a:pt x="3564142" y="34"/>
                  <a:pt x="3564142" y="34"/>
                  <a:pt x="4738405" y="2977"/>
                </a:cubicBezTo>
                <a:cubicBezTo>
                  <a:pt x="4813218" y="874"/>
                  <a:pt x="4883890" y="42249"/>
                  <a:pt x="4920745" y="106084"/>
                </a:cubicBezTo>
                <a:cubicBezTo>
                  <a:pt x="4920745" y="106084"/>
                  <a:pt x="4920745" y="106084"/>
                  <a:pt x="5509155" y="1125240"/>
                </a:cubicBezTo>
                <a:cubicBezTo>
                  <a:pt x="5547281" y="1191277"/>
                  <a:pt x="5546507" y="1270967"/>
                  <a:pt x="5508549" y="1336906"/>
                </a:cubicBezTo>
                <a:cubicBezTo>
                  <a:pt x="5508549" y="1336906"/>
                  <a:pt x="5508549" y="1336906"/>
                  <a:pt x="4922696" y="2353119"/>
                </a:cubicBezTo>
                <a:cubicBezTo>
                  <a:pt x="4886932" y="2417792"/>
                  <a:pt x="4816753" y="2458309"/>
                  <a:pt x="4742864" y="2456945"/>
                </a:cubicBezTo>
                <a:cubicBezTo>
                  <a:pt x="4742864" y="2456945"/>
                  <a:pt x="4742864" y="2456945"/>
                  <a:pt x="3569871" y="2456203"/>
                </a:cubicBezTo>
                <a:cubicBezTo>
                  <a:pt x="3493788" y="2456106"/>
                  <a:pt x="3424385" y="2416932"/>
                  <a:pt x="3386259" y="2350896"/>
                </a:cubicBezTo>
                <a:cubicBezTo>
                  <a:pt x="3386259" y="2350896"/>
                  <a:pt x="3386259" y="2350896"/>
                  <a:pt x="2797848" y="1331739"/>
                </a:cubicBezTo>
                <a:cubicBezTo>
                  <a:pt x="2760993" y="1267904"/>
                  <a:pt x="2760499" y="1186012"/>
                  <a:pt x="2799727" y="1122274"/>
                </a:cubicBezTo>
                <a:cubicBezTo>
                  <a:pt x="2799727" y="1122274"/>
                  <a:pt x="2799727" y="1122274"/>
                  <a:pt x="3384310" y="103860"/>
                </a:cubicBezTo>
                <a:cubicBezTo>
                  <a:pt x="3420073" y="39188"/>
                  <a:pt x="3490251" y="-1330"/>
                  <a:pt x="3564142" y="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4081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38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 слайда-разделителя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7300" y="43868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451713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-фотография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149" y="1684742"/>
            <a:ext cx="4904790" cy="433376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4077234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0689331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7185855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786544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4367059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4611339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153634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621DC03-B074-4D29-B379-28C7B2AEB476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9" name="Прямоугольник: Скругленные углы 24">
            <a:extLst>
              <a:ext uri="{FF2B5EF4-FFF2-40B4-BE49-F238E27FC236}">
                <a16:creationId xmlns:a16="http://schemas.microsoft.com/office/drawing/2014/main" id="{578AF3BE-5339-4CF5-BE35-34A17235AC56}"/>
              </a:ext>
            </a:extLst>
          </p:cNvPr>
          <p:cNvSpPr/>
          <p:nvPr userDrawn="1"/>
        </p:nvSpPr>
        <p:spPr>
          <a:xfrm>
            <a:off x="11844618" y="6249961"/>
            <a:ext cx="230420" cy="460402"/>
          </a:xfrm>
          <a:prstGeom prst="roundRect">
            <a:avLst>
              <a:gd name="adj" fmla="val 7366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7FA594E-A26E-42F9-94FD-A278EA312785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1" name="Прямоугольник 14">
            <a:extLst>
              <a:ext uri="{FF2B5EF4-FFF2-40B4-BE49-F238E27FC236}">
                <a16:creationId xmlns:a16="http://schemas.microsoft.com/office/drawing/2014/main" id="{5784DADA-77CD-48F2-9F82-B38DB8321F9F}"/>
              </a:ext>
            </a:extLst>
          </p:cNvPr>
          <p:cNvSpPr/>
          <p:nvPr userDrawn="1"/>
        </p:nvSpPr>
        <p:spPr>
          <a:xfrm rot="5400000">
            <a:off x="8694713" y="3406143"/>
            <a:ext cx="6857999" cy="45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668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12" r:id="rId25"/>
    <p:sldLayoutId id="2147483662" r:id="rId26"/>
    <p:sldLayoutId id="2147483658" r:id="rId27"/>
    <p:sldLayoutId id="2147483650" r:id="rId28"/>
    <p:sldLayoutId id="2147483656" r:id="rId2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46325" y="6282777"/>
            <a:ext cx="2743200" cy="365125"/>
          </a:xfrm>
        </p:spPr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</a:t>
            </a:fld>
            <a:endParaRPr lang="ru-RU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172995" y="210207"/>
            <a:ext cx="1180879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«Павлодар қаласы, Жетекші орта жалпы білім беру мектебі» ММ</a:t>
            </a:r>
          </a:p>
          <a:p>
            <a:pPr algn="ctr"/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«Павлодар қаласының Жетекші ауылын мекендеген көмекті қажет ететін адамдарға материалдық                        	 және моральдық қолдау жасау, оқушыларды таза және жарқын болашаққа шақыру»</a:t>
            </a:r>
          </a:p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Секциясы: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«Өзін-өзі тану»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</a:t>
            </a:r>
          </a:p>
          <a:p>
            <a:pPr algn="ctr"/>
            <a:r>
              <a:rPr lang="kk-KZ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«Адамзаттың шынайы көшбасшылары»</a:t>
            </a:r>
          </a:p>
          <a:p>
            <a:pPr algn="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  </a:t>
            </a:r>
          </a:p>
          <a:p>
            <a:pPr algn="r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Орындаған:</a:t>
            </a:r>
          </a:p>
          <a:p>
            <a:pPr algn="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11-сынып оқушысы Серікқызы Аида және 10-сынып оқушысы Жұмабаев Диас</a:t>
            </a:r>
          </a:p>
          <a:p>
            <a:pPr algn="r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 жоба жетекшісі:</a:t>
            </a:r>
          </a:p>
          <a:p>
            <a:pPr algn="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 тану пән мұғалімі Гизатулина С.Г.</a:t>
            </a:r>
          </a:p>
          <a:p>
            <a:pPr algn="r"/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Павлодар 2019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2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10</a:t>
            </a:fld>
            <a:endParaRPr lang="ru-RU" noProof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7407" cy="67214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703" y="1297371"/>
            <a:ext cx="6350000" cy="4305300"/>
          </a:xfrm>
          <a:prstGeom prst="ellipse">
            <a:avLst/>
          </a:prstGeom>
          <a:ln w="63500" cap="rnd">
            <a:solidFill>
              <a:schemeClr val="accent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195144" y="2699017"/>
            <a:ext cx="5707117" cy="132343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РАҚМЕТ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5D908F-BAEF-2843-BC2F-691696E72E1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653" b="1653"/>
          <a:stretch/>
        </p:blipFill>
        <p:spPr/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87478" y="490330"/>
            <a:ext cx="4520294" cy="2686281"/>
          </a:xfrm>
          <a:solidFill>
            <a:schemeClr val="bg2">
              <a:lumMod val="90000"/>
            </a:schemeClr>
          </a:solidFill>
          <a:ln w="762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kk-KZ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</a:t>
            </a:r>
            <a:br>
              <a:rPr lang="kk-KZ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Адамзаттың шынайы көшбасшылары</a:t>
            </a:r>
            <a:endParaRPr lang="ru-RU" sz="4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4624645"/>
            <a:ext cx="4000500" cy="690752"/>
          </a:xfrm>
        </p:spPr>
        <p:txBody>
          <a:bodyPr rtlCol="0"/>
          <a:lstStyle/>
          <a:p>
            <a:pPr rtl="0"/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Сурет 23">
            <a:extLst>
              <a:ext uri="{FF2B5EF4-FFF2-40B4-BE49-F238E27FC236}">
                <a16:creationId xmlns:a16="http://schemas.microsoft.com/office/drawing/2014/main" id="{AEBDE65C-30BA-4DF2-B793-D6F774C838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157" r="11157"/>
          <a:stretch>
            <a:fillRect/>
          </a:stretch>
        </p:blipFill>
        <p:spPr/>
      </p:pic>
      <p:sp>
        <p:nvSpPr>
          <p:cNvPr id="4" name="Подзаголовок 3"/>
          <p:cNvSpPr>
            <a:spLocks noGrp="1"/>
          </p:cNvSpPr>
          <p:nvPr>
            <p:ph type="body" sz="quarter" idx="15"/>
          </p:nvPr>
        </p:nvSpPr>
        <p:spPr>
          <a:xfrm rot="10800000" flipV="1">
            <a:off x="7836418" y="1457425"/>
            <a:ext cx="3132001" cy="608816"/>
          </a:xfrm>
        </p:spPr>
        <p:txBody>
          <a:bodyPr>
            <a:noAutofit/>
          </a:bodyPr>
          <a:lstStyle/>
          <a:p>
            <a:pPr algn="ctr"/>
            <a:r>
              <a:rPr lang="kk-KZ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1.2.Жобаның мақсаты</a:t>
            </a:r>
            <a:endParaRPr lang="ru-RU" sz="24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076967708"/>
              </p:ext>
            </p:extLst>
          </p:nvPr>
        </p:nvGraphicFramePr>
        <p:xfrm>
          <a:off x="5976732" y="261338"/>
          <a:ext cx="6851374" cy="3000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978039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урет 5">
            <a:extLst>
              <a:ext uri="{FF2B5EF4-FFF2-40B4-BE49-F238E27FC236}">
                <a16:creationId xmlns:a16="http://schemas.microsoft.com/office/drawing/2014/main" id="{8091B775-2873-410C-93F3-C1E7F9903B6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728" b="1728"/>
          <a:stretch>
            <a:fillRect/>
          </a:stretch>
        </p:blipFill>
        <p:spPr/>
      </p:pic>
      <p:sp>
        <p:nvSpPr>
          <p:cNvPr id="3" name="Тақырып 2">
            <a:extLst>
              <a:ext uri="{FF2B5EF4-FFF2-40B4-BE49-F238E27FC236}">
                <a16:creationId xmlns:a16="http://schemas.microsoft.com/office/drawing/2014/main" id="{BB6D2DA2-65BD-4A0A-AE92-521EE7484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5255" y="162814"/>
            <a:ext cx="4459766" cy="2580386"/>
          </a:xfrm>
          <a:solidFill>
            <a:schemeClr val="bg2">
              <a:lumMod val="90000"/>
            </a:schemeClr>
          </a:solidFill>
          <a:ln w="762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kk-KZ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Жобаның миссиясы</a:t>
            </a:r>
            <a:b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4" name="Тақырыпша 3">
            <a:extLst>
              <a:ext uri="{FF2B5EF4-FFF2-40B4-BE49-F238E27FC236}">
                <a16:creationId xmlns:a16="http://schemas.microsoft.com/office/drawing/2014/main" id="{FA5048A3-1373-49D3-995E-DABAE06CE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54888" y="1620080"/>
            <a:ext cx="4000500" cy="1371599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Жетекшіде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патриот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бәсекеге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қабілетті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жастарды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ұйымшылдыққа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  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кішіпейілдікке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үйрету</a:t>
            </a:r>
            <a:b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9595328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урет 9">
            <a:extLst>
              <a:ext uri="{FF2B5EF4-FFF2-40B4-BE49-F238E27FC236}">
                <a16:creationId xmlns:a16="http://schemas.microsoft.com/office/drawing/2014/main" id="{A5C07659-1521-44A3-B94F-A3BF86F9B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Тақырып 2">
            <a:extLst>
              <a:ext uri="{FF2B5EF4-FFF2-40B4-BE49-F238E27FC236}">
                <a16:creationId xmlns:a16="http://schemas.microsoft.com/office/drawing/2014/main" id="{DED39EA4-693A-452B-8B6B-9C3D388327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2544" y="166204"/>
            <a:ext cx="4297222" cy="3146839"/>
          </a:xfrm>
          <a:solidFill>
            <a:schemeClr val="bg2">
              <a:lumMod val="90000"/>
            </a:schemeClr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kk-KZ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Жобаның мақсаты</a:t>
            </a:r>
            <a:endParaRPr lang="x-none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ақырыпша 3">
            <a:extLst>
              <a:ext uri="{FF2B5EF4-FFF2-40B4-BE49-F238E27FC236}">
                <a16:creationId xmlns:a16="http://schemas.microsoft.com/office/drawing/2014/main" id="{45D7041A-C5F3-4C93-9FCF-A82F19489D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3816" y="1524000"/>
            <a:ext cx="4134678" cy="159026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Жобаның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ж</a:t>
            </a:r>
            <a:r>
              <a:rPr lang="kk-K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йесінде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адал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рпа</a:t>
            </a:r>
            <a:r>
              <a:rPr lang="kk-K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т</a:t>
            </a:r>
            <a:r>
              <a:rPr lang="kk-K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рбиелеу</a:t>
            </a:r>
            <a:r>
              <a:rPr lang="kk-KZ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төрт </a:t>
            </a:r>
            <a:r>
              <a:rPr lang="x-none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секцияда</a:t>
            </a:r>
            <a:r>
              <a:rPr lang="kk-K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к</a:t>
            </a:r>
            <a:r>
              <a:rPr lang="kk-K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сервис ар</a:t>
            </a:r>
            <a:r>
              <a:rPr lang="kk-K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ылы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волонтерлер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x-none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33403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88C9C3E-7C4B-EA46-9848-A17249AC33B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3" b="6393"/>
          <a:stretch>
            <a:fillRect/>
          </a:stretch>
        </p:blipFill>
        <p:spPr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291" y="186491"/>
            <a:ext cx="4459766" cy="3146839"/>
          </a:xfrm>
          <a:solidFill>
            <a:schemeClr val="bg2">
              <a:lumMod val="90000"/>
            </a:schemeClr>
          </a:solidFill>
          <a:ln w="57150"/>
        </p:spPr>
        <p:txBody>
          <a:bodyPr rtlCol="0"/>
          <a:lstStyle/>
          <a:p>
            <a:pPr algn="ctr" rtl="0"/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Жобаның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924" y="1669774"/>
            <a:ext cx="4000500" cy="1497496"/>
          </a:xfrm>
        </p:spPr>
        <p:txBody>
          <a:bodyPr rtlCol="0">
            <a:normAutofit lnSpcReduction="10000"/>
          </a:bodyPr>
          <a:lstStyle/>
          <a:p>
            <a:pPr algn="ctr"/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ұйымдарында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озық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тәжірибені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волонтерлік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бағыттарды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апробациялауға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асыруға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b="1" i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6324" y="6272268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азмұн 6">
            <a:extLst>
              <a:ext uri="{FF2B5EF4-FFF2-40B4-BE49-F238E27FC236}">
                <a16:creationId xmlns:a16="http://schemas.microsoft.com/office/drawing/2014/main" id="{5274D5EA-7BF4-4196-9531-54DECE396A1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0504" b="10504"/>
          <a:stretch>
            <a:fillRect/>
          </a:stretch>
        </p:blipFill>
        <p:spPr/>
      </p:pic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66208" y="6327775"/>
            <a:ext cx="420687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ru-RU" smtClean="0"/>
              <a:pPr rtl="0"/>
              <a:t>7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522" y="136525"/>
            <a:ext cx="11638791" cy="2315128"/>
          </a:xfrm>
          <a:solidFill>
            <a:schemeClr val="bg2">
              <a:lumMod val="90000"/>
            </a:schemeClr>
          </a:solidFill>
          <a:ln w="57150">
            <a:solidFill>
              <a:schemeClr val="tx1"/>
            </a:solidFill>
          </a:ln>
        </p:spPr>
        <p:txBody>
          <a:bodyPr rtlCol="0">
            <a:normAutofit fontScale="90000"/>
          </a:bodyPr>
          <a:lstStyle/>
          <a:p>
            <a:r>
              <a:rPr lang="ru-RU" sz="32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32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</a:t>
            </a:r>
            <a:r>
              <a:rPr lang="ru-RU" sz="32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негіздемесі</a:t>
            </a:r>
            <a:r>
              <a:rPr lang="ru-RU" sz="32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1) Ел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төрттен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(4,5 миллион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колледж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студенттері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оқытушылар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b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2)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саласы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берудің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мәдени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жастық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шақта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өмірлік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ұстанымдар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адами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қалыптасады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3)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Академиялық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адалдық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оқушылардын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сана-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сезімін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қалыптастыратын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факторлардың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baseline="30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i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baseline="3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ақырып 1">
            <a:extLst>
              <a:ext uri="{FF2B5EF4-FFF2-40B4-BE49-F238E27FC236}">
                <a16:creationId xmlns:a16="http://schemas.microsoft.com/office/drawing/2014/main" id="{E381DFF9-483F-4C1E-9A1A-667D8D58F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998" y="87704"/>
            <a:ext cx="11487705" cy="727617"/>
          </a:xfrm>
        </p:spPr>
        <p:txBody>
          <a:bodyPr>
            <a:noAutofit/>
          </a:bodyPr>
          <a:lstStyle/>
          <a:p>
            <a:pPr algn="ctr"/>
            <a:r>
              <a:rPr lang="kk-KZ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Біздің мектептегі волонт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рлік клубымыздың 4 бағдары:</a:t>
            </a:r>
            <a:endParaRPr lang="x-none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азмұн 3">
            <a:extLst>
              <a:ext uri="{FF2B5EF4-FFF2-40B4-BE49-F238E27FC236}">
                <a16:creationId xmlns:a16="http://schemas.microsoft.com/office/drawing/2014/main" id="{2504D3A8-B6FF-45B7-81A5-8D3FFEFDA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368000"/>
            <a:ext cx="5009322" cy="871617"/>
          </a:xfr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k-K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Қайырымдылық боксы</a:t>
            </a:r>
            <a:endParaRPr lang="x-none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әтін 4">
            <a:extLst>
              <a:ext uri="{FF2B5EF4-FFF2-40B4-BE49-F238E27FC236}">
                <a16:creationId xmlns:a16="http://schemas.microsoft.com/office/drawing/2014/main" id="{09F05A9D-161B-4ED3-AD36-4650401383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85184" y="1367998"/>
            <a:ext cx="5830957" cy="871617"/>
          </a:xfr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k-K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Мерекелік іс-шара</a:t>
            </a:r>
            <a:endParaRPr lang="x-none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әтін 2">
            <a:extLst>
              <a:ext uri="{FF2B5EF4-FFF2-40B4-BE49-F238E27FC236}">
                <a16:creationId xmlns:a16="http://schemas.microsoft.com/office/drawing/2014/main" id="{89046107-0823-43D7-94FB-07BBAC8B32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09613" y="720922"/>
            <a:ext cx="8772773" cy="647076"/>
          </a:xfrm>
        </p:spPr>
        <p:txBody>
          <a:bodyPr>
            <a:normAutofit/>
          </a:bodyPr>
          <a:lstStyle/>
          <a:p>
            <a:pPr algn="ctr"/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 бір бағдардың белгілі бірнеше жетекшісі болады</a:t>
            </a:r>
            <a:endParaRPr lang="x-none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лайд нөмірі 8">
            <a:extLst>
              <a:ext uri="{FF2B5EF4-FFF2-40B4-BE49-F238E27FC236}">
                <a16:creationId xmlns:a16="http://schemas.microsoft.com/office/drawing/2014/main" id="{E61D4D23-5FCB-4599-90C0-1031322406A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9367345" y="6314308"/>
            <a:ext cx="2743200" cy="365125"/>
          </a:xfrm>
        </p:spPr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8</a:t>
            </a:fld>
            <a:endParaRPr lang="ru-RU" noProof="0" dirty="0"/>
          </a:p>
        </p:txBody>
      </p:sp>
      <p:pic>
        <p:nvPicPr>
          <p:cNvPr id="12" name="Сурет 11">
            <a:extLst>
              <a:ext uri="{FF2B5EF4-FFF2-40B4-BE49-F238E27FC236}">
                <a16:creationId xmlns:a16="http://schemas.microsoft.com/office/drawing/2014/main" id="{86300161-638A-4FA9-A48D-7E447DB0D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96954" y="1914937"/>
            <a:ext cx="4359970" cy="5009321"/>
          </a:xfrm>
          <a:prstGeom prst="rect">
            <a:avLst/>
          </a:prstGeom>
        </p:spPr>
      </p:pic>
      <p:pic>
        <p:nvPicPr>
          <p:cNvPr id="14" name="Сурет 13">
            <a:extLst>
              <a:ext uri="{FF2B5EF4-FFF2-40B4-BE49-F238E27FC236}">
                <a16:creationId xmlns:a16="http://schemas.microsoft.com/office/drawing/2014/main" id="{B35C7513-75FE-4360-A9E9-0EE680F94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5183" y="2239612"/>
            <a:ext cx="5830958" cy="435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7648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азмұн 3">
            <a:extLst>
              <a:ext uri="{FF2B5EF4-FFF2-40B4-BE49-F238E27FC236}">
                <a16:creationId xmlns:a16="http://schemas.microsoft.com/office/drawing/2014/main" id="{FA746D66-D5F9-4418-A294-92F721CEBA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95656" y="137243"/>
            <a:ext cx="2920802" cy="621600"/>
          </a:xfr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k-K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 сервисі</a:t>
            </a:r>
            <a:endParaRPr lang="x-none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  <p:sp>
        <p:nvSpPr>
          <p:cNvPr id="5" name="Мәтін 4">
            <a:extLst>
              <a:ext uri="{FF2B5EF4-FFF2-40B4-BE49-F238E27FC236}">
                <a16:creationId xmlns:a16="http://schemas.microsoft.com/office/drawing/2014/main" id="{623931F7-82D3-41E4-A424-436FF520EC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5545" y="137244"/>
            <a:ext cx="2920799" cy="621600"/>
          </a:xfrm>
          <a:solidFill>
            <a:schemeClr val="bg2">
              <a:lumMod val="90000"/>
            </a:schemeClr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Эко-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</a:t>
            </a:r>
            <a:r>
              <a:rPr lang="kk-K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b="1" dirty="0">
              <a:solidFill>
                <a:schemeClr val="tx1"/>
              </a:solidFill>
            </a:endParaRPr>
          </a:p>
        </p:txBody>
      </p:sp>
      <p:sp>
        <p:nvSpPr>
          <p:cNvPr id="6" name="Слайд нөмірі 5">
            <a:extLst>
              <a:ext uri="{FF2B5EF4-FFF2-40B4-BE49-F238E27FC236}">
                <a16:creationId xmlns:a16="http://schemas.microsoft.com/office/drawing/2014/main" id="{916BAE74-069C-47A4-8B41-A89C5013CA8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9335814" y="6282777"/>
            <a:ext cx="2743200" cy="365125"/>
          </a:xfrm>
        </p:spPr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9</a:t>
            </a:fld>
            <a:endParaRPr lang="ru-RU" noProof="0" dirty="0"/>
          </a:p>
        </p:txBody>
      </p:sp>
      <p:pic>
        <p:nvPicPr>
          <p:cNvPr id="8" name="Сурет 7">
            <a:extLst>
              <a:ext uri="{FF2B5EF4-FFF2-40B4-BE49-F238E27FC236}">
                <a16:creationId xmlns:a16="http://schemas.microsoft.com/office/drawing/2014/main" id="{DF682340-B83B-4E0B-9C8D-355F8D902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114" y="758842"/>
            <a:ext cx="5879885" cy="6099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урет 9">
            <a:extLst>
              <a:ext uri="{FF2B5EF4-FFF2-40B4-BE49-F238E27FC236}">
                <a16:creationId xmlns:a16="http://schemas.microsoft.com/office/drawing/2014/main" id="{69192141-9C57-43AC-B0AD-246B9D25C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758843"/>
            <a:ext cx="5448115" cy="609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104305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8A50AA-654B-45CA-B6AD-FDA9E9535EF9}">
  <ds:schemaRefs>
    <ds:schemaRef ds:uri="http://purl.org/dc/dcmitype/"/>
    <ds:schemaRef ds:uri="http://schemas.microsoft.com/office/infopath/2007/PartnerControls"/>
    <ds:schemaRef ds:uri="http://purl.org/dc/elements/1.1/"/>
    <ds:schemaRef ds:uri="fb0879af-3eba-417a-a55a-ffe6dcd6ca77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sharepoint/v3"/>
    <ds:schemaRef ds:uri="6dc4bcd6-49db-4c07-9060-8acfc67cef9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4F06F66-218D-4D1C-873A-158A1848B8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304</Words>
  <Application>Microsoft Office PowerPoint</Application>
  <PresentationFormat>Широкоэкранный</PresentationFormat>
  <Paragraphs>46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Тақырыбы: Адамзаттың шынайы көшбасшылары</vt:lpstr>
      <vt:lpstr>Презентация PowerPoint</vt:lpstr>
      <vt:lpstr>1. Жобаның миссиясы </vt:lpstr>
      <vt:lpstr>2. Жобаның мақсаты</vt:lpstr>
      <vt:lpstr>3. Жобаның стратегиясы</vt:lpstr>
      <vt:lpstr>  Жоба негіздемесі:   1) Ел халқының төрттен бір бөлігі (4,5 миллион адам) білім саласында (мектеп оқушылары, колледж студенттері, оқытушылар);  2) Білім беру саласы білім берудің ғана емес, сонымен қатар жастардың рухани және мәдени дамуының факторы болып табылады және нақ осы жастық шақта негізгі өмірлік ұстанымдар мен адами құндылықтар қалыптасады;  3) Академиялық адалдық – білім беру сапасын оқушылардын сана-сезімін қалыптастыратын басты факторлардың бірі;  </vt:lpstr>
      <vt:lpstr> Біздің мектептегі волонтерлік клубымыздың 4 бағдары: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2019-10-26T05:25:30Z</dcterms:created>
  <dcterms:modified xsi:type="dcterms:W3CDTF">2019-11-06T06:11:00Z</dcterms:modified>
</cp:coreProperties>
</file>