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3" r:id="rId3"/>
  </p:sldMasterIdLst>
  <p:notesMasterIdLst>
    <p:notesMasterId r:id="rId14"/>
  </p:notesMasterIdLst>
  <p:handoutMasterIdLst>
    <p:handoutMasterId r:id="rId15"/>
  </p:handoutMasterIdLst>
  <p:sldIdLst>
    <p:sldId id="306" r:id="rId4"/>
    <p:sldId id="282" r:id="rId5"/>
    <p:sldId id="298" r:id="rId6"/>
    <p:sldId id="301" r:id="rId7"/>
    <p:sldId id="302" r:id="rId8"/>
    <p:sldId id="293" r:id="rId9"/>
    <p:sldId id="283" r:id="rId10"/>
    <p:sldId id="303" r:id="rId11"/>
    <p:sldId id="304" r:id="rId12"/>
    <p:sldId id="305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FD0F"/>
    <a:srgbClr val="FF6600"/>
    <a:srgbClr val="00CC00"/>
    <a:srgbClr val="FF0000"/>
    <a:srgbClr val="FF66FF"/>
    <a:srgbClr val="00FFFF"/>
    <a:srgbClr val="66FFCC"/>
    <a:srgbClr val="00CC66"/>
    <a:srgbClr val="00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31" autoAdjust="0"/>
  </p:normalViewPr>
  <p:slideViewPr>
    <p:cSldViewPr snapToGrid="0">
      <p:cViewPr varScale="1">
        <p:scale>
          <a:sx n="72" d="100"/>
          <a:sy n="72" d="100"/>
        </p:scale>
        <p:origin x="642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BB870-7E77-42CA-BE5C-742F548C74DE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</dgm:pt>
    <dgm:pt modelId="{D851F877-1289-4065-ADA4-56675DD85043}">
      <dgm:prSet phldrT="[Текст]"/>
      <dgm:spPr/>
      <dgm:t>
        <a:bodyPr/>
        <a:lstStyle/>
        <a:p>
          <a:r>
            <a:rPr lang="kk-KZ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1.1.Жобаның миссиясы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A2531-5274-4B07-9A60-3CF999850A47}" type="parTrans" cxnId="{792D6747-6AF3-427D-8951-9D5AFBD69752}">
      <dgm:prSet/>
      <dgm:spPr/>
      <dgm:t>
        <a:bodyPr/>
        <a:lstStyle/>
        <a:p>
          <a:endParaRPr lang="ru-RU"/>
        </a:p>
      </dgm:t>
    </dgm:pt>
    <dgm:pt modelId="{E86A368B-98BB-413F-9F38-ACCC972146B5}" type="sibTrans" cxnId="{792D6747-6AF3-427D-8951-9D5AFBD69752}">
      <dgm:prSet/>
      <dgm:spPr/>
      <dgm:t>
        <a:bodyPr/>
        <a:lstStyle/>
        <a:p>
          <a:endParaRPr lang="ru-RU"/>
        </a:p>
      </dgm:t>
    </dgm:pt>
    <dgm:pt modelId="{C8A5E014-7724-4478-8401-9D3E09A02E5C}">
      <dgm:prSet phldrT="[Текст]"/>
      <dgm:spPr/>
      <dgm:t>
        <a:bodyPr/>
        <a:lstStyle/>
        <a:p>
          <a:endParaRPr lang="ru-RU" dirty="0"/>
        </a:p>
      </dgm:t>
    </dgm:pt>
    <dgm:pt modelId="{FE9E6783-1D99-497C-99EE-ECD43A2FA0EC}" type="parTrans" cxnId="{BFD26BD2-ED09-4ACB-89FA-B262778514B2}">
      <dgm:prSet/>
      <dgm:spPr/>
      <dgm:t>
        <a:bodyPr/>
        <a:lstStyle/>
        <a:p>
          <a:endParaRPr lang="ru-RU"/>
        </a:p>
      </dgm:t>
    </dgm:pt>
    <dgm:pt modelId="{FCFBBB3E-4EEE-4FCB-B2AA-C4D675585BFB}" type="sibTrans" cxnId="{BFD26BD2-ED09-4ACB-89FA-B262778514B2}">
      <dgm:prSet/>
      <dgm:spPr/>
      <dgm:t>
        <a:bodyPr/>
        <a:lstStyle/>
        <a:p>
          <a:endParaRPr lang="ru-RU"/>
        </a:p>
      </dgm:t>
    </dgm:pt>
    <dgm:pt modelId="{4A9CB002-3763-46B0-8D2A-EC4A62B0E5B2}">
      <dgm:prSet phldrT="[Текст]"/>
      <dgm:spPr/>
      <dgm:t>
        <a:bodyPr/>
        <a:lstStyle/>
        <a:p>
          <a:r>
            <a:rPr lang="kk-KZ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 1.3.Жобаның стратегиясы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7C5A1C-C195-4228-B3B3-EF08A61AE6FD}" type="parTrans" cxnId="{B537F8C8-5690-4983-B8E2-34EE3CA00035}">
      <dgm:prSet/>
      <dgm:spPr/>
      <dgm:t>
        <a:bodyPr/>
        <a:lstStyle/>
        <a:p>
          <a:endParaRPr lang="ru-RU"/>
        </a:p>
      </dgm:t>
    </dgm:pt>
    <dgm:pt modelId="{ABA8DDD5-DB70-4957-9886-8B6F91D0FEA1}" type="sibTrans" cxnId="{B537F8C8-5690-4983-B8E2-34EE3CA00035}">
      <dgm:prSet/>
      <dgm:spPr/>
      <dgm:t>
        <a:bodyPr/>
        <a:lstStyle/>
        <a:p>
          <a:endParaRPr lang="ru-RU"/>
        </a:p>
      </dgm:t>
    </dgm:pt>
    <dgm:pt modelId="{74DE07D4-4D65-45F6-A00A-84576EC57010}" type="pres">
      <dgm:prSet presAssocID="{83FBB870-7E77-42CA-BE5C-742F548C74DE}" presName="linearFlow" presStyleCnt="0">
        <dgm:presLayoutVars>
          <dgm:dir/>
          <dgm:resizeHandles val="exact"/>
        </dgm:presLayoutVars>
      </dgm:prSet>
      <dgm:spPr/>
    </dgm:pt>
    <dgm:pt modelId="{BC15950E-3207-4D29-9104-CE1FC19F6D06}" type="pres">
      <dgm:prSet presAssocID="{D851F877-1289-4065-ADA4-56675DD85043}" presName="composite" presStyleCnt="0"/>
      <dgm:spPr/>
    </dgm:pt>
    <dgm:pt modelId="{DF05594A-BBF5-451E-8F4D-35B2BF877B53}" type="pres">
      <dgm:prSet presAssocID="{D851F877-1289-4065-ADA4-56675DD85043}" presName="imgShp" presStyleLbl="fgImgPlace1" presStyleIdx="0" presStyleCnt="3" custLinFactNeighborX="4269" custLinFactNeighborY="4682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E40B3965-1E21-42DC-830C-674A15EB3D13}" type="pres">
      <dgm:prSet presAssocID="{D851F877-1289-4065-ADA4-56675DD85043}" presName="txShp" presStyleLbl="node1" presStyleIdx="0" presStyleCnt="3" custScaleY="119764">
        <dgm:presLayoutVars>
          <dgm:bulletEnabled val="1"/>
        </dgm:presLayoutVars>
      </dgm:prSet>
      <dgm:spPr/>
    </dgm:pt>
    <dgm:pt modelId="{1BA25F42-2BD7-445C-B80C-1C536CEF4BD3}" type="pres">
      <dgm:prSet presAssocID="{E86A368B-98BB-413F-9F38-ACCC972146B5}" presName="spacing" presStyleCnt="0"/>
      <dgm:spPr/>
    </dgm:pt>
    <dgm:pt modelId="{71AD0CD4-1219-4BAA-AA17-35D431797927}" type="pres">
      <dgm:prSet presAssocID="{C8A5E014-7724-4478-8401-9D3E09A02E5C}" presName="composite" presStyleCnt="0"/>
      <dgm:spPr/>
    </dgm:pt>
    <dgm:pt modelId="{2AC6A7B1-1812-47EC-AFAC-AA5E69E2501B}" type="pres">
      <dgm:prSet presAssocID="{C8A5E014-7724-4478-8401-9D3E09A02E5C}" presName="imgShp" presStyleLbl="fgImgPlace1" presStyleIdx="1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27906C75-6EFC-49F0-BF54-4A4EC38F687B}" type="pres">
      <dgm:prSet presAssocID="{C8A5E014-7724-4478-8401-9D3E09A02E5C}" presName="txShp" presStyleLbl="node1" presStyleIdx="1" presStyleCnt="3" custAng="0" custLinFactNeighborX="-1" custLinFactNeighborY="-798">
        <dgm:presLayoutVars>
          <dgm:bulletEnabled val="1"/>
        </dgm:presLayoutVars>
      </dgm:prSet>
      <dgm:spPr/>
    </dgm:pt>
    <dgm:pt modelId="{5CFB83A3-6A77-4DF4-B291-42E80660D283}" type="pres">
      <dgm:prSet presAssocID="{FCFBBB3E-4EEE-4FCB-B2AA-C4D675585BFB}" presName="spacing" presStyleCnt="0"/>
      <dgm:spPr/>
    </dgm:pt>
    <dgm:pt modelId="{C35C318A-3CCA-4AF5-AC29-19124CA47914}" type="pres">
      <dgm:prSet presAssocID="{4A9CB002-3763-46B0-8D2A-EC4A62B0E5B2}" presName="composite" presStyleCnt="0"/>
      <dgm:spPr/>
    </dgm:pt>
    <dgm:pt modelId="{44D03C99-7D8F-45DE-8892-58121EB2D34B}" type="pres">
      <dgm:prSet presAssocID="{4A9CB002-3763-46B0-8D2A-EC4A62B0E5B2}" presName="imgShp" presStyleLbl="fgImgPlace1" presStyleIdx="2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242CFA18-C5CA-41A9-A12D-C54D7822C1BB}" type="pres">
      <dgm:prSet presAssocID="{4A9CB002-3763-46B0-8D2A-EC4A62B0E5B2}" presName="txShp" presStyleLbl="node1" presStyleIdx="2" presStyleCnt="3">
        <dgm:presLayoutVars>
          <dgm:bulletEnabled val="1"/>
        </dgm:presLayoutVars>
      </dgm:prSet>
      <dgm:spPr/>
    </dgm:pt>
  </dgm:ptLst>
  <dgm:cxnLst>
    <dgm:cxn modelId="{FA7FD864-209C-4BB0-9F9F-6143BF77F959}" type="presOf" srcId="{83FBB870-7E77-42CA-BE5C-742F548C74DE}" destId="{74DE07D4-4D65-45F6-A00A-84576EC57010}" srcOrd="0" destOrd="0" presId="urn:microsoft.com/office/officeart/2005/8/layout/vList3#1"/>
    <dgm:cxn modelId="{792D6747-6AF3-427D-8951-9D5AFBD69752}" srcId="{83FBB870-7E77-42CA-BE5C-742F548C74DE}" destId="{D851F877-1289-4065-ADA4-56675DD85043}" srcOrd="0" destOrd="0" parTransId="{845A2531-5274-4B07-9A60-3CF999850A47}" sibTransId="{E86A368B-98BB-413F-9F38-ACCC972146B5}"/>
    <dgm:cxn modelId="{0980BA7B-B205-4BD2-9ABE-C50208BB212A}" type="presOf" srcId="{D851F877-1289-4065-ADA4-56675DD85043}" destId="{E40B3965-1E21-42DC-830C-674A15EB3D13}" srcOrd="0" destOrd="0" presId="urn:microsoft.com/office/officeart/2005/8/layout/vList3#1"/>
    <dgm:cxn modelId="{69AE1889-A857-417C-9309-67505FEE2AFA}" type="presOf" srcId="{C8A5E014-7724-4478-8401-9D3E09A02E5C}" destId="{27906C75-6EFC-49F0-BF54-4A4EC38F687B}" srcOrd="0" destOrd="0" presId="urn:microsoft.com/office/officeart/2005/8/layout/vList3#1"/>
    <dgm:cxn modelId="{C2DD788F-0630-4AF9-B806-0D734DB38BF5}" type="presOf" srcId="{4A9CB002-3763-46B0-8D2A-EC4A62B0E5B2}" destId="{242CFA18-C5CA-41A9-A12D-C54D7822C1BB}" srcOrd="0" destOrd="0" presId="urn:microsoft.com/office/officeart/2005/8/layout/vList3#1"/>
    <dgm:cxn modelId="{B537F8C8-5690-4983-B8E2-34EE3CA00035}" srcId="{83FBB870-7E77-42CA-BE5C-742F548C74DE}" destId="{4A9CB002-3763-46B0-8D2A-EC4A62B0E5B2}" srcOrd="2" destOrd="0" parTransId="{377C5A1C-C195-4228-B3B3-EF08A61AE6FD}" sibTransId="{ABA8DDD5-DB70-4957-9886-8B6F91D0FEA1}"/>
    <dgm:cxn modelId="{BFD26BD2-ED09-4ACB-89FA-B262778514B2}" srcId="{83FBB870-7E77-42CA-BE5C-742F548C74DE}" destId="{C8A5E014-7724-4478-8401-9D3E09A02E5C}" srcOrd="1" destOrd="0" parTransId="{FE9E6783-1D99-497C-99EE-ECD43A2FA0EC}" sibTransId="{FCFBBB3E-4EEE-4FCB-B2AA-C4D675585BFB}"/>
    <dgm:cxn modelId="{714F6448-9E97-4182-985C-D655E9806A0A}" type="presParOf" srcId="{74DE07D4-4D65-45F6-A00A-84576EC57010}" destId="{BC15950E-3207-4D29-9104-CE1FC19F6D06}" srcOrd="0" destOrd="0" presId="urn:microsoft.com/office/officeart/2005/8/layout/vList3#1"/>
    <dgm:cxn modelId="{5E333558-996E-4C89-878A-D12723BDC368}" type="presParOf" srcId="{BC15950E-3207-4D29-9104-CE1FC19F6D06}" destId="{DF05594A-BBF5-451E-8F4D-35B2BF877B53}" srcOrd="0" destOrd="0" presId="urn:microsoft.com/office/officeart/2005/8/layout/vList3#1"/>
    <dgm:cxn modelId="{D23EFB53-58C5-4D93-882C-E6E332F5CBC2}" type="presParOf" srcId="{BC15950E-3207-4D29-9104-CE1FC19F6D06}" destId="{E40B3965-1E21-42DC-830C-674A15EB3D13}" srcOrd="1" destOrd="0" presId="urn:microsoft.com/office/officeart/2005/8/layout/vList3#1"/>
    <dgm:cxn modelId="{D55C5DCF-AE7C-41E2-9293-A669E93ADFE5}" type="presParOf" srcId="{74DE07D4-4D65-45F6-A00A-84576EC57010}" destId="{1BA25F42-2BD7-445C-B80C-1C536CEF4BD3}" srcOrd="1" destOrd="0" presId="urn:microsoft.com/office/officeart/2005/8/layout/vList3#1"/>
    <dgm:cxn modelId="{C064D8D7-53C8-49AA-B459-86165780DD7B}" type="presParOf" srcId="{74DE07D4-4D65-45F6-A00A-84576EC57010}" destId="{71AD0CD4-1219-4BAA-AA17-35D431797927}" srcOrd="2" destOrd="0" presId="urn:microsoft.com/office/officeart/2005/8/layout/vList3#1"/>
    <dgm:cxn modelId="{E34EB605-ABC7-4A8C-A82A-86547D6612AB}" type="presParOf" srcId="{71AD0CD4-1219-4BAA-AA17-35D431797927}" destId="{2AC6A7B1-1812-47EC-AFAC-AA5E69E2501B}" srcOrd="0" destOrd="0" presId="urn:microsoft.com/office/officeart/2005/8/layout/vList3#1"/>
    <dgm:cxn modelId="{7221C1A7-1E78-450E-B882-8240AFFCF0DE}" type="presParOf" srcId="{71AD0CD4-1219-4BAA-AA17-35D431797927}" destId="{27906C75-6EFC-49F0-BF54-4A4EC38F687B}" srcOrd="1" destOrd="0" presId="urn:microsoft.com/office/officeart/2005/8/layout/vList3#1"/>
    <dgm:cxn modelId="{20AD88C8-05F0-444A-8458-DE1B9A7F44FC}" type="presParOf" srcId="{74DE07D4-4D65-45F6-A00A-84576EC57010}" destId="{5CFB83A3-6A77-4DF4-B291-42E80660D283}" srcOrd="3" destOrd="0" presId="urn:microsoft.com/office/officeart/2005/8/layout/vList3#1"/>
    <dgm:cxn modelId="{346CD50C-2627-4F5C-9C30-DAE94E177FAD}" type="presParOf" srcId="{74DE07D4-4D65-45F6-A00A-84576EC57010}" destId="{C35C318A-3CCA-4AF5-AC29-19124CA47914}" srcOrd="4" destOrd="0" presId="urn:microsoft.com/office/officeart/2005/8/layout/vList3#1"/>
    <dgm:cxn modelId="{282FFF48-5CEC-413B-857B-F1ECEC3300D8}" type="presParOf" srcId="{C35C318A-3CCA-4AF5-AC29-19124CA47914}" destId="{44D03C99-7D8F-45DE-8892-58121EB2D34B}" srcOrd="0" destOrd="0" presId="urn:microsoft.com/office/officeart/2005/8/layout/vList3#1"/>
    <dgm:cxn modelId="{42B74ADA-AC5B-49DC-9B71-87B5F95D2CCA}" type="presParOf" srcId="{C35C318A-3CCA-4AF5-AC29-19124CA47914}" destId="{242CFA18-C5CA-41A9-A12D-C54D7822C1B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B3965-1E21-42DC-830C-674A15EB3D13}">
      <dsp:nvSpPr>
        <dsp:cNvPr id="0" name=""/>
        <dsp:cNvSpPr/>
      </dsp:nvSpPr>
      <dsp:spPr>
        <a:xfrm rot="10800000">
          <a:off x="1345129" y="1418"/>
          <a:ext cx="4556163" cy="94625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1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1.1.Жобаның миссиясы</a:t>
          </a: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81692" y="1418"/>
        <a:ext cx="4319600" cy="946254"/>
      </dsp:txXfrm>
    </dsp:sp>
    <dsp:sp modelId="{DF05594A-BBF5-451E-8F4D-35B2BF877B53}">
      <dsp:nvSpPr>
        <dsp:cNvPr id="0" name=""/>
        <dsp:cNvSpPr/>
      </dsp:nvSpPr>
      <dsp:spPr>
        <a:xfrm>
          <a:off x="983809" y="116488"/>
          <a:ext cx="790099" cy="79009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06C75-6EFC-49F0-BF54-4A4EC38F687B}">
      <dsp:nvSpPr>
        <dsp:cNvPr id="0" name=""/>
        <dsp:cNvSpPr/>
      </dsp:nvSpPr>
      <dsp:spPr>
        <a:xfrm rot="10800000">
          <a:off x="1345084" y="1177217"/>
          <a:ext cx="4556163" cy="790099"/>
        </a:xfrm>
        <a:prstGeom prst="homePlate">
          <a:avLst/>
        </a:prstGeom>
        <a:solidFill>
          <a:schemeClr val="accent4">
            <a:hueOff val="-455917"/>
            <a:satOff val="-2303"/>
            <a:lumOff val="-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1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1542609" y="1177217"/>
        <a:ext cx="4358638" cy="790099"/>
      </dsp:txXfrm>
    </dsp:sp>
    <dsp:sp modelId="{2AC6A7B1-1812-47EC-AFAC-AA5E69E2501B}">
      <dsp:nvSpPr>
        <dsp:cNvPr id="0" name=""/>
        <dsp:cNvSpPr/>
      </dsp:nvSpPr>
      <dsp:spPr>
        <a:xfrm>
          <a:off x="950080" y="1183522"/>
          <a:ext cx="790099" cy="79009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CFA18-C5CA-41A9-A12D-C54D7822C1BB}">
      <dsp:nvSpPr>
        <dsp:cNvPr id="0" name=""/>
        <dsp:cNvSpPr/>
      </dsp:nvSpPr>
      <dsp:spPr>
        <a:xfrm rot="10800000">
          <a:off x="1345129" y="2209472"/>
          <a:ext cx="4556163" cy="790099"/>
        </a:xfrm>
        <a:prstGeom prst="homePlate">
          <a:avLst/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1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1.3.Жобаның стратегиясы</a:t>
          </a: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42654" y="2209472"/>
        <a:ext cx="4358638" cy="790099"/>
      </dsp:txXfrm>
    </dsp:sp>
    <dsp:sp modelId="{44D03C99-7D8F-45DE-8892-58121EB2D34B}">
      <dsp:nvSpPr>
        <dsp:cNvPr id="0" name=""/>
        <dsp:cNvSpPr/>
      </dsp:nvSpPr>
      <dsp:spPr>
        <a:xfrm>
          <a:off x="950080" y="2209472"/>
          <a:ext cx="790099" cy="79009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8DD750-E9C8-498E-B02F-A465CB2BB798}" type="datetime1">
              <a:rPr lang="ru-RU" smtClean="0"/>
              <a:pPr rtl="0"/>
              <a:t>06.11.2019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7C6E7-B645-4B70-AC63-7A575D94CEB1}" type="datetime1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0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84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03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7888791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61638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2215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83099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246559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7121735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814192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0806626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8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8090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8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984863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8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3661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651738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8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29510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азделитель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8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 слайда-разделителя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7238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ru-RU" noProof="0" dirty="0"/>
              <a:t>Введите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490794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57272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70975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-фотография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57462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8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 слайда-разделителя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077234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0689331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7185855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2786544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4367059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4611339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53634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621DC03-B074-4D29-B379-28C7B2AEB476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ик: Скругленные углы 24">
            <a:extLst>
              <a:ext uri="{FF2B5EF4-FFF2-40B4-BE49-F238E27FC236}">
                <a16:creationId xmlns:a16="http://schemas.microsoft.com/office/drawing/2014/main" id="{578AF3BE-5339-4CF5-BE35-34A17235AC56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7FA594E-A26E-42F9-94FD-A278EA312785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рямоугольник 14">
            <a:extLst>
              <a:ext uri="{FF2B5EF4-FFF2-40B4-BE49-F238E27FC236}">
                <a16:creationId xmlns:a16="http://schemas.microsoft.com/office/drawing/2014/main" id="{5784DADA-77CD-48F2-9F82-B38DB8321F9F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668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12" r:id="rId25"/>
    <p:sldLayoutId id="2147483662" r:id="rId26"/>
    <p:sldLayoutId id="2147483658" r:id="rId27"/>
    <p:sldLayoutId id="2147483650" r:id="rId28"/>
    <p:sldLayoutId id="2147483656" r:id="rId2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6325" y="6282777"/>
            <a:ext cx="2743200" cy="365125"/>
          </a:xfrm>
        </p:spPr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</a:t>
            </a:fld>
            <a:endParaRPr lang="ru-RU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72995" y="210207"/>
            <a:ext cx="1180879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«Павлодар қаласы, Жетекші орта жалпы білім беру мектебі» ММ</a:t>
            </a:r>
          </a:p>
          <a:p>
            <a:pPr algn="ctr"/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«Павлодар қаласының Жетекші ауылын мекендеген көмекті қажет ететін адамдарға материалдық                        	 және моральдық қолдау жасау, оқушыларды таза және жарқын болашаққа шақыру»</a:t>
            </a:r>
          </a:p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Секциясы: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«Өзін-өзі тану»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</a:p>
          <a:p>
            <a:pPr algn="ctr"/>
            <a:r>
              <a:rPr lang="kk-KZ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«Адамзаттың шынайы көшбасшылары»</a:t>
            </a:r>
          </a:p>
          <a:p>
            <a:pPr algn="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  </a:t>
            </a:r>
          </a:p>
          <a:p>
            <a:pPr algn="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Орындаған:</a:t>
            </a:r>
          </a:p>
          <a:p>
            <a:pPr algn="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11-сынып оқушысы Серікқызы Аида және 10-сынып оқушысы Жұмабаев Диас</a:t>
            </a:r>
          </a:p>
          <a:p>
            <a:pPr algn="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 жоба жетекшісі:</a:t>
            </a:r>
          </a:p>
          <a:p>
            <a:pPr algn="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 тану пән мұғалімі Гизатулина С.Г.</a:t>
            </a:r>
          </a:p>
          <a:p>
            <a:pPr algn="r"/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Павлодар 2019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2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10</a:t>
            </a:fld>
            <a:endParaRPr lang="ru-RU" noProof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7407" cy="6721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03" y="1297371"/>
            <a:ext cx="6350000" cy="430530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195144" y="2699017"/>
            <a:ext cx="5707117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РАҚМЕТ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653" b="1653"/>
          <a:stretch/>
        </p:blipFill>
        <p:spPr/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7478" y="490330"/>
            <a:ext cx="4520294" cy="2686281"/>
          </a:xfr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kk-KZ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</a:t>
            </a:r>
            <a:br>
              <a:rPr lang="kk-KZ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Адамзаттың шынайы көшбасшылары</a:t>
            </a:r>
            <a:endParaRPr lang="ru-RU" sz="4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4624645"/>
            <a:ext cx="4000500" cy="690752"/>
          </a:xfrm>
        </p:spPr>
        <p:txBody>
          <a:bodyPr rtlCol="0"/>
          <a:lstStyle/>
          <a:p>
            <a:pPr rtl="0"/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Сурет 23">
            <a:extLst>
              <a:ext uri="{FF2B5EF4-FFF2-40B4-BE49-F238E27FC236}">
                <a16:creationId xmlns:a16="http://schemas.microsoft.com/office/drawing/2014/main" id="{AEBDE65C-30BA-4DF2-B793-D6F774C838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157" r="11157"/>
          <a:stretch>
            <a:fillRect/>
          </a:stretch>
        </p:blipFill>
        <p:spPr/>
      </p:pic>
      <p:sp>
        <p:nvSpPr>
          <p:cNvPr id="4" name="Подзаголовок 3"/>
          <p:cNvSpPr>
            <a:spLocks noGrp="1"/>
          </p:cNvSpPr>
          <p:nvPr>
            <p:ph type="body" sz="quarter" idx="15"/>
          </p:nvPr>
        </p:nvSpPr>
        <p:spPr>
          <a:xfrm rot="10800000" flipV="1">
            <a:off x="7836418" y="1457425"/>
            <a:ext cx="3132001" cy="608816"/>
          </a:xfrm>
        </p:spPr>
        <p:txBody>
          <a:bodyPr>
            <a:noAutofit/>
          </a:bodyPr>
          <a:lstStyle/>
          <a:p>
            <a:pPr algn="ctr"/>
            <a:r>
              <a:rPr lang="kk-KZ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1.2.Жобаның мақсаты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76967708"/>
              </p:ext>
            </p:extLst>
          </p:nvPr>
        </p:nvGraphicFramePr>
        <p:xfrm>
          <a:off x="5976732" y="261338"/>
          <a:ext cx="6851374" cy="3000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978039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урет 5">
            <a:extLst>
              <a:ext uri="{FF2B5EF4-FFF2-40B4-BE49-F238E27FC236}">
                <a16:creationId xmlns:a16="http://schemas.microsoft.com/office/drawing/2014/main" id="{8091B775-2873-410C-93F3-C1E7F9903B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728" b="1728"/>
          <a:stretch>
            <a:fillRect/>
          </a:stretch>
        </p:blipFill>
        <p:spPr/>
      </p:pic>
      <p:sp>
        <p:nvSpPr>
          <p:cNvPr id="3" name="Тақырып 2">
            <a:extLst>
              <a:ext uri="{FF2B5EF4-FFF2-40B4-BE49-F238E27FC236}">
                <a16:creationId xmlns:a16="http://schemas.microsoft.com/office/drawing/2014/main" id="{BB6D2DA2-65BD-4A0A-AE92-521EE748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5255" y="162814"/>
            <a:ext cx="4459766" cy="2580386"/>
          </a:xfr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kk-K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Жобаның миссиясы</a:t>
            </a:r>
            <a:b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" name="Тақырыпша 3">
            <a:extLst>
              <a:ext uri="{FF2B5EF4-FFF2-40B4-BE49-F238E27FC236}">
                <a16:creationId xmlns:a16="http://schemas.microsoft.com/office/drawing/2014/main" id="{FA5048A3-1373-49D3-995E-DABAE06CE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4888" y="1620080"/>
            <a:ext cx="4000500" cy="137159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Жетекшіде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тұратын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патриот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бәсекеге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қабілетті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жастарды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ұйымшылдыққа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кішіпейілдікке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үйрету</a:t>
            </a:r>
            <a:b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9595328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урет 9">
            <a:extLst>
              <a:ext uri="{FF2B5EF4-FFF2-40B4-BE49-F238E27FC236}">
                <a16:creationId xmlns:a16="http://schemas.microsoft.com/office/drawing/2014/main" id="{A5C07659-1521-44A3-B94F-A3BF86F9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Тақырып 2">
            <a:extLst>
              <a:ext uri="{FF2B5EF4-FFF2-40B4-BE49-F238E27FC236}">
                <a16:creationId xmlns:a16="http://schemas.microsoft.com/office/drawing/2014/main" id="{DED39EA4-693A-452B-8B6B-9C3D38832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544" y="166204"/>
            <a:ext cx="4297222" cy="3146839"/>
          </a:xfr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kk-KZ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Жобаның мақсаты</a:t>
            </a:r>
            <a:endParaRPr lang="x-none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ақырыпша 3">
            <a:extLst>
              <a:ext uri="{FF2B5EF4-FFF2-40B4-BE49-F238E27FC236}">
                <a16:creationId xmlns:a16="http://schemas.microsoft.com/office/drawing/2014/main" id="{45D7041A-C5F3-4C93-9FCF-A82F194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3816" y="1524000"/>
            <a:ext cx="4134678" cy="15902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x-none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Жобаның</a:t>
            </a:r>
            <a:r>
              <a:rPr lang="x-none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x-none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x-none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x-none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ж</a:t>
            </a:r>
            <a:r>
              <a:rPr lang="kk-KZ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x-none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йесінде</a:t>
            </a:r>
            <a:r>
              <a:rPr lang="x-none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x-none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x-none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рпа</a:t>
            </a:r>
            <a:r>
              <a:rPr lang="kk-KZ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x-none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т</a:t>
            </a:r>
            <a:r>
              <a:rPr lang="kk-KZ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x-none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рбиелеу</a:t>
            </a:r>
            <a:r>
              <a:rPr lang="kk-KZ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төрт </a:t>
            </a:r>
            <a:r>
              <a:rPr lang="x-none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секцияда</a:t>
            </a:r>
            <a:r>
              <a:rPr lang="kk-KZ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x-none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к</a:t>
            </a:r>
            <a:r>
              <a:rPr lang="kk-KZ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x-none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</a:t>
            </a:r>
            <a:r>
              <a:rPr lang="x-none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сервис ар</a:t>
            </a:r>
            <a:r>
              <a:rPr lang="kk-KZ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x-none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ылы</a:t>
            </a:r>
            <a:r>
              <a:rPr lang="x-none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волонтерлер</a:t>
            </a:r>
            <a:r>
              <a:rPr lang="x-none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</a:t>
            </a:r>
            <a:r>
              <a:rPr lang="x-none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x-none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x-none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340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8C9C3E-7C4B-EA46-9848-A17249AC33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3" b="6393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291" y="186491"/>
            <a:ext cx="4459766" cy="3146839"/>
          </a:xfrm>
          <a:solidFill>
            <a:schemeClr val="bg2">
              <a:lumMod val="90000"/>
            </a:schemeClr>
          </a:solidFill>
          <a:ln w="57150"/>
        </p:spPr>
        <p:txBody>
          <a:bodyPr rtlCol="0"/>
          <a:lstStyle/>
          <a:p>
            <a:pPr algn="ctr" rtl="0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Жобаның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стратегиясы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924" y="1669774"/>
            <a:ext cx="4000500" cy="1497496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ұйымдарында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озық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тәжірибені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волонтерлік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бағыттарды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апробациялауға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асыруға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b="1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6324" y="6272268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азмұн 6">
            <a:extLst>
              <a:ext uri="{FF2B5EF4-FFF2-40B4-BE49-F238E27FC236}">
                <a16:creationId xmlns:a16="http://schemas.microsoft.com/office/drawing/2014/main" id="{5274D5EA-7BF4-4196-9531-54DECE396A1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0504" b="10504"/>
          <a:stretch>
            <a:fillRect/>
          </a:stretch>
        </p:blipFill>
        <p:spPr/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66208" y="6327775"/>
            <a:ext cx="420687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2" y="136525"/>
            <a:ext cx="11638791" cy="2315128"/>
          </a:xfr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r>
              <a:rPr lang="ru-RU" sz="32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32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</a:t>
            </a:r>
            <a:r>
              <a:rPr lang="ru-RU" sz="32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негіздемесі</a:t>
            </a:r>
            <a:r>
              <a:rPr lang="ru-RU" sz="32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1) Ел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төрттен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(4,5 миллион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колледж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студенттері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оқытушылар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2)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берудің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жастардың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дамуының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жастық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шақта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өмірлік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ұстанымдар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адами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қалыптасады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3)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Академиялық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адалдық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оқушылардын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сана-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сезімін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қалыптастыратын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факторлардың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>
            <a:extLst>
              <a:ext uri="{FF2B5EF4-FFF2-40B4-BE49-F238E27FC236}">
                <a16:creationId xmlns:a16="http://schemas.microsoft.com/office/drawing/2014/main" id="{E381DFF9-483F-4C1E-9A1A-667D8D58F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98" y="87704"/>
            <a:ext cx="11487705" cy="727617"/>
          </a:xfrm>
        </p:spPr>
        <p:txBody>
          <a:bodyPr>
            <a:noAutofit/>
          </a:bodyPr>
          <a:lstStyle/>
          <a:p>
            <a:pPr algn="ctr"/>
            <a:r>
              <a:rPr lang="kk-KZ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 мектептегі волонт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kk-KZ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рлік клубымыздың 4 бағдары:</a:t>
            </a:r>
            <a:endParaRPr lang="x-none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азмұн 3">
            <a:extLst>
              <a:ext uri="{FF2B5EF4-FFF2-40B4-BE49-F238E27FC236}">
                <a16:creationId xmlns:a16="http://schemas.microsoft.com/office/drawing/2014/main" id="{2504D3A8-B6FF-45B7-81A5-8D3FFEFDA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368000"/>
            <a:ext cx="5009322" cy="871617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kk-K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Қайырымдылық боксы</a:t>
            </a:r>
            <a:endParaRPr lang="x-none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әтін 4">
            <a:extLst>
              <a:ext uri="{FF2B5EF4-FFF2-40B4-BE49-F238E27FC236}">
                <a16:creationId xmlns:a16="http://schemas.microsoft.com/office/drawing/2014/main" id="{09F05A9D-161B-4ED3-AD36-4650401383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5184" y="1367998"/>
            <a:ext cx="5830957" cy="871617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kk-K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Мерекелік іс-шара</a:t>
            </a:r>
            <a:endParaRPr lang="x-none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әтін 2">
            <a:extLst>
              <a:ext uri="{FF2B5EF4-FFF2-40B4-BE49-F238E27FC236}">
                <a16:creationId xmlns:a16="http://schemas.microsoft.com/office/drawing/2014/main" id="{89046107-0823-43D7-94FB-07BBAC8B3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9613" y="720922"/>
            <a:ext cx="8772773" cy="647076"/>
          </a:xfrm>
        </p:spPr>
        <p:txBody>
          <a:bodyPr>
            <a:normAutofit/>
          </a:bodyPr>
          <a:lstStyle/>
          <a:p>
            <a:pPr algn="ctr"/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 бір бағдардың белгілі бірнеше жетекшісі болады</a:t>
            </a:r>
            <a:endParaRPr lang="x-none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лайд нөмірі 8">
            <a:extLst>
              <a:ext uri="{FF2B5EF4-FFF2-40B4-BE49-F238E27FC236}">
                <a16:creationId xmlns:a16="http://schemas.microsoft.com/office/drawing/2014/main" id="{E61D4D23-5FCB-4599-90C0-1031322406A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367345" y="6314308"/>
            <a:ext cx="2743200" cy="365125"/>
          </a:xfrm>
        </p:spPr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pic>
        <p:nvPicPr>
          <p:cNvPr id="12" name="Сурет 11">
            <a:extLst>
              <a:ext uri="{FF2B5EF4-FFF2-40B4-BE49-F238E27FC236}">
                <a16:creationId xmlns:a16="http://schemas.microsoft.com/office/drawing/2014/main" id="{86300161-638A-4FA9-A48D-7E447DB0D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96954" y="1914937"/>
            <a:ext cx="4359970" cy="5009321"/>
          </a:xfrm>
          <a:prstGeom prst="rect">
            <a:avLst/>
          </a:prstGeom>
        </p:spPr>
      </p:pic>
      <p:pic>
        <p:nvPicPr>
          <p:cNvPr id="14" name="Сурет 13">
            <a:extLst>
              <a:ext uri="{FF2B5EF4-FFF2-40B4-BE49-F238E27FC236}">
                <a16:creationId xmlns:a16="http://schemas.microsoft.com/office/drawing/2014/main" id="{B35C7513-75FE-4360-A9E9-0EE680F94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3" y="2239612"/>
            <a:ext cx="5830958" cy="43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7648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азмұн 3">
            <a:extLst>
              <a:ext uri="{FF2B5EF4-FFF2-40B4-BE49-F238E27FC236}">
                <a16:creationId xmlns:a16="http://schemas.microsoft.com/office/drawing/2014/main" id="{FA746D66-D5F9-4418-A294-92F721CEB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5656" y="137243"/>
            <a:ext cx="2920802" cy="621600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kk-K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 сервисі</a:t>
            </a:r>
            <a:endParaRPr lang="x-none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5" name="Мәтін 4">
            <a:extLst>
              <a:ext uri="{FF2B5EF4-FFF2-40B4-BE49-F238E27FC236}">
                <a16:creationId xmlns:a16="http://schemas.microsoft.com/office/drawing/2014/main" id="{623931F7-82D3-41E4-A424-436FF520EC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5545" y="137244"/>
            <a:ext cx="2920799" cy="621600"/>
          </a:xfr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Эко-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</a:t>
            </a:r>
            <a:r>
              <a:rPr lang="kk-K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6" name="Слайд нөмірі 5">
            <a:extLst>
              <a:ext uri="{FF2B5EF4-FFF2-40B4-BE49-F238E27FC236}">
                <a16:creationId xmlns:a16="http://schemas.microsoft.com/office/drawing/2014/main" id="{916BAE74-069C-47A4-8B41-A89C5013CA8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335814" y="6282777"/>
            <a:ext cx="2743200" cy="365125"/>
          </a:xfrm>
        </p:spPr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pic>
        <p:nvPicPr>
          <p:cNvPr id="8" name="Сурет 7">
            <a:extLst>
              <a:ext uri="{FF2B5EF4-FFF2-40B4-BE49-F238E27FC236}">
                <a16:creationId xmlns:a16="http://schemas.microsoft.com/office/drawing/2014/main" id="{DF682340-B83B-4E0B-9C8D-355F8D902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14" y="758842"/>
            <a:ext cx="5879885" cy="609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урет 9">
            <a:extLst>
              <a:ext uri="{FF2B5EF4-FFF2-40B4-BE49-F238E27FC236}">
                <a16:creationId xmlns:a16="http://schemas.microsoft.com/office/drawing/2014/main" id="{69192141-9C57-43AC-B0AD-246B9D25C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758843"/>
            <a:ext cx="5448115" cy="609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104305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8A50AA-654B-45CA-B6AD-FDA9E9535EF9}">
  <ds:schemaRefs>
    <ds:schemaRef ds:uri="http://purl.org/dc/dcmitype/"/>
    <ds:schemaRef ds:uri="http://schemas.microsoft.com/office/infopath/2007/PartnerControls"/>
    <ds:schemaRef ds:uri="http://purl.org/dc/elements/1.1/"/>
    <ds:schemaRef ds:uri="fb0879af-3eba-417a-a55a-ffe6dcd6ca77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sharepoint/v3"/>
    <ds:schemaRef ds:uri="6dc4bcd6-49db-4c07-9060-8acfc67cef9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304</Words>
  <Application>Microsoft Office PowerPoint</Application>
  <PresentationFormat>Широкоэкранный</PresentationFormat>
  <Paragraphs>46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Тақырыбы: Адамзаттың шынайы көшбасшылары</vt:lpstr>
      <vt:lpstr>Презентация PowerPoint</vt:lpstr>
      <vt:lpstr>1. Жобаның миссиясы </vt:lpstr>
      <vt:lpstr>2. Жобаның мақсаты</vt:lpstr>
      <vt:lpstr>3. Жобаның стратегиясы</vt:lpstr>
      <vt:lpstr>  Жоба негіздемесі:   1) Ел халқының төрттен бір бөлігі (4,5 миллион адам) білім саласында (мектеп оқушылары, колледж студенттері, оқытушылар);  2) Білім беру саласы білім берудің ғана емес, сонымен қатар жастардың рухани және мәдени дамуының факторы болып табылады және нақ осы жастық шақта негізгі өмірлік ұстанымдар мен адами құндылықтар қалыптасады;  3) Академиялық адалдық – білім беру сапасын оқушылардын сана-сезімін қалыптастыратын басты факторлардың бірі;  </vt:lpstr>
      <vt:lpstr> Біздің мектептегі волонтерлік клубымыздың 4 бағдары: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2019-10-26T05:25:30Z</dcterms:created>
  <dcterms:modified xsi:type="dcterms:W3CDTF">2019-11-06T06:11:00Z</dcterms:modified>
</cp:coreProperties>
</file>