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56" r:id="rId5"/>
    <p:sldId id="260" r:id="rId6"/>
    <p:sldId id="264" r:id="rId7"/>
    <p:sldId id="267" r:id="rId8"/>
    <p:sldId id="268" r:id="rId9"/>
    <p:sldId id="265" r:id="rId10"/>
    <p:sldId id="266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83" d="100"/>
          <a:sy n="83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ik\Desktop\&#1055;&#1086;&#1076;&#1072;&#1088;&#1080;%20&#1091;&#1083;&#1099;&#1073;&#1082;&#1091;%20&#1084;&#1080;&#1088;&#1091;.mp3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k\Desktop\GENERA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71600" y="98072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социальный проект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 о </a:t>
            </a: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 </a:t>
            </a: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    у л </a:t>
            </a: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ы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 к у!»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6185684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Подготовлен: Касымовой З</a:t>
            </a:r>
            <a:r>
              <a:rPr lang="ru-RU" b="1" dirty="0"/>
              <a:t>.Ж</a:t>
            </a:r>
            <a:r>
              <a:rPr lang="ru-RU" b="1" dirty="0" smtClean="0"/>
              <a:t>. СОШ №6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836712"/>
            <a:ext cx="8496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К финалу проекта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организуется фотовыставка 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 каждом кадре должен быть выражен символ оптимизма, доброты, продолжения жизни, жизнелюбия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УЛЫБКА.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Организация выставки там, где людям требуется психологическая помощь. (поликлиника, больница). Ощущение нужности, помощи тем, кому сейчас плохо.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584649"/>
            <a:ext cx="6012160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Замысел: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ПОСМОТРЕЛ,ВДОХНОВИЛСЯ, УЛЫБНУЛСЯ...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1"/>
            <a:r>
              <a:rPr lang="ru-RU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лубокая скорбь наполняет сердца,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Пусть кажется, радость уже не вернуть.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Примите душой утешение Творца,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 улыбкой продолжив путь.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6000" lvl="1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Сделай всё возможное с твоей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стороны. </a:t>
            </a:r>
          </a:p>
          <a:p>
            <a:pPr marL="360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невозможное сделает Бог!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4" descr="http://cs605120.vk.me/v605120230/4426/cJ4Tutrq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3024336" cy="42977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1570" y="0"/>
            <a:ext cx="83503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«От улыбки станет всем светлей»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C:\Users\lik\Desktop\ен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3203848" cy="240288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43808" y="4077072"/>
            <a:ext cx="60486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Помни улыбаясь, мы улучшаем свое здоровье и окружающую нас жизнь.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Следуя этим советам, вы обретете уверенность в себе, положительный настрой по отношению к жизни, к другим людям, укрепите свое здоровье, улучшите эмоциональное самочувствие, будете ощущать себя счастливым и успешным человеком, готовым поделиться своим счастьем с окружающими людьми, найдете много друзей!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67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Памятка – рекомендация: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1.  Каждый день тренируйся-улыбайся перед зеркалом. Одну минуту оставайся в таком состоянии. Делайте физкультминутки под музыку. Улыбайся, когда здороваешься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2. У себя в комнате постарайся повесить картинку или фотографию смеющегося человека. Чаще смотри на картины с пейзажами и животными.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3.  За наше психическое состояние отвечают гормоны. Учёные установили, что гормон меланин, вызывающий состояние депрессии, разрушается солнечными лучами. Поэтому старайтесь чаще быть на солнце, попробуйте пораньше вставать  и ложиться).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96952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4. Никогда не переставайте улыбаться! Больше читайте смешных, юмористических рассказов. Вспомните забавный случай из своей жизни, и хорошее настроение вернется к вам из прошлого. А если наградите улыбкой прохожего, он улыбнется вам в ответ – и станет теплее на душе.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Рабочий стол\фон Улыб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518483"/>
            <a:ext cx="82089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«Улыбка ничего не стоит, но много дает. Она обогащает тех, кто ее получает, не обедняя при этом тех, кто ее дарит. Она длится мгновение, а в памяти остается порой навсегда. Никто не богат настолько, чтобы обойтись без нее, и нет такого бедняка, который не стал бы от нее богаче. Она создает счастье в доме, порождает атмосферу доброжелательности и служит паролем для друзей»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писал прославленный психолог Дейл Карнеги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k\Desktop\смайл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207" y="5085184"/>
            <a:ext cx="2420793" cy="1375817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4797152"/>
            <a:ext cx="61926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Цель: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</a:t>
            </a:r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ропаганда доброжелательного отношения людей друг к другу, оптимистического и позитивного отношения к жизни; на примере улыбки показать её значение для физического и эмоционального здоровья и успешности человека.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Актуальность:</a:t>
            </a:r>
            <a:r>
              <a:rPr lang="ru-RU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На наш взгляд, немаловажное  значение для сохранения здоровья людей, для успешности в жизни имеет </a:t>
            </a:r>
            <a:r>
              <a:rPr lang="ru-RU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эмоциональный настрой человека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по отношению к окружающим людям. А человек физически здоровый, уверенный в своих силах, жизнерадостный, умеющий видеть в жизни добро и красоту, доброжелательно настроенный по отношению к другим людям, выражает свое внутреннее состояние с помощью улыбки.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Таким образом, данная тема является </a:t>
            </a:r>
            <a:r>
              <a:rPr lang="ru-RU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актуальной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современном обществе.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А ведь совсем не сложно, улыбнуться…улыбка, она же возвращается, как бумеранг.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896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Проблема:</a:t>
            </a:r>
            <a:r>
              <a:rPr lang="ru-RU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ru-RU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От улыбки – станет всем светлей! Только мы стали реже улыбаться. Вы заметили, как редко мы улыбаемся? Находясь в транспорте, замечали, какие кислые физиономии у людей, сидящих рядом с вами, или тех, кого вы видите через окно? В наше время люди не так часто улыбаются, все «нагруженные», словно умножают в уме.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Куда подевались улыбки? И как тут может стать светлей?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k\Desktop\баб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192687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424589"/>
            <a:ext cx="77048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Практическая значимость проекта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algn="just" eaLnBrk="0" hangingPunct="0">
              <a:buFont typeface="Wingdings" pitchFamily="2" charset="2"/>
              <a:buChar char="J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Проект даёт возможность решать одну из важных задач,                                      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стоящих перед современной школой - создание условий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      </a:t>
            </a: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сохранения здоровья учащихся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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Наш  проект — действенная поддержка в направлении воспитательной работы. Объединив усилия всех заинтересованных лиц  – педагогов, психологов и родителей, мы сумеем помочь школе воплотить в жизнь педагогику здоровья — реальную, живую, интересную и полезную всем участникам школьной жизни.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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Материал проекта может использоваться при проведении классных часов, посвященных проблеме здорового образа жизни, межличностного общения.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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Советы и практические рекомендации по формированию положительного отношения человека к себе и окружающим  актуальны  для всех людей.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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Проект рассчитан на осмысление своих собственных действий, на самопознание, раскрытие духовного мира человека.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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Вселение надежды и поддержка людей, нуждающихся в психологической помощи.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6/01/11/16763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496278" cy="187220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2316361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глава. Основные  мероприятия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Конкурс рисунков: «Моя улыбка».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Классный час "Улыбка. В чем ее секрет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lang="kk-KZ" sz="2000" dirty="0" smtClean="0">
                <a:latin typeface="+mn-lt"/>
                <a:cs typeface="Times New Roman" pitchFamily="18" charset="0"/>
              </a:rPr>
              <a:t>Веселые старты с участием детей с РАС</a:t>
            </a: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lang="kk-KZ" sz="2000" dirty="0" smtClean="0">
                <a:latin typeface="+mn-lt"/>
                <a:cs typeface="Times New Roman" pitchFamily="18" charset="0"/>
              </a:rPr>
              <a:t>Проведение сказки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«Колобок» с участием детей с ООП (РАС)</a:t>
            </a:r>
            <a:endParaRPr lang="kk-KZ" sz="2000" dirty="0" smtClean="0">
              <a:latin typeface="+mn-lt"/>
              <a:cs typeface="Times New Roman" pitchFamily="18" charset="0"/>
            </a:endParaRP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Перемена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«Добрых улыбок».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Фотовыставка «От улыбки станет всем светлей!»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692696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глава.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Научное мнение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1.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Взаимосвязь улыбки и здоровья человека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2.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Взаимосвязь улыбки и взаимоотношений людей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716" y="5085184"/>
            <a:ext cx="5508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2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глава. Копилка рекомендаций и советов </a:t>
            </a:r>
            <a:endParaRPr lang="ru-RU" sz="20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 algn="just" eaLnBrk="0" hangingPunct="0"/>
            <a:r>
              <a:rPr lang="ru-RU" sz="2000" u="sng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Заключение </a:t>
            </a:r>
            <a:endParaRPr lang="ru-RU" sz="20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 algn="just" eaLnBrk="0" hangingPunct="0"/>
            <a:r>
              <a:rPr lang="ru-RU" sz="2000" u="sng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Приложение </a:t>
            </a:r>
            <a:endParaRPr lang="ru-RU" sz="20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48680"/>
            <a:ext cx="3911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Содержание проекта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k\Desktop\смайлик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4" y="5301208"/>
            <a:ext cx="2664296" cy="11194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88197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Взаимосвязь улыбки и физического здоровья человека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764704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Существует фраза </a:t>
            </a:r>
            <a:r>
              <a:rPr lang="ru-RU" b="1" dirty="0" smtClean="0"/>
              <a:t>"Смех продлевает жизнь".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Исследования европейских учёных </a:t>
            </a:r>
            <a:r>
              <a:rPr lang="ru-RU" u="sng" dirty="0" smtClean="0"/>
              <a:t>с применением самой современной аппаратуры привели их к выводам</a:t>
            </a:r>
            <a:r>
              <a:rPr lang="ru-RU" dirty="0" smtClean="0"/>
              <a:t>, что после смеха мозговая деятельность человека возрастает примерно в десять раз, при этом резко улучшается память, нормализуются кровяное давление и ритм сердца.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85184"/>
            <a:ext cx="7236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1980-х годов директор американского цирка </a:t>
            </a:r>
            <a:r>
              <a:rPr lang="ru-RU" dirty="0" err="1" smtClean="0"/>
              <a:t>Big</a:t>
            </a:r>
            <a:r>
              <a:rPr lang="ru-RU" dirty="0" smtClean="0"/>
              <a:t> </a:t>
            </a:r>
            <a:r>
              <a:rPr lang="ru-RU" dirty="0" err="1" smtClean="0"/>
              <a:t>Apple</a:t>
            </a:r>
            <a:r>
              <a:rPr lang="ru-RU" dirty="0" smtClean="0"/>
              <a:t> </a:t>
            </a:r>
            <a:r>
              <a:rPr lang="ru-RU" dirty="0" err="1" smtClean="0"/>
              <a:t>Circus</a:t>
            </a:r>
            <a:r>
              <a:rPr lang="ru-RU" dirty="0" smtClean="0"/>
              <a:t> </a:t>
            </a:r>
            <a:r>
              <a:rPr lang="ru-RU" i="1" dirty="0" smtClean="0"/>
              <a:t>Майкл </a:t>
            </a:r>
            <a:r>
              <a:rPr lang="ru-RU" i="1" dirty="0" err="1" smtClean="0"/>
              <a:t>Кристенсен</a:t>
            </a:r>
            <a:r>
              <a:rPr lang="ru-RU" i="1" dirty="0" smtClean="0"/>
              <a:t> </a:t>
            </a:r>
            <a:r>
              <a:rPr lang="ru-RU" dirty="0" smtClean="0"/>
              <a:t>впервые организовал регулярные посещения </a:t>
            </a:r>
            <a:r>
              <a:rPr lang="ru-RU" dirty="0" err="1" smtClean="0"/>
              <a:t>онкологически</a:t>
            </a:r>
            <a:r>
              <a:rPr lang="ru-RU" dirty="0" smtClean="0"/>
              <a:t> больных детей клоунами. Медики констатировали, что </a:t>
            </a:r>
            <a:r>
              <a:rPr lang="ru-RU" u="sng" dirty="0" smtClean="0"/>
              <a:t>после визита клоуна эффективность лечения заметно возрастала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82" name="Picture 10" descr="http://img.medscape.com/news/2014/dt_141007_brain_active_stimulation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211" y="836712"/>
            <a:ext cx="2532789" cy="18995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99792" y="2708920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Веселое настроение, выражающееся в улыбке, стимулирует кровообращение, уменьшает вероятность стресса, смягчает боли, активизирует защитные силы организма, расслабляет мышцы, улучшает обмен веществ. Улыбка сохраняет молодость и красоту лица. Смех провоцирует выброс в кровь </a:t>
            </a:r>
            <a:r>
              <a:rPr lang="ru-RU" u="sng" dirty="0" smtClean="0"/>
              <a:t>"гормонов счастья</a:t>
            </a:r>
            <a:r>
              <a:rPr lang="ru-RU" dirty="0" smtClean="0"/>
              <a:t>" - веществ, обладающих болеутоляющим действием.  Смех благотворно воздействует на работу легких.   </a:t>
            </a:r>
            <a:endParaRPr lang="ru-RU" dirty="0"/>
          </a:p>
        </p:txBody>
      </p:sp>
      <p:pic>
        <p:nvPicPr>
          <p:cNvPr id="3086" name="Picture 14" descr="http://cs7008.vk.me/v7008144/24014/Zv1BY8C7b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2584749" cy="201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Взаимосвязь улыбки и взаимоотношений людей в обществе</a:t>
            </a:r>
            <a:endParaRPr lang="ru-RU" sz="2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620688"/>
            <a:ext cx="8748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tabLst>
                <a:tab pos="838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Улыбка украшает всех без исключения.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основе каждой улыбки должно лежать доброжелательное отношение к людям.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специальных исследования, например, было выявлено: если продавцы улыбаются покупателям, то объем продаж в магазинах увеличивается на 20%.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988840"/>
            <a:ext cx="61561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838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 улыбке и её магической силе писали ученые и поэты.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Четыре года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Леонардо да Винчи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писал портрет супруги Франческа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Джио-конда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 Никогда до этого ни один художник не смог «схватить» так, как он, всю привлекательность женской улыбки, которая почти магически действует на зрителей.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5288" y="4437112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+mn-lt"/>
              </a:rPr>
              <a:t>     Королев</a:t>
            </a:r>
            <a:r>
              <a:rPr lang="ru-RU" sz="2000" dirty="0" smtClean="0">
                <a:latin typeface="+mn-lt"/>
              </a:rPr>
              <a:t> не только вычислил траекторию полета корабля «Восток», но и величайшую траекторию улыбки, которой суждено было стать символом планеты» </a:t>
            </a:r>
            <a:endParaRPr lang="ru-RU"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517232"/>
            <a:ext cx="6516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   Самое замечательное в улыбке – ее заразительность. </a:t>
            </a:r>
            <a:r>
              <a:rPr lang="ru-RU" sz="2000" b="1" dirty="0" smtClean="0">
                <a:latin typeface="+mn-lt"/>
              </a:rPr>
              <a:t>Когда вы улыбаетесь кому-либо, человек обязательно улыбнется вам в ответ. </a:t>
            </a:r>
            <a:endParaRPr lang="ru-RU" sz="2000" dirty="0">
              <a:latin typeface="+mn-lt"/>
            </a:endParaRPr>
          </a:p>
        </p:txBody>
      </p:sp>
      <p:pic>
        <p:nvPicPr>
          <p:cNvPr id="21511" name="Picture 7" descr="http://vdvsp.ru/pic/news/1449577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16832"/>
            <a:ext cx="2843808" cy="2592174"/>
          </a:xfrm>
          <a:prstGeom prst="rect">
            <a:avLst/>
          </a:prstGeom>
          <a:noFill/>
        </p:spPr>
      </p:pic>
      <p:pic>
        <p:nvPicPr>
          <p:cNvPr id="14" name="Рисунок 13" descr="http://yubik.net.ru/_nw/20/833977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342952" cy="262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6336704" cy="30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kk-KZ" dirty="0">
                <a:cs typeface="Times New Roman" pitchFamily="18" charset="0"/>
              </a:rPr>
              <a:t>Веселые старты с участием детей с РАС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6096"/>
            <a:ext cx="2871192" cy="308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54" y="746096"/>
            <a:ext cx="5112568" cy="308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56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9521"/>
            <a:ext cx="5040560" cy="285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" y="260647"/>
            <a:ext cx="4824537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cs typeface="Times New Roman" pitchFamily="18" charset="0"/>
              </a:rPr>
              <a:t>Сказка </a:t>
            </a:r>
            <a:r>
              <a:rPr lang="ru-RU" dirty="0">
                <a:cs typeface="Times New Roman" pitchFamily="18" charset="0"/>
              </a:rPr>
              <a:t>«Колобок» с участием детей с ООП (РАС)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60751"/>
            <a:ext cx="4104456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36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2484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Мероприятия проекта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Подари улыбку мир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031" name="Picture 7" descr="C:\Users\lik\Desktop\DSC02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38" y="689010"/>
            <a:ext cx="6974832" cy="5231124"/>
          </a:xfrm>
          <a:prstGeom prst="rect">
            <a:avLst/>
          </a:prstGeom>
          <a:noFill/>
        </p:spPr>
      </p:pic>
      <p:pic>
        <p:nvPicPr>
          <p:cNvPr id="1033" name="Picture 9" descr="C:\Users\lik\Desktop\DSC03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488" y="6084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862</Words>
  <Application>Microsoft Office PowerPoint</Application>
  <PresentationFormat>Экран (4:3)</PresentationFormat>
  <Paragraphs>64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15</cp:lastModifiedBy>
  <cp:revision>91</cp:revision>
  <dcterms:created xsi:type="dcterms:W3CDTF">2014-06-24T15:51:35Z</dcterms:created>
  <dcterms:modified xsi:type="dcterms:W3CDTF">2019-11-07T04:49:34Z</dcterms:modified>
</cp:coreProperties>
</file>